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4.xml" ContentType="application/vnd.openxmlformats-officedocument.theme+xml"/>
  <Override PartName="/ppt/slideLayouts/slideLayout6.xml" ContentType="application/vnd.openxmlformats-officedocument.presentationml.slideLayout+xml"/>
  <Override PartName="/ppt/theme/theme5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6.xml" ContentType="application/vnd.openxmlformats-officedocument.theme+xml"/>
  <Override PartName="/ppt/slideLayouts/slideLayout23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notesSlides/notesSlide193.xml" ContentType="application/vnd.openxmlformats-officedocument.presentationml.notesSlide+xml"/>
  <Override PartName="/ppt/notesSlides/notesSlide194.xml" ContentType="application/vnd.openxmlformats-officedocument.presentationml.notesSlide+xml"/>
  <Override PartName="/ppt/notesSlides/notesSlide195.xml" ContentType="application/vnd.openxmlformats-officedocument.presentationml.notesSlide+xml"/>
  <Override PartName="/ppt/notesSlides/notesSlide196.xml" ContentType="application/vnd.openxmlformats-officedocument.presentationml.notesSlide+xml"/>
  <Override PartName="/ppt/notesSlides/notesSlide197.xml" ContentType="application/vnd.openxmlformats-officedocument.presentationml.notesSlide+xml"/>
  <Override PartName="/ppt/notesSlides/notesSlide198.xml" ContentType="application/vnd.openxmlformats-officedocument.presentationml.notesSlide+xml"/>
  <Override PartName="/ppt/notesSlides/notesSlide199.xml" ContentType="application/vnd.openxmlformats-officedocument.presentationml.notesSlide+xml"/>
  <Override PartName="/ppt/notesSlides/notesSlide200.xml" ContentType="application/vnd.openxmlformats-officedocument.presentationml.notesSlide+xml"/>
  <Override PartName="/ppt/notesSlides/notesSlide20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  <p:sldMasterId id="2147483665" r:id="rId2"/>
    <p:sldMasterId id="2147483707" r:id="rId3"/>
    <p:sldMasterId id="2147483700" r:id="rId4"/>
    <p:sldMasterId id="2147483698" r:id="rId5"/>
    <p:sldMasterId id="2147483668" r:id="rId6"/>
    <p:sldMasterId id="2147483672" r:id="rId7"/>
  </p:sldMasterIdLst>
  <p:notesMasterIdLst>
    <p:notesMasterId r:id="rId218"/>
  </p:notesMasterIdLst>
  <p:handoutMasterIdLst>
    <p:handoutMasterId r:id="rId219"/>
  </p:handoutMasterIdLst>
  <p:sldIdLst>
    <p:sldId id="1454" r:id="rId8"/>
    <p:sldId id="463" r:id="rId9"/>
    <p:sldId id="1889" r:id="rId10"/>
    <p:sldId id="2056" r:id="rId11"/>
    <p:sldId id="2176" r:id="rId12"/>
    <p:sldId id="2177" r:id="rId13"/>
    <p:sldId id="2178" r:id="rId14"/>
    <p:sldId id="2179" r:id="rId15"/>
    <p:sldId id="2180" r:id="rId16"/>
    <p:sldId id="2181" r:id="rId17"/>
    <p:sldId id="2182" r:id="rId18"/>
    <p:sldId id="2183" r:id="rId19"/>
    <p:sldId id="2184" r:id="rId20"/>
    <p:sldId id="2185" r:id="rId21"/>
    <p:sldId id="2186" r:id="rId22"/>
    <p:sldId id="2187" r:id="rId23"/>
    <p:sldId id="2188" r:id="rId24"/>
    <p:sldId id="2189" r:id="rId25"/>
    <p:sldId id="2065" r:id="rId26"/>
    <p:sldId id="2191" r:id="rId27"/>
    <p:sldId id="2192" r:id="rId28"/>
    <p:sldId id="2214" r:id="rId29"/>
    <p:sldId id="2215" r:id="rId30"/>
    <p:sldId id="2493" r:id="rId31"/>
    <p:sldId id="2494" r:id="rId32"/>
    <p:sldId id="2218" r:id="rId33"/>
    <p:sldId id="2219" r:id="rId34"/>
    <p:sldId id="2220" r:id="rId35"/>
    <p:sldId id="2223" r:id="rId36"/>
    <p:sldId id="2224" r:id="rId37"/>
    <p:sldId id="2225" r:id="rId38"/>
    <p:sldId id="2226" r:id="rId39"/>
    <p:sldId id="2495" r:id="rId40"/>
    <p:sldId id="2227" r:id="rId41"/>
    <p:sldId id="2228" r:id="rId42"/>
    <p:sldId id="2318" r:id="rId43"/>
    <p:sldId id="2319" r:id="rId44"/>
    <p:sldId id="2324" r:id="rId45"/>
    <p:sldId id="2321" r:id="rId46"/>
    <p:sldId id="2322" r:id="rId47"/>
    <p:sldId id="2323" r:id="rId48"/>
    <p:sldId id="2320" r:id="rId49"/>
    <p:sldId id="2443" r:id="rId50"/>
    <p:sldId id="2444" r:id="rId51"/>
    <p:sldId id="2445" r:id="rId52"/>
    <p:sldId id="2446" r:id="rId53"/>
    <p:sldId id="2447" r:id="rId54"/>
    <p:sldId id="2508" r:id="rId55"/>
    <p:sldId id="2509" r:id="rId56"/>
    <p:sldId id="2231" r:id="rId57"/>
    <p:sldId id="2325" r:id="rId58"/>
    <p:sldId id="2356" r:id="rId59"/>
    <p:sldId id="2326" r:id="rId60"/>
    <p:sldId id="2236" r:id="rId61"/>
    <p:sldId id="2327" r:id="rId62"/>
    <p:sldId id="2328" r:id="rId63"/>
    <p:sldId id="2512" r:id="rId64"/>
    <p:sldId id="2511" r:id="rId65"/>
    <p:sldId id="2329" r:id="rId66"/>
    <p:sldId id="2330" r:id="rId67"/>
    <p:sldId id="2331" r:id="rId68"/>
    <p:sldId id="2332" r:id="rId69"/>
    <p:sldId id="2333" r:id="rId70"/>
    <p:sldId id="2334" r:id="rId71"/>
    <p:sldId id="2335" r:id="rId72"/>
    <p:sldId id="2336" r:id="rId73"/>
    <p:sldId id="2337" r:id="rId74"/>
    <p:sldId id="2338" r:id="rId75"/>
    <p:sldId id="2339" r:id="rId76"/>
    <p:sldId id="2340" r:id="rId77"/>
    <p:sldId id="2341" r:id="rId78"/>
    <p:sldId id="2342" r:id="rId79"/>
    <p:sldId id="2359" r:id="rId80"/>
    <p:sldId id="2343" r:id="rId81"/>
    <p:sldId id="2344" r:id="rId82"/>
    <p:sldId id="2345" r:id="rId83"/>
    <p:sldId id="2346" r:id="rId84"/>
    <p:sldId id="2347" r:id="rId85"/>
    <p:sldId id="2348" r:id="rId86"/>
    <p:sldId id="2349" r:id="rId87"/>
    <p:sldId id="2350" r:id="rId88"/>
    <p:sldId id="2351" r:id="rId89"/>
    <p:sldId id="2352" r:id="rId90"/>
    <p:sldId id="2353" r:id="rId91"/>
    <p:sldId id="2354" r:id="rId92"/>
    <p:sldId id="2355" r:id="rId93"/>
    <p:sldId id="2357" r:id="rId94"/>
    <p:sldId id="2358" r:id="rId95"/>
    <p:sldId id="2360" r:id="rId96"/>
    <p:sldId id="2361" r:id="rId97"/>
    <p:sldId id="2362" r:id="rId98"/>
    <p:sldId id="2363" r:id="rId99"/>
    <p:sldId id="2364" r:id="rId100"/>
    <p:sldId id="2365" r:id="rId101"/>
    <p:sldId id="2366" r:id="rId102"/>
    <p:sldId id="2367" r:id="rId103"/>
    <p:sldId id="2368" r:id="rId104"/>
    <p:sldId id="2369" r:id="rId105"/>
    <p:sldId id="2370" r:id="rId106"/>
    <p:sldId id="2371" r:id="rId107"/>
    <p:sldId id="2382" r:id="rId108"/>
    <p:sldId id="2374" r:id="rId109"/>
    <p:sldId id="2372" r:id="rId110"/>
    <p:sldId id="2373" r:id="rId111"/>
    <p:sldId id="2375" r:id="rId112"/>
    <p:sldId id="2376" r:id="rId113"/>
    <p:sldId id="2377" r:id="rId114"/>
    <p:sldId id="2378" r:id="rId115"/>
    <p:sldId id="2383" r:id="rId116"/>
    <p:sldId id="2379" r:id="rId117"/>
    <p:sldId id="2380" r:id="rId118"/>
    <p:sldId id="2381" r:id="rId119"/>
    <p:sldId id="2384" r:id="rId120"/>
    <p:sldId id="2385" r:id="rId121"/>
    <p:sldId id="2386" r:id="rId122"/>
    <p:sldId id="2387" r:id="rId123"/>
    <p:sldId id="2388" r:id="rId124"/>
    <p:sldId id="2389" r:id="rId125"/>
    <p:sldId id="2390" r:id="rId126"/>
    <p:sldId id="2391" r:id="rId127"/>
    <p:sldId id="2393" r:id="rId128"/>
    <p:sldId id="2392" r:id="rId129"/>
    <p:sldId id="2394" r:id="rId130"/>
    <p:sldId id="2395" r:id="rId131"/>
    <p:sldId id="2396" r:id="rId132"/>
    <p:sldId id="2397" r:id="rId133"/>
    <p:sldId id="2398" r:id="rId134"/>
    <p:sldId id="2399" r:id="rId135"/>
    <p:sldId id="2400" r:id="rId136"/>
    <p:sldId id="2401" r:id="rId137"/>
    <p:sldId id="2402" r:id="rId138"/>
    <p:sldId id="2404" r:id="rId139"/>
    <p:sldId id="2405" r:id="rId140"/>
    <p:sldId id="2406" r:id="rId141"/>
    <p:sldId id="2407" r:id="rId142"/>
    <p:sldId id="2408" r:id="rId143"/>
    <p:sldId id="2409" r:id="rId144"/>
    <p:sldId id="2411" r:id="rId145"/>
    <p:sldId id="2412" r:id="rId146"/>
    <p:sldId id="2413" r:id="rId147"/>
    <p:sldId id="2414" r:id="rId148"/>
    <p:sldId id="2415" r:id="rId149"/>
    <p:sldId id="2416" r:id="rId150"/>
    <p:sldId id="2417" r:id="rId151"/>
    <p:sldId id="2519" r:id="rId152"/>
    <p:sldId id="2520" r:id="rId153"/>
    <p:sldId id="2522" r:id="rId154"/>
    <p:sldId id="2463" r:id="rId155"/>
    <p:sldId id="2419" r:id="rId156"/>
    <p:sldId id="2288" r:id="rId157"/>
    <p:sldId id="2517" r:id="rId158"/>
    <p:sldId id="2516" r:id="rId159"/>
    <p:sldId id="2421" r:id="rId160"/>
    <p:sldId id="2420" r:id="rId161"/>
    <p:sldId id="2422" r:id="rId162"/>
    <p:sldId id="2423" r:id="rId163"/>
    <p:sldId id="2424" r:id="rId164"/>
    <p:sldId id="2425" r:id="rId165"/>
    <p:sldId id="2426" r:id="rId166"/>
    <p:sldId id="2427" r:id="rId167"/>
    <p:sldId id="2428" r:id="rId168"/>
    <p:sldId id="2429" r:id="rId169"/>
    <p:sldId id="2430" r:id="rId170"/>
    <p:sldId id="2431" r:id="rId171"/>
    <p:sldId id="2432" r:id="rId172"/>
    <p:sldId id="2433" r:id="rId173"/>
    <p:sldId id="2434" r:id="rId174"/>
    <p:sldId id="2436" r:id="rId175"/>
    <p:sldId id="2437" r:id="rId176"/>
    <p:sldId id="2438" r:id="rId177"/>
    <p:sldId id="2452" r:id="rId178"/>
    <p:sldId id="2457" r:id="rId179"/>
    <p:sldId id="2458" r:id="rId180"/>
    <p:sldId id="2459" r:id="rId181"/>
    <p:sldId id="2460" r:id="rId182"/>
    <p:sldId id="2464" r:id="rId183"/>
    <p:sldId id="2523" r:id="rId184"/>
    <p:sldId id="2524" r:id="rId185"/>
    <p:sldId id="2097" r:id="rId186"/>
    <p:sldId id="2525" r:id="rId187"/>
    <p:sldId id="2526" r:id="rId188"/>
    <p:sldId id="2527" r:id="rId189"/>
    <p:sldId id="2528" r:id="rId190"/>
    <p:sldId id="2529" r:id="rId191"/>
    <p:sldId id="2530" r:id="rId192"/>
    <p:sldId id="2531" r:id="rId193"/>
    <p:sldId id="2532" r:id="rId194"/>
    <p:sldId id="2533" r:id="rId195"/>
    <p:sldId id="2534" r:id="rId196"/>
    <p:sldId id="2535" r:id="rId197"/>
    <p:sldId id="2536" r:id="rId198"/>
    <p:sldId id="2537" r:id="rId199"/>
    <p:sldId id="2540" r:id="rId200"/>
    <p:sldId id="2539" r:id="rId201"/>
    <p:sldId id="2541" r:id="rId202"/>
    <p:sldId id="2542" r:id="rId203"/>
    <p:sldId id="2543" r:id="rId204"/>
    <p:sldId id="2544" r:id="rId205"/>
    <p:sldId id="2545" r:id="rId206"/>
    <p:sldId id="2546" r:id="rId207"/>
    <p:sldId id="2547" r:id="rId208"/>
    <p:sldId id="2550" r:id="rId209"/>
    <p:sldId id="2548" r:id="rId210"/>
    <p:sldId id="2549" r:id="rId211"/>
    <p:sldId id="2553" r:id="rId212"/>
    <p:sldId id="2552" r:id="rId213"/>
    <p:sldId id="2554" r:id="rId214"/>
    <p:sldId id="2555" r:id="rId215"/>
    <p:sldId id="1566" r:id="rId216"/>
    <p:sldId id="264" r:id="rId21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504D"/>
    <a:srgbClr val="AD2B26"/>
    <a:srgbClr val="FFFFE4"/>
    <a:srgbClr val="643B74"/>
    <a:srgbClr val="01A2B3"/>
    <a:srgbClr val="E87070"/>
    <a:srgbClr val="B5AAAA"/>
    <a:srgbClr val="FFAB30"/>
    <a:srgbClr val="F2F2F2"/>
    <a:srgbClr val="F9F9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A107856-5554-42FB-B03E-39F5DBC370BA}" styleName="中度样式 4 - 强调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5372" autoAdjust="0"/>
    <p:restoredTop sz="95026" autoAdjust="0"/>
  </p:normalViewPr>
  <p:slideViewPr>
    <p:cSldViewPr snapToGrid="0">
      <p:cViewPr varScale="1">
        <p:scale>
          <a:sx n="82" d="100"/>
          <a:sy n="82" d="100"/>
        </p:scale>
        <p:origin x="24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97" d="100"/>
          <a:sy n="97" d="100"/>
        </p:scale>
        <p:origin x="3416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0.xml"/><Relationship Id="rId21" Type="http://schemas.openxmlformats.org/officeDocument/2006/relationships/slide" Target="slides/slide14.xml"/><Relationship Id="rId42" Type="http://schemas.openxmlformats.org/officeDocument/2006/relationships/slide" Target="slides/slide35.xml"/><Relationship Id="rId63" Type="http://schemas.openxmlformats.org/officeDocument/2006/relationships/slide" Target="slides/slide56.xml"/><Relationship Id="rId84" Type="http://schemas.openxmlformats.org/officeDocument/2006/relationships/slide" Target="slides/slide77.xml"/><Relationship Id="rId138" Type="http://schemas.openxmlformats.org/officeDocument/2006/relationships/slide" Target="slides/slide131.xml"/><Relationship Id="rId159" Type="http://schemas.openxmlformats.org/officeDocument/2006/relationships/slide" Target="slides/slide152.xml"/><Relationship Id="rId170" Type="http://schemas.openxmlformats.org/officeDocument/2006/relationships/slide" Target="slides/slide163.xml"/><Relationship Id="rId191" Type="http://schemas.openxmlformats.org/officeDocument/2006/relationships/slide" Target="slides/slide184.xml"/><Relationship Id="rId205" Type="http://schemas.openxmlformats.org/officeDocument/2006/relationships/slide" Target="slides/slide198.xml"/><Relationship Id="rId107" Type="http://schemas.openxmlformats.org/officeDocument/2006/relationships/slide" Target="slides/slide100.xml"/><Relationship Id="rId11" Type="http://schemas.openxmlformats.org/officeDocument/2006/relationships/slide" Target="slides/slide4.xml"/><Relationship Id="rId32" Type="http://schemas.openxmlformats.org/officeDocument/2006/relationships/slide" Target="slides/slide25.xml"/><Relationship Id="rId53" Type="http://schemas.openxmlformats.org/officeDocument/2006/relationships/slide" Target="slides/slide46.xml"/><Relationship Id="rId74" Type="http://schemas.openxmlformats.org/officeDocument/2006/relationships/slide" Target="slides/slide67.xml"/><Relationship Id="rId128" Type="http://schemas.openxmlformats.org/officeDocument/2006/relationships/slide" Target="slides/slide121.xml"/><Relationship Id="rId149" Type="http://schemas.openxmlformats.org/officeDocument/2006/relationships/slide" Target="slides/slide142.xml"/><Relationship Id="rId5" Type="http://schemas.openxmlformats.org/officeDocument/2006/relationships/slideMaster" Target="slideMasters/slideMaster5.xml"/><Relationship Id="rId95" Type="http://schemas.openxmlformats.org/officeDocument/2006/relationships/slide" Target="slides/slide88.xml"/><Relationship Id="rId160" Type="http://schemas.openxmlformats.org/officeDocument/2006/relationships/slide" Target="slides/slide153.xml"/><Relationship Id="rId181" Type="http://schemas.openxmlformats.org/officeDocument/2006/relationships/slide" Target="slides/slide174.xml"/><Relationship Id="rId216" Type="http://schemas.openxmlformats.org/officeDocument/2006/relationships/slide" Target="slides/slide209.xml"/><Relationship Id="rId22" Type="http://schemas.openxmlformats.org/officeDocument/2006/relationships/slide" Target="slides/slide15.xml"/><Relationship Id="rId43" Type="http://schemas.openxmlformats.org/officeDocument/2006/relationships/slide" Target="slides/slide36.xml"/><Relationship Id="rId64" Type="http://schemas.openxmlformats.org/officeDocument/2006/relationships/slide" Target="slides/slide57.xml"/><Relationship Id="rId118" Type="http://schemas.openxmlformats.org/officeDocument/2006/relationships/slide" Target="slides/slide111.xml"/><Relationship Id="rId139" Type="http://schemas.openxmlformats.org/officeDocument/2006/relationships/slide" Target="slides/slide132.xml"/><Relationship Id="rId85" Type="http://schemas.openxmlformats.org/officeDocument/2006/relationships/slide" Target="slides/slide78.xml"/><Relationship Id="rId150" Type="http://schemas.openxmlformats.org/officeDocument/2006/relationships/slide" Target="slides/slide143.xml"/><Relationship Id="rId171" Type="http://schemas.openxmlformats.org/officeDocument/2006/relationships/slide" Target="slides/slide164.xml"/><Relationship Id="rId192" Type="http://schemas.openxmlformats.org/officeDocument/2006/relationships/slide" Target="slides/slide185.xml"/><Relationship Id="rId206" Type="http://schemas.openxmlformats.org/officeDocument/2006/relationships/slide" Target="slides/slide199.xml"/><Relationship Id="rId12" Type="http://schemas.openxmlformats.org/officeDocument/2006/relationships/slide" Target="slides/slide5.xml"/><Relationship Id="rId33" Type="http://schemas.openxmlformats.org/officeDocument/2006/relationships/slide" Target="slides/slide26.xml"/><Relationship Id="rId108" Type="http://schemas.openxmlformats.org/officeDocument/2006/relationships/slide" Target="slides/slide101.xml"/><Relationship Id="rId129" Type="http://schemas.openxmlformats.org/officeDocument/2006/relationships/slide" Target="slides/slide122.xml"/><Relationship Id="rId54" Type="http://schemas.openxmlformats.org/officeDocument/2006/relationships/slide" Target="slides/slide47.xml"/><Relationship Id="rId75" Type="http://schemas.openxmlformats.org/officeDocument/2006/relationships/slide" Target="slides/slide68.xml"/><Relationship Id="rId96" Type="http://schemas.openxmlformats.org/officeDocument/2006/relationships/slide" Target="slides/slide89.xml"/><Relationship Id="rId140" Type="http://schemas.openxmlformats.org/officeDocument/2006/relationships/slide" Target="slides/slide133.xml"/><Relationship Id="rId161" Type="http://schemas.openxmlformats.org/officeDocument/2006/relationships/slide" Target="slides/slide154.xml"/><Relationship Id="rId182" Type="http://schemas.openxmlformats.org/officeDocument/2006/relationships/slide" Target="slides/slide175.xml"/><Relationship Id="rId217" Type="http://schemas.openxmlformats.org/officeDocument/2006/relationships/slide" Target="slides/slide210.xml"/><Relationship Id="rId6" Type="http://schemas.openxmlformats.org/officeDocument/2006/relationships/slideMaster" Target="slideMasters/slideMaster6.xml"/><Relationship Id="rId23" Type="http://schemas.openxmlformats.org/officeDocument/2006/relationships/slide" Target="slides/slide16.xml"/><Relationship Id="rId119" Type="http://schemas.openxmlformats.org/officeDocument/2006/relationships/slide" Target="slides/slide112.xml"/><Relationship Id="rId44" Type="http://schemas.openxmlformats.org/officeDocument/2006/relationships/slide" Target="slides/slide37.xml"/><Relationship Id="rId65" Type="http://schemas.openxmlformats.org/officeDocument/2006/relationships/slide" Target="slides/slide58.xml"/><Relationship Id="rId86" Type="http://schemas.openxmlformats.org/officeDocument/2006/relationships/slide" Target="slides/slide79.xml"/><Relationship Id="rId130" Type="http://schemas.openxmlformats.org/officeDocument/2006/relationships/slide" Target="slides/slide123.xml"/><Relationship Id="rId151" Type="http://schemas.openxmlformats.org/officeDocument/2006/relationships/slide" Target="slides/slide144.xml"/><Relationship Id="rId172" Type="http://schemas.openxmlformats.org/officeDocument/2006/relationships/slide" Target="slides/slide165.xml"/><Relationship Id="rId193" Type="http://schemas.openxmlformats.org/officeDocument/2006/relationships/slide" Target="slides/slide186.xml"/><Relationship Id="rId207" Type="http://schemas.openxmlformats.org/officeDocument/2006/relationships/slide" Target="slides/slide200.xml"/><Relationship Id="rId13" Type="http://schemas.openxmlformats.org/officeDocument/2006/relationships/slide" Target="slides/slide6.xml"/><Relationship Id="rId109" Type="http://schemas.openxmlformats.org/officeDocument/2006/relationships/slide" Target="slides/slide102.xml"/><Relationship Id="rId34" Type="http://schemas.openxmlformats.org/officeDocument/2006/relationships/slide" Target="slides/slide27.xml"/><Relationship Id="rId55" Type="http://schemas.openxmlformats.org/officeDocument/2006/relationships/slide" Target="slides/slide48.xml"/><Relationship Id="rId76" Type="http://schemas.openxmlformats.org/officeDocument/2006/relationships/slide" Target="slides/slide69.xml"/><Relationship Id="rId97" Type="http://schemas.openxmlformats.org/officeDocument/2006/relationships/slide" Target="slides/slide90.xml"/><Relationship Id="rId120" Type="http://schemas.openxmlformats.org/officeDocument/2006/relationships/slide" Target="slides/slide113.xml"/><Relationship Id="rId141" Type="http://schemas.openxmlformats.org/officeDocument/2006/relationships/slide" Target="slides/slide134.xml"/><Relationship Id="rId7" Type="http://schemas.openxmlformats.org/officeDocument/2006/relationships/slideMaster" Target="slideMasters/slideMaster7.xml"/><Relationship Id="rId162" Type="http://schemas.openxmlformats.org/officeDocument/2006/relationships/slide" Target="slides/slide155.xml"/><Relationship Id="rId183" Type="http://schemas.openxmlformats.org/officeDocument/2006/relationships/slide" Target="slides/slide176.xml"/><Relationship Id="rId218" Type="http://schemas.openxmlformats.org/officeDocument/2006/relationships/notesMaster" Target="notesMasters/notesMaster1.xml"/><Relationship Id="rId24" Type="http://schemas.openxmlformats.org/officeDocument/2006/relationships/slide" Target="slides/slide17.xml"/><Relationship Id="rId45" Type="http://schemas.openxmlformats.org/officeDocument/2006/relationships/slide" Target="slides/slide38.xml"/><Relationship Id="rId66" Type="http://schemas.openxmlformats.org/officeDocument/2006/relationships/slide" Target="slides/slide59.xml"/><Relationship Id="rId87" Type="http://schemas.openxmlformats.org/officeDocument/2006/relationships/slide" Target="slides/slide80.xml"/><Relationship Id="rId110" Type="http://schemas.openxmlformats.org/officeDocument/2006/relationships/slide" Target="slides/slide103.xml"/><Relationship Id="rId131" Type="http://schemas.openxmlformats.org/officeDocument/2006/relationships/slide" Target="slides/slide124.xml"/><Relationship Id="rId152" Type="http://schemas.openxmlformats.org/officeDocument/2006/relationships/slide" Target="slides/slide145.xml"/><Relationship Id="rId173" Type="http://schemas.openxmlformats.org/officeDocument/2006/relationships/slide" Target="slides/slide166.xml"/><Relationship Id="rId194" Type="http://schemas.openxmlformats.org/officeDocument/2006/relationships/slide" Target="slides/slide187.xml"/><Relationship Id="rId208" Type="http://schemas.openxmlformats.org/officeDocument/2006/relationships/slide" Target="slides/slide201.xml"/><Relationship Id="rId14" Type="http://schemas.openxmlformats.org/officeDocument/2006/relationships/slide" Target="slides/slide7.xml"/><Relationship Id="rId35" Type="http://schemas.openxmlformats.org/officeDocument/2006/relationships/slide" Target="slides/slide28.xml"/><Relationship Id="rId56" Type="http://schemas.openxmlformats.org/officeDocument/2006/relationships/slide" Target="slides/slide49.xml"/><Relationship Id="rId77" Type="http://schemas.openxmlformats.org/officeDocument/2006/relationships/slide" Target="slides/slide70.xml"/><Relationship Id="rId100" Type="http://schemas.openxmlformats.org/officeDocument/2006/relationships/slide" Target="slides/slide93.xml"/><Relationship Id="rId8" Type="http://schemas.openxmlformats.org/officeDocument/2006/relationships/slide" Target="slides/slide1.xml"/><Relationship Id="rId51" Type="http://schemas.openxmlformats.org/officeDocument/2006/relationships/slide" Target="slides/slide44.xml"/><Relationship Id="rId72" Type="http://schemas.openxmlformats.org/officeDocument/2006/relationships/slide" Target="slides/slide65.xml"/><Relationship Id="rId93" Type="http://schemas.openxmlformats.org/officeDocument/2006/relationships/slide" Target="slides/slide86.xml"/><Relationship Id="rId98" Type="http://schemas.openxmlformats.org/officeDocument/2006/relationships/slide" Target="slides/slide91.xml"/><Relationship Id="rId121" Type="http://schemas.openxmlformats.org/officeDocument/2006/relationships/slide" Target="slides/slide114.xml"/><Relationship Id="rId142" Type="http://schemas.openxmlformats.org/officeDocument/2006/relationships/slide" Target="slides/slide135.xml"/><Relationship Id="rId163" Type="http://schemas.openxmlformats.org/officeDocument/2006/relationships/slide" Target="slides/slide156.xml"/><Relationship Id="rId184" Type="http://schemas.openxmlformats.org/officeDocument/2006/relationships/slide" Target="slides/slide177.xml"/><Relationship Id="rId189" Type="http://schemas.openxmlformats.org/officeDocument/2006/relationships/slide" Target="slides/slide182.xml"/><Relationship Id="rId219" Type="http://schemas.openxmlformats.org/officeDocument/2006/relationships/handoutMaster" Target="handoutMasters/handoutMaster1.xml"/><Relationship Id="rId3" Type="http://schemas.openxmlformats.org/officeDocument/2006/relationships/slideMaster" Target="slideMasters/slideMaster3.xml"/><Relationship Id="rId214" Type="http://schemas.openxmlformats.org/officeDocument/2006/relationships/slide" Target="slides/slide207.xml"/><Relationship Id="rId25" Type="http://schemas.openxmlformats.org/officeDocument/2006/relationships/slide" Target="slides/slide18.xml"/><Relationship Id="rId46" Type="http://schemas.openxmlformats.org/officeDocument/2006/relationships/slide" Target="slides/slide39.xml"/><Relationship Id="rId67" Type="http://schemas.openxmlformats.org/officeDocument/2006/relationships/slide" Target="slides/slide60.xml"/><Relationship Id="rId116" Type="http://schemas.openxmlformats.org/officeDocument/2006/relationships/slide" Target="slides/slide109.xml"/><Relationship Id="rId137" Type="http://schemas.openxmlformats.org/officeDocument/2006/relationships/slide" Target="slides/slide130.xml"/><Relationship Id="rId158" Type="http://schemas.openxmlformats.org/officeDocument/2006/relationships/slide" Target="slides/slide151.xml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62" Type="http://schemas.openxmlformats.org/officeDocument/2006/relationships/slide" Target="slides/slide55.xml"/><Relationship Id="rId83" Type="http://schemas.openxmlformats.org/officeDocument/2006/relationships/slide" Target="slides/slide76.xml"/><Relationship Id="rId88" Type="http://schemas.openxmlformats.org/officeDocument/2006/relationships/slide" Target="slides/slide81.xml"/><Relationship Id="rId111" Type="http://schemas.openxmlformats.org/officeDocument/2006/relationships/slide" Target="slides/slide104.xml"/><Relationship Id="rId132" Type="http://schemas.openxmlformats.org/officeDocument/2006/relationships/slide" Target="slides/slide125.xml"/><Relationship Id="rId153" Type="http://schemas.openxmlformats.org/officeDocument/2006/relationships/slide" Target="slides/slide146.xml"/><Relationship Id="rId174" Type="http://schemas.openxmlformats.org/officeDocument/2006/relationships/slide" Target="slides/slide167.xml"/><Relationship Id="rId179" Type="http://schemas.openxmlformats.org/officeDocument/2006/relationships/slide" Target="slides/slide172.xml"/><Relationship Id="rId195" Type="http://schemas.openxmlformats.org/officeDocument/2006/relationships/slide" Target="slides/slide188.xml"/><Relationship Id="rId209" Type="http://schemas.openxmlformats.org/officeDocument/2006/relationships/slide" Target="slides/slide202.xml"/><Relationship Id="rId190" Type="http://schemas.openxmlformats.org/officeDocument/2006/relationships/slide" Target="slides/slide183.xml"/><Relationship Id="rId204" Type="http://schemas.openxmlformats.org/officeDocument/2006/relationships/slide" Target="slides/slide197.xml"/><Relationship Id="rId220" Type="http://schemas.openxmlformats.org/officeDocument/2006/relationships/presProps" Target="presProps.xml"/><Relationship Id="rId15" Type="http://schemas.openxmlformats.org/officeDocument/2006/relationships/slide" Target="slides/slide8.xml"/><Relationship Id="rId36" Type="http://schemas.openxmlformats.org/officeDocument/2006/relationships/slide" Target="slides/slide29.xml"/><Relationship Id="rId57" Type="http://schemas.openxmlformats.org/officeDocument/2006/relationships/slide" Target="slides/slide50.xml"/><Relationship Id="rId106" Type="http://schemas.openxmlformats.org/officeDocument/2006/relationships/slide" Target="slides/slide99.xml"/><Relationship Id="rId127" Type="http://schemas.openxmlformats.org/officeDocument/2006/relationships/slide" Target="slides/slide120.xml"/><Relationship Id="rId10" Type="http://schemas.openxmlformats.org/officeDocument/2006/relationships/slide" Target="slides/slide3.xml"/><Relationship Id="rId31" Type="http://schemas.openxmlformats.org/officeDocument/2006/relationships/slide" Target="slides/slide24.xml"/><Relationship Id="rId52" Type="http://schemas.openxmlformats.org/officeDocument/2006/relationships/slide" Target="slides/slide45.xml"/><Relationship Id="rId73" Type="http://schemas.openxmlformats.org/officeDocument/2006/relationships/slide" Target="slides/slide66.xml"/><Relationship Id="rId78" Type="http://schemas.openxmlformats.org/officeDocument/2006/relationships/slide" Target="slides/slide71.xml"/><Relationship Id="rId94" Type="http://schemas.openxmlformats.org/officeDocument/2006/relationships/slide" Target="slides/slide87.xml"/><Relationship Id="rId99" Type="http://schemas.openxmlformats.org/officeDocument/2006/relationships/slide" Target="slides/slide92.xml"/><Relationship Id="rId101" Type="http://schemas.openxmlformats.org/officeDocument/2006/relationships/slide" Target="slides/slide94.xml"/><Relationship Id="rId122" Type="http://schemas.openxmlformats.org/officeDocument/2006/relationships/slide" Target="slides/slide115.xml"/><Relationship Id="rId143" Type="http://schemas.openxmlformats.org/officeDocument/2006/relationships/slide" Target="slides/slide136.xml"/><Relationship Id="rId148" Type="http://schemas.openxmlformats.org/officeDocument/2006/relationships/slide" Target="slides/slide141.xml"/><Relationship Id="rId164" Type="http://schemas.openxmlformats.org/officeDocument/2006/relationships/slide" Target="slides/slide157.xml"/><Relationship Id="rId169" Type="http://schemas.openxmlformats.org/officeDocument/2006/relationships/slide" Target="slides/slide162.xml"/><Relationship Id="rId185" Type="http://schemas.openxmlformats.org/officeDocument/2006/relationships/slide" Target="slides/slide178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80" Type="http://schemas.openxmlformats.org/officeDocument/2006/relationships/slide" Target="slides/slide173.xml"/><Relationship Id="rId210" Type="http://schemas.openxmlformats.org/officeDocument/2006/relationships/slide" Target="slides/slide203.xml"/><Relationship Id="rId215" Type="http://schemas.openxmlformats.org/officeDocument/2006/relationships/slide" Target="slides/slide208.xml"/><Relationship Id="rId26" Type="http://schemas.openxmlformats.org/officeDocument/2006/relationships/slide" Target="slides/slide19.xml"/><Relationship Id="rId47" Type="http://schemas.openxmlformats.org/officeDocument/2006/relationships/slide" Target="slides/slide40.xml"/><Relationship Id="rId68" Type="http://schemas.openxmlformats.org/officeDocument/2006/relationships/slide" Target="slides/slide61.xml"/><Relationship Id="rId89" Type="http://schemas.openxmlformats.org/officeDocument/2006/relationships/slide" Target="slides/slide82.xml"/><Relationship Id="rId112" Type="http://schemas.openxmlformats.org/officeDocument/2006/relationships/slide" Target="slides/slide105.xml"/><Relationship Id="rId133" Type="http://schemas.openxmlformats.org/officeDocument/2006/relationships/slide" Target="slides/slide126.xml"/><Relationship Id="rId154" Type="http://schemas.openxmlformats.org/officeDocument/2006/relationships/slide" Target="slides/slide147.xml"/><Relationship Id="rId175" Type="http://schemas.openxmlformats.org/officeDocument/2006/relationships/slide" Target="slides/slide168.xml"/><Relationship Id="rId196" Type="http://schemas.openxmlformats.org/officeDocument/2006/relationships/slide" Target="slides/slide189.xml"/><Relationship Id="rId200" Type="http://schemas.openxmlformats.org/officeDocument/2006/relationships/slide" Target="slides/slide193.xml"/><Relationship Id="rId16" Type="http://schemas.openxmlformats.org/officeDocument/2006/relationships/slide" Target="slides/slide9.xml"/><Relationship Id="rId221" Type="http://schemas.openxmlformats.org/officeDocument/2006/relationships/viewProps" Target="viewProps.xml"/><Relationship Id="rId37" Type="http://schemas.openxmlformats.org/officeDocument/2006/relationships/slide" Target="slides/slide30.xml"/><Relationship Id="rId58" Type="http://schemas.openxmlformats.org/officeDocument/2006/relationships/slide" Target="slides/slide51.xml"/><Relationship Id="rId79" Type="http://schemas.openxmlformats.org/officeDocument/2006/relationships/slide" Target="slides/slide72.xml"/><Relationship Id="rId102" Type="http://schemas.openxmlformats.org/officeDocument/2006/relationships/slide" Target="slides/slide95.xml"/><Relationship Id="rId123" Type="http://schemas.openxmlformats.org/officeDocument/2006/relationships/slide" Target="slides/slide116.xml"/><Relationship Id="rId144" Type="http://schemas.openxmlformats.org/officeDocument/2006/relationships/slide" Target="slides/slide137.xml"/><Relationship Id="rId90" Type="http://schemas.openxmlformats.org/officeDocument/2006/relationships/slide" Target="slides/slide83.xml"/><Relationship Id="rId165" Type="http://schemas.openxmlformats.org/officeDocument/2006/relationships/slide" Target="slides/slide158.xml"/><Relationship Id="rId186" Type="http://schemas.openxmlformats.org/officeDocument/2006/relationships/slide" Target="slides/slide179.xml"/><Relationship Id="rId211" Type="http://schemas.openxmlformats.org/officeDocument/2006/relationships/slide" Target="slides/slide204.xml"/><Relationship Id="rId27" Type="http://schemas.openxmlformats.org/officeDocument/2006/relationships/slide" Target="slides/slide20.xml"/><Relationship Id="rId48" Type="http://schemas.openxmlformats.org/officeDocument/2006/relationships/slide" Target="slides/slide41.xml"/><Relationship Id="rId69" Type="http://schemas.openxmlformats.org/officeDocument/2006/relationships/slide" Target="slides/slide62.xml"/><Relationship Id="rId113" Type="http://schemas.openxmlformats.org/officeDocument/2006/relationships/slide" Target="slides/slide106.xml"/><Relationship Id="rId134" Type="http://schemas.openxmlformats.org/officeDocument/2006/relationships/slide" Target="slides/slide127.xml"/><Relationship Id="rId80" Type="http://schemas.openxmlformats.org/officeDocument/2006/relationships/slide" Target="slides/slide73.xml"/><Relationship Id="rId155" Type="http://schemas.openxmlformats.org/officeDocument/2006/relationships/slide" Target="slides/slide148.xml"/><Relationship Id="rId176" Type="http://schemas.openxmlformats.org/officeDocument/2006/relationships/slide" Target="slides/slide169.xml"/><Relationship Id="rId197" Type="http://schemas.openxmlformats.org/officeDocument/2006/relationships/slide" Target="slides/slide190.xml"/><Relationship Id="rId201" Type="http://schemas.openxmlformats.org/officeDocument/2006/relationships/slide" Target="slides/slide194.xml"/><Relationship Id="rId222" Type="http://schemas.openxmlformats.org/officeDocument/2006/relationships/theme" Target="theme/theme1.xml"/><Relationship Id="rId17" Type="http://schemas.openxmlformats.org/officeDocument/2006/relationships/slide" Target="slides/slide10.xml"/><Relationship Id="rId38" Type="http://schemas.openxmlformats.org/officeDocument/2006/relationships/slide" Target="slides/slide31.xml"/><Relationship Id="rId59" Type="http://schemas.openxmlformats.org/officeDocument/2006/relationships/slide" Target="slides/slide52.xml"/><Relationship Id="rId103" Type="http://schemas.openxmlformats.org/officeDocument/2006/relationships/slide" Target="slides/slide96.xml"/><Relationship Id="rId124" Type="http://schemas.openxmlformats.org/officeDocument/2006/relationships/slide" Target="slides/slide117.xml"/><Relationship Id="rId70" Type="http://schemas.openxmlformats.org/officeDocument/2006/relationships/slide" Target="slides/slide63.xml"/><Relationship Id="rId91" Type="http://schemas.openxmlformats.org/officeDocument/2006/relationships/slide" Target="slides/slide84.xml"/><Relationship Id="rId145" Type="http://schemas.openxmlformats.org/officeDocument/2006/relationships/slide" Target="slides/slide138.xml"/><Relationship Id="rId166" Type="http://schemas.openxmlformats.org/officeDocument/2006/relationships/slide" Target="slides/slide159.xml"/><Relationship Id="rId187" Type="http://schemas.openxmlformats.org/officeDocument/2006/relationships/slide" Target="slides/slide180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05.xml"/><Relationship Id="rId28" Type="http://schemas.openxmlformats.org/officeDocument/2006/relationships/slide" Target="slides/slide21.xml"/><Relationship Id="rId49" Type="http://schemas.openxmlformats.org/officeDocument/2006/relationships/slide" Target="slides/slide42.xml"/><Relationship Id="rId114" Type="http://schemas.openxmlformats.org/officeDocument/2006/relationships/slide" Target="slides/slide107.xml"/><Relationship Id="rId60" Type="http://schemas.openxmlformats.org/officeDocument/2006/relationships/slide" Target="slides/slide53.xml"/><Relationship Id="rId81" Type="http://schemas.openxmlformats.org/officeDocument/2006/relationships/slide" Target="slides/slide74.xml"/><Relationship Id="rId135" Type="http://schemas.openxmlformats.org/officeDocument/2006/relationships/slide" Target="slides/slide128.xml"/><Relationship Id="rId156" Type="http://schemas.openxmlformats.org/officeDocument/2006/relationships/slide" Target="slides/slide149.xml"/><Relationship Id="rId177" Type="http://schemas.openxmlformats.org/officeDocument/2006/relationships/slide" Target="slides/slide170.xml"/><Relationship Id="rId198" Type="http://schemas.openxmlformats.org/officeDocument/2006/relationships/slide" Target="slides/slide191.xml"/><Relationship Id="rId202" Type="http://schemas.openxmlformats.org/officeDocument/2006/relationships/slide" Target="slides/slide195.xml"/><Relationship Id="rId223" Type="http://schemas.openxmlformats.org/officeDocument/2006/relationships/tableStyles" Target="tableStyles.xml"/><Relationship Id="rId18" Type="http://schemas.openxmlformats.org/officeDocument/2006/relationships/slide" Target="slides/slide11.xml"/><Relationship Id="rId39" Type="http://schemas.openxmlformats.org/officeDocument/2006/relationships/slide" Target="slides/slide32.xml"/><Relationship Id="rId50" Type="http://schemas.openxmlformats.org/officeDocument/2006/relationships/slide" Target="slides/slide43.xml"/><Relationship Id="rId104" Type="http://schemas.openxmlformats.org/officeDocument/2006/relationships/slide" Target="slides/slide97.xml"/><Relationship Id="rId125" Type="http://schemas.openxmlformats.org/officeDocument/2006/relationships/slide" Target="slides/slide118.xml"/><Relationship Id="rId146" Type="http://schemas.openxmlformats.org/officeDocument/2006/relationships/slide" Target="slides/slide139.xml"/><Relationship Id="rId167" Type="http://schemas.openxmlformats.org/officeDocument/2006/relationships/slide" Target="slides/slide160.xml"/><Relationship Id="rId188" Type="http://schemas.openxmlformats.org/officeDocument/2006/relationships/slide" Target="slides/slide181.xml"/><Relationship Id="rId71" Type="http://schemas.openxmlformats.org/officeDocument/2006/relationships/slide" Target="slides/slide64.xml"/><Relationship Id="rId92" Type="http://schemas.openxmlformats.org/officeDocument/2006/relationships/slide" Target="slides/slide85.xml"/><Relationship Id="rId213" Type="http://schemas.openxmlformats.org/officeDocument/2006/relationships/slide" Target="slides/slide206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2.xml"/><Relationship Id="rId40" Type="http://schemas.openxmlformats.org/officeDocument/2006/relationships/slide" Target="slides/slide33.xml"/><Relationship Id="rId115" Type="http://schemas.openxmlformats.org/officeDocument/2006/relationships/slide" Target="slides/slide108.xml"/><Relationship Id="rId136" Type="http://schemas.openxmlformats.org/officeDocument/2006/relationships/slide" Target="slides/slide129.xml"/><Relationship Id="rId157" Type="http://schemas.openxmlformats.org/officeDocument/2006/relationships/slide" Target="slides/slide150.xml"/><Relationship Id="rId178" Type="http://schemas.openxmlformats.org/officeDocument/2006/relationships/slide" Target="slides/slide171.xml"/><Relationship Id="rId61" Type="http://schemas.openxmlformats.org/officeDocument/2006/relationships/slide" Target="slides/slide54.xml"/><Relationship Id="rId82" Type="http://schemas.openxmlformats.org/officeDocument/2006/relationships/slide" Target="slides/slide75.xml"/><Relationship Id="rId199" Type="http://schemas.openxmlformats.org/officeDocument/2006/relationships/slide" Target="slides/slide192.xml"/><Relationship Id="rId203" Type="http://schemas.openxmlformats.org/officeDocument/2006/relationships/slide" Target="slides/slide196.xml"/><Relationship Id="rId19" Type="http://schemas.openxmlformats.org/officeDocument/2006/relationships/slide" Target="slides/slide12.xml"/><Relationship Id="rId30" Type="http://schemas.openxmlformats.org/officeDocument/2006/relationships/slide" Target="slides/slide23.xml"/><Relationship Id="rId105" Type="http://schemas.openxmlformats.org/officeDocument/2006/relationships/slide" Target="slides/slide98.xml"/><Relationship Id="rId126" Type="http://schemas.openxmlformats.org/officeDocument/2006/relationships/slide" Target="slides/slide119.xml"/><Relationship Id="rId147" Type="http://schemas.openxmlformats.org/officeDocument/2006/relationships/slide" Target="slides/slide140.xml"/><Relationship Id="rId168" Type="http://schemas.openxmlformats.org/officeDocument/2006/relationships/slide" Target="slides/slide16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75BAB8F7-26C7-2345-A2F0-4C70E8EFA8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EB0FE49-C86E-0B42-8C7E-921C60B5AAA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3DFD10-C36A-A44C-AC52-E91D9A58CF7E}" type="datetimeFigureOut">
              <a:rPr kumimoji="1" lang="zh-CN" altLang="en-US" smtClean="0"/>
              <a:t>2023/8/7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E928822-8127-CD43-9156-5BB443851DB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FC3EF7F-6078-7249-A167-F5C06879924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F0B397-CD8F-1C4C-97BB-ADF18DDD1C0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626559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E7ACF5-0677-4CC5-89ED-AE83D3F5859D}" type="datetimeFigureOut">
              <a:rPr lang="zh-CN" altLang="en-US" smtClean="0"/>
              <a:t>2023/8/7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C63F50-FC71-46DD-9BDC-11F985EF41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55948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baike.baidu.com/item/%E6%A0%BC%E6%9E%97%E5%B0%BC%E6%B2%BB%E6%97%B6%E9%97%B4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baike.baidu.com/item/%E5%8E%9F%E5%AD%90%E9%92%9F" TargetMode="External"/><Relationship Id="rId5" Type="http://schemas.openxmlformats.org/officeDocument/2006/relationships/hyperlink" Target="https://baike.baidu.com/item/UTC" TargetMode="External"/><Relationship Id="rId4" Type="http://schemas.openxmlformats.org/officeDocument/2006/relationships/hyperlink" Target="https://baike.baidu.com/item/%E5%8D%8F%E8%B0%83%E4%B8%96%E7%95%8C%E6%97%B6" TargetMode="Externa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baike.baidu.com/item/%E6%A0%BC%E6%9E%97%E5%B0%BC%E6%B2%BB%E6%97%B6%E9%97%B4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baike.baidu.com/item/%E5%8E%9F%E5%AD%90%E9%92%9F" TargetMode="External"/><Relationship Id="rId5" Type="http://schemas.openxmlformats.org/officeDocument/2006/relationships/hyperlink" Target="https://baike.baidu.com/item/UTC" TargetMode="External"/><Relationship Id="rId4" Type="http://schemas.openxmlformats.org/officeDocument/2006/relationships/hyperlink" Target="https://baike.baidu.com/item/%E5%8D%8F%E8%B0%83%E4%B8%96%E7%95%8C%E6%97%B6" TargetMode="Externa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baike.baidu.com/item/%E6%A0%BC%E6%9E%97%E5%B0%BC%E6%B2%BB%E6%97%B6%E9%97%B4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baike.baidu.com/item/%E5%8E%9F%E5%AD%90%E9%92%9F" TargetMode="External"/><Relationship Id="rId5" Type="http://schemas.openxmlformats.org/officeDocument/2006/relationships/hyperlink" Target="https://baike.baidu.com/item/UTC" TargetMode="External"/><Relationship Id="rId4" Type="http://schemas.openxmlformats.org/officeDocument/2006/relationships/hyperlink" Target="https://baike.baidu.com/item/%E5%8D%8F%E8%B0%83%E4%B8%96%E7%95%8C%E6%97%B6" TargetMode="Externa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baike.baidu.com/item/%E6%A0%BC%E6%9E%97%E5%B0%BC%E6%B2%BB%E6%97%B6%E9%97%B4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baike.baidu.com/item/%E5%8E%9F%E5%AD%90%E9%92%9F" TargetMode="External"/><Relationship Id="rId5" Type="http://schemas.openxmlformats.org/officeDocument/2006/relationships/hyperlink" Target="https://baike.baidu.com/item/UTC" TargetMode="External"/><Relationship Id="rId4" Type="http://schemas.openxmlformats.org/officeDocument/2006/relationships/hyperlink" Target="https://baike.baidu.com/item/%E5%8D%8F%E8%B0%83%E4%B8%96%E7%95%8C%E6%97%B6" TargetMode="Externa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baike.baidu.com/item/%E6%A0%BC%E6%9E%97%E5%B0%BC%E6%B2%BB%E6%97%B6%E9%97%B4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baike.baidu.com/item/%E5%8E%9F%E5%AD%90%E9%92%9F" TargetMode="External"/><Relationship Id="rId5" Type="http://schemas.openxmlformats.org/officeDocument/2006/relationships/hyperlink" Target="https://baike.baidu.com/item/UTC" TargetMode="External"/><Relationship Id="rId4" Type="http://schemas.openxmlformats.org/officeDocument/2006/relationships/hyperlink" Target="https://baike.baidu.com/item/%E5%8D%8F%E8%B0%83%E4%B8%96%E7%95%8C%E6%97%B6" TargetMode="Externa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baike.baidu.com/item/%E6%A0%BC%E6%9E%97%E5%B0%BC%E6%B2%BB%E6%97%B6%E9%97%B4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baike.baidu.com/item/%E5%8E%9F%E5%AD%90%E9%92%9F" TargetMode="External"/><Relationship Id="rId5" Type="http://schemas.openxmlformats.org/officeDocument/2006/relationships/hyperlink" Target="https://baike.baidu.com/item/UTC" TargetMode="External"/><Relationship Id="rId4" Type="http://schemas.openxmlformats.org/officeDocument/2006/relationships/hyperlink" Target="https://baike.baidu.com/item/%E5%8D%8F%E8%B0%83%E4%B8%96%E7%95%8C%E6%97%B6" TargetMode="Externa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baike.baidu.com/item/%E6%A0%BC%E6%9E%97%E5%B0%BC%E6%B2%BB%E6%97%B6%E9%97%B4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baike.baidu.com/item/%E5%8E%9F%E5%AD%90%E9%92%9F" TargetMode="External"/><Relationship Id="rId5" Type="http://schemas.openxmlformats.org/officeDocument/2006/relationships/hyperlink" Target="https://baike.baidu.com/item/UTC" TargetMode="External"/><Relationship Id="rId4" Type="http://schemas.openxmlformats.org/officeDocument/2006/relationships/hyperlink" Target="https://baike.baidu.com/item/%E5%8D%8F%E8%B0%83%E4%B8%96%E7%95%8C%E6%97%B6" TargetMode="Externa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baike.baidu.com/item/%E6%A0%BC%E6%9E%97%E5%B0%BC%E6%B2%BB%E6%97%B6%E9%97%B4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baike.baidu.com/item/%E5%8E%9F%E5%AD%90%E9%92%9F" TargetMode="External"/><Relationship Id="rId5" Type="http://schemas.openxmlformats.org/officeDocument/2006/relationships/hyperlink" Target="https://baike.baidu.com/item/UTC" TargetMode="External"/><Relationship Id="rId4" Type="http://schemas.openxmlformats.org/officeDocument/2006/relationships/hyperlink" Target="https://baike.baidu.com/item/%E5%8D%8F%E8%B0%83%E4%B8%96%E7%95%8C%E6%97%B6" TargetMode="Externa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
<Relationships xmlns="http://schemas.openxmlformats.org/package/2006/relationships"><Relationship Id="rId3" Type="http://schemas.openxmlformats.org/officeDocument/2006/relationships/hyperlink" Target="https://baike.baidu.com/item/%E6%A0%BC%E6%9E%97%E5%B0%BC%E6%B2%BB%E6%97%B6%E9%97%B4" TargetMode="External"/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baike.baidu.com/item/%E5%8E%9F%E5%AD%90%E9%92%9F" TargetMode="External"/><Relationship Id="rId5" Type="http://schemas.openxmlformats.org/officeDocument/2006/relationships/hyperlink" Target="https://baike.baidu.com/item/UTC" TargetMode="External"/><Relationship Id="rId4" Type="http://schemas.openxmlformats.org/officeDocument/2006/relationships/hyperlink" Target="https://baike.baidu.com/item/%E5%8D%8F%E8%B0%83%E4%B8%96%E7%95%8C%E6%97%B6" TargetMode="External"/></Relationships>
</file>

<file path=ppt/notesSlides/_rels/notesSlide173.xml.rels><?xml version="1.0" encoding="UTF-8" standalone="yes"?>
<Relationships xmlns="http://schemas.openxmlformats.org/package/2006/relationships"><Relationship Id="rId3" Type="http://schemas.openxmlformats.org/officeDocument/2006/relationships/hyperlink" Target="https://baike.baidu.com/item/%E6%A0%BC%E6%9E%97%E5%B0%BC%E6%B2%BB%E6%97%B6%E9%97%B4" TargetMode="External"/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baike.baidu.com/item/%E5%8E%9F%E5%AD%90%E9%92%9F" TargetMode="External"/><Relationship Id="rId5" Type="http://schemas.openxmlformats.org/officeDocument/2006/relationships/hyperlink" Target="https://baike.baidu.com/item/UTC" TargetMode="External"/><Relationship Id="rId4" Type="http://schemas.openxmlformats.org/officeDocument/2006/relationships/hyperlink" Target="https://baike.baidu.com/item/%E5%8D%8F%E8%B0%83%E4%B8%96%E7%95%8C%E6%97%B6" TargetMode="External"/></Relationships>
</file>

<file path=ppt/notesSlides/_rels/notesSlide174.xml.rels><?xml version="1.0" encoding="UTF-8" standalone="yes"?>
<Relationships xmlns="http://schemas.openxmlformats.org/package/2006/relationships"><Relationship Id="rId3" Type="http://schemas.openxmlformats.org/officeDocument/2006/relationships/hyperlink" Target="https://baike.baidu.com/item/%E6%A0%BC%E6%9E%97%E5%B0%BC%E6%B2%BB%E6%97%B6%E9%97%B4" TargetMode="External"/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baike.baidu.com/item/%E5%8E%9F%E5%AD%90%E9%92%9F" TargetMode="External"/><Relationship Id="rId5" Type="http://schemas.openxmlformats.org/officeDocument/2006/relationships/hyperlink" Target="https://baike.baidu.com/item/UTC" TargetMode="External"/><Relationship Id="rId4" Type="http://schemas.openxmlformats.org/officeDocument/2006/relationships/hyperlink" Target="https://baike.baidu.com/item/%E5%8D%8F%E8%B0%83%E4%B8%96%E7%95%8C%E6%97%B6" TargetMode="External"/></Relationships>
</file>

<file path=ppt/notesSlides/_rels/notesSlide175.xml.rels><?xml version="1.0" encoding="UTF-8" standalone="yes"?>
<Relationships xmlns="http://schemas.openxmlformats.org/package/2006/relationships"><Relationship Id="rId3" Type="http://schemas.openxmlformats.org/officeDocument/2006/relationships/hyperlink" Target="https://baike.baidu.com/item/%E6%A0%BC%E6%9E%97%E5%B0%BC%E6%B2%BB%E6%97%B6%E9%97%B4" TargetMode="External"/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baike.baidu.com/item/%E5%8E%9F%E5%AD%90%E9%92%9F" TargetMode="External"/><Relationship Id="rId5" Type="http://schemas.openxmlformats.org/officeDocument/2006/relationships/hyperlink" Target="https://baike.baidu.com/item/UTC" TargetMode="External"/><Relationship Id="rId4" Type="http://schemas.openxmlformats.org/officeDocument/2006/relationships/hyperlink" Target="https://baike.baidu.com/item/%E5%8D%8F%E8%B0%83%E4%B8%96%E7%95%8C%E6%97%B6" TargetMode="External"/></Relationships>
</file>

<file path=ppt/notesSlides/_rels/notesSlide176.xml.rels><?xml version="1.0" encoding="UTF-8" standalone="yes"?>
<Relationships xmlns="http://schemas.openxmlformats.org/package/2006/relationships"><Relationship Id="rId3" Type="http://schemas.openxmlformats.org/officeDocument/2006/relationships/hyperlink" Target="https://baike.baidu.com/item/%E6%A0%BC%E6%9E%97%E5%B0%BC%E6%B2%BB%E6%97%B6%E9%97%B4" TargetMode="External"/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baike.baidu.com/item/%E5%8E%9F%E5%AD%90%E9%92%9F" TargetMode="External"/><Relationship Id="rId5" Type="http://schemas.openxmlformats.org/officeDocument/2006/relationships/hyperlink" Target="https://baike.baidu.com/item/UTC" TargetMode="External"/><Relationship Id="rId4" Type="http://schemas.openxmlformats.org/officeDocument/2006/relationships/hyperlink" Target="https://baike.baidu.com/item/%E5%8D%8F%E8%B0%83%E4%B8%96%E7%95%8C%E6%97%B6" TargetMode="External"/></Relationships>
</file>

<file path=ppt/notesSlides/_rels/notesSlide177.xml.rels><?xml version="1.0" encoding="UTF-8" standalone="yes"?>
<Relationships xmlns="http://schemas.openxmlformats.org/package/2006/relationships"><Relationship Id="rId3" Type="http://schemas.openxmlformats.org/officeDocument/2006/relationships/hyperlink" Target="https://baike.baidu.com/item/%E6%A0%BC%E6%9E%97%E5%B0%BC%E6%B2%BB%E6%97%B6%E9%97%B4" TargetMode="External"/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baike.baidu.com/item/%E5%8E%9F%E5%AD%90%E9%92%9F" TargetMode="External"/><Relationship Id="rId5" Type="http://schemas.openxmlformats.org/officeDocument/2006/relationships/hyperlink" Target="https://baike.baidu.com/item/UTC" TargetMode="External"/><Relationship Id="rId4" Type="http://schemas.openxmlformats.org/officeDocument/2006/relationships/hyperlink" Target="https://baike.baidu.com/item/%E5%8D%8F%E8%B0%83%E4%B8%96%E7%95%8C%E6%97%B6" TargetMode="External"/></Relationships>
</file>

<file path=ppt/notesSlides/_rels/notesSlide178.xml.rels><?xml version="1.0" encoding="UTF-8" standalone="yes"?>
<Relationships xmlns="http://schemas.openxmlformats.org/package/2006/relationships"><Relationship Id="rId3" Type="http://schemas.openxmlformats.org/officeDocument/2006/relationships/hyperlink" Target="https://baike.baidu.com/item/%E6%A0%BC%E6%9E%97%E5%B0%BC%E6%B2%BB%E6%97%B6%E9%97%B4" TargetMode="External"/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baike.baidu.com/item/%E5%8E%9F%E5%AD%90%E9%92%9F" TargetMode="External"/><Relationship Id="rId5" Type="http://schemas.openxmlformats.org/officeDocument/2006/relationships/hyperlink" Target="https://baike.baidu.com/item/UTC" TargetMode="External"/><Relationship Id="rId4" Type="http://schemas.openxmlformats.org/officeDocument/2006/relationships/hyperlink" Target="https://baike.baidu.com/item/%E5%8D%8F%E8%B0%83%E4%B8%96%E7%95%8C%E6%97%B6" TargetMode="External"/></Relationships>
</file>

<file path=ppt/notesSlides/_rels/notesSlide179.xml.rels><?xml version="1.0" encoding="UTF-8" standalone="yes"?>
<Relationships xmlns="http://schemas.openxmlformats.org/package/2006/relationships"><Relationship Id="rId3" Type="http://schemas.openxmlformats.org/officeDocument/2006/relationships/hyperlink" Target="https://baike.baidu.com/item/%E6%A0%BC%E6%9E%97%E5%B0%BC%E6%B2%BB%E6%97%B6%E9%97%B4" TargetMode="External"/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baike.baidu.com/item/%E5%8E%9F%E5%AD%90%E9%92%9F" TargetMode="External"/><Relationship Id="rId5" Type="http://schemas.openxmlformats.org/officeDocument/2006/relationships/hyperlink" Target="https://baike.baidu.com/item/UTC" TargetMode="External"/><Relationship Id="rId4" Type="http://schemas.openxmlformats.org/officeDocument/2006/relationships/hyperlink" Target="https://baike.baidu.com/item/%E5%8D%8F%E8%B0%83%E4%B8%96%E7%95%8C%E6%97%B6" TargetMode="Externa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
<Relationships xmlns="http://schemas.openxmlformats.org/package/2006/relationships"><Relationship Id="rId3" Type="http://schemas.openxmlformats.org/officeDocument/2006/relationships/hyperlink" Target="https://baike.baidu.com/item/%E6%A0%BC%E6%9E%97%E5%B0%BC%E6%B2%BB%E6%97%B6%E9%97%B4" TargetMode="External"/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baike.baidu.com/item/%E5%8E%9F%E5%AD%90%E9%92%9F" TargetMode="External"/><Relationship Id="rId5" Type="http://schemas.openxmlformats.org/officeDocument/2006/relationships/hyperlink" Target="https://baike.baidu.com/item/UTC" TargetMode="External"/><Relationship Id="rId4" Type="http://schemas.openxmlformats.org/officeDocument/2006/relationships/hyperlink" Target="https://baike.baidu.com/item/%E5%8D%8F%E8%B0%83%E4%B8%96%E7%95%8C%E6%97%B6" TargetMode="External"/></Relationships>
</file>

<file path=ppt/notesSlides/_rels/notesSlide181.xml.rels><?xml version="1.0" encoding="UTF-8" standalone="yes"?>
<Relationships xmlns="http://schemas.openxmlformats.org/package/2006/relationships"><Relationship Id="rId3" Type="http://schemas.openxmlformats.org/officeDocument/2006/relationships/hyperlink" Target="https://baike.baidu.com/item/%E6%A0%BC%E6%9E%97%E5%B0%BC%E6%B2%BB%E6%97%B6%E9%97%B4" TargetMode="External"/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baike.baidu.com/item/%E5%8E%9F%E5%AD%90%E9%92%9F" TargetMode="External"/><Relationship Id="rId5" Type="http://schemas.openxmlformats.org/officeDocument/2006/relationships/hyperlink" Target="https://baike.baidu.com/item/UTC" TargetMode="External"/><Relationship Id="rId4" Type="http://schemas.openxmlformats.org/officeDocument/2006/relationships/hyperlink" Target="https://baike.baidu.com/item/%E5%8D%8F%E8%B0%83%E4%B8%96%E7%95%8C%E6%97%B6" TargetMode="External"/></Relationships>
</file>

<file path=ppt/notesSlides/_rels/notesSlide182.xml.rels><?xml version="1.0" encoding="UTF-8" standalone="yes"?>
<Relationships xmlns="http://schemas.openxmlformats.org/package/2006/relationships"><Relationship Id="rId3" Type="http://schemas.openxmlformats.org/officeDocument/2006/relationships/hyperlink" Target="https://baike.baidu.com/item/%E6%A0%BC%E6%9E%97%E5%B0%BC%E6%B2%BB%E6%97%B6%E9%97%B4" TargetMode="External"/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baike.baidu.com/item/%E5%8E%9F%E5%AD%90%E9%92%9F" TargetMode="External"/><Relationship Id="rId5" Type="http://schemas.openxmlformats.org/officeDocument/2006/relationships/hyperlink" Target="https://baike.baidu.com/item/UTC" TargetMode="External"/><Relationship Id="rId4" Type="http://schemas.openxmlformats.org/officeDocument/2006/relationships/hyperlink" Target="https://baike.baidu.com/item/%E5%8D%8F%E8%B0%83%E4%B8%96%E7%95%8C%E6%97%B6" TargetMode="External"/></Relationships>
</file>

<file path=ppt/notesSlides/_rels/notesSlide183.xml.rels><?xml version="1.0" encoding="UTF-8" standalone="yes"?>
<Relationships xmlns="http://schemas.openxmlformats.org/package/2006/relationships"><Relationship Id="rId3" Type="http://schemas.openxmlformats.org/officeDocument/2006/relationships/hyperlink" Target="https://baike.baidu.com/item/%E6%A0%BC%E6%9E%97%E5%B0%BC%E6%B2%BB%E6%97%B6%E9%97%B4" TargetMode="External"/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baike.baidu.com/item/%E5%8E%9F%E5%AD%90%E9%92%9F" TargetMode="External"/><Relationship Id="rId5" Type="http://schemas.openxmlformats.org/officeDocument/2006/relationships/hyperlink" Target="https://baike.baidu.com/item/UTC" TargetMode="External"/><Relationship Id="rId4" Type="http://schemas.openxmlformats.org/officeDocument/2006/relationships/hyperlink" Target="https://baike.baidu.com/item/%E5%8D%8F%E8%B0%83%E4%B8%96%E7%95%8C%E6%97%B6" TargetMode="External"/></Relationships>
</file>

<file path=ppt/notesSlides/_rels/notesSlide184.xml.rels><?xml version="1.0" encoding="UTF-8" standalone="yes"?>
<Relationships xmlns="http://schemas.openxmlformats.org/package/2006/relationships"><Relationship Id="rId3" Type="http://schemas.openxmlformats.org/officeDocument/2006/relationships/hyperlink" Target="https://baike.baidu.com/item/%E6%A0%BC%E6%9E%97%E5%B0%BC%E6%B2%BB%E6%97%B6%E9%97%B4" TargetMode="External"/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baike.baidu.com/item/%E5%8E%9F%E5%AD%90%E9%92%9F" TargetMode="External"/><Relationship Id="rId5" Type="http://schemas.openxmlformats.org/officeDocument/2006/relationships/hyperlink" Target="https://baike.baidu.com/item/UTC" TargetMode="External"/><Relationship Id="rId4" Type="http://schemas.openxmlformats.org/officeDocument/2006/relationships/hyperlink" Target="https://baike.baidu.com/item/%E5%8D%8F%E8%B0%83%E4%B8%96%E7%95%8C%E6%97%B6" TargetMode="External"/></Relationships>
</file>

<file path=ppt/notesSlides/_rels/notesSlide185.xml.rels><?xml version="1.0" encoding="UTF-8" standalone="yes"?>
<Relationships xmlns="http://schemas.openxmlformats.org/package/2006/relationships"><Relationship Id="rId3" Type="http://schemas.openxmlformats.org/officeDocument/2006/relationships/hyperlink" Target="https://baike.baidu.com/item/%E6%A0%BC%E6%9E%97%E5%B0%BC%E6%B2%BB%E6%97%B6%E9%97%B4" TargetMode="External"/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baike.baidu.com/item/%E5%8E%9F%E5%AD%90%E9%92%9F" TargetMode="External"/><Relationship Id="rId5" Type="http://schemas.openxmlformats.org/officeDocument/2006/relationships/hyperlink" Target="https://baike.baidu.com/item/UTC" TargetMode="External"/><Relationship Id="rId4" Type="http://schemas.openxmlformats.org/officeDocument/2006/relationships/hyperlink" Target="https://baike.baidu.com/item/%E5%8D%8F%E8%B0%83%E4%B8%96%E7%95%8C%E6%97%B6" TargetMode="External"/></Relationships>
</file>

<file path=ppt/notesSlides/_rels/notesSlide186.xml.rels><?xml version="1.0" encoding="UTF-8" standalone="yes"?>
<Relationships xmlns="http://schemas.openxmlformats.org/package/2006/relationships"><Relationship Id="rId3" Type="http://schemas.openxmlformats.org/officeDocument/2006/relationships/hyperlink" Target="https://baike.baidu.com/item/%E6%A0%BC%E6%9E%97%E5%B0%BC%E6%B2%BB%E6%97%B6%E9%97%B4" TargetMode="External"/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baike.baidu.com/item/%E5%8E%9F%E5%AD%90%E9%92%9F" TargetMode="External"/><Relationship Id="rId5" Type="http://schemas.openxmlformats.org/officeDocument/2006/relationships/hyperlink" Target="https://baike.baidu.com/item/UTC" TargetMode="External"/><Relationship Id="rId4" Type="http://schemas.openxmlformats.org/officeDocument/2006/relationships/hyperlink" Target="https://baike.baidu.com/item/%E5%8D%8F%E8%B0%83%E4%B8%96%E7%95%8C%E6%97%B6" TargetMode="External"/></Relationships>
</file>

<file path=ppt/notesSlides/_rels/notesSlide187.xml.rels><?xml version="1.0" encoding="UTF-8" standalone="yes"?>
<Relationships xmlns="http://schemas.openxmlformats.org/package/2006/relationships"><Relationship Id="rId3" Type="http://schemas.openxmlformats.org/officeDocument/2006/relationships/hyperlink" Target="https://baike.baidu.com/item/%E6%A0%BC%E6%9E%97%E5%B0%BC%E6%B2%BB%E6%97%B6%E9%97%B4" TargetMode="External"/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baike.baidu.com/item/%E5%8E%9F%E5%AD%90%E9%92%9F" TargetMode="External"/><Relationship Id="rId5" Type="http://schemas.openxmlformats.org/officeDocument/2006/relationships/hyperlink" Target="https://baike.baidu.com/item/UTC" TargetMode="External"/><Relationship Id="rId4" Type="http://schemas.openxmlformats.org/officeDocument/2006/relationships/hyperlink" Target="https://baike.baidu.com/item/%E5%8D%8F%E8%B0%83%E4%B8%96%E7%95%8C%E6%97%B6" TargetMode="External"/></Relationships>
</file>

<file path=ppt/notesSlides/_rels/notesSlide188.xml.rels><?xml version="1.0" encoding="UTF-8" standalone="yes"?>
<Relationships xmlns="http://schemas.openxmlformats.org/package/2006/relationships"><Relationship Id="rId3" Type="http://schemas.openxmlformats.org/officeDocument/2006/relationships/hyperlink" Target="https://baike.baidu.com/item/%E6%A0%BC%E6%9E%97%E5%B0%BC%E6%B2%BB%E6%97%B6%E9%97%B4" TargetMode="External"/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baike.baidu.com/item/%E5%8E%9F%E5%AD%90%E9%92%9F" TargetMode="External"/><Relationship Id="rId5" Type="http://schemas.openxmlformats.org/officeDocument/2006/relationships/hyperlink" Target="https://baike.baidu.com/item/UTC" TargetMode="External"/><Relationship Id="rId4" Type="http://schemas.openxmlformats.org/officeDocument/2006/relationships/hyperlink" Target="https://baike.baidu.com/item/%E5%8D%8F%E8%B0%83%E4%B8%96%E7%95%8C%E6%97%B6" TargetMode="External"/></Relationships>
</file>

<file path=ppt/notesSlides/_rels/notesSlide189.xml.rels><?xml version="1.0" encoding="UTF-8" standalone="yes"?>
<Relationships xmlns="http://schemas.openxmlformats.org/package/2006/relationships"><Relationship Id="rId3" Type="http://schemas.openxmlformats.org/officeDocument/2006/relationships/hyperlink" Target="https://baike.baidu.com/item/%E6%A0%BC%E6%9E%97%E5%B0%BC%E6%B2%BB%E6%97%B6%E9%97%B4" TargetMode="External"/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baike.baidu.com/item/%E5%8E%9F%E5%AD%90%E9%92%9F" TargetMode="External"/><Relationship Id="rId5" Type="http://schemas.openxmlformats.org/officeDocument/2006/relationships/hyperlink" Target="https://baike.baidu.com/item/UTC" TargetMode="External"/><Relationship Id="rId4" Type="http://schemas.openxmlformats.org/officeDocument/2006/relationships/hyperlink" Target="https://baike.baidu.com/item/%E5%8D%8F%E8%B0%83%E4%B8%96%E7%95%8C%E6%97%B6" TargetMode="Externa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
<Relationships xmlns="http://schemas.openxmlformats.org/package/2006/relationships"><Relationship Id="rId3" Type="http://schemas.openxmlformats.org/officeDocument/2006/relationships/hyperlink" Target="https://baike.baidu.com/item/%E6%A0%BC%E6%9E%97%E5%B0%BC%E6%B2%BB%E6%97%B6%E9%97%B4" TargetMode="External"/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baike.baidu.com/item/%E5%8E%9F%E5%AD%90%E9%92%9F" TargetMode="External"/><Relationship Id="rId5" Type="http://schemas.openxmlformats.org/officeDocument/2006/relationships/hyperlink" Target="https://baike.baidu.com/item/UTC" TargetMode="External"/><Relationship Id="rId4" Type="http://schemas.openxmlformats.org/officeDocument/2006/relationships/hyperlink" Target="https://baike.baidu.com/item/%E5%8D%8F%E8%B0%83%E4%B8%96%E7%95%8C%E6%97%B6" TargetMode="External"/></Relationships>
</file>

<file path=ppt/notesSlides/_rels/notesSlide191.xml.rels><?xml version="1.0" encoding="UTF-8" standalone="yes"?>
<Relationships xmlns="http://schemas.openxmlformats.org/package/2006/relationships"><Relationship Id="rId3" Type="http://schemas.openxmlformats.org/officeDocument/2006/relationships/hyperlink" Target="https://baike.baidu.com/item/%E6%A0%BC%E6%9E%97%E5%B0%BC%E6%B2%BB%E6%97%B6%E9%97%B4" TargetMode="External"/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baike.baidu.com/item/%E5%8E%9F%E5%AD%90%E9%92%9F" TargetMode="External"/><Relationship Id="rId5" Type="http://schemas.openxmlformats.org/officeDocument/2006/relationships/hyperlink" Target="https://baike.baidu.com/item/UTC" TargetMode="External"/><Relationship Id="rId4" Type="http://schemas.openxmlformats.org/officeDocument/2006/relationships/hyperlink" Target="https://baike.baidu.com/item/%E5%8D%8F%E8%B0%83%E4%B8%96%E7%95%8C%E6%97%B6" TargetMode="External"/></Relationships>
</file>

<file path=ppt/notesSlides/_rels/notesSlide192.xml.rels><?xml version="1.0" encoding="UTF-8" standalone="yes"?>
<Relationships xmlns="http://schemas.openxmlformats.org/package/2006/relationships"><Relationship Id="rId3" Type="http://schemas.openxmlformats.org/officeDocument/2006/relationships/hyperlink" Target="https://baike.baidu.com/item/%E6%A0%BC%E6%9E%97%E5%B0%BC%E6%B2%BB%E6%97%B6%E9%97%B4" TargetMode="External"/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baike.baidu.com/item/%E5%8E%9F%E5%AD%90%E9%92%9F" TargetMode="External"/><Relationship Id="rId5" Type="http://schemas.openxmlformats.org/officeDocument/2006/relationships/hyperlink" Target="https://baike.baidu.com/item/UTC" TargetMode="External"/><Relationship Id="rId4" Type="http://schemas.openxmlformats.org/officeDocument/2006/relationships/hyperlink" Target="https://baike.baidu.com/item/%E5%8D%8F%E8%B0%83%E4%B8%96%E7%95%8C%E6%97%B6" TargetMode="External"/></Relationships>
</file>

<file path=ppt/notesSlides/_rels/notesSlide193.xml.rels><?xml version="1.0" encoding="UTF-8" standalone="yes"?>
<Relationships xmlns="http://schemas.openxmlformats.org/package/2006/relationships"><Relationship Id="rId3" Type="http://schemas.openxmlformats.org/officeDocument/2006/relationships/hyperlink" Target="https://baike.baidu.com/item/%E6%A0%BC%E6%9E%97%E5%B0%BC%E6%B2%BB%E6%97%B6%E9%97%B4" TargetMode="External"/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baike.baidu.com/item/%E5%8E%9F%E5%AD%90%E9%92%9F" TargetMode="External"/><Relationship Id="rId5" Type="http://schemas.openxmlformats.org/officeDocument/2006/relationships/hyperlink" Target="https://baike.baidu.com/item/UTC" TargetMode="External"/><Relationship Id="rId4" Type="http://schemas.openxmlformats.org/officeDocument/2006/relationships/hyperlink" Target="https://baike.baidu.com/item/%E5%8D%8F%E8%B0%83%E4%B8%96%E7%95%8C%E6%97%B6" TargetMode="External"/></Relationships>
</file>

<file path=ppt/notesSlides/_rels/notesSlide194.xml.rels><?xml version="1.0" encoding="UTF-8" standalone="yes"?>
<Relationships xmlns="http://schemas.openxmlformats.org/package/2006/relationships"><Relationship Id="rId3" Type="http://schemas.openxmlformats.org/officeDocument/2006/relationships/hyperlink" Target="https://baike.baidu.com/item/%E6%A0%BC%E6%9E%97%E5%B0%BC%E6%B2%BB%E6%97%B6%E9%97%B4" TargetMode="External"/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baike.baidu.com/item/%E5%8E%9F%E5%AD%90%E9%92%9F" TargetMode="External"/><Relationship Id="rId5" Type="http://schemas.openxmlformats.org/officeDocument/2006/relationships/hyperlink" Target="https://baike.baidu.com/item/UTC" TargetMode="External"/><Relationship Id="rId4" Type="http://schemas.openxmlformats.org/officeDocument/2006/relationships/hyperlink" Target="https://baike.baidu.com/item/%E5%8D%8F%E8%B0%83%E4%B8%96%E7%95%8C%E6%97%B6" TargetMode="External"/></Relationships>
</file>

<file path=ppt/notesSlides/_rels/notesSlide195.xml.rels><?xml version="1.0" encoding="UTF-8" standalone="yes"?>
<Relationships xmlns="http://schemas.openxmlformats.org/package/2006/relationships"><Relationship Id="rId3" Type="http://schemas.openxmlformats.org/officeDocument/2006/relationships/hyperlink" Target="https://baike.baidu.com/item/%E6%A0%BC%E6%9E%97%E5%B0%BC%E6%B2%BB%E6%97%B6%E9%97%B4" TargetMode="External"/><Relationship Id="rId2" Type="http://schemas.openxmlformats.org/officeDocument/2006/relationships/slide" Target="../slides/slide202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baike.baidu.com/item/%E5%8E%9F%E5%AD%90%E9%92%9F" TargetMode="External"/><Relationship Id="rId5" Type="http://schemas.openxmlformats.org/officeDocument/2006/relationships/hyperlink" Target="https://baike.baidu.com/item/UTC" TargetMode="External"/><Relationship Id="rId4" Type="http://schemas.openxmlformats.org/officeDocument/2006/relationships/hyperlink" Target="https://baike.baidu.com/item/%E5%8D%8F%E8%B0%83%E4%B8%96%E7%95%8C%E6%97%B6" TargetMode="External"/></Relationships>
</file>

<file path=ppt/notesSlides/_rels/notesSlide196.xml.rels><?xml version="1.0" encoding="UTF-8" standalone="yes"?>
<Relationships xmlns="http://schemas.openxmlformats.org/package/2006/relationships"><Relationship Id="rId3" Type="http://schemas.openxmlformats.org/officeDocument/2006/relationships/hyperlink" Target="https://baike.baidu.com/item/%E6%A0%BC%E6%9E%97%E5%B0%BC%E6%B2%BB%E6%97%B6%E9%97%B4" TargetMode="External"/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baike.baidu.com/item/%E5%8E%9F%E5%AD%90%E9%92%9F" TargetMode="External"/><Relationship Id="rId5" Type="http://schemas.openxmlformats.org/officeDocument/2006/relationships/hyperlink" Target="https://baike.baidu.com/item/UTC" TargetMode="External"/><Relationship Id="rId4" Type="http://schemas.openxmlformats.org/officeDocument/2006/relationships/hyperlink" Target="https://baike.baidu.com/item/%E5%8D%8F%E8%B0%83%E4%B8%96%E7%95%8C%E6%97%B6" TargetMode="External"/></Relationships>
</file>

<file path=ppt/notesSlides/_rels/notesSlide197.xml.rels><?xml version="1.0" encoding="UTF-8" standalone="yes"?>
<Relationships xmlns="http://schemas.openxmlformats.org/package/2006/relationships"><Relationship Id="rId3" Type="http://schemas.openxmlformats.org/officeDocument/2006/relationships/hyperlink" Target="https://baike.baidu.com/item/%E6%A0%BC%E6%9E%97%E5%B0%BC%E6%B2%BB%E6%97%B6%E9%97%B4" TargetMode="External"/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baike.baidu.com/item/%E5%8E%9F%E5%AD%90%E9%92%9F" TargetMode="External"/><Relationship Id="rId5" Type="http://schemas.openxmlformats.org/officeDocument/2006/relationships/hyperlink" Target="https://baike.baidu.com/item/UTC" TargetMode="External"/><Relationship Id="rId4" Type="http://schemas.openxmlformats.org/officeDocument/2006/relationships/hyperlink" Target="https://baike.baidu.com/item/%E5%8D%8F%E8%B0%83%E4%B8%96%E7%95%8C%E6%97%B6" TargetMode="External"/></Relationships>
</file>

<file path=ppt/notesSlides/_rels/notesSlide198.xml.rels><?xml version="1.0" encoding="UTF-8" standalone="yes"?>
<Relationships xmlns="http://schemas.openxmlformats.org/package/2006/relationships"><Relationship Id="rId3" Type="http://schemas.openxmlformats.org/officeDocument/2006/relationships/hyperlink" Target="https://baike.baidu.com/item/%E6%A0%BC%E6%9E%97%E5%B0%BC%E6%B2%BB%E6%97%B6%E9%97%B4" TargetMode="External"/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baike.baidu.com/item/%E5%8E%9F%E5%AD%90%E9%92%9F" TargetMode="External"/><Relationship Id="rId5" Type="http://schemas.openxmlformats.org/officeDocument/2006/relationships/hyperlink" Target="https://baike.baidu.com/item/UTC" TargetMode="External"/><Relationship Id="rId4" Type="http://schemas.openxmlformats.org/officeDocument/2006/relationships/hyperlink" Target="https://baike.baidu.com/item/%E5%8D%8F%E8%B0%83%E4%B8%96%E7%95%8C%E6%97%B6" TargetMode="External"/></Relationships>
</file>

<file path=ppt/notesSlides/_rels/notesSlide199.xml.rels><?xml version="1.0" encoding="UTF-8" standalone="yes"?>
<Relationships xmlns="http://schemas.openxmlformats.org/package/2006/relationships"><Relationship Id="rId3" Type="http://schemas.openxmlformats.org/officeDocument/2006/relationships/hyperlink" Target="https://baike.baidu.com/item/%E6%A0%BC%E6%9E%97%E5%B0%BC%E6%B2%BB%E6%97%B6%E9%97%B4" TargetMode="External"/><Relationship Id="rId2" Type="http://schemas.openxmlformats.org/officeDocument/2006/relationships/slide" Target="../slides/slide206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baike.baidu.com/item/%E5%8E%9F%E5%AD%90%E9%92%9F" TargetMode="External"/><Relationship Id="rId5" Type="http://schemas.openxmlformats.org/officeDocument/2006/relationships/hyperlink" Target="https://baike.baidu.com/item/UTC" TargetMode="External"/><Relationship Id="rId4" Type="http://schemas.openxmlformats.org/officeDocument/2006/relationships/hyperlink" Target="https://baike.baidu.com/item/%E5%8D%8F%E8%B0%83%E4%B8%96%E7%95%8C%E6%97%B6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00.xml.rels><?xml version="1.0" encoding="UTF-8" standalone="yes"?>
<Relationships xmlns="http://schemas.openxmlformats.org/package/2006/relationships"><Relationship Id="rId3" Type="http://schemas.openxmlformats.org/officeDocument/2006/relationships/hyperlink" Target="https://baike.baidu.com/item/%E6%A0%BC%E6%9E%97%E5%B0%BC%E6%B2%BB%E6%97%B6%E9%97%B4" TargetMode="External"/><Relationship Id="rId2" Type="http://schemas.openxmlformats.org/officeDocument/2006/relationships/slide" Target="../slides/slide207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baike.baidu.com/item/%E5%8E%9F%E5%AD%90%E9%92%9F" TargetMode="External"/><Relationship Id="rId5" Type="http://schemas.openxmlformats.org/officeDocument/2006/relationships/hyperlink" Target="https://baike.baidu.com/item/UTC" TargetMode="External"/><Relationship Id="rId4" Type="http://schemas.openxmlformats.org/officeDocument/2006/relationships/hyperlink" Target="https://baike.baidu.com/item/%E5%8D%8F%E8%B0%83%E4%B8%96%E7%95%8C%E6%97%B6" TargetMode="External"/></Relationships>
</file>

<file path=ppt/notesSlides/_rels/notesSlide201.xml.rels><?xml version="1.0" encoding="UTF-8" standalone="yes"?>
<Relationships xmlns="http://schemas.openxmlformats.org/package/2006/relationships"><Relationship Id="rId3" Type="http://schemas.openxmlformats.org/officeDocument/2006/relationships/hyperlink" Target="https://baike.baidu.com/item/%E6%A0%BC%E6%9E%97%E5%B0%BC%E6%B2%BB%E6%97%B6%E9%97%B4" TargetMode="External"/><Relationship Id="rId2" Type="http://schemas.openxmlformats.org/officeDocument/2006/relationships/slide" Target="../slides/slide208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baike.baidu.com/item/%E5%8E%9F%E5%AD%90%E9%92%9F" TargetMode="External"/><Relationship Id="rId5" Type="http://schemas.openxmlformats.org/officeDocument/2006/relationships/hyperlink" Target="https://baike.baidu.com/item/UTC" TargetMode="External"/><Relationship Id="rId4" Type="http://schemas.openxmlformats.org/officeDocument/2006/relationships/hyperlink" Target="https://baike.baidu.com/item/%E5%8D%8F%E8%B0%83%E4%B8%96%E7%95%8C%E6%97%B6" TargetMode="Externa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baike.baidu.com/item/%E6%A0%BC%E6%9E%97%E5%B0%BC%E6%B2%BB%E6%97%B6%E9%97%B4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baike.baidu.com/item/%E5%8E%9F%E5%AD%90%E9%92%9F" TargetMode="External"/><Relationship Id="rId5" Type="http://schemas.openxmlformats.org/officeDocument/2006/relationships/hyperlink" Target="https://baike.baidu.com/item/UTC" TargetMode="External"/><Relationship Id="rId4" Type="http://schemas.openxmlformats.org/officeDocument/2006/relationships/hyperlink" Target="https://baike.baidu.com/item/%E5%8D%8F%E8%B0%83%E4%B8%96%E7%95%8C%E6%97%B6" TargetMode="Externa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baike.baidu.com/item/%E6%A0%BC%E6%9E%97%E5%B0%BC%E6%B2%BB%E6%97%B6%E9%97%B4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baike.baidu.com/item/%E5%8E%9F%E5%AD%90%E9%92%9F" TargetMode="External"/><Relationship Id="rId5" Type="http://schemas.openxmlformats.org/officeDocument/2006/relationships/hyperlink" Target="https://baike.baidu.com/item/UTC" TargetMode="External"/><Relationship Id="rId4" Type="http://schemas.openxmlformats.org/officeDocument/2006/relationships/hyperlink" Target="https://baike.baidu.com/item/%E5%8D%8F%E8%B0%83%E4%B8%96%E7%95%8C%E6%97%B6" TargetMode="Externa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baike.baidu.com/item/%E6%A0%BC%E6%9E%97%E5%B0%BC%E6%B2%BB%E6%97%B6%E9%97%B4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baike.baidu.com/item/%E5%8E%9F%E5%AD%90%E9%92%9F" TargetMode="External"/><Relationship Id="rId5" Type="http://schemas.openxmlformats.org/officeDocument/2006/relationships/hyperlink" Target="https://baike.baidu.com/item/UTC" TargetMode="External"/><Relationship Id="rId4" Type="http://schemas.openxmlformats.org/officeDocument/2006/relationships/hyperlink" Target="https://baike.baidu.com/item/%E5%8D%8F%E8%B0%83%E4%B8%96%E7%95%8C%E6%97%B6" TargetMode="Externa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baike.baidu.com/item/%E6%A0%BC%E6%9E%97%E5%B0%BC%E6%B2%BB%E6%97%B6%E9%97%B4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baike.baidu.com/item/%E5%8E%9F%E5%AD%90%E9%92%9F" TargetMode="External"/><Relationship Id="rId5" Type="http://schemas.openxmlformats.org/officeDocument/2006/relationships/hyperlink" Target="https://baike.baidu.com/item/UTC" TargetMode="External"/><Relationship Id="rId4" Type="http://schemas.openxmlformats.org/officeDocument/2006/relationships/hyperlink" Target="https://baike.baidu.com/item/%E5%8D%8F%E8%B0%83%E4%B8%96%E7%95%8C%E6%97%B6" TargetMode="Externa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baike.baidu.com/item/%E6%A0%BC%E6%9E%97%E5%B0%BC%E6%B2%BB%E6%97%B6%E9%97%B4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baike.baidu.com/item/%E5%8E%9F%E5%AD%90%E9%92%9F" TargetMode="External"/><Relationship Id="rId5" Type="http://schemas.openxmlformats.org/officeDocument/2006/relationships/hyperlink" Target="https://baike.baidu.com/item/UTC" TargetMode="External"/><Relationship Id="rId4" Type="http://schemas.openxmlformats.org/officeDocument/2006/relationships/hyperlink" Target="https://baike.baidu.com/item/%E5%8D%8F%E8%B0%83%E4%B8%96%E7%95%8C%E6%97%B6" TargetMode="Externa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baike.baidu.com/item/%E6%A0%BC%E6%9E%97%E5%B0%BC%E6%B2%BB%E6%97%B6%E9%97%B4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baike.baidu.com/item/%E5%8E%9F%E5%AD%90%E9%92%9F" TargetMode="External"/><Relationship Id="rId5" Type="http://schemas.openxmlformats.org/officeDocument/2006/relationships/hyperlink" Target="https://baike.baidu.com/item/UTC" TargetMode="External"/><Relationship Id="rId4" Type="http://schemas.openxmlformats.org/officeDocument/2006/relationships/hyperlink" Target="https://baike.baidu.com/item/%E5%8D%8F%E8%B0%83%E4%B8%96%E7%95%8C%E6%97%B6" TargetMode="Externa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baike.baidu.com/item/%E6%A0%BC%E6%9E%97%E5%B0%BC%E6%B2%BB%E6%97%B6%E9%97%B4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baike.baidu.com/item/%E5%8E%9F%E5%AD%90%E9%92%9F" TargetMode="External"/><Relationship Id="rId5" Type="http://schemas.openxmlformats.org/officeDocument/2006/relationships/hyperlink" Target="https://baike.baidu.com/item/UTC" TargetMode="External"/><Relationship Id="rId4" Type="http://schemas.openxmlformats.org/officeDocument/2006/relationships/hyperlink" Target="https://baike.baidu.com/item/%E5%8D%8F%E8%B0%83%E4%B8%96%E7%95%8C%E6%97%B6" TargetMode="Externa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63F50-FC71-46DD-9BDC-11F985EF414C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34306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幻灯片图像占位符 1">
            <a:extLst>
              <a:ext uri="{FF2B5EF4-FFF2-40B4-BE49-F238E27FC236}">
                <a16:creationId xmlns:a16="http://schemas.microsoft.com/office/drawing/2014/main" id="{286F2058-DA57-4033-A8E4-E68395E6A68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5059" name="备注占位符 2">
            <a:extLst>
              <a:ext uri="{FF2B5EF4-FFF2-40B4-BE49-F238E27FC236}">
                <a16:creationId xmlns:a16="http://schemas.microsoft.com/office/drawing/2014/main" id="{C2E32B0A-0710-4E15-8172-E1D23AADCBC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/>
              <a:t>地球每天的自转是有些不规则的，而且正在缓慢减速。所以，</a:t>
            </a:r>
            <a:r>
              <a:rPr lang="en-US" altLang="zh-CN"/>
              <a:t>GMT </a:t>
            </a:r>
            <a:r>
              <a:rPr lang="zh-CN" altLang="en-US">
                <a:hlinkClick r:id="rId3"/>
              </a:rPr>
              <a:t>格林尼治时间</a:t>
            </a:r>
            <a:r>
              <a:rPr lang="zh-CN" altLang="en-US"/>
              <a:t>已经不再被作为标准时间使用。</a:t>
            </a:r>
            <a:endParaRPr lang="en-US" altLang="zh-CN"/>
          </a:p>
          <a:p>
            <a:r>
              <a:rPr lang="zh-CN" altLang="en-US"/>
              <a:t>现在的标准时间──</a:t>
            </a:r>
            <a:r>
              <a:rPr lang="zh-CN" altLang="en-US">
                <a:hlinkClick r:id="rId4"/>
              </a:rPr>
              <a:t>协调世界时</a:t>
            </a:r>
            <a:r>
              <a:rPr lang="zh-CN" altLang="en-US"/>
              <a:t>（</a:t>
            </a:r>
            <a:r>
              <a:rPr lang="en-US" altLang="zh-CN">
                <a:hlinkClick r:id="rId5"/>
              </a:rPr>
              <a:t>UTC</a:t>
            </a:r>
            <a:r>
              <a:rPr lang="zh-CN" altLang="en-US"/>
              <a:t>）──由</a:t>
            </a:r>
            <a:r>
              <a:rPr lang="zh-CN" altLang="en-US">
                <a:hlinkClick r:id="rId6"/>
              </a:rPr>
              <a:t>原子钟</a:t>
            </a:r>
            <a:r>
              <a:rPr lang="zh-CN" altLang="en-US"/>
              <a:t>提供。</a:t>
            </a:r>
            <a:endParaRPr lang="en-US" altLang="zh-CN"/>
          </a:p>
          <a:p>
            <a:r>
              <a:rPr lang="en-US" altLang="zh-CN"/>
              <a:t>CST</a:t>
            </a:r>
            <a:r>
              <a:rPr lang="zh-CN" altLang="en-US"/>
              <a:t>：中国标准时间：</a:t>
            </a:r>
            <a:r>
              <a:rPr lang="en-US" altLang="zh-CN"/>
              <a:t>China Standard Time UT+8:00</a:t>
            </a:r>
          </a:p>
          <a:p>
            <a:endParaRPr lang="en-US" altLang="zh-CN"/>
          </a:p>
          <a:p>
            <a:r>
              <a:rPr lang="zh-CN" altLang="en-US"/>
              <a:t>标准基准时间（称为“时代”）即</a:t>
            </a:r>
            <a:r>
              <a:rPr lang="en-US" altLang="zh-CN"/>
              <a:t>1970</a:t>
            </a:r>
            <a:r>
              <a:rPr lang="zh-CN" altLang="en-US"/>
              <a:t>年</a:t>
            </a:r>
            <a:r>
              <a:rPr lang="en-US" altLang="zh-CN"/>
              <a:t>1</a:t>
            </a:r>
            <a:r>
              <a:rPr lang="zh-CN" altLang="en-US"/>
              <a:t>月</a:t>
            </a:r>
            <a:r>
              <a:rPr lang="en-US" altLang="zh-CN"/>
              <a:t>1</a:t>
            </a:r>
            <a:r>
              <a:rPr lang="zh-CN" altLang="en-US"/>
              <a:t>日</a:t>
            </a:r>
            <a:r>
              <a:rPr lang="en-US" altLang="zh-CN"/>
              <a:t>00:00:00 GMT</a:t>
            </a:r>
          </a:p>
        </p:txBody>
      </p:sp>
      <p:sp>
        <p:nvSpPr>
          <p:cNvPr id="45060" name="灯片编号占位符 3">
            <a:extLst>
              <a:ext uri="{FF2B5EF4-FFF2-40B4-BE49-F238E27FC236}">
                <a16:creationId xmlns:a16="http://schemas.microsoft.com/office/drawing/2014/main" id="{A40DC9CD-B425-43D9-B3CC-3413990A875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63610CC9-E201-469C-9E5F-220924721DB0}" type="slidenum">
              <a:rPr lang="zh-CN" altLang="en-US"/>
              <a:pPr>
                <a:spcBef>
                  <a:spcPct val="0"/>
                </a:spcBef>
              </a:pPr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8761690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幻灯片图像占位符 1">
            <a:extLst>
              <a:ext uri="{FF2B5EF4-FFF2-40B4-BE49-F238E27FC236}">
                <a16:creationId xmlns:a16="http://schemas.microsoft.com/office/drawing/2014/main" id="{3222522B-BF6C-4496-8C36-032C98F501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1" name="备注占位符 2">
            <a:extLst>
              <a:ext uri="{FF2B5EF4-FFF2-40B4-BE49-F238E27FC236}">
                <a16:creationId xmlns:a16="http://schemas.microsoft.com/office/drawing/2014/main" id="{F336A5C9-1363-418D-B666-67518DA4A75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查看帮助文档，回到资料总结，然后程序中演示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7460" name="灯片编号占位符 3">
            <a:extLst>
              <a:ext uri="{FF2B5EF4-FFF2-40B4-BE49-F238E27FC236}">
                <a16:creationId xmlns:a16="http://schemas.microsoft.com/office/drawing/2014/main" id="{D4D8A187-7A08-4B91-ADF3-0280629989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0B8F2FE1-361B-426A-B1E5-CFE195DEA75F}" type="slidenum">
              <a:rPr lang="zh-CN" altLang="en-US"/>
              <a:pPr/>
              <a:t>103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2546659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幻灯片图像占位符 1">
            <a:extLst>
              <a:ext uri="{FF2B5EF4-FFF2-40B4-BE49-F238E27FC236}">
                <a16:creationId xmlns:a16="http://schemas.microsoft.com/office/drawing/2014/main" id="{3222522B-BF6C-4496-8C36-032C98F501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1" name="备注占位符 2">
            <a:extLst>
              <a:ext uri="{FF2B5EF4-FFF2-40B4-BE49-F238E27FC236}">
                <a16:creationId xmlns:a16="http://schemas.microsoft.com/office/drawing/2014/main" id="{F336A5C9-1363-418D-B666-67518DA4A75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查看帮助文档，回到资料总结，然后程序中演示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7460" name="灯片编号占位符 3">
            <a:extLst>
              <a:ext uri="{FF2B5EF4-FFF2-40B4-BE49-F238E27FC236}">
                <a16:creationId xmlns:a16="http://schemas.microsoft.com/office/drawing/2014/main" id="{D4D8A187-7A08-4B91-ADF3-0280629989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0B8F2FE1-361B-426A-B1E5-CFE195DEA75F}" type="slidenum">
              <a:rPr lang="zh-CN" altLang="en-US"/>
              <a:pPr/>
              <a:t>104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872985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幻灯片图像占位符 1">
            <a:extLst>
              <a:ext uri="{FF2B5EF4-FFF2-40B4-BE49-F238E27FC236}">
                <a16:creationId xmlns:a16="http://schemas.microsoft.com/office/drawing/2014/main" id="{3222522B-BF6C-4496-8C36-032C98F501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1" name="备注占位符 2">
            <a:extLst>
              <a:ext uri="{FF2B5EF4-FFF2-40B4-BE49-F238E27FC236}">
                <a16:creationId xmlns:a16="http://schemas.microsoft.com/office/drawing/2014/main" id="{F336A5C9-1363-418D-B666-67518DA4A75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查看帮助文档，回到资料总结，然后程序中演示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7460" name="灯片编号占位符 3">
            <a:extLst>
              <a:ext uri="{FF2B5EF4-FFF2-40B4-BE49-F238E27FC236}">
                <a16:creationId xmlns:a16="http://schemas.microsoft.com/office/drawing/2014/main" id="{D4D8A187-7A08-4B91-ADF3-0280629989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0B8F2FE1-361B-426A-B1E5-CFE195DEA75F}" type="slidenum">
              <a:rPr lang="zh-CN" altLang="en-US"/>
              <a:pPr/>
              <a:t>105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4903817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幻灯片图像占位符 1">
            <a:extLst>
              <a:ext uri="{FF2B5EF4-FFF2-40B4-BE49-F238E27FC236}">
                <a16:creationId xmlns:a16="http://schemas.microsoft.com/office/drawing/2014/main" id="{3222522B-BF6C-4496-8C36-032C98F501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1" name="备注占位符 2">
            <a:extLst>
              <a:ext uri="{FF2B5EF4-FFF2-40B4-BE49-F238E27FC236}">
                <a16:creationId xmlns:a16="http://schemas.microsoft.com/office/drawing/2014/main" id="{F336A5C9-1363-418D-B666-67518DA4A75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查看帮助文档，回到资料总结，然后程序中演示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7460" name="灯片编号占位符 3">
            <a:extLst>
              <a:ext uri="{FF2B5EF4-FFF2-40B4-BE49-F238E27FC236}">
                <a16:creationId xmlns:a16="http://schemas.microsoft.com/office/drawing/2014/main" id="{D4D8A187-7A08-4B91-ADF3-0280629989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0B8F2FE1-361B-426A-B1E5-CFE195DEA75F}" type="slidenum">
              <a:rPr lang="zh-CN" altLang="en-US"/>
              <a:pPr/>
              <a:t>106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3312399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幻灯片图像占位符 1">
            <a:extLst>
              <a:ext uri="{FF2B5EF4-FFF2-40B4-BE49-F238E27FC236}">
                <a16:creationId xmlns:a16="http://schemas.microsoft.com/office/drawing/2014/main" id="{3222522B-BF6C-4496-8C36-032C98F501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1" name="备注占位符 2">
            <a:extLst>
              <a:ext uri="{FF2B5EF4-FFF2-40B4-BE49-F238E27FC236}">
                <a16:creationId xmlns:a16="http://schemas.microsoft.com/office/drawing/2014/main" id="{F336A5C9-1363-418D-B666-67518DA4A75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查看帮助文档，回到资料总结，然后程序中演示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7460" name="灯片编号占位符 3">
            <a:extLst>
              <a:ext uri="{FF2B5EF4-FFF2-40B4-BE49-F238E27FC236}">
                <a16:creationId xmlns:a16="http://schemas.microsoft.com/office/drawing/2014/main" id="{D4D8A187-7A08-4B91-ADF3-0280629989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0B8F2FE1-361B-426A-B1E5-CFE195DEA75F}" type="slidenum">
              <a:rPr lang="zh-CN" altLang="en-US"/>
              <a:pPr/>
              <a:t>107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945562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幻灯片图像占位符 1">
            <a:extLst>
              <a:ext uri="{FF2B5EF4-FFF2-40B4-BE49-F238E27FC236}">
                <a16:creationId xmlns:a16="http://schemas.microsoft.com/office/drawing/2014/main" id="{3222522B-BF6C-4496-8C36-032C98F501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1" name="备注占位符 2">
            <a:extLst>
              <a:ext uri="{FF2B5EF4-FFF2-40B4-BE49-F238E27FC236}">
                <a16:creationId xmlns:a16="http://schemas.microsoft.com/office/drawing/2014/main" id="{F336A5C9-1363-418D-B666-67518DA4A75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查看帮助文档，回到资料总结，然后程序中演示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7460" name="灯片编号占位符 3">
            <a:extLst>
              <a:ext uri="{FF2B5EF4-FFF2-40B4-BE49-F238E27FC236}">
                <a16:creationId xmlns:a16="http://schemas.microsoft.com/office/drawing/2014/main" id="{D4D8A187-7A08-4B91-ADF3-0280629989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0B8F2FE1-361B-426A-B1E5-CFE195DEA75F}" type="slidenum">
              <a:rPr lang="zh-CN" altLang="en-US"/>
              <a:pPr/>
              <a:t>108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8121992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幻灯片图像占位符 1">
            <a:extLst>
              <a:ext uri="{FF2B5EF4-FFF2-40B4-BE49-F238E27FC236}">
                <a16:creationId xmlns:a16="http://schemas.microsoft.com/office/drawing/2014/main" id="{3222522B-BF6C-4496-8C36-032C98F501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1" name="备注占位符 2">
            <a:extLst>
              <a:ext uri="{FF2B5EF4-FFF2-40B4-BE49-F238E27FC236}">
                <a16:creationId xmlns:a16="http://schemas.microsoft.com/office/drawing/2014/main" id="{F336A5C9-1363-418D-B666-67518DA4A75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查看帮助文档，回到资料总结，然后程序中演示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7460" name="灯片编号占位符 3">
            <a:extLst>
              <a:ext uri="{FF2B5EF4-FFF2-40B4-BE49-F238E27FC236}">
                <a16:creationId xmlns:a16="http://schemas.microsoft.com/office/drawing/2014/main" id="{D4D8A187-7A08-4B91-ADF3-0280629989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0B8F2FE1-361B-426A-B1E5-CFE195DEA75F}" type="slidenum">
              <a:rPr lang="zh-CN" altLang="en-US"/>
              <a:pPr/>
              <a:t>109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9807906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幻灯片图像占位符 1">
            <a:extLst>
              <a:ext uri="{FF2B5EF4-FFF2-40B4-BE49-F238E27FC236}">
                <a16:creationId xmlns:a16="http://schemas.microsoft.com/office/drawing/2014/main" id="{3222522B-BF6C-4496-8C36-032C98F501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1" name="备注占位符 2">
            <a:extLst>
              <a:ext uri="{FF2B5EF4-FFF2-40B4-BE49-F238E27FC236}">
                <a16:creationId xmlns:a16="http://schemas.microsoft.com/office/drawing/2014/main" id="{F336A5C9-1363-418D-B666-67518DA4A75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查看帮助文档，回到资料总结，然后程序中演示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7460" name="灯片编号占位符 3">
            <a:extLst>
              <a:ext uri="{FF2B5EF4-FFF2-40B4-BE49-F238E27FC236}">
                <a16:creationId xmlns:a16="http://schemas.microsoft.com/office/drawing/2014/main" id="{D4D8A187-7A08-4B91-ADF3-0280629989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0B8F2FE1-361B-426A-B1E5-CFE195DEA75F}" type="slidenum">
              <a:rPr lang="zh-CN" altLang="en-US"/>
              <a:pPr/>
              <a:t>110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7931616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幻灯片图像占位符 1">
            <a:extLst>
              <a:ext uri="{FF2B5EF4-FFF2-40B4-BE49-F238E27FC236}">
                <a16:creationId xmlns:a16="http://schemas.microsoft.com/office/drawing/2014/main" id="{3222522B-BF6C-4496-8C36-032C98F501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1" name="备注占位符 2">
            <a:extLst>
              <a:ext uri="{FF2B5EF4-FFF2-40B4-BE49-F238E27FC236}">
                <a16:creationId xmlns:a16="http://schemas.microsoft.com/office/drawing/2014/main" id="{F336A5C9-1363-418D-B666-67518DA4A75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查看帮助文档，回到资料总结，然后程序中演示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7460" name="灯片编号占位符 3">
            <a:extLst>
              <a:ext uri="{FF2B5EF4-FFF2-40B4-BE49-F238E27FC236}">
                <a16:creationId xmlns:a16="http://schemas.microsoft.com/office/drawing/2014/main" id="{D4D8A187-7A08-4B91-ADF3-0280629989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0B8F2FE1-361B-426A-B1E5-CFE195DEA75F}" type="slidenum">
              <a:rPr lang="zh-CN" altLang="en-US"/>
              <a:pPr/>
              <a:t>111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5872926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幻灯片图像占位符 1">
            <a:extLst>
              <a:ext uri="{FF2B5EF4-FFF2-40B4-BE49-F238E27FC236}">
                <a16:creationId xmlns:a16="http://schemas.microsoft.com/office/drawing/2014/main" id="{3222522B-BF6C-4496-8C36-032C98F501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1" name="备注占位符 2">
            <a:extLst>
              <a:ext uri="{FF2B5EF4-FFF2-40B4-BE49-F238E27FC236}">
                <a16:creationId xmlns:a16="http://schemas.microsoft.com/office/drawing/2014/main" id="{F336A5C9-1363-418D-B666-67518DA4A75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查看帮助文档，回到资料总结，然后程序中演示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7460" name="灯片编号占位符 3">
            <a:extLst>
              <a:ext uri="{FF2B5EF4-FFF2-40B4-BE49-F238E27FC236}">
                <a16:creationId xmlns:a16="http://schemas.microsoft.com/office/drawing/2014/main" id="{D4D8A187-7A08-4B91-ADF3-0280629989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0B8F2FE1-361B-426A-B1E5-CFE195DEA75F}" type="slidenum">
              <a:rPr lang="zh-CN" altLang="en-US"/>
              <a:pPr/>
              <a:t>112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99319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幻灯片图像占位符 1">
            <a:extLst>
              <a:ext uri="{FF2B5EF4-FFF2-40B4-BE49-F238E27FC236}">
                <a16:creationId xmlns:a16="http://schemas.microsoft.com/office/drawing/2014/main" id="{286F2058-DA57-4033-A8E4-E68395E6A68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5059" name="备注占位符 2">
            <a:extLst>
              <a:ext uri="{FF2B5EF4-FFF2-40B4-BE49-F238E27FC236}">
                <a16:creationId xmlns:a16="http://schemas.microsoft.com/office/drawing/2014/main" id="{C2E32B0A-0710-4E15-8172-E1D23AADCBC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/>
              <a:t>地球每天的自转是有些不规则的，而且正在缓慢减速。所以，</a:t>
            </a:r>
            <a:r>
              <a:rPr lang="en-US" altLang="zh-CN"/>
              <a:t>GMT </a:t>
            </a:r>
            <a:r>
              <a:rPr lang="zh-CN" altLang="en-US">
                <a:hlinkClick r:id="rId3"/>
              </a:rPr>
              <a:t>格林尼治时间</a:t>
            </a:r>
            <a:r>
              <a:rPr lang="zh-CN" altLang="en-US"/>
              <a:t>已经不再被作为标准时间使用。</a:t>
            </a:r>
            <a:endParaRPr lang="en-US" altLang="zh-CN"/>
          </a:p>
          <a:p>
            <a:r>
              <a:rPr lang="zh-CN" altLang="en-US"/>
              <a:t>现在的标准时间──</a:t>
            </a:r>
            <a:r>
              <a:rPr lang="zh-CN" altLang="en-US">
                <a:hlinkClick r:id="rId4"/>
              </a:rPr>
              <a:t>协调世界时</a:t>
            </a:r>
            <a:r>
              <a:rPr lang="zh-CN" altLang="en-US"/>
              <a:t>（</a:t>
            </a:r>
            <a:r>
              <a:rPr lang="en-US" altLang="zh-CN">
                <a:hlinkClick r:id="rId5"/>
              </a:rPr>
              <a:t>UTC</a:t>
            </a:r>
            <a:r>
              <a:rPr lang="zh-CN" altLang="en-US"/>
              <a:t>）──由</a:t>
            </a:r>
            <a:r>
              <a:rPr lang="zh-CN" altLang="en-US">
                <a:hlinkClick r:id="rId6"/>
              </a:rPr>
              <a:t>原子钟</a:t>
            </a:r>
            <a:r>
              <a:rPr lang="zh-CN" altLang="en-US"/>
              <a:t>提供。</a:t>
            </a:r>
            <a:endParaRPr lang="en-US" altLang="zh-CN"/>
          </a:p>
          <a:p>
            <a:r>
              <a:rPr lang="en-US" altLang="zh-CN"/>
              <a:t>CST</a:t>
            </a:r>
            <a:r>
              <a:rPr lang="zh-CN" altLang="en-US"/>
              <a:t>：中国标准时间：</a:t>
            </a:r>
            <a:r>
              <a:rPr lang="en-US" altLang="zh-CN"/>
              <a:t>China Standard Time UT+8:00</a:t>
            </a:r>
          </a:p>
          <a:p>
            <a:endParaRPr lang="en-US" altLang="zh-CN"/>
          </a:p>
          <a:p>
            <a:r>
              <a:rPr lang="zh-CN" altLang="en-US"/>
              <a:t>标准基准时间（称为“时代”）即</a:t>
            </a:r>
            <a:r>
              <a:rPr lang="en-US" altLang="zh-CN"/>
              <a:t>1970</a:t>
            </a:r>
            <a:r>
              <a:rPr lang="zh-CN" altLang="en-US"/>
              <a:t>年</a:t>
            </a:r>
            <a:r>
              <a:rPr lang="en-US" altLang="zh-CN"/>
              <a:t>1</a:t>
            </a:r>
            <a:r>
              <a:rPr lang="zh-CN" altLang="en-US"/>
              <a:t>月</a:t>
            </a:r>
            <a:r>
              <a:rPr lang="en-US" altLang="zh-CN"/>
              <a:t>1</a:t>
            </a:r>
            <a:r>
              <a:rPr lang="zh-CN" altLang="en-US"/>
              <a:t>日</a:t>
            </a:r>
            <a:r>
              <a:rPr lang="en-US" altLang="zh-CN"/>
              <a:t>00:00:00 GMT</a:t>
            </a:r>
          </a:p>
        </p:txBody>
      </p:sp>
      <p:sp>
        <p:nvSpPr>
          <p:cNvPr id="45060" name="灯片编号占位符 3">
            <a:extLst>
              <a:ext uri="{FF2B5EF4-FFF2-40B4-BE49-F238E27FC236}">
                <a16:creationId xmlns:a16="http://schemas.microsoft.com/office/drawing/2014/main" id="{A40DC9CD-B425-43D9-B3CC-3413990A875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63610CC9-E201-469C-9E5F-220924721DB0}" type="slidenum">
              <a:rPr lang="zh-CN" altLang="en-US"/>
              <a:pPr>
                <a:spcBef>
                  <a:spcPct val="0"/>
                </a:spcBef>
              </a:pPr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1876040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幻灯片图像占位符 1">
            <a:extLst>
              <a:ext uri="{FF2B5EF4-FFF2-40B4-BE49-F238E27FC236}">
                <a16:creationId xmlns:a16="http://schemas.microsoft.com/office/drawing/2014/main" id="{3222522B-BF6C-4496-8C36-032C98F501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1" name="备注占位符 2">
            <a:extLst>
              <a:ext uri="{FF2B5EF4-FFF2-40B4-BE49-F238E27FC236}">
                <a16:creationId xmlns:a16="http://schemas.microsoft.com/office/drawing/2014/main" id="{F336A5C9-1363-418D-B666-67518DA4A75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查看帮助文档，回到资料总结，然后程序中演示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7460" name="灯片编号占位符 3">
            <a:extLst>
              <a:ext uri="{FF2B5EF4-FFF2-40B4-BE49-F238E27FC236}">
                <a16:creationId xmlns:a16="http://schemas.microsoft.com/office/drawing/2014/main" id="{D4D8A187-7A08-4B91-ADF3-0280629989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0B8F2FE1-361B-426A-B1E5-CFE195DEA75F}" type="slidenum">
              <a:rPr lang="zh-CN" altLang="en-US"/>
              <a:pPr/>
              <a:t>113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9143441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幻灯片图像占位符 1">
            <a:extLst>
              <a:ext uri="{FF2B5EF4-FFF2-40B4-BE49-F238E27FC236}">
                <a16:creationId xmlns:a16="http://schemas.microsoft.com/office/drawing/2014/main" id="{3222522B-BF6C-4496-8C36-032C98F501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1" name="备注占位符 2">
            <a:extLst>
              <a:ext uri="{FF2B5EF4-FFF2-40B4-BE49-F238E27FC236}">
                <a16:creationId xmlns:a16="http://schemas.microsoft.com/office/drawing/2014/main" id="{F336A5C9-1363-418D-B666-67518DA4A75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查看帮助文档，回到资料总结，然后程序中演示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7460" name="灯片编号占位符 3">
            <a:extLst>
              <a:ext uri="{FF2B5EF4-FFF2-40B4-BE49-F238E27FC236}">
                <a16:creationId xmlns:a16="http://schemas.microsoft.com/office/drawing/2014/main" id="{D4D8A187-7A08-4B91-ADF3-0280629989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0B8F2FE1-361B-426A-B1E5-CFE195DEA75F}" type="slidenum">
              <a:rPr lang="zh-CN" altLang="en-US"/>
              <a:pPr/>
              <a:t>114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7427283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幻灯片图像占位符 1">
            <a:extLst>
              <a:ext uri="{FF2B5EF4-FFF2-40B4-BE49-F238E27FC236}">
                <a16:creationId xmlns:a16="http://schemas.microsoft.com/office/drawing/2014/main" id="{3222522B-BF6C-4496-8C36-032C98F501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1" name="备注占位符 2">
            <a:extLst>
              <a:ext uri="{FF2B5EF4-FFF2-40B4-BE49-F238E27FC236}">
                <a16:creationId xmlns:a16="http://schemas.microsoft.com/office/drawing/2014/main" id="{F336A5C9-1363-418D-B666-67518DA4A75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查看帮助文档，回到资料总结，然后程序中演示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7460" name="灯片编号占位符 3">
            <a:extLst>
              <a:ext uri="{FF2B5EF4-FFF2-40B4-BE49-F238E27FC236}">
                <a16:creationId xmlns:a16="http://schemas.microsoft.com/office/drawing/2014/main" id="{D4D8A187-7A08-4B91-ADF3-0280629989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0B8F2FE1-361B-426A-B1E5-CFE195DEA75F}" type="slidenum">
              <a:rPr lang="zh-CN" altLang="en-US"/>
              <a:pPr/>
              <a:t>115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8704995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幻灯片图像占位符 1">
            <a:extLst>
              <a:ext uri="{FF2B5EF4-FFF2-40B4-BE49-F238E27FC236}">
                <a16:creationId xmlns:a16="http://schemas.microsoft.com/office/drawing/2014/main" id="{3222522B-BF6C-4496-8C36-032C98F501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1" name="备注占位符 2">
            <a:extLst>
              <a:ext uri="{FF2B5EF4-FFF2-40B4-BE49-F238E27FC236}">
                <a16:creationId xmlns:a16="http://schemas.microsoft.com/office/drawing/2014/main" id="{F336A5C9-1363-418D-B666-67518DA4A75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查看帮助文档，回到资料总结，然后程序中演示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7460" name="灯片编号占位符 3">
            <a:extLst>
              <a:ext uri="{FF2B5EF4-FFF2-40B4-BE49-F238E27FC236}">
                <a16:creationId xmlns:a16="http://schemas.microsoft.com/office/drawing/2014/main" id="{D4D8A187-7A08-4B91-ADF3-0280629989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0B8F2FE1-361B-426A-B1E5-CFE195DEA75F}" type="slidenum">
              <a:rPr lang="zh-CN" altLang="en-US"/>
              <a:pPr/>
              <a:t>116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0442841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幻灯片图像占位符 1">
            <a:extLst>
              <a:ext uri="{FF2B5EF4-FFF2-40B4-BE49-F238E27FC236}">
                <a16:creationId xmlns:a16="http://schemas.microsoft.com/office/drawing/2014/main" id="{3222522B-BF6C-4496-8C36-032C98F501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1" name="备注占位符 2">
            <a:extLst>
              <a:ext uri="{FF2B5EF4-FFF2-40B4-BE49-F238E27FC236}">
                <a16:creationId xmlns:a16="http://schemas.microsoft.com/office/drawing/2014/main" id="{F336A5C9-1363-418D-B666-67518DA4A75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查看帮助文档，回到资料总结，然后程序中演示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7460" name="灯片编号占位符 3">
            <a:extLst>
              <a:ext uri="{FF2B5EF4-FFF2-40B4-BE49-F238E27FC236}">
                <a16:creationId xmlns:a16="http://schemas.microsoft.com/office/drawing/2014/main" id="{D4D8A187-7A08-4B91-ADF3-0280629989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0B8F2FE1-361B-426A-B1E5-CFE195DEA75F}" type="slidenum">
              <a:rPr lang="zh-CN" altLang="en-US"/>
              <a:pPr/>
              <a:t>117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6516796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幻灯片图像占位符 1">
            <a:extLst>
              <a:ext uri="{FF2B5EF4-FFF2-40B4-BE49-F238E27FC236}">
                <a16:creationId xmlns:a16="http://schemas.microsoft.com/office/drawing/2014/main" id="{3222522B-BF6C-4496-8C36-032C98F501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1" name="备注占位符 2">
            <a:extLst>
              <a:ext uri="{FF2B5EF4-FFF2-40B4-BE49-F238E27FC236}">
                <a16:creationId xmlns:a16="http://schemas.microsoft.com/office/drawing/2014/main" id="{F336A5C9-1363-418D-B666-67518DA4A75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查看帮助文档，回到资料总结，然后程序中演示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7460" name="灯片编号占位符 3">
            <a:extLst>
              <a:ext uri="{FF2B5EF4-FFF2-40B4-BE49-F238E27FC236}">
                <a16:creationId xmlns:a16="http://schemas.microsoft.com/office/drawing/2014/main" id="{D4D8A187-7A08-4B91-ADF3-0280629989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0B8F2FE1-361B-426A-B1E5-CFE195DEA75F}" type="slidenum">
              <a:rPr lang="zh-CN" altLang="en-US"/>
              <a:pPr/>
              <a:t>118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6104865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幻灯片图像占位符 1">
            <a:extLst>
              <a:ext uri="{FF2B5EF4-FFF2-40B4-BE49-F238E27FC236}">
                <a16:creationId xmlns:a16="http://schemas.microsoft.com/office/drawing/2014/main" id="{3222522B-BF6C-4496-8C36-032C98F501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1" name="备注占位符 2">
            <a:extLst>
              <a:ext uri="{FF2B5EF4-FFF2-40B4-BE49-F238E27FC236}">
                <a16:creationId xmlns:a16="http://schemas.microsoft.com/office/drawing/2014/main" id="{F336A5C9-1363-418D-B666-67518DA4A75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查看帮助文档，回到资料总结，然后程序中演示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7460" name="灯片编号占位符 3">
            <a:extLst>
              <a:ext uri="{FF2B5EF4-FFF2-40B4-BE49-F238E27FC236}">
                <a16:creationId xmlns:a16="http://schemas.microsoft.com/office/drawing/2014/main" id="{D4D8A187-7A08-4B91-ADF3-0280629989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0B8F2FE1-361B-426A-B1E5-CFE195DEA75F}" type="slidenum">
              <a:rPr lang="zh-CN" altLang="en-US"/>
              <a:pPr/>
              <a:t>119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1575448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幻灯片图像占位符 1">
            <a:extLst>
              <a:ext uri="{FF2B5EF4-FFF2-40B4-BE49-F238E27FC236}">
                <a16:creationId xmlns:a16="http://schemas.microsoft.com/office/drawing/2014/main" id="{3222522B-BF6C-4496-8C36-032C98F501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1" name="备注占位符 2">
            <a:extLst>
              <a:ext uri="{FF2B5EF4-FFF2-40B4-BE49-F238E27FC236}">
                <a16:creationId xmlns:a16="http://schemas.microsoft.com/office/drawing/2014/main" id="{F336A5C9-1363-418D-B666-67518DA4A75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查看帮助文档，回到资料总结，然后程序中演示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7460" name="灯片编号占位符 3">
            <a:extLst>
              <a:ext uri="{FF2B5EF4-FFF2-40B4-BE49-F238E27FC236}">
                <a16:creationId xmlns:a16="http://schemas.microsoft.com/office/drawing/2014/main" id="{D4D8A187-7A08-4B91-ADF3-0280629989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0B8F2FE1-361B-426A-B1E5-CFE195DEA75F}" type="slidenum">
              <a:rPr lang="zh-CN" altLang="en-US"/>
              <a:pPr/>
              <a:t>120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6812908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幻灯片图像占位符 1">
            <a:extLst>
              <a:ext uri="{FF2B5EF4-FFF2-40B4-BE49-F238E27FC236}">
                <a16:creationId xmlns:a16="http://schemas.microsoft.com/office/drawing/2014/main" id="{3222522B-BF6C-4496-8C36-032C98F501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1" name="备注占位符 2">
            <a:extLst>
              <a:ext uri="{FF2B5EF4-FFF2-40B4-BE49-F238E27FC236}">
                <a16:creationId xmlns:a16="http://schemas.microsoft.com/office/drawing/2014/main" id="{F336A5C9-1363-418D-B666-67518DA4A75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查看帮助文档，回到资料总结，然后程序中演示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7460" name="灯片编号占位符 3">
            <a:extLst>
              <a:ext uri="{FF2B5EF4-FFF2-40B4-BE49-F238E27FC236}">
                <a16:creationId xmlns:a16="http://schemas.microsoft.com/office/drawing/2014/main" id="{D4D8A187-7A08-4B91-ADF3-0280629989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0B8F2FE1-361B-426A-B1E5-CFE195DEA75F}" type="slidenum">
              <a:rPr lang="zh-CN" altLang="en-US"/>
              <a:pPr/>
              <a:t>121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3276052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幻灯片图像占位符 1">
            <a:extLst>
              <a:ext uri="{FF2B5EF4-FFF2-40B4-BE49-F238E27FC236}">
                <a16:creationId xmlns:a16="http://schemas.microsoft.com/office/drawing/2014/main" id="{3222522B-BF6C-4496-8C36-032C98F501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1" name="备注占位符 2">
            <a:extLst>
              <a:ext uri="{FF2B5EF4-FFF2-40B4-BE49-F238E27FC236}">
                <a16:creationId xmlns:a16="http://schemas.microsoft.com/office/drawing/2014/main" id="{F336A5C9-1363-418D-B666-67518DA4A75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查看帮助文档，回到资料总结，然后程序中演示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7460" name="灯片编号占位符 3">
            <a:extLst>
              <a:ext uri="{FF2B5EF4-FFF2-40B4-BE49-F238E27FC236}">
                <a16:creationId xmlns:a16="http://schemas.microsoft.com/office/drawing/2014/main" id="{D4D8A187-7A08-4B91-ADF3-0280629989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0B8F2FE1-361B-426A-B1E5-CFE195DEA75F}" type="slidenum">
              <a:rPr lang="zh-CN" altLang="en-US"/>
              <a:pPr/>
              <a:t>122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00944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幻灯片图像占位符 1">
            <a:extLst>
              <a:ext uri="{FF2B5EF4-FFF2-40B4-BE49-F238E27FC236}">
                <a16:creationId xmlns:a16="http://schemas.microsoft.com/office/drawing/2014/main" id="{286F2058-DA57-4033-A8E4-E68395E6A68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5059" name="备注占位符 2">
            <a:extLst>
              <a:ext uri="{FF2B5EF4-FFF2-40B4-BE49-F238E27FC236}">
                <a16:creationId xmlns:a16="http://schemas.microsoft.com/office/drawing/2014/main" id="{C2E32B0A-0710-4E15-8172-E1D23AADCBC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/>
              <a:t>地球每天的自转是有些不规则的，而且正在缓慢减速。所以，</a:t>
            </a:r>
            <a:r>
              <a:rPr lang="en-US" altLang="zh-CN"/>
              <a:t>GMT </a:t>
            </a:r>
            <a:r>
              <a:rPr lang="zh-CN" altLang="en-US">
                <a:hlinkClick r:id="rId3"/>
              </a:rPr>
              <a:t>格林尼治时间</a:t>
            </a:r>
            <a:r>
              <a:rPr lang="zh-CN" altLang="en-US"/>
              <a:t>已经不再被作为标准时间使用。</a:t>
            </a:r>
            <a:endParaRPr lang="en-US" altLang="zh-CN"/>
          </a:p>
          <a:p>
            <a:r>
              <a:rPr lang="zh-CN" altLang="en-US"/>
              <a:t>现在的标准时间──</a:t>
            </a:r>
            <a:r>
              <a:rPr lang="zh-CN" altLang="en-US">
                <a:hlinkClick r:id="rId4"/>
              </a:rPr>
              <a:t>协调世界时</a:t>
            </a:r>
            <a:r>
              <a:rPr lang="zh-CN" altLang="en-US"/>
              <a:t>（</a:t>
            </a:r>
            <a:r>
              <a:rPr lang="en-US" altLang="zh-CN">
                <a:hlinkClick r:id="rId5"/>
              </a:rPr>
              <a:t>UTC</a:t>
            </a:r>
            <a:r>
              <a:rPr lang="zh-CN" altLang="en-US"/>
              <a:t>）──由</a:t>
            </a:r>
            <a:r>
              <a:rPr lang="zh-CN" altLang="en-US">
                <a:hlinkClick r:id="rId6"/>
              </a:rPr>
              <a:t>原子钟</a:t>
            </a:r>
            <a:r>
              <a:rPr lang="zh-CN" altLang="en-US"/>
              <a:t>提供。</a:t>
            </a:r>
            <a:endParaRPr lang="en-US" altLang="zh-CN"/>
          </a:p>
          <a:p>
            <a:r>
              <a:rPr lang="en-US" altLang="zh-CN"/>
              <a:t>CST</a:t>
            </a:r>
            <a:r>
              <a:rPr lang="zh-CN" altLang="en-US"/>
              <a:t>：中国标准时间：</a:t>
            </a:r>
            <a:r>
              <a:rPr lang="en-US" altLang="zh-CN"/>
              <a:t>China Standard Time UT+8:00</a:t>
            </a:r>
          </a:p>
          <a:p>
            <a:endParaRPr lang="en-US" altLang="zh-CN"/>
          </a:p>
          <a:p>
            <a:r>
              <a:rPr lang="zh-CN" altLang="en-US"/>
              <a:t>标准基准时间（称为“时代”）即</a:t>
            </a:r>
            <a:r>
              <a:rPr lang="en-US" altLang="zh-CN"/>
              <a:t>1970</a:t>
            </a:r>
            <a:r>
              <a:rPr lang="zh-CN" altLang="en-US"/>
              <a:t>年</a:t>
            </a:r>
            <a:r>
              <a:rPr lang="en-US" altLang="zh-CN"/>
              <a:t>1</a:t>
            </a:r>
            <a:r>
              <a:rPr lang="zh-CN" altLang="en-US"/>
              <a:t>月</a:t>
            </a:r>
            <a:r>
              <a:rPr lang="en-US" altLang="zh-CN"/>
              <a:t>1</a:t>
            </a:r>
            <a:r>
              <a:rPr lang="zh-CN" altLang="en-US"/>
              <a:t>日</a:t>
            </a:r>
            <a:r>
              <a:rPr lang="en-US" altLang="zh-CN"/>
              <a:t>00:00:00 GMT</a:t>
            </a:r>
          </a:p>
        </p:txBody>
      </p:sp>
      <p:sp>
        <p:nvSpPr>
          <p:cNvPr id="45060" name="灯片编号占位符 3">
            <a:extLst>
              <a:ext uri="{FF2B5EF4-FFF2-40B4-BE49-F238E27FC236}">
                <a16:creationId xmlns:a16="http://schemas.microsoft.com/office/drawing/2014/main" id="{A40DC9CD-B425-43D9-B3CC-3413990A875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63610CC9-E201-469C-9E5F-220924721DB0}" type="slidenum">
              <a:rPr lang="zh-CN" altLang="en-US"/>
              <a:pPr>
                <a:spcBef>
                  <a:spcPct val="0"/>
                </a:spcBef>
              </a:pPr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7648958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幻灯片图像占位符 1">
            <a:extLst>
              <a:ext uri="{FF2B5EF4-FFF2-40B4-BE49-F238E27FC236}">
                <a16:creationId xmlns:a16="http://schemas.microsoft.com/office/drawing/2014/main" id="{3222522B-BF6C-4496-8C36-032C98F501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1" name="备注占位符 2">
            <a:extLst>
              <a:ext uri="{FF2B5EF4-FFF2-40B4-BE49-F238E27FC236}">
                <a16:creationId xmlns:a16="http://schemas.microsoft.com/office/drawing/2014/main" id="{F336A5C9-1363-418D-B666-67518DA4A75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查看帮助文档，回到资料总结，然后程序中演示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7460" name="灯片编号占位符 3">
            <a:extLst>
              <a:ext uri="{FF2B5EF4-FFF2-40B4-BE49-F238E27FC236}">
                <a16:creationId xmlns:a16="http://schemas.microsoft.com/office/drawing/2014/main" id="{D4D8A187-7A08-4B91-ADF3-0280629989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0B8F2FE1-361B-426A-B1E5-CFE195DEA75F}" type="slidenum">
              <a:rPr lang="zh-CN" altLang="en-US"/>
              <a:pPr/>
              <a:t>123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2969489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幻灯片图像占位符 1">
            <a:extLst>
              <a:ext uri="{FF2B5EF4-FFF2-40B4-BE49-F238E27FC236}">
                <a16:creationId xmlns:a16="http://schemas.microsoft.com/office/drawing/2014/main" id="{3222522B-BF6C-4496-8C36-032C98F501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1" name="备注占位符 2">
            <a:extLst>
              <a:ext uri="{FF2B5EF4-FFF2-40B4-BE49-F238E27FC236}">
                <a16:creationId xmlns:a16="http://schemas.microsoft.com/office/drawing/2014/main" id="{F336A5C9-1363-418D-B666-67518DA4A75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查看帮助文档，回到资料总结，然后程序中演示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7460" name="灯片编号占位符 3">
            <a:extLst>
              <a:ext uri="{FF2B5EF4-FFF2-40B4-BE49-F238E27FC236}">
                <a16:creationId xmlns:a16="http://schemas.microsoft.com/office/drawing/2014/main" id="{D4D8A187-7A08-4B91-ADF3-0280629989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0B8F2FE1-361B-426A-B1E5-CFE195DEA75F}" type="slidenum">
              <a:rPr lang="zh-CN" altLang="en-US"/>
              <a:pPr/>
              <a:t>124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2174359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幻灯片图像占位符 1">
            <a:extLst>
              <a:ext uri="{FF2B5EF4-FFF2-40B4-BE49-F238E27FC236}">
                <a16:creationId xmlns:a16="http://schemas.microsoft.com/office/drawing/2014/main" id="{3222522B-BF6C-4496-8C36-032C98F501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1" name="备注占位符 2">
            <a:extLst>
              <a:ext uri="{FF2B5EF4-FFF2-40B4-BE49-F238E27FC236}">
                <a16:creationId xmlns:a16="http://schemas.microsoft.com/office/drawing/2014/main" id="{F336A5C9-1363-418D-B666-67518DA4A75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查看帮助文档，回到资料总结，然后程序中演示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7460" name="灯片编号占位符 3">
            <a:extLst>
              <a:ext uri="{FF2B5EF4-FFF2-40B4-BE49-F238E27FC236}">
                <a16:creationId xmlns:a16="http://schemas.microsoft.com/office/drawing/2014/main" id="{D4D8A187-7A08-4B91-ADF3-0280629989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0B8F2FE1-361B-426A-B1E5-CFE195DEA75F}" type="slidenum">
              <a:rPr lang="zh-CN" altLang="en-US"/>
              <a:pPr/>
              <a:t>125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6944847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幻灯片图像占位符 1">
            <a:extLst>
              <a:ext uri="{FF2B5EF4-FFF2-40B4-BE49-F238E27FC236}">
                <a16:creationId xmlns:a16="http://schemas.microsoft.com/office/drawing/2014/main" id="{3222522B-BF6C-4496-8C36-032C98F501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1" name="备注占位符 2">
            <a:extLst>
              <a:ext uri="{FF2B5EF4-FFF2-40B4-BE49-F238E27FC236}">
                <a16:creationId xmlns:a16="http://schemas.microsoft.com/office/drawing/2014/main" id="{F336A5C9-1363-418D-B666-67518DA4A75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查看帮助文档，回到资料总结，然后程序中演示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7460" name="灯片编号占位符 3">
            <a:extLst>
              <a:ext uri="{FF2B5EF4-FFF2-40B4-BE49-F238E27FC236}">
                <a16:creationId xmlns:a16="http://schemas.microsoft.com/office/drawing/2014/main" id="{D4D8A187-7A08-4B91-ADF3-0280629989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0B8F2FE1-361B-426A-B1E5-CFE195DEA75F}" type="slidenum">
              <a:rPr lang="zh-CN" altLang="en-US"/>
              <a:pPr/>
              <a:t>126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8237656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幻灯片图像占位符 1">
            <a:extLst>
              <a:ext uri="{FF2B5EF4-FFF2-40B4-BE49-F238E27FC236}">
                <a16:creationId xmlns:a16="http://schemas.microsoft.com/office/drawing/2014/main" id="{3222522B-BF6C-4496-8C36-032C98F501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1" name="备注占位符 2">
            <a:extLst>
              <a:ext uri="{FF2B5EF4-FFF2-40B4-BE49-F238E27FC236}">
                <a16:creationId xmlns:a16="http://schemas.microsoft.com/office/drawing/2014/main" id="{F336A5C9-1363-418D-B666-67518DA4A75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查看帮助文档，回到资料总结，然后程序中演示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7460" name="灯片编号占位符 3">
            <a:extLst>
              <a:ext uri="{FF2B5EF4-FFF2-40B4-BE49-F238E27FC236}">
                <a16:creationId xmlns:a16="http://schemas.microsoft.com/office/drawing/2014/main" id="{D4D8A187-7A08-4B91-ADF3-0280629989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0B8F2FE1-361B-426A-B1E5-CFE195DEA75F}" type="slidenum">
              <a:rPr lang="zh-CN" altLang="en-US"/>
              <a:pPr/>
              <a:t>127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7487470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幻灯片图像占位符 1">
            <a:extLst>
              <a:ext uri="{FF2B5EF4-FFF2-40B4-BE49-F238E27FC236}">
                <a16:creationId xmlns:a16="http://schemas.microsoft.com/office/drawing/2014/main" id="{3222522B-BF6C-4496-8C36-032C98F501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1" name="备注占位符 2">
            <a:extLst>
              <a:ext uri="{FF2B5EF4-FFF2-40B4-BE49-F238E27FC236}">
                <a16:creationId xmlns:a16="http://schemas.microsoft.com/office/drawing/2014/main" id="{F336A5C9-1363-418D-B666-67518DA4A75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查看帮助文档，回到资料总结，然后程序中演示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7460" name="灯片编号占位符 3">
            <a:extLst>
              <a:ext uri="{FF2B5EF4-FFF2-40B4-BE49-F238E27FC236}">
                <a16:creationId xmlns:a16="http://schemas.microsoft.com/office/drawing/2014/main" id="{D4D8A187-7A08-4B91-ADF3-0280629989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0B8F2FE1-361B-426A-B1E5-CFE195DEA75F}" type="slidenum">
              <a:rPr lang="zh-CN" altLang="en-US"/>
              <a:pPr/>
              <a:t>128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3499911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幻灯片图像占位符 1">
            <a:extLst>
              <a:ext uri="{FF2B5EF4-FFF2-40B4-BE49-F238E27FC236}">
                <a16:creationId xmlns:a16="http://schemas.microsoft.com/office/drawing/2014/main" id="{3222522B-BF6C-4496-8C36-032C98F501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1" name="备注占位符 2">
            <a:extLst>
              <a:ext uri="{FF2B5EF4-FFF2-40B4-BE49-F238E27FC236}">
                <a16:creationId xmlns:a16="http://schemas.microsoft.com/office/drawing/2014/main" id="{F336A5C9-1363-418D-B666-67518DA4A75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查看帮助文档，回到资料总结，然后程序中演示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7460" name="灯片编号占位符 3">
            <a:extLst>
              <a:ext uri="{FF2B5EF4-FFF2-40B4-BE49-F238E27FC236}">
                <a16:creationId xmlns:a16="http://schemas.microsoft.com/office/drawing/2014/main" id="{D4D8A187-7A08-4B91-ADF3-0280629989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0B8F2FE1-361B-426A-B1E5-CFE195DEA75F}" type="slidenum">
              <a:rPr lang="zh-CN" altLang="en-US"/>
              <a:pPr/>
              <a:t>129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4930840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幻灯片图像占位符 1">
            <a:extLst>
              <a:ext uri="{FF2B5EF4-FFF2-40B4-BE49-F238E27FC236}">
                <a16:creationId xmlns:a16="http://schemas.microsoft.com/office/drawing/2014/main" id="{3222522B-BF6C-4496-8C36-032C98F501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1" name="备注占位符 2">
            <a:extLst>
              <a:ext uri="{FF2B5EF4-FFF2-40B4-BE49-F238E27FC236}">
                <a16:creationId xmlns:a16="http://schemas.microsoft.com/office/drawing/2014/main" id="{F336A5C9-1363-418D-B666-67518DA4A75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查看帮助文档，回到资料总结，然后程序中演示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7460" name="灯片编号占位符 3">
            <a:extLst>
              <a:ext uri="{FF2B5EF4-FFF2-40B4-BE49-F238E27FC236}">
                <a16:creationId xmlns:a16="http://schemas.microsoft.com/office/drawing/2014/main" id="{D4D8A187-7A08-4B91-ADF3-0280629989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0B8F2FE1-361B-426A-B1E5-CFE195DEA75F}" type="slidenum">
              <a:rPr lang="zh-CN" altLang="en-US"/>
              <a:pPr/>
              <a:t>130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675969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幻灯片图像占位符 1">
            <a:extLst>
              <a:ext uri="{FF2B5EF4-FFF2-40B4-BE49-F238E27FC236}">
                <a16:creationId xmlns:a16="http://schemas.microsoft.com/office/drawing/2014/main" id="{3222522B-BF6C-4496-8C36-032C98F501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1" name="备注占位符 2">
            <a:extLst>
              <a:ext uri="{FF2B5EF4-FFF2-40B4-BE49-F238E27FC236}">
                <a16:creationId xmlns:a16="http://schemas.microsoft.com/office/drawing/2014/main" id="{F336A5C9-1363-418D-B666-67518DA4A75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查看帮助文档，回到资料总结，然后程序中演示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7460" name="灯片编号占位符 3">
            <a:extLst>
              <a:ext uri="{FF2B5EF4-FFF2-40B4-BE49-F238E27FC236}">
                <a16:creationId xmlns:a16="http://schemas.microsoft.com/office/drawing/2014/main" id="{D4D8A187-7A08-4B91-ADF3-0280629989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0B8F2FE1-361B-426A-B1E5-CFE195DEA75F}" type="slidenum">
              <a:rPr lang="zh-CN" altLang="en-US"/>
              <a:pPr/>
              <a:t>131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3568392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幻灯片图像占位符 1">
            <a:extLst>
              <a:ext uri="{FF2B5EF4-FFF2-40B4-BE49-F238E27FC236}">
                <a16:creationId xmlns:a16="http://schemas.microsoft.com/office/drawing/2014/main" id="{3222522B-BF6C-4496-8C36-032C98F501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1" name="备注占位符 2">
            <a:extLst>
              <a:ext uri="{FF2B5EF4-FFF2-40B4-BE49-F238E27FC236}">
                <a16:creationId xmlns:a16="http://schemas.microsoft.com/office/drawing/2014/main" id="{F336A5C9-1363-418D-B666-67518DA4A75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查看帮助文档，回到资料总结，然后程序中演示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7460" name="灯片编号占位符 3">
            <a:extLst>
              <a:ext uri="{FF2B5EF4-FFF2-40B4-BE49-F238E27FC236}">
                <a16:creationId xmlns:a16="http://schemas.microsoft.com/office/drawing/2014/main" id="{D4D8A187-7A08-4B91-ADF3-0280629989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0B8F2FE1-361B-426A-B1E5-CFE195DEA75F}" type="slidenum">
              <a:rPr lang="zh-CN" altLang="en-US"/>
              <a:pPr/>
              <a:t>132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78637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幻灯片图像占位符 1">
            <a:extLst>
              <a:ext uri="{FF2B5EF4-FFF2-40B4-BE49-F238E27FC236}">
                <a16:creationId xmlns:a16="http://schemas.microsoft.com/office/drawing/2014/main" id="{286F2058-DA57-4033-A8E4-E68395E6A68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5059" name="备注占位符 2">
            <a:extLst>
              <a:ext uri="{FF2B5EF4-FFF2-40B4-BE49-F238E27FC236}">
                <a16:creationId xmlns:a16="http://schemas.microsoft.com/office/drawing/2014/main" id="{C2E32B0A-0710-4E15-8172-E1D23AADCBC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/>
              <a:t>地球每天的自转是有些不规则的，而且正在缓慢减速。所以，</a:t>
            </a:r>
            <a:r>
              <a:rPr lang="en-US" altLang="zh-CN"/>
              <a:t>GMT </a:t>
            </a:r>
            <a:r>
              <a:rPr lang="zh-CN" altLang="en-US">
                <a:hlinkClick r:id="rId3"/>
              </a:rPr>
              <a:t>格林尼治时间</a:t>
            </a:r>
            <a:r>
              <a:rPr lang="zh-CN" altLang="en-US"/>
              <a:t>已经不再被作为标准时间使用。</a:t>
            </a:r>
            <a:endParaRPr lang="en-US" altLang="zh-CN"/>
          </a:p>
          <a:p>
            <a:r>
              <a:rPr lang="zh-CN" altLang="en-US"/>
              <a:t>现在的标准时间──</a:t>
            </a:r>
            <a:r>
              <a:rPr lang="zh-CN" altLang="en-US">
                <a:hlinkClick r:id="rId4"/>
              </a:rPr>
              <a:t>协调世界时</a:t>
            </a:r>
            <a:r>
              <a:rPr lang="zh-CN" altLang="en-US"/>
              <a:t>（</a:t>
            </a:r>
            <a:r>
              <a:rPr lang="en-US" altLang="zh-CN">
                <a:hlinkClick r:id="rId5"/>
              </a:rPr>
              <a:t>UTC</a:t>
            </a:r>
            <a:r>
              <a:rPr lang="zh-CN" altLang="en-US"/>
              <a:t>）──由</a:t>
            </a:r>
            <a:r>
              <a:rPr lang="zh-CN" altLang="en-US">
                <a:hlinkClick r:id="rId6"/>
              </a:rPr>
              <a:t>原子钟</a:t>
            </a:r>
            <a:r>
              <a:rPr lang="zh-CN" altLang="en-US"/>
              <a:t>提供。</a:t>
            </a:r>
            <a:endParaRPr lang="en-US" altLang="zh-CN"/>
          </a:p>
          <a:p>
            <a:r>
              <a:rPr lang="en-US" altLang="zh-CN"/>
              <a:t>CST</a:t>
            </a:r>
            <a:r>
              <a:rPr lang="zh-CN" altLang="en-US"/>
              <a:t>：中国标准时间：</a:t>
            </a:r>
            <a:r>
              <a:rPr lang="en-US" altLang="zh-CN"/>
              <a:t>China Standard Time UT+8:00</a:t>
            </a:r>
          </a:p>
          <a:p>
            <a:endParaRPr lang="en-US" altLang="zh-CN"/>
          </a:p>
          <a:p>
            <a:r>
              <a:rPr lang="zh-CN" altLang="en-US"/>
              <a:t>标准基准时间（称为“时代”）即</a:t>
            </a:r>
            <a:r>
              <a:rPr lang="en-US" altLang="zh-CN"/>
              <a:t>1970</a:t>
            </a:r>
            <a:r>
              <a:rPr lang="zh-CN" altLang="en-US"/>
              <a:t>年</a:t>
            </a:r>
            <a:r>
              <a:rPr lang="en-US" altLang="zh-CN"/>
              <a:t>1</a:t>
            </a:r>
            <a:r>
              <a:rPr lang="zh-CN" altLang="en-US"/>
              <a:t>月</a:t>
            </a:r>
            <a:r>
              <a:rPr lang="en-US" altLang="zh-CN"/>
              <a:t>1</a:t>
            </a:r>
            <a:r>
              <a:rPr lang="zh-CN" altLang="en-US"/>
              <a:t>日</a:t>
            </a:r>
            <a:r>
              <a:rPr lang="en-US" altLang="zh-CN"/>
              <a:t>00:00:00 GMT</a:t>
            </a:r>
          </a:p>
        </p:txBody>
      </p:sp>
      <p:sp>
        <p:nvSpPr>
          <p:cNvPr id="45060" name="灯片编号占位符 3">
            <a:extLst>
              <a:ext uri="{FF2B5EF4-FFF2-40B4-BE49-F238E27FC236}">
                <a16:creationId xmlns:a16="http://schemas.microsoft.com/office/drawing/2014/main" id="{A40DC9CD-B425-43D9-B3CC-3413990A875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63610CC9-E201-469C-9E5F-220924721DB0}" type="slidenum">
              <a:rPr lang="zh-CN" altLang="en-US"/>
              <a:pPr>
                <a:spcBef>
                  <a:spcPct val="0"/>
                </a:spcBef>
              </a:pPr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5214854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幻灯片图像占位符 1">
            <a:extLst>
              <a:ext uri="{FF2B5EF4-FFF2-40B4-BE49-F238E27FC236}">
                <a16:creationId xmlns:a16="http://schemas.microsoft.com/office/drawing/2014/main" id="{3222522B-BF6C-4496-8C36-032C98F501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1" name="备注占位符 2">
            <a:extLst>
              <a:ext uri="{FF2B5EF4-FFF2-40B4-BE49-F238E27FC236}">
                <a16:creationId xmlns:a16="http://schemas.microsoft.com/office/drawing/2014/main" id="{F336A5C9-1363-418D-B666-67518DA4A75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查看帮助文档，回到资料总结，然后程序中演示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7460" name="灯片编号占位符 3">
            <a:extLst>
              <a:ext uri="{FF2B5EF4-FFF2-40B4-BE49-F238E27FC236}">
                <a16:creationId xmlns:a16="http://schemas.microsoft.com/office/drawing/2014/main" id="{D4D8A187-7A08-4B91-ADF3-0280629989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0B8F2FE1-361B-426A-B1E5-CFE195DEA75F}" type="slidenum">
              <a:rPr lang="zh-CN" altLang="en-US"/>
              <a:pPr/>
              <a:t>133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1598283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幻灯片图像占位符 1">
            <a:extLst>
              <a:ext uri="{FF2B5EF4-FFF2-40B4-BE49-F238E27FC236}">
                <a16:creationId xmlns:a16="http://schemas.microsoft.com/office/drawing/2014/main" id="{3222522B-BF6C-4496-8C36-032C98F501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1" name="备注占位符 2">
            <a:extLst>
              <a:ext uri="{FF2B5EF4-FFF2-40B4-BE49-F238E27FC236}">
                <a16:creationId xmlns:a16="http://schemas.microsoft.com/office/drawing/2014/main" id="{F336A5C9-1363-418D-B666-67518DA4A75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查看帮助文档，回到资料总结，然后程序中演示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7460" name="灯片编号占位符 3">
            <a:extLst>
              <a:ext uri="{FF2B5EF4-FFF2-40B4-BE49-F238E27FC236}">
                <a16:creationId xmlns:a16="http://schemas.microsoft.com/office/drawing/2014/main" id="{D4D8A187-7A08-4B91-ADF3-0280629989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0B8F2FE1-361B-426A-B1E5-CFE195DEA75F}" type="slidenum">
              <a:rPr lang="zh-CN" altLang="en-US"/>
              <a:pPr/>
              <a:t>134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3230277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幻灯片图像占位符 1">
            <a:extLst>
              <a:ext uri="{FF2B5EF4-FFF2-40B4-BE49-F238E27FC236}">
                <a16:creationId xmlns:a16="http://schemas.microsoft.com/office/drawing/2014/main" id="{3222522B-BF6C-4496-8C36-032C98F501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1" name="备注占位符 2">
            <a:extLst>
              <a:ext uri="{FF2B5EF4-FFF2-40B4-BE49-F238E27FC236}">
                <a16:creationId xmlns:a16="http://schemas.microsoft.com/office/drawing/2014/main" id="{F336A5C9-1363-418D-B666-67518DA4A75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查看帮助文档，回到资料总结，然后程序中演示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7460" name="灯片编号占位符 3">
            <a:extLst>
              <a:ext uri="{FF2B5EF4-FFF2-40B4-BE49-F238E27FC236}">
                <a16:creationId xmlns:a16="http://schemas.microsoft.com/office/drawing/2014/main" id="{D4D8A187-7A08-4B91-ADF3-0280629989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0B8F2FE1-361B-426A-B1E5-CFE195DEA75F}" type="slidenum">
              <a:rPr lang="zh-CN" altLang="en-US"/>
              <a:pPr/>
              <a:t>135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5176288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幻灯片图像占位符 1">
            <a:extLst>
              <a:ext uri="{FF2B5EF4-FFF2-40B4-BE49-F238E27FC236}">
                <a16:creationId xmlns:a16="http://schemas.microsoft.com/office/drawing/2014/main" id="{3222522B-BF6C-4496-8C36-032C98F501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1" name="备注占位符 2">
            <a:extLst>
              <a:ext uri="{FF2B5EF4-FFF2-40B4-BE49-F238E27FC236}">
                <a16:creationId xmlns:a16="http://schemas.microsoft.com/office/drawing/2014/main" id="{F336A5C9-1363-418D-B666-67518DA4A75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查看帮助文档，回到资料总结，然后程序中演示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7460" name="灯片编号占位符 3">
            <a:extLst>
              <a:ext uri="{FF2B5EF4-FFF2-40B4-BE49-F238E27FC236}">
                <a16:creationId xmlns:a16="http://schemas.microsoft.com/office/drawing/2014/main" id="{D4D8A187-7A08-4B91-ADF3-0280629989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0B8F2FE1-361B-426A-B1E5-CFE195DEA75F}" type="slidenum">
              <a:rPr lang="zh-CN" altLang="en-US"/>
              <a:pPr/>
              <a:t>136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095330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幻灯片图像占位符 1">
            <a:extLst>
              <a:ext uri="{FF2B5EF4-FFF2-40B4-BE49-F238E27FC236}">
                <a16:creationId xmlns:a16="http://schemas.microsoft.com/office/drawing/2014/main" id="{3222522B-BF6C-4496-8C36-032C98F501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1" name="备注占位符 2">
            <a:extLst>
              <a:ext uri="{FF2B5EF4-FFF2-40B4-BE49-F238E27FC236}">
                <a16:creationId xmlns:a16="http://schemas.microsoft.com/office/drawing/2014/main" id="{F336A5C9-1363-418D-B666-67518DA4A75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查看帮助文档，回到资料总结，然后程序中演示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7460" name="灯片编号占位符 3">
            <a:extLst>
              <a:ext uri="{FF2B5EF4-FFF2-40B4-BE49-F238E27FC236}">
                <a16:creationId xmlns:a16="http://schemas.microsoft.com/office/drawing/2014/main" id="{D4D8A187-7A08-4B91-ADF3-0280629989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0B8F2FE1-361B-426A-B1E5-CFE195DEA75F}" type="slidenum">
              <a:rPr lang="zh-CN" altLang="en-US"/>
              <a:pPr/>
              <a:t>137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6210385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幻灯片图像占位符 1">
            <a:extLst>
              <a:ext uri="{FF2B5EF4-FFF2-40B4-BE49-F238E27FC236}">
                <a16:creationId xmlns:a16="http://schemas.microsoft.com/office/drawing/2014/main" id="{3222522B-BF6C-4496-8C36-032C98F501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1" name="备注占位符 2">
            <a:extLst>
              <a:ext uri="{FF2B5EF4-FFF2-40B4-BE49-F238E27FC236}">
                <a16:creationId xmlns:a16="http://schemas.microsoft.com/office/drawing/2014/main" id="{F336A5C9-1363-418D-B666-67518DA4A75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查看帮助文档，回到资料总结，然后程序中演示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7460" name="灯片编号占位符 3">
            <a:extLst>
              <a:ext uri="{FF2B5EF4-FFF2-40B4-BE49-F238E27FC236}">
                <a16:creationId xmlns:a16="http://schemas.microsoft.com/office/drawing/2014/main" id="{D4D8A187-7A08-4B91-ADF3-0280629989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0B8F2FE1-361B-426A-B1E5-CFE195DEA75F}" type="slidenum">
              <a:rPr lang="zh-CN" altLang="en-US"/>
              <a:pPr/>
              <a:t>138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5107136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幻灯片图像占位符 1">
            <a:extLst>
              <a:ext uri="{FF2B5EF4-FFF2-40B4-BE49-F238E27FC236}">
                <a16:creationId xmlns:a16="http://schemas.microsoft.com/office/drawing/2014/main" id="{3222522B-BF6C-4496-8C36-032C98F501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1" name="备注占位符 2">
            <a:extLst>
              <a:ext uri="{FF2B5EF4-FFF2-40B4-BE49-F238E27FC236}">
                <a16:creationId xmlns:a16="http://schemas.microsoft.com/office/drawing/2014/main" id="{F336A5C9-1363-418D-B666-67518DA4A75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查看帮助文档，回到资料总结，然后程序中演示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7460" name="灯片编号占位符 3">
            <a:extLst>
              <a:ext uri="{FF2B5EF4-FFF2-40B4-BE49-F238E27FC236}">
                <a16:creationId xmlns:a16="http://schemas.microsoft.com/office/drawing/2014/main" id="{D4D8A187-7A08-4B91-ADF3-0280629989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0B8F2FE1-361B-426A-B1E5-CFE195DEA75F}" type="slidenum">
              <a:rPr lang="zh-CN" altLang="en-US"/>
              <a:pPr/>
              <a:t>139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0829614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幻灯片图像占位符 1">
            <a:extLst>
              <a:ext uri="{FF2B5EF4-FFF2-40B4-BE49-F238E27FC236}">
                <a16:creationId xmlns:a16="http://schemas.microsoft.com/office/drawing/2014/main" id="{3222522B-BF6C-4496-8C36-032C98F501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1" name="备注占位符 2">
            <a:extLst>
              <a:ext uri="{FF2B5EF4-FFF2-40B4-BE49-F238E27FC236}">
                <a16:creationId xmlns:a16="http://schemas.microsoft.com/office/drawing/2014/main" id="{F336A5C9-1363-418D-B666-67518DA4A75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查看帮助文档，回到资料总结，然后程序中演示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7460" name="灯片编号占位符 3">
            <a:extLst>
              <a:ext uri="{FF2B5EF4-FFF2-40B4-BE49-F238E27FC236}">
                <a16:creationId xmlns:a16="http://schemas.microsoft.com/office/drawing/2014/main" id="{D4D8A187-7A08-4B91-ADF3-0280629989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0B8F2FE1-361B-426A-B1E5-CFE195DEA75F}" type="slidenum">
              <a:rPr lang="zh-CN" altLang="en-US"/>
              <a:pPr/>
              <a:t>140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955541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幻灯片图像占位符 1">
            <a:extLst>
              <a:ext uri="{FF2B5EF4-FFF2-40B4-BE49-F238E27FC236}">
                <a16:creationId xmlns:a16="http://schemas.microsoft.com/office/drawing/2014/main" id="{3222522B-BF6C-4496-8C36-032C98F501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1" name="备注占位符 2">
            <a:extLst>
              <a:ext uri="{FF2B5EF4-FFF2-40B4-BE49-F238E27FC236}">
                <a16:creationId xmlns:a16="http://schemas.microsoft.com/office/drawing/2014/main" id="{F336A5C9-1363-418D-B666-67518DA4A75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查看帮助文档，回到资料总结，然后程序中演示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7460" name="灯片编号占位符 3">
            <a:extLst>
              <a:ext uri="{FF2B5EF4-FFF2-40B4-BE49-F238E27FC236}">
                <a16:creationId xmlns:a16="http://schemas.microsoft.com/office/drawing/2014/main" id="{D4D8A187-7A08-4B91-ADF3-0280629989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0B8F2FE1-361B-426A-B1E5-CFE195DEA75F}" type="slidenum">
              <a:rPr lang="zh-CN" altLang="en-US"/>
              <a:pPr/>
              <a:t>141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1958466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幻灯片图像占位符 1">
            <a:extLst>
              <a:ext uri="{FF2B5EF4-FFF2-40B4-BE49-F238E27FC236}">
                <a16:creationId xmlns:a16="http://schemas.microsoft.com/office/drawing/2014/main" id="{3222522B-BF6C-4496-8C36-032C98F501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1" name="备注占位符 2">
            <a:extLst>
              <a:ext uri="{FF2B5EF4-FFF2-40B4-BE49-F238E27FC236}">
                <a16:creationId xmlns:a16="http://schemas.microsoft.com/office/drawing/2014/main" id="{F336A5C9-1363-418D-B666-67518DA4A75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查看帮助文档，回到资料总结，然后程序中演示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7460" name="灯片编号占位符 3">
            <a:extLst>
              <a:ext uri="{FF2B5EF4-FFF2-40B4-BE49-F238E27FC236}">
                <a16:creationId xmlns:a16="http://schemas.microsoft.com/office/drawing/2014/main" id="{D4D8A187-7A08-4B91-ADF3-0280629989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0B8F2FE1-361B-426A-B1E5-CFE195DEA75F}" type="slidenum">
              <a:rPr lang="zh-CN" altLang="en-US"/>
              <a:pPr/>
              <a:t>142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70864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幻灯片图像占位符 1">
            <a:extLst>
              <a:ext uri="{FF2B5EF4-FFF2-40B4-BE49-F238E27FC236}">
                <a16:creationId xmlns:a16="http://schemas.microsoft.com/office/drawing/2014/main" id="{286F2058-DA57-4033-A8E4-E68395E6A68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5059" name="备注占位符 2">
            <a:extLst>
              <a:ext uri="{FF2B5EF4-FFF2-40B4-BE49-F238E27FC236}">
                <a16:creationId xmlns:a16="http://schemas.microsoft.com/office/drawing/2014/main" id="{C2E32B0A-0710-4E15-8172-E1D23AADCBC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/>
              <a:t>地球每天的自转是有些不规则的，而且正在缓慢减速。所以，</a:t>
            </a:r>
            <a:r>
              <a:rPr lang="en-US" altLang="zh-CN"/>
              <a:t>GMT </a:t>
            </a:r>
            <a:r>
              <a:rPr lang="zh-CN" altLang="en-US">
                <a:hlinkClick r:id="rId3"/>
              </a:rPr>
              <a:t>格林尼治时间</a:t>
            </a:r>
            <a:r>
              <a:rPr lang="zh-CN" altLang="en-US"/>
              <a:t>已经不再被作为标准时间使用。</a:t>
            </a:r>
            <a:endParaRPr lang="en-US" altLang="zh-CN"/>
          </a:p>
          <a:p>
            <a:r>
              <a:rPr lang="zh-CN" altLang="en-US"/>
              <a:t>现在的标准时间──</a:t>
            </a:r>
            <a:r>
              <a:rPr lang="zh-CN" altLang="en-US">
                <a:hlinkClick r:id="rId4"/>
              </a:rPr>
              <a:t>协调世界时</a:t>
            </a:r>
            <a:r>
              <a:rPr lang="zh-CN" altLang="en-US"/>
              <a:t>（</a:t>
            </a:r>
            <a:r>
              <a:rPr lang="en-US" altLang="zh-CN">
                <a:hlinkClick r:id="rId5"/>
              </a:rPr>
              <a:t>UTC</a:t>
            </a:r>
            <a:r>
              <a:rPr lang="zh-CN" altLang="en-US"/>
              <a:t>）──由</a:t>
            </a:r>
            <a:r>
              <a:rPr lang="zh-CN" altLang="en-US">
                <a:hlinkClick r:id="rId6"/>
              </a:rPr>
              <a:t>原子钟</a:t>
            </a:r>
            <a:r>
              <a:rPr lang="zh-CN" altLang="en-US"/>
              <a:t>提供。</a:t>
            </a:r>
            <a:endParaRPr lang="en-US" altLang="zh-CN"/>
          </a:p>
          <a:p>
            <a:r>
              <a:rPr lang="en-US" altLang="zh-CN"/>
              <a:t>CST</a:t>
            </a:r>
            <a:r>
              <a:rPr lang="zh-CN" altLang="en-US"/>
              <a:t>：中国标准时间：</a:t>
            </a:r>
            <a:r>
              <a:rPr lang="en-US" altLang="zh-CN"/>
              <a:t>China Standard Time UT+8:00</a:t>
            </a:r>
          </a:p>
          <a:p>
            <a:endParaRPr lang="en-US" altLang="zh-CN"/>
          </a:p>
          <a:p>
            <a:r>
              <a:rPr lang="zh-CN" altLang="en-US"/>
              <a:t>标准基准时间（称为“时代”）即</a:t>
            </a:r>
            <a:r>
              <a:rPr lang="en-US" altLang="zh-CN"/>
              <a:t>1970</a:t>
            </a:r>
            <a:r>
              <a:rPr lang="zh-CN" altLang="en-US"/>
              <a:t>年</a:t>
            </a:r>
            <a:r>
              <a:rPr lang="en-US" altLang="zh-CN"/>
              <a:t>1</a:t>
            </a:r>
            <a:r>
              <a:rPr lang="zh-CN" altLang="en-US"/>
              <a:t>月</a:t>
            </a:r>
            <a:r>
              <a:rPr lang="en-US" altLang="zh-CN"/>
              <a:t>1</a:t>
            </a:r>
            <a:r>
              <a:rPr lang="zh-CN" altLang="en-US"/>
              <a:t>日</a:t>
            </a:r>
            <a:r>
              <a:rPr lang="en-US" altLang="zh-CN"/>
              <a:t>00:00:00 GMT</a:t>
            </a:r>
          </a:p>
        </p:txBody>
      </p:sp>
      <p:sp>
        <p:nvSpPr>
          <p:cNvPr id="45060" name="灯片编号占位符 3">
            <a:extLst>
              <a:ext uri="{FF2B5EF4-FFF2-40B4-BE49-F238E27FC236}">
                <a16:creationId xmlns:a16="http://schemas.microsoft.com/office/drawing/2014/main" id="{A40DC9CD-B425-43D9-B3CC-3413990A875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63610CC9-E201-469C-9E5F-220924721DB0}" type="slidenum">
              <a:rPr lang="zh-CN" altLang="en-US"/>
              <a:pPr>
                <a:spcBef>
                  <a:spcPct val="0"/>
                </a:spcBef>
              </a:pPr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4820174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幻灯片图像占位符 1">
            <a:extLst>
              <a:ext uri="{FF2B5EF4-FFF2-40B4-BE49-F238E27FC236}">
                <a16:creationId xmlns:a16="http://schemas.microsoft.com/office/drawing/2014/main" id="{3222522B-BF6C-4496-8C36-032C98F501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1" name="备注占位符 2">
            <a:extLst>
              <a:ext uri="{FF2B5EF4-FFF2-40B4-BE49-F238E27FC236}">
                <a16:creationId xmlns:a16="http://schemas.microsoft.com/office/drawing/2014/main" id="{F336A5C9-1363-418D-B666-67518DA4A75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查看帮助文档，回到资料总结，然后程序中演示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7460" name="灯片编号占位符 3">
            <a:extLst>
              <a:ext uri="{FF2B5EF4-FFF2-40B4-BE49-F238E27FC236}">
                <a16:creationId xmlns:a16="http://schemas.microsoft.com/office/drawing/2014/main" id="{D4D8A187-7A08-4B91-ADF3-0280629989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0B8F2FE1-361B-426A-B1E5-CFE195DEA75F}" type="slidenum">
              <a:rPr lang="zh-CN" altLang="en-US"/>
              <a:pPr/>
              <a:t>143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8527804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幻灯片图像占位符 1">
            <a:extLst>
              <a:ext uri="{FF2B5EF4-FFF2-40B4-BE49-F238E27FC236}">
                <a16:creationId xmlns:a16="http://schemas.microsoft.com/office/drawing/2014/main" id="{3222522B-BF6C-4496-8C36-032C98F501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1" name="备注占位符 2">
            <a:extLst>
              <a:ext uri="{FF2B5EF4-FFF2-40B4-BE49-F238E27FC236}">
                <a16:creationId xmlns:a16="http://schemas.microsoft.com/office/drawing/2014/main" id="{F336A5C9-1363-418D-B666-67518DA4A75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在进行元素插入的时候，和之前一样； 每一次插入完毕以后，使用红黑规则进行校验，如果不满足红黑规则，就需要通过变色，左旋和右旋来调整树，使其满足红黑规则；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7460" name="灯片编号占位符 3">
            <a:extLst>
              <a:ext uri="{FF2B5EF4-FFF2-40B4-BE49-F238E27FC236}">
                <a16:creationId xmlns:a16="http://schemas.microsoft.com/office/drawing/2014/main" id="{D4D8A187-7A08-4B91-ADF3-0280629989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0B8F2FE1-361B-426A-B1E5-CFE195DEA75F}" type="slidenum">
              <a:rPr lang="zh-CN" altLang="en-US"/>
              <a:pPr/>
              <a:t>144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1674926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幻灯片图像占位符 1">
            <a:extLst>
              <a:ext uri="{FF2B5EF4-FFF2-40B4-BE49-F238E27FC236}">
                <a16:creationId xmlns:a16="http://schemas.microsoft.com/office/drawing/2014/main" id="{3222522B-BF6C-4496-8C36-032C98F501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1" name="备注占位符 2">
            <a:extLst>
              <a:ext uri="{FF2B5EF4-FFF2-40B4-BE49-F238E27FC236}">
                <a16:creationId xmlns:a16="http://schemas.microsoft.com/office/drawing/2014/main" id="{F336A5C9-1363-418D-B666-67518DA4A75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查看帮助文档，回到资料总结，然后程序中演示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7460" name="灯片编号占位符 3">
            <a:extLst>
              <a:ext uri="{FF2B5EF4-FFF2-40B4-BE49-F238E27FC236}">
                <a16:creationId xmlns:a16="http://schemas.microsoft.com/office/drawing/2014/main" id="{D4D8A187-7A08-4B91-ADF3-0280629989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0B8F2FE1-361B-426A-B1E5-CFE195DEA75F}" type="slidenum">
              <a:rPr lang="zh-CN" altLang="en-US"/>
              <a:pPr/>
              <a:t>145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6964399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幻灯片图像占位符 1">
            <a:extLst>
              <a:ext uri="{FF2B5EF4-FFF2-40B4-BE49-F238E27FC236}">
                <a16:creationId xmlns:a16="http://schemas.microsoft.com/office/drawing/2014/main" id="{3222522B-BF6C-4496-8C36-032C98F501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1" name="备注占位符 2">
            <a:extLst>
              <a:ext uri="{FF2B5EF4-FFF2-40B4-BE49-F238E27FC236}">
                <a16:creationId xmlns:a16="http://schemas.microsoft.com/office/drawing/2014/main" id="{F336A5C9-1363-418D-B666-67518DA4A75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查看帮助文档，回到资料总结，然后程序中演示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7460" name="灯片编号占位符 3">
            <a:extLst>
              <a:ext uri="{FF2B5EF4-FFF2-40B4-BE49-F238E27FC236}">
                <a16:creationId xmlns:a16="http://schemas.microsoft.com/office/drawing/2014/main" id="{D4D8A187-7A08-4B91-ADF3-0280629989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0B8F2FE1-361B-426A-B1E5-CFE195DEA75F}" type="slidenum">
              <a:rPr lang="zh-CN" altLang="en-US"/>
              <a:pPr/>
              <a:t>146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6650384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幻灯片图像占位符 1">
            <a:extLst>
              <a:ext uri="{FF2B5EF4-FFF2-40B4-BE49-F238E27FC236}">
                <a16:creationId xmlns:a16="http://schemas.microsoft.com/office/drawing/2014/main" id="{3222522B-BF6C-4496-8C36-032C98F501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1" name="备注占位符 2">
            <a:extLst>
              <a:ext uri="{FF2B5EF4-FFF2-40B4-BE49-F238E27FC236}">
                <a16:creationId xmlns:a16="http://schemas.microsoft.com/office/drawing/2014/main" id="{F336A5C9-1363-418D-B666-67518DA4A75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在进行元素插入的时候，和之前一样； 每一次插入完毕以后，使用红黑规则进行校验，如果不满足红黑规则，就需要通过变色，左旋和右旋来调整树，使其满足红黑规则；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7460" name="灯片编号占位符 3">
            <a:extLst>
              <a:ext uri="{FF2B5EF4-FFF2-40B4-BE49-F238E27FC236}">
                <a16:creationId xmlns:a16="http://schemas.microsoft.com/office/drawing/2014/main" id="{D4D8A187-7A08-4B91-ADF3-0280629989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0B8F2FE1-361B-426A-B1E5-CFE195DEA75F}" type="slidenum">
              <a:rPr lang="zh-CN" altLang="en-US"/>
              <a:pPr/>
              <a:t>147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568041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幻灯片图像占位符 1">
            <a:extLst>
              <a:ext uri="{FF2B5EF4-FFF2-40B4-BE49-F238E27FC236}">
                <a16:creationId xmlns:a16="http://schemas.microsoft.com/office/drawing/2014/main" id="{3222522B-BF6C-4496-8C36-032C98F501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1" name="备注占位符 2">
            <a:extLst>
              <a:ext uri="{FF2B5EF4-FFF2-40B4-BE49-F238E27FC236}">
                <a16:creationId xmlns:a16="http://schemas.microsoft.com/office/drawing/2014/main" id="{F336A5C9-1363-418D-B666-67518DA4A75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查看帮助文档，回到资料总结，然后程序中演示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7460" name="灯片编号占位符 3">
            <a:extLst>
              <a:ext uri="{FF2B5EF4-FFF2-40B4-BE49-F238E27FC236}">
                <a16:creationId xmlns:a16="http://schemas.microsoft.com/office/drawing/2014/main" id="{D4D8A187-7A08-4B91-ADF3-0280629989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0B8F2FE1-361B-426A-B1E5-CFE195DEA75F}" type="slidenum">
              <a:rPr lang="zh-CN" altLang="en-US"/>
              <a:pPr/>
              <a:t>149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2071040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幻灯片图像占位符 1">
            <a:extLst>
              <a:ext uri="{FF2B5EF4-FFF2-40B4-BE49-F238E27FC236}">
                <a16:creationId xmlns:a16="http://schemas.microsoft.com/office/drawing/2014/main" id="{3222522B-BF6C-4496-8C36-032C98F501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1" name="备注占位符 2">
            <a:extLst>
              <a:ext uri="{FF2B5EF4-FFF2-40B4-BE49-F238E27FC236}">
                <a16:creationId xmlns:a16="http://schemas.microsoft.com/office/drawing/2014/main" id="{F336A5C9-1363-418D-B666-67518DA4A75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查看帮助文档，回到资料总结，然后程序中演示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7460" name="灯片编号占位符 3">
            <a:extLst>
              <a:ext uri="{FF2B5EF4-FFF2-40B4-BE49-F238E27FC236}">
                <a16:creationId xmlns:a16="http://schemas.microsoft.com/office/drawing/2014/main" id="{D4D8A187-7A08-4B91-ADF3-0280629989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0B8F2FE1-361B-426A-B1E5-CFE195DEA75F}" type="slidenum">
              <a:rPr lang="zh-CN" altLang="en-US"/>
              <a:pPr/>
              <a:t>150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8041803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幻灯片图像占位符 1">
            <a:extLst>
              <a:ext uri="{FF2B5EF4-FFF2-40B4-BE49-F238E27FC236}">
                <a16:creationId xmlns:a16="http://schemas.microsoft.com/office/drawing/2014/main" id="{3222522B-BF6C-4496-8C36-032C98F501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1" name="备注占位符 2">
            <a:extLst>
              <a:ext uri="{FF2B5EF4-FFF2-40B4-BE49-F238E27FC236}">
                <a16:creationId xmlns:a16="http://schemas.microsoft.com/office/drawing/2014/main" id="{F336A5C9-1363-418D-B666-67518DA4A75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查看帮助文档，回到资料总结，然后程序中演示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7460" name="灯片编号占位符 3">
            <a:extLst>
              <a:ext uri="{FF2B5EF4-FFF2-40B4-BE49-F238E27FC236}">
                <a16:creationId xmlns:a16="http://schemas.microsoft.com/office/drawing/2014/main" id="{D4D8A187-7A08-4B91-ADF3-0280629989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0B8F2FE1-361B-426A-B1E5-CFE195DEA75F}" type="slidenum">
              <a:rPr lang="zh-CN" altLang="en-US"/>
              <a:pPr/>
              <a:t>151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0370107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幻灯片图像占位符 1">
            <a:extLst>
              <a:ext uri="{FF2B5EF4-FFF2-40B4-BE49-F238E27FC236}">
                <a16:creationId xmlns:a16="http://schemas.microsoft.com/office/drawing/2014/main" id="{3222522B-BF6C-4496-8C36-032C98F501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1" name="备注占位符 2">
            <a:extLst>
              <a:ext uri="{FF2B5EF4-FFF2-40B4-BE49-F238E27FC236}">
                <a16:creationId xmlns:a16="http://schemas.microsoft.com/office/drawing/2014/main" id="{F336A5C9-1363-418D-B666-67518DA4A75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查看帮助文档，回到资料总结，然后程序中演示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7460" name="灯片编号占位符 3">
            <a:extLst>
              <a:ext uri="{FF2B5EF4-FFF2-40B4-BE49-F238E27FC236}">
                <a16:creationId xmlns:a16="http://schemas.microsoft.com/office/drawing/2014/main" id="{D4D8A187-7A08-4B91-ADF3-0280629989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0B8F2FE1-361B-426A-B1E5-CFE195DEA75F}" type="slidenum">
              <a:rPr lang="zh-CN" altLang="en-US"/>
              <a:pPr/>
              <a:t>153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6568002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幻灯片图像占位符 1">
            <a:extLst>
              <a:ext uri="{FF2B5EF4-FFF2-40B4-BE49-F238E27FC236}">
                <a16:creationId xmlns:a16="http://schemas.microsoft.com/office/drawing/2014/main" id="{3222522B-BF6C-4496-8C36-032C98F501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1" name="备注占位符 2">
            <a:extLst>
              <a:ext uri="{FF2B5EF4-FFF2-40B4-BE49-F238E27FC236}">
                <a16:creationId xmlns:a16="http://schemas.microsoft.com/office/drawing/2014/main" id="{F336A5C9-1363-418D-B666-67518DA4A75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查看帮助文档，回到资料总结，然后程序中演示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7460" name="灯片编号占位符 3">
            <a:extLst>
              <a:ext uri="{FF2B5EF4-FFF2-40B4-BE49-F238E27FC236}">
                <a16:creationId xmlns:a16="http://schemas.microsoft.com/office/drawing/2014/main" id="{D4D8A187-7A08-4B91-ADF3-0280629989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0B8F2FE1-361B-426A-B1E5-CFE195DEA75F}" type="slidenum">
              <a:rPr lang="zh-CN" altLang="en-US"/>
              <a:pPr/>
              <a:t>154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84990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幻灯片图像占位符 1">
            <a:extLst>
              <a:ext uri="{FF2B5EF4-FFF2-40B4-BE49-F238E27FC236}">
                <a16:creationId xmlns:a16="http://schemas.microsoft.com/office/drawing/2014/main" id="{286F2058-DA57-4033-A8E4-E68395E6A68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5059" name="备注占位符 2">
            <a:extLst>
              <a:ext uri="{FF2B5EF4-FFF2-40B4-BE49-F238E27FC236}">
                <a16:creationId xmlns:a16="http://schemas.microsoft.com/office/drawing/2014/main" id="{C2E32B0A-0710-4E15-8172-E1D23AADCBC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/>
              <a:t>地球每天的自转是有些不规则的，而且正在缓慢减速。所以，</a:t>
            </a:r>
            <a:r>
              <a:rPr lang="en-US" altLang="zh-CN"/>
              <a:t>GMT </a:t>
            </a:r>
            <a:r>
              <a:rPr lang="zh-CN" altLang="en-US">
                <a:hlinkClick r:id="rId3"/>
              </a:rPr>
              <a:t>格林尼治时间</a:t>
            </a:r>
            <a:r>
              <a:rPr lang="zh-CN" altLang="en-US"/>
              <a:t>已经不再被作为标准时间使用。</a:t>
            </a:r>
            <a:endParaRPr lang="en-US" altLang="zh-CN"/>
          </a:p>
          <a:p>
            <a:r>
              <a:rPr lang="zh-CN" altLang="en-US"/>
              <a:t>现在的标准时间──</a:t>
            </a:r>
            <a:r>
              <a:rPr lang="zh-CN" altLang="en-US">
                <a:hlinkClick r:id="rId4"/>
              </a:rPr>
              <a:t>协调世界时</a:t>
            </a:r>
            <a:r>
              <a:rPr lang="zh-CN" altLang="en-US"/>
              <a:t>（</a:t>
            </a:r>
            <a:r>
              <a:rPr lang="en-US" altLang="zh-CN">
                <a:hlinkClick r:id="rId5"/>
              </a:rPr>
              <a:t>UTC</a:t>
            </a:r>
            <a:r>
              <a:rPr lang="zh-CN" altLang="en-US"/>
              <a:t>）──由</a:t>
            </a:r>
            <a:r>
              <a:rPr lang="zh-CN" altLang="en-US">
                <a:hlinkClick r:id="rId6"/>
              </a:rPr>
              <a:t>原子钟</a:t>
            </a:r>
            <a:r>
              <a:rPr lang="zh-CN" altLang="en-US"/>
              <a:t>提供。</a:t>
            </a:r>
            <a:endParaRPr lang="en-US" altLang="zh-CN"/>
          </a:p>
          <a:p>
            <a:r>
              <a:rPr lang="en-US" altLang="zh-CN"/>
              <a:t>CST</a:t>
            </a:r>
            <a:r>
              <a:rPr lang="zh-CN" altLang="en-US"/>
              <a:t>：中国标准时间：</a:t>
            </a:r>
            <a:r>
              <a:rPr lang="en-US" altLang="zh-CN"/>
              <a:t>China Standard Time UT+8:00</a:t>
            </a:r>
          </a:p>
          <a:p>
            <a:endParaRPr lang="en-US" altLang="zh-CN"/>
          </a:p>
          <a:p>
            <a:r>
              <a:rPr lang="zh-CN" altLang="en-US"/>
              <a:t>标准基准时间（称为“时代”）即</a:t>
            </a:r>
            <a:r>
              <a:rPr lang="en-US" altLang="zh-CN"/>
              <a:t>1970</a:t>
            </a:r>
            <a:r>
              <a:rPr lang="zh-CN" altLang="en-US"/>
              <a:t>年</a:t>
            </a:r>
            <a:r>
              <a:rPr lang="en-US" altLang="zh-CN"/>
              <a:t>1</a:t>
            </a:r>
            <a:r>
              <a:rPr lang="zh-CN" altLang="en-US"/>
              <a:t>月</a:t>
            </a:r>
            <a:r>
              <a:rPr lang="en-US" altLang="zh-CN"/>
              <a:t>1</a:t>
            </a:r>
            <a:r>
              <a:rPr lang="zh-CN" altLang="en-US"/>
              <a:t>日</a:t>
            </a:r>
            <a:r>
              <a:rPr lang="en-US" altLang="zh-CN"/>
              <a:t>00:00:00 GMT</a:t>
            </a:r>
          </a:p>
        </p:txBody>
      </p:sp>
      <p:sp>
        <p:nvSpPr>
          <p:cNvPr id="45060" name="灯片编号占位符 3">
            <a:extLst>
              <a:ext uri="{FF2B5EF4-FFF2-40B4-BE49-F238E27FC236}">
                <a16:creationId xmlns:a16="http://schemas.microsoft.com/office/drawing/2014/main" id="{A40DC9CD-B425-43D9-B3CC-3413990A875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63610CC9-E201-469C-9E5F-220924721DB0}" type="slidenum">
              <a:rPr lang="zh-CN" altLang="en-US"/>
              <a:pPr>
                <a:spcBef>
                  <a:spcPct val="0"/>
                </a:spcBef>
              </a:pPr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8158141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幻灯片图像占位符 1">
            <a:extLst>
              <a:ext uri="{FF2B5EF4-FFF2-40B4-BE49-F238E27FC236}">
                <a16:creationId xmlns:a16="http://schemas.microsoft.com/office/drawing/2014/main" id="{3222522B-BF6C-4496-8C36-032C98F501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1" name="备注占位符 2">
            <a:extLst>
              <a:ext uri="{FF2B5EF4-FFF2-40B4-BE49-F238E27FC236}">
                <a16:creationId xmlns:a16="http://schemas.microsoft.com/office/drawing/2014/main" id="{F336A5C9-1363-418D-B666-67518DA4A75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查看帮助文档，回到资料总结，然后程序中演示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7460" name="灯片编号占位符 3">
            <a:extLst>
              <a:ext uri="{FF2B5EF4-FFF2-40B4-BE49-F238E27FC236}">
                <a16:creationId xmlns:a16="http://schemas.microsoft.com/office/drawing/2014/main" id="{D4D8A187-7A08-4B91-ADF3-0280629989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0B8F2FE1-361B-426A-B1E5-CFE195DEA75F}" type="slidenum">
              <a:rPr lang="zh-CN" altLang="en-US"/>
              <a:pPr/>
              <a:t>155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8586533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幻灯片图像占位符 1">
            <a:extLst>
              <a:ext uri="{FF2B5EF4-FFF2-40B4-BE49-F238E27FC236}">
                <a16:creationId xmlns:a16="http://schemas.microsoft.com/office/drawing/2014/main" id="{3222522B-BF6C-4496-8C36-032C98F501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1" name="备注占位符 2">
            <a:extLst>
              <a:ext uri="{FF2B5EF4-FFF2-40B4-BE49-F238E27FC236}">
                <a16:creationId xmlns:a16="http://schemas.microsoft.com/office/drawing/2014/main" id="{F336A5C9-1363-418D-B666-67518DA4A75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查看帮助文档，回到资料总结，然后程序中演示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7460" name="灯片编号占位符 3">
            <a:extLst>
              <a:ext uri="{FF2B5EF4-FFF2-40B4-BE49-F238E27FC236}">
                <a16:creationId xmlns:a16="http://schemas.microsoft.com/office/drawing/2014/main" id="{D4D8A187-7A08-4B91-ADF3-0280629989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0B8F2FE1-361B-426A-B1E5-CFE195DEA75F}" type="slidenum">
              <a:rPr lang="zh-CN" altLang="en-US"/>
              <a:pPr/>
              <a:t>156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9289839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幻灯片图像占位符 1">
            <a:extLst>
              <a:ext uri="{FF2B5EF4-FFF2-40B4-BE49-F238E27FC236}">
                <a16:creationId xmlns:a16="http://schemas.microsoft.com/office/drawing/2014/main" id="{3222522B-BF6C-4496-8C36-032C98F501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1" name="备注占位符 2">
            <a:extLst>
              <a:ext uri="{FF2B5EF4-FFF2-40B4-BE49-F238E27FC236}">
                <a16:creationId xmlns:a16="http://schemas.microsoft.com/office/drawing/2014/main" id="{F336A5C9-1363-418D-B666-67518DA4A75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查看帮助文档，回到资料总结，然后程序中演示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7460" name="灯片编号占位符 3">
            <a:extLst>
              <a:ext uri="{FF2B5EF4-FFF2-40B4-BE49-F238E27FC236}">
                <a16:creationId xmlns:a16="http://schemas.microsoft.com/office/drawing/2014/main" id="{D4D8A187-7A08-4B91-ADF3-0280629989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0B8F2FE1-361B-426A-B1E5-CFE195DEA75F}" type="slidenum">
              <a:rPr lang="zh-CN" altLang="en-US"/>
              <a:pPr/>
              <a:t>157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9840946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幻灯片图像占位符 1">
            <a:extLst>
              <a:ext uri="{FF2B5EF4-FFF2-40B4-BE49-F238E27FC236}">
                <a16:creationId xmlns:a16="http://schemas.microsoft.com/office/drawing/2014/main" id="{3222522B-BF6C-4496-8C36-032C98F501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1" name="备注占位符 2">
            <a:extLst>
              <a:ext uri="{FF2B5EF4-FFF2-40B4-BE49-F238E27FC236}">
                <a16:creationId xmlns:a16="http://schemas.microsoft.com/office/drawing/2014/main" id="{F336A5C9-1363-418D-B666-67518DA4A75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查看帮助文档，回到资料总结，然后程序中演示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7460" name="灯片编号占位符 3">
            <a:extLst>
              <a:ext uri="{FF2B5EF4-FFF2-40B4-BE49-F238E27FC236}">
                <a16:creationId xmlns:a16="http://schemas.microsoft.com/office/drawing/2014/main" id="{D4D8A187-7A08-4B91-ADF3-0280629989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0B8F2FE1-361B-426A-B1E5-CFE195DEA75F}" type="slidenum">
              <a:rPr lang="zh-CN" altLang="en-US"/>
              <a:pPr/>
              <a:t>158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7515271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幻灯片图像占位符 1">
            <a:extLst>
              <a:ext uri="{FF2B5EF4-FFF2-40B4-BE49-F238E27FC236}">
                <a16:creationId xmlns:a16="http://schemas.microsoft.com/office/drawing/2014/main" id="{3222522B-BF6C-4496-8C36-032C98F501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1" name="备注占位符 2">
            <a:extLst>
              <a:ext uri="{FF2B5EF4-FFF2-40B4-BE49-F238E27FC236}">
                <a16:creationId xmlns:a16="http://schemas.microsoft.com/office/drawing/2014/main" id="{F336A5C9-1363-418D-B666-67518DA4A75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查看帮助文档，回到资料总结，然后程序中演示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7460" name="灯片编号占位符 3">
            <a:extLst>
              <a:ext uri="{FF2B5EF4-FFF2-40B4-BE49-F238E27FC236}">
                <a16:creationId xmlns:a16="http://schemas.microsoft.com/office/drawing/2014/main" id="{D4D8A187-7A08-4B91-ADF3-0280629989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0B8F2FE1-361B-426A-B1E5-CFE195DEA75F}" type="slidenum">
              <a:rPr lang="zh-CN" altLang="en-US"/>
              <a:pPr/>
              <a:t>159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6334314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幻灯片图像占位符 1">
            <a:extLst>
              <a:ext uri="{FF2B5EF4-FFF2-40B4-BE49-F238E27FC236}">
                <a16:creationId xmlns:a16="http://schemas.microsoft.com/office/drawing/2014/main" id="{3222522B-BF6C-4496-8C36-032C98F501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1" name="备注占位符 2">
            <a:extLst>
              <a:ext uri="{FF2B5EF4-FFF2-40B4-BE49-F238E27FC236}">
                <a16:creationId xmlns:a16="http://schemas.microsoft.com/office/drawing/2014/main" id="{F336A5C9-1363-418D-B666-67518DA4A75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查看帮助文档，回到资料总结，然后程序中演示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7460" name="灯片编号占位符 3">
            <a:extLst>
              <a:ext uri="{FF2B5EF4-FFF2-40B4-BE49-F238E27FC236}">
                <a16:creationId xmlns:a16="http://schemas.microsoft.com/office/drawing/2014/main" id="{D4D8A187-7A08-4B91-ADF3-0280629989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0B8F2FE1-361B-426A-B1E5-CFE195DEA75F}" type="slidenum">
              <a:rPr lang="zh-CN" altLang="en-US"/>
              <a:pPr/>
              <a:t>160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160243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幻灯片图像占位符 1">
            <a:extLst>
              <a:ext uri="{FF2B5EF4-FFF2-40B4-BE49-F238E27FC236}">
                <a16:creationId xmlns:a16="http://schemas.microsoft.com/office/drawing/2014/main" id="{3222522B-BF6C-4496-8C36-032C98F501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1" name="备注占位符 2">
            <a:extLst>
              <a:ext uri="{FF2B5EF4-FFF2-40B4-BE49-F238E27FC236}">
                <a16:creationId xmlns:a16="http://schemas.microsoft.com/office/drawing/2014/main" id="{F336A5C9-1363-418D-B666-67518DA4A75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查看帮助文档，回到资料总结，然后程序中演示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7460" name="灯片编号占位符 3">
            <a:extLst>
              <a:ext uri="{FF2B5EF4-FFF2-40B4-BE49-F238E27FC236}">
                <a16:creationId xmlns:a16="http://schemas.microsoft.com/office/drawing/2014/main" id="{D4D8A187-7A08-4B91-ADF3-0280629989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0B8F2FE1-361B-426A-B1E5-CFE195DEA75F}" type="slidenum">
              <a:rPr lang="zh-CN" altLang="en-US"/>
              <a:pPr/>
              <a:t>161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1899690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幻灯片图像占位符 1">
            <a:extLst>
              <a:ext uri="{FF2B5EF4-FFF2-40B4-BE49-F238E27FC236}">
                <a16:creationId xmlns:a16="http://schemas.microsoft.com/office/drawing/2014/main" id="{3222522B-BF6C-4496-8C36-032C98F501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1" name="备注占位符 2">
            <a:extLst>
              <a:ext uri="{FF2B5EF4-FFF2-40B4-BE49-F238E27FC236}">
                <a16:creationId xmlns:a16="http://schemas.microsoft.com/office/drawing/2014/main" id="{F336A5C9-1363-418D-B666-67518DA4A75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查看帮助文档，回到资料总结，然后程序中演示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7460" name="灯片编号占位符 3">
            <a:extLst>
              <a:ext uri="{FF2B5EF4-FFF2-40B4-BE49-F238E27FC236}">
                <a16:creationId xmlns:a16="http://schemas.microsoft.com/office/drawing/2014/main" id="{D4D8A187-7A08-4B91-ADF3-0280629989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0B8F2FE1-361B-426A-B1E5-CFE195DEA75F}" type="slidenum">
              <a:rPr lang="zh-CN" altLang="en-US"/>
              <a:pPr/>
              <a:t>162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6401165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幻灯片图像占位符 1">
            <a:extLst>
              <a:ext uri="{FF2B5EF4-FFF2-40B4-BE49-F238E27FC236}">
                <a16:creationId xmlns:a16="http://schemas.microsoft.com/office/drawing/2014/main" id="{3222522B-BF6C-4496-8C36-032C98F501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1" name="备注占位符 2">
            <a:extLst>
              <a:ext uri="{FF2B5EF4-FFF2-40B4-BE49-F238E27FC236}">
                <a16:creationId xmlns:a16="http://schemas.microsoft.com/office/drawing/2014/main" id="{F336A5C9-1363-418D-B666-67518DA4A75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查看帮助文档，回到资料总结，然后程序中演示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7460" name="灯片编号占位符 3">
            <a:extLst>
              <a:ext uri="{FF2B5EF4-FFF2-40B4-BE49-F238E27FC236}">
                <a16:creationId xmlns:a16="http://schemas.microsoft.com/office/drawing/2014/main" id="{D4D8A187-7A08-4B91-ADF3-0280629989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0B8F2FE1-361B-426A-B1E5-CFE195DEA75F}" type="slidenum">
              <a:rPr lang="zh-CN" altLang="en-US"/>
              <a:pPr/>
              <a:t>163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1136248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幻灯片图像占位符 1">
            <a:extLst>
              <a:ext uri="{FF2B5EF4-FFF2-40B4-BE49-F238E27FC236}">
                <a16:creationId xmlns:a16="http://schemas.microsoft.com/office/drawing/2014/main" id="{3222522B-BF6C-4496-8C36-032C98F501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1" name="备注占位符 2">
            <a:extLst>
              <a:ext uri="{FF2B5EF4-FFF2-40B4-BE49-F238E27FC236}">
                <a16:creationId xmlns:a16="http://schemas.microsoft.com/office/drawing/2014/main" id="{F336A5C9-1363-418D-B666-67518DA4A75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查看帮助文档，回到资料总结，然后程序中演示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7460" name="灯片编号占位符 3">
            <a:extLst>
              <a:ext uri="{FF2B5EF4-FFF2-40B4-BE49-F238E27FC236}">
                <a16:creationId xmlns:a16="http://schemas.microsoft.com/office/drawing/2014/main" id="{D4D8A187-7A08-4B91-ADF3-0280629989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0B8F2FE1-361B-426A-B1E5-CFE195DEA75F}" type="slidenum">
              <a:rPr lang="zh-CN" altLang="en-US"/>
              <a:pPr/>
              <a:t>164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29507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幻灯片图像占位符 1">
            <a:extLst>
              <a:ext uri="{FF2B5EF4-FFF2-40B4-BE49-F238E27FC236}">
                <a16:creationId xmlns:a16="http://schemas.microsoft.com/office/drawing/2014/main" id="{286F2058-DA57-4033-A8E4-E68395E6A68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5059" name="备注占位符 2">
            <a:extLst>
              <a:ext uri="{FF2B5EF4-FFF2-40B4-BE49-F238E27FC236}">
                <a16:creationId xmlns:a16="http://schemas.microsoft.com/office/drawing/2014/main" id="{C2E32B0A-0710-4E15-8172-E1D23AADCBC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/>
              <a:t>地球每天的自转是有些不规则的，而且正在缓慢减速。所以，</a:t>
            </a:r>
            <a:r>
              <a:rPr lang="en-US" altLang="zh-CN"/>
              <a:t>GMT </a:t>
            </a:r>
            <a:r>
              <a:rPr lang="zh-CN" altLang="en-US">
                <a:hlinkClick r:id="rId3"/>
              </a:rPr>
              <a:t>格林尼治时间</a:t>
            </a:r>
            <a:r>
              <a:rPr lang="zh-CN" altLang="en-US"/>
              <a:t>已经不再被作为标准时间使用。</a:t>
            </a:r>
            <a:endParaRPr lang="en-US" altLang="zh-CN"/>
          </a:p>
          <a:p>
            <a:r>
              <a:rPr lang="zh-CN" altLang="en-US"/>
              <a:t>现在的标准时间──</a:t>
            </a:r>
            <a:r>
              <a:rPr lang="zh-CN" altLang="en-US">
                <a:hlinkClick r:id="rId4"/>
              </a:rPr>
              <a:t>协调世界时</a:t>
            </a:r>
            <a:r>
              <a:rPr lang="zh-CN" altLang="en-US"/>
              <a:t>（</a:t>
            </a:r>
            <a:r>
              <a:rPr lang="en-US" altLang="zh-CN">
                <a:hlinkClick r:id="rId5"/>
              </a:rPr>
              <a:t>UTC</a:t>
            </a:r>
            <a:r>
              <a:rPr lang="zh-CN" altLang="en-US"/>
              <a:t>）──由</a:t>
            </a:r>
            <a:r>
              <a:rPr lang="zh-CN" altLang="en-US">
                <a:hlinkClick r:id="rId6"/>
              </a:rPr>
              <a:t>原子钟</a:t>
            </a:r>
            <a:r>
              <a:rPr lang="zh-CN" altLang="en-US"/>
              <a:t>提供。</a:t>
            </a:r>
            <a:endParaRPr lang="en-US" altLang="zh-CN"/>
          </a:p>
          <a:p>
            <a:r>
              <a:rPr lang="en-US" altLang="zh-CN"/>
              <a:t>CST</a:t>
            </a:r>
            <a:r>
              <a:rPr lang="zh-CN" altLang="en-US"/>
              <a:t>：中国标准时间：</a:t>
            </a:r>
            <a:r>
              <a:rPr lang="en-US" altLang="zh-CN"/>
              <a:t>China Standard Time UT+8:00</a:t>
            </a:r>
          </a:p>
          <a:p>
            <a:endParaRPr lang="en-US" altLang="zh-CN"/>
          </a:p>
          <a:p>
            <a:r>
              <a:rPr lang="zh-CN" altLang="en-US"/>
              <a:t>标准基准时间（称为“时代”）即</a:t>
            </a:r>
            <a:r>
              <a:rPr lang="en-US" altLang="zh-CN"/>
              <a:t>1970</a:t>
            </a:r>
            <a:r>
              <a:rPr lang="zh-CN" altLang="en-US"/>
              <a:t>年</a:t>
            </a:r>
            <a:r>
              <a:rPr lang="en-US" altLang="zh-CN"/>
              <a:t>1</a:t>
            </a:r>
            <a:r>
              <a:rPr lang="zh-CN" altLang="en-US"/>
              <a:t>月</a:t>
            </a:r>
            <a:r>
              <a:rPr lang="en-US" altLang="zh-CN"/>
              <a:t>1</a:t>
            </a:r>
            <a:r>
              <a:rPr lang="zh-CN" altLang="en-US"/>
              <a:t>日</a:t>
            </a:r>
            <a:r>
              <a:rPr lang="en-US" altLang="zh-CN"/>
              <a:t>00:00:00 GMT</a:t>
            </a:r>
          </a:p>
        </p:txBody>
      </p:sp>
      <p:sp>
        <p:nvSpPr>
          <p:cNvPr id="45060" name="灯片编号占位符 3">
            <a:extLst>
              <a:ext uri="{FF2B5EF4-FFF2-40B4-BE49-F238E27FC236}">
                <a16:creationId xmlns:a16="http://schemas.microsoft.com/office/drawing/2014/main" id="{A40DC9CD-B425-43D9-B3CC-3413990A875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63610CC9-E201-469C-9E5F-220924721DB0}" type="slidenum">
              <a:rPr lang="zh-CN" altLang="en-US"/>
              <a:pPr>
                <a:spcBef>
                  <a:spcPct val="0"/>
                </a:spcBef>
              </a:pPr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589768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幻灯片图像占位符 1">
            <a:extLst>
              <a:ext uri="{FF2B5EF4-FFF2-40B4-BE49-F238E27FC236}">
                <a16:creationId xmlns:a16="http://schemas.microsoft.com/office/drawing/2014/main" id="{3222522B-BF6C-4496-8C36-032C98F501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1" name="备注占位符 2">
            <a:extLst>
              <a:ext uri="{FF2B5EF4-FFF2-40B4-BE49-F238E27FC236}">
                <a16:creationId xmlns:a16="http://schemas.microsoft.com/office/drawing/2014/main" id="{F336A5C9-1363-418D-B666-67518DA4A75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查看帮助文档，回到资料总结，然后程序中演示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7460" name="灯片编号占位符 3">
            <a:extLst>
              <a:ext uri="{FF2B5EF4-FFF2-40B4-BE49-F238E27FC236}">
                <a16:creationId xmlns:a16="http://schemas.microsoft.com/office/drawing/2014/main" id="{D4D8A187-7A08-4B91-ADF3-0280629989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0B8F2FE1-361B-426A-B1E5-CFE195DEA75F}" type="slidenum">
              <a:rPr lang="zh-CN" altLang="en-US"/>
              <a:pPr/>
              <a:t>165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3263533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幻灯片图像占位符 1">
            <a:extLst>
              <a:ext uri="{FF2B5EF4-FFF2-40B4-BE49-F238E27FC236}">
                <a16:creationId xmlns:a16="http://schemas.microsoft.com/office/drawing/2014/main" id="{3222522B-BF6C-4496-8C36-032C98F501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1" name="备注占位符 2">
            <a:extLst>
              <a:ext uri="{FF2B5EF4-FFF2-40B4-BE49-F238E27FC236}">
                <a16:creationId xmlns:a16="http://schemas.microsoft.com/office/drawing/2014/main" id="{F336A5C9-1363-418D-B666-67518DA4A75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查看帮助文档，回到资料总结，然后程序中演示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7460" name="灯片编号占位符 3">
            <a:extLst>
              <a:ext uri="{FF2B5EF4-FFF2-40B4-BE49-F238E27FC236}">
                <a16:creationId xmlns:a16="http://schemas.microsoft.com/office/drawing/2014/main" id="{D4D8A187-7A08-4B91-ADF3-0280629989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0B8F2FE1-361B-426A-B1E5-CFE195DEA75F}" type="slidenum">
              <a:rPr lang="zh-CN" altLang="en-US"/>
              <a:pPr/>
              <a:t>166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6241015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幻灯片图像占位符 1">
            <a:extLst>
              <a:ext uri="{FF2B5EF4-FFF2-40B4-BE49-F238E27FC236}">
                <a16:creationId xmlns:a16="http://schemas.microsoft.com/office/drawing/2014/main" id="{3222522B-BF6C-4496-8C36-032C98F501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1" name="备注占位符 2">
            <a:extLst>
              <a:ext uri="{FF2B5EF4-FFF2-40B4-BE49-F238E27FC236}">
                <a16:creationId xmlns:a16="http://schemas.microsoft.com/office/drawing/2014/main" id="{F336A5C9-1363-418D-B666-67518DA4A75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查看帮助文档，回到资料总结，然后程序中演示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7460" name="灯片编号占位符 3">
            <a:extLst>
              <a:ext uri="{FF2B5EF4-FFF2-40B4-BE49-F238E27FC236}">
                <a16:creationId xmlns:a16="http://schemas.microsoft.com/office/drawing/2014/main" id="{D4D8A187-7A08-4B91-ADF3-0280629989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0B8F2FE1-361B-426A-B1E5-CFE195DEA75F}" type="slidenum">
              <a:rPr lang="zh-CN" altLang="en-US"/>
              <a:pPr/>
              <a:t>167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7974645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幻灯片图像占位符 1">
            <a:extLst>
              <a:ext uri="{FF2B5EF4-FFF2-40B4-BE49-F238E27FC236}">
                <a16:creationId xmlns:a16="http://schemas.microsoft.com/office/drawing/2014/main" id="{3222522B-BF6C-4496-8C36-032C98F501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1" name="备注占位符 2">
            <a:extLst>
              <a:ext uri="{FF2B5EF4-FFF2-40B4-BE49-F238E27FC236}">
                <a16:creationId xmlns:a16="http://schemas.microsoft.com/office/drawing/2014/main" id="{F336A5C9-1363-418D-B666-67518DA4A75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查看帮助文档，回到资料总结，然后程序中演示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7460" name="灯片编号占位符 3">
            <a:extLst>
              <a:ext uri="{FF2B5EF4-FFF2-40B4-BE49-F238E27FC236}">
                <a16:creationId xmlns:a16="http://schemas.microsoft.com/office/drawing/2014/main" id="{D4D8A187-7A08-4B91-ADF3-0280629989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0B8F2FE1-361B-426A-B1E5-CFE195DEA75F}" type="slidenum">
              <a:rPr lang="zh-CN" altLang="en-US"/>
              <a:pPr/>
              <a:t>168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526741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幻灯片图像占位符 1">
            <a:extLst>
              <a:ext uri="{FF2B5EF4-FFF2-40B4-BE49-F238E27FC236}">
                <a16:creationId xmlns:a16="http://schemas.microsoft.com/office/drawing/2014/main" id="{3222522B-BF6C-4496-8C36-032C98F501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1" name="备注占位符 2">
            <a:extLst>
              <a:ext uri="{FF2B5EF4-FFF2-40B4-BE49-F238E27FC236}">
                <a16:creationId xmlns:a16="http://schemas.microsoft.com/office/drawing/2014/main" id="{F336A5C9-1363-418D-B666-67518DA4A75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查看帮助文档，回到资料总结，然后程序中演示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7460" name="灯片编号占位符 3">
            <a:extLst>
              <a:ext uri="{FF2B5EF4-FFF2-40B4-BE49-F238E27FC236}">
                <a16:creationId xmlns:a16="http://schemas.microsoft.com/office/drawing/2014/main" id="{D4D8A187-7A08-4B91-ADF3-0280629989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0B8F2FE1-361B-426A-B1E5-CFE195DEA75F}" type="slidenum">
              <a:rPr lang="zh-CN" altLang="en-US"/>
              <a:pPr/>
              <a:t>169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6604432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幻灯片图像占位符 1">
            <a:extLst>
              <a:ext uri="{FF2B5EF4-FFF2-40B4-BE49-F238E27FC236}">
                <a16:creationId xmlns:a16="http://schemas.microsoft.com/office/drawing/2014/main" id="{3222522B-BF6C-4496-8C36-032C98F501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1" name="备注占位符 2">
            <a:extLst>
              <a:ext uri="{FF2B5EF4-FFF2-40B4-BE49-F238E27FC236}">
                <a16:creationId xmlns:a16="http://schemas.microsoft.com/office/drawing/2014/main" id="{F336A5C9-1363-418D-B666-67518DA4A75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查看帮助文档，回到资料总结，然后程序中演示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7460" name="灯片编号占位符 3">
            <a:extLst>
              <a:ext uri="{FF2B5EF4-FFF2-40B4-BE49-F238E27FC236}">
                <a16:creationId xmlns:a16="http://schemas.microsoft.com/office/drawing/2014/main" id="{D4D8A187-7A08-4B91-ADF3-0280629989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0B8F2FE1-361B-426A-B1E5-CFE195DEA75F}" type="slidenum">
              <a:rPr lang="zh-CN" altLang="en-US"/>
              <a:pPr/>
              <a:t>170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3181293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幻灯片图像占位符 1">
            <a:extLst>
              <a:ext uri="{FF2B5EF4-FFF2-40B4-BE49-F238E27FC236}">
                <a16:creationId xmlns:a16="http://schemas.microsoft.com/office/drawing/2014/main" id="{3222522B-BF6C-4496-8C36-032C98F501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1" name="备注占位符 2">
            <a:extLst>
              <a:ext uri="{FF2B5EF4-FFF2-40B4-BE49-F238E27FC236}">
                <a16:creationId xmlns:a16="http://schemas.microsoft.com/office/drawing/2014/main" id="{F336A5C9-1363-418D-B666-67518DA4A75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查看帮助文档，回到资料总结，然后程序中演示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7460" name="灯片编号占位符 3">
            <a:extLst>
              <a:ext uri="{FF2B5EF4-FFF2-40B4-BE49-F238E27FC236}">
                <a16:creationId xmlns:a16="http://schemas.microsoft.com/office/drawing/2014/main" id="{D4D8A187-7A08-4B91-ADF3-0280629989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0B8F2FE1-361B-426A-B1E5-CFE195DEA75F}" type="slidenum">
              <a:rPr lang="zh-CN" altLang="en-US"/>
              <a:pPr/>
              <a:t>171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008835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幻灯片图像占位符 1">
            <a:extLst>
              <a:ext uri="{FF2B5EF4-FFF2-40B4-BE49-F238E27FC236}">
                <a16:creationId xmlns:a16="http://schemas.microsoft.com/office/drawing/2014/main" id="{3222522B-BF6C-4496-8C36-032C98F501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1" name="备注占位符 2">
            <a:extLst>
              <a:ext uri="{FF2B5EF4-FFF2-40B4-BE49-F238E27FC236}">
                <a16:creationId xmlns:a16="http://schemas.microsoft.com/office/drawing/2014/main" id="{F336A5C9-1363-418D-B666-67518DA4A75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查看帮助文档，回到资料总结，然后程序中演示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7460" name="灯片编号占位符 3">
            <a:extLst>
              <a:ext uri="{FF2B5EF4-FFF2-40B4-BE49-F238E27FC236}">
                <a16:creationId xmlns:a16="http://schemas.microsoft.com/office/drawing/2014/main" id="{D4D8A187-7A08-4B91-ADF3-0280629989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0B8F2FE1-361B-426A-B1E5-CFE195DEA75F}" type="slidenum">
              <a:rPr lang="zh-CN" altLang="en-US"/>
              <a:pPr/>
              <a:t>172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42810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幻灯片图像占位符 1">
            <a:extLst>
              <a:ext uri="{FF2B5EF4-FFF2-40B4-BE49-F238E27FC236}">
                <a16:creationId xmlns:a16="http://schemas.microsoft.com/office/drawing/2014/main" id="{3222522B-BF6C-4496-8C36-032C98F501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1" name="备注占位符 2">
            <a:extLst>
              <a:ext uri="{FF2B5EF4-FFF2-40B4-BE49-F238E27FC236}">
                <a16:creationId xmlns:a16="http://schemas.microsoft.com/office/drawing/2014/main" id="{F336A5C9-1363-418D-B666-67518DA4A75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查看帮助文档，回到资料总结，然后程序中演示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7460" name="灯片编号占位符 3">
            <a:extLst>
              <a:ext uri="{FF2B5EF4-FFF2-40B4-BE49-F238E27FC236}">
                <a16:creationId xmlns:a16="http://schemas.microsoft.com/office/drawing/2014/main" id="{D4D8A187-7A08-4B91-ADF3-0280629989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0B8F2FE1-361B-426A-B1E5-CFE195DEA75F}" type="slidenum">
              <a:rPr lang="zh-CN" altLang="en-US"/>
              <a:pPr/>
              <a:t>173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3149990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幻灯片图像占位符 1">
            <a:extLst>
              <a:ext uri="{FF2B5EF4-FFF2-40B4-BE49-F238E27FC236}">
                <a16:creationId xmlns:a16="http://schemas.microsoft.com/office/drawing/2014/main" id="{3222522B-BF6C-4496-8C36-032C98F501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1" name="备注占位符 2">
            <a:extLst>
              <a:ext uri="{FF2B5EF4-FFF2-40B4-BE49-F238E27FC236}">
                <a16:creationId xmlns:a16="http://schemas.microsoft.com/office/drawing/2014/main" id="{F336A5C9-1363-418D-B666-67518DA4A75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查看帮助文档，回到资料总结，然后程序中演示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7460" name="灯片编号占位符 3">
            <a:extLst>
              <a:ext uri="{FF2B5EF4-FFF2-40B4-BE49-F238E27FC236}">
                <a16:creationId xmlns:a16="http://schemas.microsoft.com/office/drawing/2014/main" id="{D4D8A187-7A08-4B91-ADF3-0280629989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0B8F2FE1-361B-426A-B1E5-CFE195DEA75F}" type="slidenum">
              <a:rPr lang="zh-CN" altLang="en-US"/>
              <a:pPr/>
              <a:t>174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157582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幻灯片图像占位符 1">
            <a:extLst>
              <a:ext uri="{FF2B5EF4-FFF2-40B4-BE49-F238E27FC236}">
                <a16:creationId xmlns:a16="http://schemas.microsoft.com/office/drawing/2014/main" id="{286F2058-DA57-4033-A8E4-E68395E6A68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5059" name="备注占位符 2">
            <a:extLst>
              <a:ext uri="{FF2B5EF4-FFF2-40B4-BE49-F238E27FC236}">
                <a16:creationId xmlns:a16="http://schemas.microsoft.com/office/drawing/2014/main" id="{C2E32B0A-0710-4E15-8172-E1D23AADCBC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/>
              <a:t>地球每天的自转是有些不规则的，而且正在缓慢减速。所以，</a:t>
            </a:r>
            <a:r>
              <a:rPr lang="en-US" altLang="zh-CN"/>
              <a:t>GMT </a:t>
            </a:r>
            <a:r>
              <a:rPr lang="zh-CN" altLang="en-US">
                <a:hlinkClick r:id="rId3"/>
              </a:rPr>
              <a:t>格林尼治时间</a:t>
            </a:r>
            <a:r>
              <a:rPr lang="zh-CN" altLang="en-US"/>
              <a:t>已经不再被作为标准时间使用。</a:t>
            </a:r>
            <a:endParaRPr lang="en-US" altLang="zh-CN"/>
          </a:p>
          <a:p>
            <a:r>
              <a:rPr lang="zh-CN" altLang="en-US"/>
              <a:t>现在的标准时间──</a:t>
            </a:r>
            <a:r>
              <a:rPr lang="zh-CN" altLang="en-US">
                <a:hlinkClick r:id="rId4"/>
              </a:rPr>
              <a:t>协调世界时</a:t>
            </a:r>
            <a:r>
              <a:rPr lang="zh-CN" altLang="en-US"/>
              <a:t>（</a:t>
            </a:r>
            <a:r>
              <a:rPr lang="en-US" altLang="zh-CN">
                <a:hlinkClick r:id="rId5"/>
              </a:rPr>
              <a:t>UTC</a:t>
            </a:r>
            <a:r>
              <a:rPr lang="zh-CN" altLang="en-US"/>
              <a:t>）──由</a:t>
            </a:r>
            <a:r>
              <a:rPr lang="zh-CN" altLang="en-US">
                <a:hlinkClick r:id="rId6"/>
              </a:rPr>
              <a:t>原子钟</a:t>
            </a:r>
            <a:r>
              <a:rPr lang="zh-CN" altLang="en-US"/>
              <a:t>提供。</a:t>
            </a:r>
            <a:endParaRPr lang="en-US" altLang="zh-CN"/>
          </a:p>
          <a:p>
            <a:r>
              <a:rPr lang="en-US" altLang="zh-CN"/>
              <a:t>CST</a:t>
            </a:r>
            <a:r>
              <a:rPr lang="zh-CN" altLang="en-US"/>
              <a:t>：中国标准时间：</a:t>
            </a:r>
            <a:r>
              <a:rPr lang="en-US" altLang="zh-CN"/>
              <a:t>China Standard Time UT+8:00</a:t>
            </a:r>
          </a:p>
          <a:p>
            <a:endParaRPr lang="en-US" altLang="zh-CN"/>
          </a:p>
          <a:p>
            <a:r>
              <a:rPr lang="zh-CN" altLang="en-US"/>
              <a:t>标准基准时间（称为“时代”）即</a:t>
            </a:r>
            <a:r>
              <a:rPr lang="en-US" altLang="zh-CN"/>
              <a:t>1970</a:t>
            </a:r>
            <a:r>
              <a:rPr lang="zh-CN" altLang="en-US"/>
              <a:t>年</a:t>
            </a:r>
            <a:r>
              <a:rPr lang="en-US" altLang="zh-CN"/>
              <a:t>1</a:t>
            </a:r>
            <a:r>
              <a:rPr lang="zh-CN" altLang="en-US"/>
              <a:t>月</a:t>
            </a:r>
            <a:r>
              <a:rPr lang="en-US" altLang="zh-CN"/>
              <a:t>1</a:t>
            </a:r>
            <a:r>
              <a:rPr lang="zh-CN" altLang="en-US"/>
              <a:t>日</a:t>
            </a:r>
            <a:r>
              <a:rPr lang="en-US" altLang="zh-CN"/>
              <a:t>00:00:00 GMT</a:t>
            </a:r>
          </a:p>
        </p:txBody>
      </p:sp>
      <p:sp>
        <p:nvSpPr>
          <p:cNvPr id="45060" name="灯片编号占位符 3">
            <a:extLst>
              <a:ext uri="{FF2B5EF4-FFF2-40B4-BE49-F238E27FC236}">
                <a16:creationId xmlns:a16="http://schemas.microsoft.com/office/drawing/2014/main" id="{A40DC9CD-B425-43D9-B3CC-3413990A875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63610CC9-E201-469C-9E5F-220924721DB0}" type="slidenum">
              <a:rPr lang="zh-CN" altLang="en-US"/>
              <a:pPr>
                <a:spcBef>
                  <a:spcPct val="0"/>
                </a:spcBef>
              </a:pPr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8862862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幻灯片图像占位符 1">
            <a:extLst>
              <a:ext uri="{FF2B5EF4-FFF2-40B4-BE49-F238E27FC236}">
                <a16:creationId xmlns:a16="http://schemas.microsoft.com/office/drawing/2014/main" id="{3222522B-BF6C-4496-8C36-032C98F501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1" name="备注占位符 2">
            <a:extLst>
              <a:ext uri="{FF2B5EF4-FFF2-40B4-BE49-F238E27FC236}">
                <a16:creationId xmlns:a16="http://schemas.microsoft.com/office/drawing/2014/main" id="{F336A5C9-1363-418D-B666-67518DA4A75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查看帮助文档，回到资料总结，然后程序中演示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7460" name="灯片编号占位符 3">
            <a:extLst>
              <a:ext uri="{FF2B5EF4-FFF2-40B4-BE49-F238E27FC236}">
                <a16:creationId xmlns:a16="http://schemas.microsoft.com/office/drawing/2014/main" id="{D4D8A187-7A08-4B91-ADF3-0280629989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0B8F2FE1-361B-426A-B1E5-CFE195DEA75F}" type="slidenum">
              <a:rPr lang="zh-CN" altLang="en-US"/>
              <a:pPr/>
              <a:t>175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8990807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>
            <a:extLst>
              <a:ext uri="{FF2B5EF4-FFF2-40B4-BE49-F238E27FC236}">
                <a16:creationId xmlns:a16="http://schemas.microsoft.com/office/drawing/2014/main" id="{9F16C362-E4C0-4FFC-98D2-179B19335FAE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 bwMode="auto"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267" name="备注占位符 2">
            <a:extLst>
              <a:ext uri="{FF2B5EF4-FFF2-40B4-BE49-F238E27FC236}">
                <a16:creationId xmlns:a16="http://schemas.microsoft.com/office/drawing/2014/main" id="{A0F5F43B-2626-48D2-9D23-E20B2FD88F4A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 bwMode="auto"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/>
              <a:t>先到代码中演示，然后再回来总结</a:t>
            </a:r>
            <a:endParaRPr lang="en-US" altLang="zh-CN"/>
          </a:p>
          <a:p>
            <a:r>
              <a:rPr lang="zh-CN" altLang="en-US"/>
              <a:t>这里是否要说一下</a:t>
            </a:r>
            <a:r>
              <a:rPr lang="en-US" altLang="zh-CN"/>
              <a:t>super</a:t>
            </a:r>
            <a:r>
              <a:rPr lang="zh-CN" altLang="en-US"/>
              <a:t>，如果提供了</a:t>
            </a:r>
            <a:r>
              <a:rPr lang="en-US" altLang="zh-CN"/>
              <a:t>super()</a:t>
            </a:r>
            <a:r>
              <a:rPr lang="zh-CN" altLang="en-US"/>
              <a:t>此类的调用，就不再有默认的第一句</a:t>
            </a:r>
            <a:r>
              <a:rPr lang="en-US" altLang="zh-CN"/>
              <a:t>super()</a:t>
            </a:r>
            <a:endParaRPr lang="zh-CN" altLang="en-US"/>
          </a:p>
          <a:p>
            <a:endParaRPr lang="zh-CN" altLang="en-US"/>
          </a:p>
        </p:txBody>
      </p:sp>
      <p:sp>
        <p:nvSpPr>
          <p:cNvPr id="11268" name="灯片编号占位符 3">
            <a:extLst>
              <a:ext uri="{FF2B5EF4-FFF2-40B4-BE49-F238E27FC236}">
                <a16:creationId xmlns:a16="http://schemas.microsoft.com/office/drawing/2014/main" id="{37F470A7-6D97-4F33-A7DB-2D064A81CDA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9C5010CB-9196-482F-8179-7290298C7288}" type="slidenum">
              <a:rPr altLang="en-US" sz="1800" smtClean="0"/>
              <a:pPr/>
              <a:t>178</a:t>
            </a:fld>
            <a:endParaRPr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1080307597"/>
      </p:ext>
    </p:extLst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幻灯片图像占位符 1">
            <a:extLst>
              <a:ext uri="{FF2B5EF4-FFF2-40B4-BE49-F238E27FC236}">
                <a16:creationId xmlns:a16="http://schemas.microsoft.com/office/drawing/2014/main" id="{286F2058-DA57-4033-A8E4-E68395E6A68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5059" name="备注占位符 2">
            <a:extLst>
              <a:ext uri="{FF2B5EF4-FFF2-40B4-BE49-F238E27FC236}">
                <a16:creationId xmlns:a16="http://schemas.microsoft.com/office/drawing/2014/main" id="{C2E32B0A-0710-4E15-8172-E1D23AADCBC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/>
              <a:t>地球每天的自转是有些不规则的，而且正在缓慢减速。所以，</a:t>
            </a:r>
            <a:r>
              <a:rPr lang="en-US" altLang="zh-CN"/>
              <a:t>GMT </a:t>
            </a:r>
            <a:r>
              <a:rPr lang="zh-CN" altLang="en-US">
                <a:hlinkClick r:id="rId3"/>
              </a:rPr>
              <a:t>格林尼治时间</a:t>
            </a:r>
            <a:r>
              <a:rPr lang="zh-CN" altLang="en-US"/>
              <a:t>已经不再被作为标准时间使用。</a:t>
            </a:r>
            <a:endParaRPr lang="en-US" altLang="zh-CN"/>
          </a:p>
          <a:p>
            <a:r>
              <a:rPr lang="zh-CN" altLang="en-US"/>
              <a:t>现在的标准时间──</a:t>
            </a:r>
            <a:r>
              <a:rPr lang="zh-CN" altLang="en-US">
                <a:hlinkClick r:id="rId4"/>
              </a:rPr>
              <a:t>协调世界时</a:t>
            </a:r>
            <a:r>
              <a:rPr lang="zh-CN" altLang="en-US"/>
              <a:t>（</a:t>
            </a:r>
            <a:r>
              <a:rPr lang="en-US" altLang="zh-CN">
                <a:hlinkClick r:id="rId5"/>
              </a:rPr>
              <a:t>UTC</a:t>
            </a:r>
            <a:r>
              <a:rPr lang="zh-CN" altLang="en-US"/>
              <a:t>）──由</a:t>
            </a:r>
            <a:r>
              <a:rPr lang="zh-CN" altLang="en-US">
                <a:hlinkClick r:id="rId6"/>
              </a:rPr>
              <a:t>原子钟</a:t>
            </a:r>
            <a:r>
              <a:rPr lang="zh-CN" altLang="en-US"/>
              <a:t>提供。</a:t>
            </a:r>
            <a:endParaRPr lang="en-US" altLang="zh-CN"/>
          </a:p>
          <a:p>
            <a:r>
              <a:rPr lang="en-US" altLang="zh-CN"/>
              <a:t>CST</a:t>
            </a:r>
            <a:r>
              <a:rPr lang="zh-CN" altLang="en-US"/>
              <a:t>：中国标准时间：</a:t>
            </a:r>
            <a:r>
              <a:rPr lang="en-US" altLang="zh-CN"/>
              <a:t>China Standard Time UT+8:00</a:t>
            </a:r>
          </a:p>
          <a:p>
            <a:endParaRPr lang="en-US" altLang="zh-CN"/>
          </a:p>
          <a:p>
            <a:r>
              <a:rPr lang="zh-CN" altLang="en-US"/>
              <a:t>标准基准时间（称为“时代”）即</a:t>
            </a:r>
            <a:r>
              <a:rPr lang="en-US" altLang="zh-CN"/>
              <a:t>1970</a:t>
            </a:r>
            <a:r>
              <a:rPr lang="zh-CN" altLang="en-US"/>
              <a:t>年</a:t>
            </a:r>
            <a:r>
              <a:rPr lang="en-US" altLang="zh-CN"/>
              <a:t>1</a:t>
            </a:r>
            <a:r>
              <a:rPr lang="zh-CN" altLang="en-US"/>
              <a:t>月</a:t>
            </a:r>
            <a:r>
              <a:rPr lang="en-US" altLang="zh-CN"/>
              <a:t>1</a:t>
            </a:r>
            <a:r>
              <a:rPr lang="zh-CN" altLang="en-US"/>
              <a:t>日</a:t>
            </a:r>
            <a:r>
              <a:rPr lang="en-US" altLang="zh-CN"/>
              <a:t>00:00:00 GMT</a:t>
            </a:r>
          </a:p>
        </p:txBody>
      </p:sp>
      <p:sp>
        <p:nvSpPr>
          <p:cNvPr id="45060" name="灯片编号占位符 3">
            <a:extLst>
              <a:ext uri="{FF2B5EF4-FFF2-40B4-BE49-F238E27FC236}">
                <a16:creationId xmlns:a16="http://schemas.microsoft.com/office/drawing/2014/main" id="{A40DC9CD-B425-43D9-B3CC-3413990A875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63610CC9-E201-469C-9E5F-220924721DB0}" type="slidenum">
              <a:rPr lang="zh-CN" altLang="en-US"/>
              <a:pPr>
                <a:spcBef>
                  <a:spcPct val="0"/>
                </a:spcBef>
              </a:pPr>
              <a:t>179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9814874"/>
      </p:ext>
    </p:extLst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幻灯片图像占位符 1">
            <a:extLst>
              <a:ext uri="{FF2B5EF4-FFF2-40B4-BE49-F238E27FC236}">
                <a16:creationId xmlns:a16="http://schemas.microsoft.com/office/drawing/2014/main" id="{286F2058-DA57-4033-A8E4-E68395E6A68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5059" name="备注占位符 2">
            <a:extLst>
              <a:ext uri="{FF2B5EF4-FFF2-40B4-BE49-F238E27FC236}">
                <a16:creationId xmlns:a16="http://schemas.microsoft.com/office/drawing/2014/main" id="{C2E32B0A-0710-4E15-8172-E1D23AADCBC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/>
              <a:t>地球每天的自转是有些不规则的，而且正在缓慢减速。所以，</a:t>
            </a:r>
            <a:r>
              <a:rPr lang="en-US" altLang="zh-CN"/>
              <a:t>GMT </a:t>
            </a:r>
            <a:r>
              <a:rPr lang="zh-CN" altLang="en-US">
                <a:hlinkClick r:id="rId3"/>
              </a:rPr>
              <a:t>格林尼治时间</a:t>
            </a:r>
            <a:r>
              <a:rPr lang="zh-CN" altLang="en-US"/>
              <a:t>已经不再被作为标准时间使用。</a:t>
            </a:r>
            <a:endParaRPr lang="en-US" altLang="zh-CN"/>
          </a:p>
          <a:p>
            <a:r>
              <a:rPr lang="zh-CN" altLang="en-US"/>
              <a:t>现在的标准时间──</a:t>
            </a:r>
            <a:r>
              <a:rPr lang="zh-CN" altLang="en-US">
                <a:hlinkClick r:id="rId4"/>
              </a:rPr>
              <a:t>协调世界时</a:t>
            </a:r>
            <a:r>
              <a:rPr lang="zh-CN" altLang="en-US"/>
              <a:t>（</a:t>
            </a:r>
            <a:r>
              <a:rPr lang="en-US" altLang="zh-CN">
                <a:hlinkClick r:id="rId5"/>
              </a:rPr>
              <a:t>UTC</a:t>
            </a:r>
            <a:r>
              <a:rPr lang="zh-CN" altLang="en-US"/>
              <a:t>）──由</a:t>
            </a:r>
            <a:r>
              <a:rPr lang="zh-CN" altLang="en-US">
                <a:hlinkClick r:id="rId6"/>
              </a:rPr>
              <a:t>原子钟</a:t>
            </a:r>
            <a:r>
              <a:rPr lang="zh-CN" altLang="en-US"/>
              <a:t>提供。</a:t>
            </a:r>
            <a:endParaRPr lang="en-US" altLang="zh-CN"/>
          </a:p>
          <a:p>
            <a:r>
              <a:rPr lang="en-US" altLang="zh-CN"/>
              <a:t>CST</a:t>
            </a:r>
            <a:r>
              <a:rPr lang="zh-CN" altLang="en-US"/>
              <a:t>：中国标准时间：</a:t>
            </a:r>
            <a:r>
              <a:rPr lang="en-US" altLang="zh-CN"/>
              <a:t>China Standard Time UT+8:00</a:t>
            </a:r>
          </a:p>
          <a:p>
            <a:endParaRPr lang="en-US" altLang="zh-CN"/>
          </a:p>
          <a:p>
            <a:r>
              <a:rPr lang="zh-CN" altLang="en-US"/>
              <a:t>标准基准时间（称为“时代”）即</a:t>
            </a:r>
            <a:r>
              <a:rPr lang="en-US" altLang="zh-CN"/>
              <a:t>1970</a:t>
            </a:r>
            <a:r>
              <a:rPr lang="zh-CN" altLang="en-US"/>
              <a:t>年</a:t>
            </a:r>
            <a:r>
              <a:rPr lang="en-US" altLang="zh-CN"/>
              <a:t>1</a:t>
            </a:r>
            <a:r>
              <a:rPr lang="zh-CN" altLang="en-US"/>
              <a:t>月</a:t>
            </a:r>
            <a:r>
              <a:rPr lang="en-US" altLang="zh-CN"/>
              <a:t>1</a:t>
            </a:r>
            <a:r>
              <a:rPr lang="zh-CN" altLang="en-US"/>
              <a:t>日</a:t>
            </a:r>
            <a:r>
              <a:rPr lang="en-US" altLang="zh-CN"/>
              <a:t>00:00:00 GMT</a:t>
            </a:r>
          </a:p>
        </p:txBody>
      </p:sp>
      <p:sp>
        <p:nvSpPr>
          <p:cNvPr id="45060" name="灯片编号占位符 3">
            <a:extLst>
              <a:ext uri="{FF2B5EF4-FFF2-40B4-BE49-F238E27FC236}">
                <a16:creationId xmlns:a16="http://schemas.microsoft.com/office/drawing/2014/main" id="{A40DC9CD-B425-43D9-B3CC-3413990A875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63610CC9-E201-469C-9E5F-220924721DB0}" type="slidenum">
              <a:rPr lang="zh-CN" altLang="en-US"/>
              <a:pPr>
                <a:spcBef>
                  <a:spcPct val="0"/>
                </a:spcBef>
              </a:pPr>
              <a:t>180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5477268"/>
      </p:ext>
    </p:extLst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幻灯片图像占位符 1">
            <a:extLst>
              <a:ext uri="{FF2B5EF4-FFF2-40B4-BE49-F238E27FC236}">
                <a16:creationId xmlns:a16="http://schemas.microsoft.com/office/drawing/2014/main" id="{286F2058-DA57-4033-A8E4-E68395E6A68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5059" name="备注占位符 2">
            <a:extLst>
              <a:ext uri="{FF2B5EF4-FFF2-40B4-BE49-F238E27FC236}">
                <a16:creationId xmlns:a16="http://schemas.microsoft.com/office/drawing/2014/main" id="{C2E32B0A-0710-4E15-8172-E1D23AADCBC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/>
              <a:t>地球每天的自转是有些不规则的，而且正在缓慢减速。所以，</a:t>
            </a:r>
            <a:r>
              <a:rPr lang="en-US" altLang="zh-CN"/>
              <a:t>GMT </a:t>
            </a:r>
            <a:r>
              <a:rPr lang="zh-CN" altLang="en-US">
                <a:hlinkClick r:id="rId3"/>
              </a:rPr>
              <a:t>格林尼治时间</a:t>
            </a:r>
            <a:r>
              <a:rPr lang="zh-CN" altLang="en-US"/>
              <a:t>已经不再被作为标准时间使用。</a:t>
            </a:r>
            <a:endParaRPr lang="en-US" altLang="zh-CN"/>
          </a:p>
          <a:p>
            <a:r>
              <a:rPr lang="zh-CN" altLang="en-US"/>
              <a:t>现在的标准时间──</a:t>
            </a:r>
            <a:r>
              <a:rPr lang="zh-CN" altLang="en-US">
                <a:hlinkClick r:id="rId4"/>
              </a:rPr>
              <a:t>协调世界时</a:t>
            </a:r>
            <a:r>
              <a:rPr lang="zh-CN" altLang="en-US"/>
              <a:t>（</a:t>
            </a:r>
            <a:r>
              <a:rPr lang="en-US" altLang="zh-CN">
                <a:hlinkClick r:id="rId5"/>
              </a:rPr>
              <a:t>UTC</a:t>
            </a:r>
            <a:r>
              <a:rPr lang="zh-CN" altLang="en-US"/>
              <a:t>）──由</a:t>
            </a:r>
            <a:r>
              <a:rPr lang="zh-CN" altLang="en-US">
                <a:hlinkClick r:id="rId6"/>
              </a:rPr>
              <a:t>原子钟</a:t>
            </a:r>
            <a:r>
              <a:rPr lang="zh-CN" altLang="en-US"/>
              <a:t>提供。</a:t>
            </a:r>
            <a:endParaRPr lang="en-US" altLang="zh-CN"/>
          </a:p>
          <a:p>
            <a:r>
              <a:rPr lang="en-US" altLang="zh-CN"/>
              <a:t>CST</a:t>
            </a:r>
            <a:r>
              <a:rPr lang="zh-CN" altLang="en-US"/>
              <a:t>：中国标准时间：</a:t>
            </a:r>
            <a:r>
              <a:rPr lang="en-US" altLang="zh-CN"/>
              <a:t>China Standard Time UT+8:00</a:t>
            </a:r>
          </a:p>
          <a:p>
            <a:endParaRPr lang="en-US" altLang="zh-CN"/>
          </a:p>
          <a:p>
            <a:r>
              <a:rPr lang="zh-CN" altLang="en-US"/>
              <a:t>标准基准时间（称为“时代”）即</a:t>
            </a:r>
            <a:r>
              <a:rPr lang="en-US" altLang="zh-CN"/>
              <a:t>1970</a:t>
            </a:r>
            <a:r>
              <a:rPr lang="zh-CN" altLang="en-US"/>
              <a:t>年</a:t>
            </a:r>
            <a:r>
              <a:rPr lang="en-US" altLang="zh-CN"/>
              <a:t>1</a:t>
            </a:r>
            <a:r>
              <a:rPr lang="zh-CN" altLang="en-US"/>
              <a:t>月</a:t>
            </a:r>
            <a:r>
              <a:rPr lang="en-US" altLang="zh-CN"/>
              <a:t>1</a:t>
            </a:r>
            <a:r>
              <a:rPr lang="zh-CN" altLang="en-US"/>
              <a:t>日</a:t>
            </a:r>
            <a:r>
              <a:rPr lang="en-US" altLang="zh-CN"/>
              <a:t>00:00:00 GMT</a:t>
            </a:r>
          </a:p>
        </p:txBody>
      </p:sp>
      <p:sp>
        <p:nvSpPr>
          <p:cNvPr id="45060" name="灯片编号占位符 3">
            <a:extLst>
              <a:ext uri="{FF2B5EF4-FFF2-40B4-BE49-F238E27FC236}">
                <a16:creationId xmlns:a16="http://schemas.microsoft.com/office/drawing/2014/main" id="{A40DC9CD-B425-43D9-B3CC-3413990A875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63610CC9-E201-469C-9E5F-220924721DB0}" type="slidenum">
              <a:rPr lang="zh-CN" altLang="en-US"/>
              <a:pPr>
                <a:spcBef>
                  <a:spcPct val="0"/>
                </a:spcBef>
              </a:pPr>
              <a:t>181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9105203"/>
      </p:ext>
    </p:extLst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幻灯片图像占位符 1">
            <a:extLst>
              <a:ext uri="{FF2B5EF4-FFF2-40B4-BE49-F238E27FC236}">
                <a16:creationId xmlns:a16="http://schemas.microsoft.com/office/drawing/2014/main" id="{286F2058-DA57-4033-A8E4-E68395E6A68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5059" name="备注占位符 2">
            <a:extLst>
              <a:ext uri="{FF2B5EF4-FFF2-40B4-BE49-F238E27FC236}">
                <a16:creationId xmlns:a16="http://schemas.microsoft.com/office/drawing/2014/main" id="{C2E32B0A-0710-4E15-8172-E1D23AADCBC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/>
              <a:t>地球每天的自转是有些不规则的，而且正在缓慢减速。所以，</a:t>
            </a:r>
            <a:r>
              <a:rPr lang="en-US" altLang="zh-CN"/>
              <a:t>GMT </a:t>
            </a:r>
            <a:r>
              <a:rPr lang="zh-CN" altLang="en-US">
                <a:hlinkClick r:id="rId3"/>
              </a:rPr>
              <a:t>格林尼治时间</a:t>
            </a:r>
            <a:r>
              <a:rPr lang="zh-CN" altLang="en-US"/>
              <a:t>已经不再被作为标准时间使用。</a:t>
            </a:r>
            <a:endParaRPr lang="en-US" altLang="zh-CN"/>
          </a:p>
          <a:p>
            <a:r>
              <a:rPr lang="zh-CN" altLang="en-US"/>
              <a:t>现在的标准时间──</a:t>
            </a:r>
            <a:r>
              <a:rPr lang="zh-CN" altLang="en-US">
                <a:hlinkClick r:id="rId4"/>
              </a:rPr>
              <a:t>协调世界时</a:t>
            </a:r>
            <a:r>
              <a:rPr lang="zh-CN" altLang="en-US"/>
              <a:t>（</a:t>
            </a:r>
            <a:r>
              <a:rPr lang="en-US" altLang="zh-CN">
                <a:hlinkClick r:id="rId5"/>
              </a:rPr>
              <a:t>UTC</a:t>
            </a:r>
            <a:r>
              <a:rPr lang="zh-CN" altLang="en-US"/>
              <a:t>）──由</a:t>
            </a:r>
            <a:r>
              <a:rPr lang="zh-CN" altLang="en-US">
                <a:hlinkClick r:id="rId6"/>
              </a:rPr>
              <a:t>原子钟</a:t>
            </a:r>
            <a:r>
              <a:rPr lang="zh-CN" altLang="en-US"/>
              <a:t>提供。</a:t>
            </a:r>
            <a:endParaRPr lang="en-US" altLang="zh-CN"/>
          </a:p>
          <a:p>
            <a:r>
              <a:rPr lang="en-US" altLang="zh-CN"/>
              <a:t>CST</a:t>
            </a:r>
            <a:r>
              <a:rPr lang="zh-CN" altLang="en-US"/>
              <a:t>：中国标准时间：</a:t>
            </a:r>
            <a:r>
              <a:rPr lang="en-US" altLang="zh-CN"/>
              <a:t>China Standard Time UT+8:00</a:t>
            </a:r>
          </a:p>
          <a:p>
            <a:endParaRPr lang="en-US" altLang="zh-CN"/>
          </a:p>
          <a:p>
            <a:r>
              <a:rPr lang="zh-CN" altLang="en-US"/>
              <a:t>标准基准时间（称为“时代”）即</a:t>
            </a:r>
            <a:r>
              <a:rPr lang="en-US" altLang="zh-CN"/>
              <a:t>1970</a:t>
            </a:r>
            <a:r>
              <a:rPr lang="zh-CN" altLang="en-US"/>
              <a:t>年</a:t>
            </a:r>
            <a:r>
              <a:rPr lang="en-US" altLang="zh-CN"/>
              <a:t>1</a:t>
            </a:r>
            <a:r>
              <a:rPr lang="zh-CN" altLang="en-US"/>
              <a:t>月</a:t>
            </a:r>
            <a:r>
              <a:rPr lang="en-US" altLang="zh-CN"/>
              <a:t>1</a:t>
            </a:r>
            <a:r>
              <a:rPr lang="zh-CN" altLang="en-US"/>
              <a:t>日</a:t>
            </a:r>
            <a:r>
              <a:rPr lang="en-US" altLang="zh-CN"/>
              <a:t>00:00:00 GMT</a:t>
            </a:r>
          </a:p>
        </p:txBody>
      </p:sp>
      <p:sp>
        <p:nvSpPr>
          <p:cNvPr id="45060" name="灯片编号占位符 3">
            <a:extLst>
              <a:ext uri="{FF2B5EF4-FFF2-40B4-BE49-F238E27FC236}">
                <a16:creationId xmlns:a16="http://schemas.microsoft.com/office/drawing/2014/main" id="{A40DC9CD-B425-43D9-B3CC-3413990A875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63610CC9-E201-469C-9E5F-220924721DB0}" type="slidenum">
              <a:rPr lang="zh-CN" altLang="en-US"/>
              <a:pPr>
                <a:spcBef>
                  <a:spcPct val="0"/>
                </a:spcBef>
              </a:pPr>
              <a:t>182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4367581"/>
      </p:ext>
    </p:extLst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幻灯片图像占位符 1">
            <a:extLst>
              <a:ext uri="{FF2B5EF4-FFF2-40B4-BE49-F238E27FC236}">
                <a16:creationId xmlns:a16="http://schemas.microsoft.com/office/drawing/2014/main" id="{286F2058-DA57-4033-A8E4-E68395E6A68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5059" name="备注占位符 2">
            <a:extLst>
              <a:ext uri="{FF2B5EF4-FFF2-40B4-BE49-F238E27FC236}">
                <a16:creationId xmlns:a16="http://schemas.microsoft.com/office/drawing/2014/main" id="{C2E32B0A-0710-4E15-8172-E1D23AADCBC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/>
              <a:t>地球每天的自转是有些不规则的，而且正在缓慢减速。所以，</a:t>
            </a:r>
            <a:r>
              <a:rPr lang="en-US" altLang="zh-CN"/>
              <a:t>GMT </a:t>
            </a:r>
            <a:r>
              <a:rPr lang="zh-CN" altLang="en-US">
                <a:hlinkClick r:id="rId3"/>
              </a:rPr>
              <a:t>格林尼治时间</a:t>
            </a:r>
            <a:r>
              <a:rPr lang="zh-CN" altLang="en-US"/>
              <a:t>已经不再被作为标准时间使用。</a:t>
            </a:r>
            <a:endParaRPr lang="en-US" altLang="zh-CN"/>
          </a:p>
          <a:p>
            <a:r>
              <a:rPr lang="zh-CN" altLang="en-US"/>
              <a:t>现在的标准时间──</a:t>
            </a:r>
            <a:r>
              <a:rPr lang="zh-CN" altLang="en-US">
                <a:hlinkClick r:id="rId4"/>
              </a:rPr>
              <a:t>协调世界时</a:t>
            </a:r>
            <a:r>
              <a:rPr lang="zh-CN" altLang="en-US"/>
              <a:t>（</a:t>
            </a:r>
            <a:r>
              <a:rPr lang="en-US" altLang="zh-CN">
                <a:hlinkClick r:id="rId5"/>
              </a:rPr>
              <a:t>UTC</a:t>
            </a:r>
            <a:r>
              <a:rPr lang="zh-CN" altLang="en-US"/>
              <a:t>）──由</a:t>
            </a:r>
            <a:r>
              <a:rPr lang="zh-CN" altLang="en-US">
                <a:hlinkClick r:id="rId6"/>
              </a:rPr>
              <a:t>原子钟</a:t>
            </a:r>
            <a:r>
              <a:rPr lang="zh-CN" altLang="en-US"/>
              <a:t>提供。</a:t>
            </a:r>
            <a:endParaRPr lang="en-US" altLang="zh-CN"/>
          </a:p>
          <a:p>
            <a:r>
              <a:rPr lang="en-US" altLang="zh-CN"/>
              <a:t>CST</a:t>
            </a:r>
            <a:r>
              <a:rPr lang="zh-CN" altLang="en-US"/>
              <a:t>：中国标准时间：</a:t>
            </a:r>
            <a:r>
              <a:rPr lang="en-US" altLang="zh-CN"/>
              <a:t>China Standard Time UT+8:00</a:t>
            </a:r>
          </a:p>
          <a:p>
            <a:endParaRPr lang="en-US" altLang="zh-CN"/>
          </a:p>
          <a:p>
            <a:r>
              <a:rPr lang="zh-CN" altLang="en-US"/>
              <a:t>标准基准时间（称为“时代”）即</a:t>
            </a:r>
            <a:r>
              <a:rPr lang="en-US" altLang="zh-CN"/>
              <a:t>1970</a:t>
            </a:r>
            <a:r>
              <a:rPr lang="zh-CN" altLang="en-US"/>
              <a:t>年</a:t>
            </a:r>
            <a:r>
              <a:rPr lang="en-US" altLang="zh-CN"/>
              <a:t>1</a:t>
            </a:r>
            <a:r>
              <a:rPr lang="zh-CN" altLang="en-US"/>
              <a:t>月</a:t>
            </a:r>
            <a:r>
              <a:rPr lang="en-US" altLang="zh-CN"/>
              <a:t>1</a:t>
            </a:r>
            <a:r>
              <a:rPr lang="zh-CN" altLang="en-US"/>
              <a:t>日</a:t>
            </a:r>
            <a:r>
              <a:rPr lang="en-US" altLang="zh-CN"/>
              <a:t>00:00:00 GMT</a:t>
            </a:r>
          </a:p>
        </p:txBody>
      </p:sp>
      <p:sp>
        <p:nvSpPr>
          <p:cNvPr id="45060" name="灯片编号占位符 3">
            <a:extLst>
              <a:ext uri="{FF2B5EF4-FFF2-40B4-BE49-F238E27FC236}">
                <a16:creationId xmlns:a16="http://schemas.microsoft.com/office/drawing/2014/main" id="{A40DC9CD-B425-43D9-B3CC-3413990A875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63610CC9-E201-469C-9E5F-220924721DB0}" type="slidenum">
              <a:rPr lang="zh-CN" altLang="en-US"/>
              <a:pPr>
                <a:spcBef>
                  <a:spcPct val="0"/>
                </a:spcBef>
              </a:pPr>
              <a:t>183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3244317"/>
      </p:ext>
    </p:extLst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幻灯片图像占位符 1">
            <a:extLst>
              <a:ext uri="{FF2B5EF4-FFF2-40B4-BE49-F238E27FC236}">
                <a16:creationId xmlns:a16="http://schemas.microsoft.com/office/drawing/2014/main" id="{286F2058-DA57-4033-A8E4-E68395E6A68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5059" name="备注占位符 2">
            <a:extLst>
              <a:ext uri="{FF2B5EF4-FFF2-40B4-BE49-F238E27FC236}">
                <a16:creationId xmlns:a16="http://schemas.microsoft.com/office/drawing/2014/main" id="{C2E32B0A-0710-4E15-8172-E1D23AADCBC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/>
              <a:t>地球每天的自转是有些不规则的，而且正在缓慢减速。所以，</a:t>
            </a:r>
            <a:r>
              <a:rPr lang="en-US" altLang="zh-CN"/>
              <a:t>GMT </a:t>
            </a:r>
            <a:r>
              <a:rPr lang="zh-CN" altLang="en-US">
                <a:hlinkClick r:id="rId3"/>
              </a:rPr>
              <a:t>格林尼治时间</a:t>
            </a:r>
            <a:r>
              <a:rPr lang="zh-CN" altLang="en-US"/>
              <a:t>已经不再被作为标准时间使用。</a:t>
            </a:r>
            <a:endParaRPr lang="en-US" altLang="zh-CN"/>
          </a:p>
          <a:p>
            <a:r>
              <a:rPr lang="zh-CN" altLang="en-US"/>
              <a:t>现在的标准时间──</a:t>
            </a:r>
            <a:r>
              <a:rPr lang="zh-CN" altLang="en-US">
                <a:hlinkClick r:id="rId4"/>
              </a:rPr>
              <a:t>协调世界时</a:t>
            </a:r>
            <a:r>
              <a:rPr lang="zh-CN" altLang="en-US"/>
              <a:t>（</a:t>
            </a:r>
            <a:r>
              <a:rPr lang="en-US" altLang="zh-CN">
                <a:hlinkClick r:id="rId5"/>
              </a:rPr>
              <a:t>UTC</a:t>
            </a:r>
            <a:r>
              <a:rPr lang="zh-CN" altLang="en-US"/>
              <a:t>）──由</a:t>
            </a:r>
            <a:r>
              <a:rPr lang="zh-CN" altLang="en-US">
                <a:hlinkClick r:id="rId6"/>
              </a:rPr>
              <a:t>原子钟</a:t>
            </a:r>
            <a:r>
              <a:rPr lang="zh-CN" altLang="en-US"/>
              <a:t>提供。</a:t>
            </a:r>
            <a:endParaRPr lang="en-US" altLang="zh-CN"/>
          </a:p>
          <a:p>
            <a:r>
              <a:rPr lang="en-US" altLang="zh-CN"/>
              <a:t>CST</a:t>
            </a:r>
            <a:r>
              <a:rPr lang="zh-CN" altLang="en-US"/>
              <a:t>：中国标准时间：</a:t>
            </a:r>
            <a:r>
              <a:rPr lang="en-US" altLang="zh-CN"/>
              <a:t>China Standard Time UT+8:00</a:t>
            </a:r>
          </a:p>
          <a:p>
            <a:endParaRPr lang="en-US" altLang="zh-CN"/>
          </a:p>
          <a:p>
            <a:r>
              <a:rPr lang="zh-CN" altLang="en-US"/>
              <a:t>标准基准时间（称为“时代”）即</a:t>
            </a:r>
            <a:r>
              <a:rPr lang="en-US" altLang="zh-CN"/>
              <a:t>1970</a:t>
            </a:r>
            <a:r>
              <a:rPr lang="zh-CN" altLang="en-US"/>
              <a:t>年</a:t>
            </a:r>
            <a:r>
              <a:rPr lang="en-US" altLang="zh-CN"/>
              <a:t>1</a:t>
            </a:r>
            <a:r>
              <a:rPr lang="zh-CN" altLang="en-US"/>
              <a:t>月</a:t>
            </a:r>
            <a:r>
              <a:rPr lang="en-US" altLang="zh-CN"/>
              <a:t>1</a:t>
            </a:r>
            <a:r>
              <a:rPr lang="zh-CN" altLang="en-US"/>
              <a:t>日</a:t>
            </a:r>
            <a:r>
              <a:rPr lang="en-US" altLang="zh-CN"/>
              <a:t>00:00:00 GMT</a:t>
            </a:r>
          </a:p>
        </p:txBody>
      </p:sp>
      <p:sp>
        <p:nvSpPr>
          <p:cNvPr id="45060" name="灯片编号占位符 3">
            <a:extLst>
              <a:ext uri="{FF2B5EF4-FFF2-40B4-BE49-F238E27FC236}">
                <a16:creationId xmlns:a16="http://schemas.microsoft.com/office/drawing/2014/main" id="{A40DC9CD-B425-43D9-B3CC-3413990A875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63610CC9-E201-469C-9E5F-220924721DB0}" type="slidenum">
              <a:rPr lang="zh-CN" altLang="en-US"/>
              <a:pPr>
                <a:spcBef>
                  <a:spcPct val="0"/>
                </a:spcBef>
              </a:pPr>
              <a:t>184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2771394"/>
      </p:ext>
    </p:extLst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幻灯片图像占位符 1">
            <a:extLst>
              <a:ext uri="{FF2B5EF4-FFF2-40B4-BE49-F238E27FC236}">
                <a16:creationId xmlns:a16="http://schemas.microsoft.com/office/drawing/2014/main" id="{286F2058-DA57-4033-A8E4-E68395E6A68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5059" name="备注占位符 2">
            <a:extLst>
              <a:ext uri="{FF2B5EF4-FFF2-40B4-BE49-F238E27FC236}">
                <a16:creationId xmlns:a16="http://schemas.microsoft.com/office/drawing/2014/main" id="{C2E32B0A-0710-4E15-8172-E1D23AADCBC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/>
              <a:t>地球每天的自转是有些不规则的，而且正在缓慢减速。所以，</a:t>
            </a:r>
            <a:r>
              <a:rPr lang="en-US" altLang="zh-CN"/>
              <a:t>GMT </a:t>
            </a:r>
            <a:r>
              <a:rPr lang="zh-CN" altLang="en-US">
                <a:hlinkClick r:id="rId3"/>
              </a:rPr>
              <a:t>格林尼治时间</a:t>
            </a:r>
            <a:r>
              <a:rPr lang="zh-CN" altLang="en-US"/>
              <a:t>已经不再被作为标准时间使用。</a:t>
            </a:r>
            <a:endParaRPr lang="en-US" altLang="zh-CN"/>
          </a:p>
          <a:p>
            <a:r>
              <a:rPr lang="zh-CN" altLang="en-US"/>
              <a:t>现在的标准时间──</a:t>
            </a:r>
            <a:r>
              <a:rPr lang="zh-CN" altLang="en-US">
                <a:hlinkClick r:id="rId4"/>
              </a:rPr>
              <a:t>协调世界时</a:t>
            </a:r>
            <a:r>
              <a:rPr lang="zh-CN" altLang="en-US"/>
              <a:t>（</a:t>
            </a:r>
            <a:r>
              <a:rPr lang="en-US" altLang="zh-CN">
                <a:hlinkClick r:id="rId5"/>
              </a:rPr>
              <a:t>UTC</a:t>
            </a:r>
            <a:r>
              <a:rPr lang="zh-CN" altLang="en-US"/>
              <a:t>）──由</a:t>
            </a:r>
            <a:r>
              <a:rPr lang="zh-CN" altLang="en-US">
                <a:hlinkClick r:id="rId6"/>
              </a:rPr>
              <a:t>原子钟</a:t>
            </a:r>
            <a:r>
              <a:rPr lang="zh-CN" altLang="en-US"/>
              <a:t>提供。</a:t>
            </a:r>
            <a:endParaRPr lang="en-US" altLang="zh-CN"/>
          </a:p>
          <a:p>
            <a:r>
              <a:rPr lang="en-US" altLang="zh-CN"/>
              <a:t>CST</a:t>
            </a:r>
            <a:r>
              <a:rPr lang="zh-CN" altLang="en-US"/>
              <a:t>：中国标准时间：</a:t>
            </a:r>
            <a:r>
              <a:rPr lang="en-US" altLang="zh-CN"/>
              <a:t>China Standard Time UT+8:00</a:t>
            </a:r>
          </a:p>
          <a:p>
            <a:endParaRPr lang="en-US" altLang="zh-CN"/>
          </a:p>
          <a:p>
            <a:r>
              <a:rPr lang="zh-CN" altLang="en-US"/>
              <a:t>标准基准时间（称为“时代”）即</a:t>
            </a:r>
            <a:r>
              <a:rPr lang="en-US" altLang="zh-CN"/>
              <a:t>1970</a:t>
            </a:r>
            <a:r>
              <a:rPr lang="zh-CN" altLang="en-US"/>
              <a:t>年</a:t>
            </a:r>
            <a:r>
              <a:rPr lang="en-US" altLang="zh-CN"/>
              <a:t>1</a:t>
            </a:r>
            <a:r>
              <a:rPr lang="zh-CN" altLang="en-US"/>
              <a:t>月</a:t>
            </a:r>
            <a:r>
              <a:rPr lang="en-US" altLang="zh-CN"/>
              <a:t>1</a:t>
            </a:r>
            <a:r>
              <a:rPr lang="zh-CN" altLang="en-US"/>
              <a:t>日</a:t>
            </a:r>
            <a:r>
              <a:rPr lang="en-US" altLang="zh-CN"/>
              <a:t>00:00:00 GMT</a:t>
            </a:r>
          </a:p>
        </p:txBody>
      </p:sp>
      <p:sp>
        <p:nvSpPr>
          <p:cNvPr id="45060" name="灯片编号占位符 3">
            <a:extLst>
              <a:ext uri="{FF2B5EF4-FFF2-40B4-BE49-F238E27FC236}">
                <a16:creationId xmlns:a16="http://schemas.microsoft.com/office/drawing/2014/main" id="{A40DC9CD-B425-43D9-B3CC-3413990A875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63610CC9-E201-469C-9E5F-220924721DB0}" type="slidenum">
              <a:rPr lang="zh-CN" altLang="en-US"/>
              <a:pPr>
                <a:spcBef>
                  <a:spcPct val="0"/>
                </a:spcBef>
              </a:pPr>
              <a:t>185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0991578"/>
      </p:ext>
    </p:extLst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幻灯片图像占位符 1">
            <a:extLst>
              <a:ext uri="{FF2B5EF4-FFF2-40B4-BE49-F238E27FC236}">
                <a16:creationId xmlns:a16="http://schemas.microsoft.com/office/drawing/2014/main" id="{286F2058-DA57-4033-A8E4-E68395E6A68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5059" name="备注占位符 2">
            <a:extLst>
              <a:ext uri="{FF2B5EF4-FFF2-40B4-BE49-F238E27FC236}">
                <a16:creationId xmlns:a16="http://schemas.microsoft.com/office/drawing/2014/main" id="{C2E32B0A-0710-4E15-8172-E1D23AADCBC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/>
              <a:t>地球每天的自转是有些不规则的，而且正在缓慢减速。所以，</a:t>
            </a:r>
            <a:r>
              <a:rPr lang="en-US" altLang="zh-CN"/>
              <a:t>GMT </a:t>
            </a:r>
            <a:r>
              <a:rPr lang="zh-CN" altLang="en-US">
                <a:hlinkClick r:id="rId3"/>
              </a:rPr>
              <a:t>格林尼治时间</a:t>
            </a:r>
            <a:r>
              <a:rPr lang="zh-CN" altLang="en-US"/>
              <a:t>已经不再被作为标准时间使用。</a:t>
            </a:r>
            <a:endParaRPr lang="en-US" altLang="zh-CN"/>
          </a:p>
          <a:p>
            <a:r>
              <a:rPr lang="zh-CN" altLang="en-US"/>
              <a:t>现在的标准时间──</a:t>
            </a:r>
            <a:r>
              <a:rPr lang="zh-CN" altLang="en-US">
                <a:hlinkClick r:id="rId4"/>
              </a:rPr>
              <a:t>协调世界时</a:t>
            </a:r>
            <a:r>
              <a:rPr lang="zh-CN" altLang="en-US"/>
              <a:t>（</a:t>
            </a:r>
            <a:r>
              <a:rPr lang="en-US" altLang="zh-CN">
                <a:hlinkClick r:id="rId5"/>
              </a:rPr>
              <a:t>UTC</a:t>
            </a:r>
            <a:r>
              <a:rPr lang="zh-CN" altLang="en-US"/>
              <a:t>）──由</a:t>
            </a:r>
            <a:r>
              <a:rPr lang="zh-CN" altLang="en-US">
                <a:hlinkClick r:id="rId6"/>
              </a:rPr>
              <a:t>原子钟</a:t>
            </a:r>
            <a:r>
              <a:rPr lang="zh-CN" altLang="en-US"/>
              <a:t>提供。</a:t>
            </a:r>
            <a:endParaRPr lang="en-US" altLang="zh-CN"/>
          </a:p>
          <a:p>
            <a:r>
              <a:rPr lang="en-US" altLang="zh-CN"/>
              <a:t>CST</a:t>
            </a:r>
            <a:r>
              <a:rPr lang="zh-CN" altLang="en-US"/>
              <a:t>：中国标准时间：</a:t>
            </a:r>
            <a:r>
              <a:rPr lang="en-US" altLang="zh-CN"/>
              <a:t>China Standard Time UT+8:00</a:t>
            </a:r>
          </a:p>
          <a:p>
            <a:endParaRPr lang="en-US" altLang="zh-CN"/>
          </a:p>
          <a:p>
            <a:r>
              <a:rPr lang="zh-CN" altLang="en-US"/>
              <a:t>标准基准时间（称为“时代”）即</a:t>
            </a:r>
            <a:r>
              <a:rPr lang="en-US" altLang="zh-CN"/>
              <a:t>1970</a:t>
            </a:r>
            <a:r>
              <a:rPr lang="zh-CN" altLang="en-US"/>
              <a:t>年</a:t>
            </a:r>
            <a:r>
              <a:rPr lang="en-US" altLang="zh-CN"/>
              <a:t>1</a:t>
            </a:r>
            <a:r>
              <a:rPr lang="zh-CN" altLang="en-US"/>
              <a:t>月</a:t>
            </a:r>
            <a:r>
              <a:rPr lang="en-US" altLang="zh-CN"/>
              <a:t>1</a:t>
            </a:r>
            <a:r>
              <a:rPr lang="zh-CN" altLang="en-US"/>
              <a:t>日</a:t>
            </a:r>
            <a:r>
              <a:rPr lang="en-US" altLang="zh-CN"/>
              <a:t>00:00:00 GMT</a:t>
            </a:r>
          </a:p>
        </p:txBody>
      </p:sp>
      <p:sp>
        <p:nvSpPr>
          <p:cNvPr id="45060" name="灯片编号占位符 3">
            <a:extLst>
              <a:ext uri="{FF2B5EF4-FFF2-40B4-BE49-F238E27FC236}">
                <a16:creationId xmlns:a16="http://schemas.microsoft.com/office/drawing/2014/main" id="{A40DC9CD-B425-43D9-B3CC-3413990A875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63610CC9-E201-469C-9E5F-220924721DB0}" type="slidenum">
              <a:rPr lang="zh-CN" altLang="en-US"/>
              <a:pPr>
                <a:spcBef>
                  <a:spcPct val="0"/>
                </a:spcBef>
              </a:pPr>
              <a:t>186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347512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>
            <a:extLst>
              <a:ext uri="{FF2B5EF4-FFF2-40B4-BE49-F238E27FC236}">
                <a16:creationId xmlns:a16="http://schemas.microsoft.com/office/drawing/2014/main" id="{9F16C362-E4C0-4FFC-98D2-179B19335FAE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 bwMode="auto"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267" name="备注占位符 2">
            <a:extLst>
              <a:ext uri="{FF2B5EF4-FFF2-40B4-BE49-F238E27FC236}">
                <a16:creationId xmlns:a16="http://schemas.microsoft.com/office/drawing/2014/main" id="{A0F5F43B-2626-48D2-9D23-E20B2FD88F4A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 bwMode="auto"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/>
              <a:t>先到代码中演示，然后再回来总结</a:t>
            </a:r>
            <a:endParaRPr lang="en-US" altLang="zh-CN"/>
          </a:p>
          <a:p>
            <a:r>
              <a:rPr lang="zh-CN" altLang="en-US"/>
              <a:t>这里是否要说一下</a:t>
            </a:r>
            <a:r>
              <a:rPr lang="en-US" altLang="zh-CN"/>
              <a:t>super</a:t>
            </a:r>
            <a:r>
              <a:rPr lang="zh-CN" altLang="en-US"/>
              <a:t>，如果提供了</a:t>
            </a:r>
            <a:r>
              <a:rPr lang="en-US" altLang="zh-CN"/>
              <a:t>super()</a:t>
            </a:r>
            <a:r>
              <a:rPr lang="zh-CN" altLang="en-US"/>
              <a:t>此类的调用，就不再有默认的第一句</a:t>
            </a:r>
            <a:r>
              <a:rPr lang="en-US" altLang="zh-CN"/>
              <a:t>super()</a:t>
            </a:r>
            <a:endParaRPr lang="zh-CN" altLang="en-US"/>
          </a:p>
          <a:p>
            <a:endParaRPr lang="zh-CN" altLang="en-US"/>
          </a:p>
        </p:txBody>
      </p:sp>
      <p:sp>
        <p:nvSpPr>
          <p:cNvPr id="11268" name="灯片编号占位符 3">
            <a:extLst>
              <a:ext uri="{FF2B5EF4-FFF2-40B4-BE49-F238E27FC236}">
                <a16:creationId xmlns:a16="http://schemas.microsoft.com/office/drawing/2014/main" id="{37F470A7-6D97-4F33-A7DB-2D064A81CDA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9C5010CB-9196-482F-8179-7290298C7288}" type="slidenum">
              <a:rPr altLang="en-US" sz="1800" smtClean="0"/>
              <a:pPr/>
              <a:t>21</a:t>
            </a:fld>
            <a:endParaRPr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1617072449"/>
      </p:ext>
    </p:extLst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幻灯片图像占位符 1">
            <a:extLst>
              <a:ext uri="{FF2B5EF4-FFF2-40B4-BE49-F238E27FC236}">
                <a16:creationId xmlns:a16="http://schemas.microsoft.com/office/drawing/2014/main" id="{286F2058-DA57-4033-A8E4-E68395E6A68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5059" name="备注占位符 2">
            <a:extLst>
              <a:ext uri="{FF2B5EF4-FFF2-40B4-BE49-F238E27FC236}">
                <a16:creationId xmlns:a16="http://schemas.microsoft.com/office/drawing/2014/main" id="{C2E32B0A-0710-4E15-8172-E1D23AADCBC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/>
              <a:t>地球每天的自转是有些不规则的，而且正在缓慢减速。所以，</a:t>
            </a:r>
            <a:r>
              <a:rPr lang="en-US" altLang="zh-CN"/>
              <a:t>GMT </a:t>
            </a:r>
            <a:r>
              <a:rPr lang="zh-CN" altLang="en-US">
                <a:hlinkClick r:id="rId3"/>
              </a:rPr>
              <a:t>格林尼治时间</a:t>
            </a:r>
            <a:r>
              <a:rPr lang="zh-CN" altLang="en-US"/>
              <a:t>已经不再被作为标准时间使用。</a:t>
            </a:r>
            <a:endParaRPr lang="en-US" altLang="zh-CN"/>
          </a:p>
          <a:p>
            <a:r>
              <a:rPr lang="zh-CN" altLang="en-US"/>
              <a:t>现在的标准时间──</a:t>
            </a:r>
            <a:r>
              <a:rPr lang="zh-CN" altLang="en-US">
                <a:hlinkClick r:id="rId4"/>
              </a:rPr>
              <a:t>协调世界时</a:t>
            </a:r>
            <a:r>
              <a:rPr lang="zh-CN" altLang="en-US"/>
              <a:t>（</a:t>
            </a:r>
            <a:r>
              <a:rPr lang="en-US" altLang="zh-CN">
                <a:hlinkClick r:id="rId5"/>
              </a:rPr>
              <a:t>UTC</a:t>
            </a:r>
            <a:r>
              <a:rPr lang="zh-CN" altLang="en-US"/>
              <a:t>）──由</a:t>
            </a:r>
            <a:r>
              <a:rPr lang="zh-CN" altLang="en-US">
                <a:hlinkClick r:id="rId6"/>
              </a:rPr>
              <a:t>原子钟</a:t>
            </a:r>
            <a:r>
              <a:rPr lang="zh-CN" altLang="en-US"/>
              <a:t>提供。</a:t>
            </a:r>
            <a:endParaRPr lang="en-US" altLang="zh-CN"/>
          </a:p>
          <a:p>
            <a:r>
              <a:rPr lang="en-US" altLang="zh-CN"/>
              <a:t>CST</a:t>
            </a:r>
            <a:r>
              <a:rPr lang="zh-CN" altLang="en-US"/>
              <a:t>：中国标准时间：</a:t>
            </a:r>
            <a:r>
              <a:rPr lang="en-US" altLang="zh-CN"/>
              <a:t>China Standard Time UT+8:00</a:t>
            </a:r>
          </a:p>
          <a:p>
            <a:endParaRPr lang="en-US" altLang="zh-CN"/>
          </a:p>
          <a:p>
            <a:r>
              <a:rPr lang="zh-CN" altLang="en-US"/>
              <a:t>标准基准时间（称为“时代”）即</a:t>
            </a:r>
            <a:r>
              <a:rPr lang="en-US" altLang="zh-CN"/>
              <a:t>1970</a:t>
            </a:r>
            <a:r>
              <a:rPr lang="zh-CN" altLang="en-US"/>
              <a:t>年</a:t>
            </a:r>
            <a:r>
              <a:rPr lang="en-US" altLang="zh-CN"/>
              <a:t>1</a:t>
            </a:r>
            <a:r>
              <a:rPr lang="zh-CN" altLang="en-US"/>
              <a:t>月</a:t>
            </a:r>
            <a:r>
              <a:rPr lang="en-US" altLang="zh-CN"/>
              <a:t>1</a:t>
            </a:r>
            <a:r>
              <a:rPr lang="zh-CN" altLang="en-US"/>
              <a:t>日</a:t>
            </a:r>
            <a:r>
              <a:rPr lang="en-US" altLang="zh-CN"/>
              <a:t>00:00:00 GMT</a:t>
            </a:r>
          </a:p>
        </p:txBody>
      </p:sp>
      <p:sp>
        <p:nvSpPr>
          <p:cNvPr id="45060" name="灯片编号占位符 3">
            <a:extLst>
              <a:ext uri="{FF2B5EF4-FFF2-40B4-BE49-F238E27FC236}">
                <a16:creationId xmlns:a16="http://schemas.microsoft.com/office/drawing/2014/main" id="{A40DC9CD-B425-43D9-B3CC-3413990A875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63610CC9-E201-469C-9E5F-220924721DB0}" type="slidenum">
              <a:rPr lang="zh-CN" altLang="en-US"/>
              <a:pPr>
                <a:spcBef>
                  <a:spcPct val="0"/>
                </a:spcBef>
              </a:pPr>
              <a:t>187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3982788"/>
      </p:ext>
    </p:extLst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幻灯片图像占位符 1">
            <a:extLst>
              <a:ext uri="{FF2B5EF4-FFF2-40B4-BE49-F238E27FC236}">
                <a16:creationId xmlns:a16="http://schemas.microsoft.com/office/drawing/2014/main" id="{286F2058-DA57-4033-A8E4-E68395E6A68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5059" name="备注占位符 2">
            <a:extLst>
              <a:ext uri="{FF2B5EF4-FFF2-40B4-BE49-F238E27FC236}">
                <a16:creationId xmlns:a16="http://schemas.microsoft.com/office/drawing/2014/main" id="{C2E32B0A-0710-4E15-8172-E1D23AADCBC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/>
              <a:t>地球每天的自转是有些不规则的，而且正在缓慢减速。所以，</a:t>
            </a:r>
            <a:r>
              <a:rPr lang="en-US" altLang="zh-CN"/>
              <a:t>GMT </a:t>
            </a:r>
            <a:r>
              <a:rPr lang="zh-CN" altLang="en-US">
                <a:hlinkClick r:id="rId3"/>
              </a:rPr>
              <a:t>格林尼治时间</a:t>
            </a:r>
            <a:r>
              <a:rPr lang="zh-CN" altLang="en-US"/>
              <a:t>已经不再被作为标准时间使用。</a:t>
            </a:r>
            <a:endParaRPr lang="en-US" altLang="zh-CN"/>
          </a:p>
          <a:p>
            <a:r>
              <a:rPr lang="zh-CN" altLang="en-US"/>
              <a:t>现在的标准时间──</a:t>
            </a:r>
            <a:r>
              <a:rPr lang="zh-CN" altLang="en-US">
                <a:hlinkClick r:id="rId4"/>
              </a:rPr>
              <a:t>协调世界时</a:t>
            </a:r>
            <a:r>
              <a:rPr lang="zh-CN" altLang="en-US"/>
              <a:t>（</a:t>
            </a:r>
            <a:r>
              <a:rPr lang="en-US" altLang="zh-CN">
                <a:hlinkClick r:id="rId5"/>
              </a:rPr>
              <a:t>UTC</a:t>
            </a:r>
            <a:r>
              <a:rPr lang="zh-CN" altLang="en-US"/>
              <a:t>）──由</a:t>
            </a:r>
            <a:r>
              <a:rPr lang="zh-CN" altLang="en-US">
                <a:hlinkClick r:id="rId6"/>
              </a:rPr>
              <a:t>原子钟</a:t>
            </a:r>
            <a:r>
              <a:rPr lang="zh-CN" altLang="en-US"/>
              <a:t>提供。</a:t>
            </a:r>
            <a:endParaRPr lang="en-US" altLang="zh-CN"/>
          </a:p>
          <a:p>
            <a:r>
              <a:rPr lang="en-US" altLang="zh-CN"/>
              <a:t>CST</a:t>
            </a:r>
            <a:r>
              <a:rPr lang="zh-CN" altLang="en-US"/>
              <a:t>：中国标准时间：</a:t>
            </a:r>
            <a:r>
              <a:rPr lang="en-US" altLang="zh-CN"/>
              <a:t>China Standard Time UT+8:00</a:t>
            </a:r>
          </a:p>
          <a:p>
            <a:endParaRPr lang="en-US" altLang="zh-CN"/>
          </a:p>
          <a:p>
            <a:r>
              <a:rPr lang="zh-CN" altLang="en-US"/>
              <a:t>标准基准时间（称为“时代”）即</a:t>
            </a:r>
            <a:r>
              <a:rPr lang="en-US" altLang="zh-CN"/>
              <a:t>1970</a:t>
            </a:r>
            <a:r>
              <a:rPr lang="zh-CN" altLang="en-US"/>
              <a:t>年</a:t>
            </a:r>
            <a:r>
              <a:rPr lang="en-US" altLang="zh-CN"/>
              <a:t>1</a:t>
            </a:r>
            <a:r>
              <a:rPr lang="zh-CN" altLang="en-US"/>
              <a:t>月</a:t>
            </a:r>
            <a:r>
              <a:rPr lang="en-US" altLang="zh-CN"/>
              <a:t>1</a:t>
            </a:r>
            <a:r>
              <a:rPr lang="zh-CN" altLang="en-US"/>
              <a:t>日</a:t>
            </a:r>
            <a:r>
              <a:rPr lang="en-US" altLang="zh-CN"/>
              <a:t>00:00:00 GMT</a:t>
            </a:r>
          </a:p>
        </p:txBody>
      </p:sp>
      <p:sp>
        <p:nvSpPr>
          <p:cNvPr id="45060" name="灯片编号占位符 3">
            <a:extLst>
              <a:ext uri="{FF2B5EF4-FFF2-40B4-BE49-F238E27FC236}">
                <a16:creationId xmlns:a16="http://schemas.microsoft.com/office/drawing/2014/main" id="{A40DC9CD-B425-43D9-B3CC-3413990A875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63610CC9-E201-469C-9E5F-220924721DB0}" type="slidenum">
              <a:rPr lang="zh-CN" altLang="en-US"/>
              <a:pPr>
                <a:spcBef>
                  <a:spcPct val="0"/>
                </a:spcBef>
              </a:pPr>
              <a:t>188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7080470"/>
      </p:ext>
    </p:extLst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幻灯片图像占位符 1">
            <a:extLst>
              <a:ext uri="{FF2B5EF4-FFF2-40B4-BE49-F238E27FC236}">
                <a16:creationId xmlns:a16="http://schemas.microsoft.com/office/drawing/2014/main" id="{286F2058-DA57-4033-A8E4-E68395E6A68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5059" name="备注占位符 2">
            <a:extLst>
              <a:ext uri="{FF2B5EF4-FFF2-40B4-BE49-F238E27FC236}">
                <a16:creationId xmlns:a16="http://schemas.microsoft.com/office/drawing/2014/main" id="{C2E32B0A-0710-4E15-8172-E1D23AADCBC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/>
              <a:t>地球每天的自转是有些不规则的，而且正在缓慢减速。所以，</a:t>
            </a:r>
            <a:r>
              <a:rPr lang="en-US" altLang="zh-CN"/>
              <a:t>GMT </a:t>
            </a:r>
            <a:r>
              <a:rPr lang="zh-CN" altLang="en-US">
                <a:hlinkClick r:id="rId3"/>
              </a:rPr>
              <a:t>格林尼治时间</a:t>
            </a:r>
            <a:r>
              <a:rPr lang="zh-CN" altLang="en-US"/>
              <a:t>已经不再被作为标准时间使用。</a:t>
            </a:r>
            <a:endParaRPr lang="en-US" altLang="zh-CN"/>
          </a:p>
          <a:p>
            <a:r>
              <a:rPr lang="zh-CN" altLang="en-US"/>
              <a:t>现在的标准时间──</a:t>
            </a:r>
            <a:r>
              <a:rPr lang="zh-CN" altLang="en-US">
                <a:hlinkClick r:id="rId4"/>
              </a:rPr>
              <a:t>协调世界时</a:t>
            </a:r>
            <a:r>
              <a:rPr lang="zh-CN" altLang="en-US"/>
              <a:t>（</a:t>
            </a:r>
            <a:r>
              <a:rPr lang="en-US" altLang="zh-CN">
                <a:hlinkClick r:id="rId5"/>
              </a:rPr>
              <a:t>UTC</a:t>
            </a:r>
            <a:r>
              <a:rPr lang="zh-CN" altLang="en-US"/>
              <a:t>）──由</a:t>
            </a:r>
            <a:r>
              <a:rPr lang="zh-CN" altLang="en-US">
                <a:hlinkClick r:id="rId6"/>
              </a:rPr>
              <a:t>原子钟</a:t>
            </a:r>
            <a:r>
              <a:rPr lang="zh-CN" altLang="en-US"/>
              <a:t>提供。</a:t>
            </a:r>
            <a:endParaRPr lang="en-US" altLang="zh-CN"/>
          </a:p>
          <a:p>
            <a:r>
              <a:rPr lang="en-US" altLang="zh-CN"/>
              <a:t>CST</a:t>
            </a:r>
            <a:r>
              <a:rPr lang="zh-CN" altLang="en-US"/>
              <a:t>：中国标准时间：</a:t>
            </a:r>
            <a:r>
              <a:rPr lang="en-US" altLang="zh-CN"/>
              <a:t>China Standard Time UT+8:00</a:t>
            </a:r>
          </a:p>
          <a:p>
            <a:endParaRPr lang="en-US" altLang="zh-CN"/>
          </a:p>
          <a:p>
            <a:r>
              <a:rPr lang="zh-CN" altLang="en-US"/>
              <a:t>标准基准时间（称为“时代”）即</a:t>
            </a:r>
            <a:r>
              <a:rPr lang="en-US" altLang="zh-CN"/>
              <a:t>1970</a:t>
            </a:r>
            <a:r>
              <a:rPr lang="zh-CN" altLang="en-US"/>
              <a:t>年</a:t>
            </a:r>
            <a:r>
              <a:rPr lang="en-US" altLang="zh-CN"/>
              <a:t>1</a:t>
            </a:r>
            <a:r>
              <a:rPr lang="zh-CN" altLang="en-US"/>
              <a:t>月</a:t>
            </a:r>
            <a:r>
              <a:rPr lang="en-US" altLang="zh-CN"/>
              <a:t>1</a:t>
            </a:r>
            <a:r>
              <a:rPr lang="zh-CN" altLang="en-US"/>
              <a:t>日</a:t>
            </a:r>
            <a:r>
              <a:rPr lang="en-US" altLang="zh-CN"/>
              <a:t>00:00:00 GMT</a:t>
            </a:r>
          </a:p>
        </p:txBody>
      </p:sp>
      <p:sp>
        <p:nvSpPr>
          <p:cNvPr id="45060" name="灯片编号占位符 3">
            <a:extLst>
              <a:ext uri="{FF2B5EF4-FFF2-40B4-BE49-F238E27FC236}">
                <a16:creationId xmlns:a16="http://schemas.microsoft.com/office/drawing/2014/main" id="{A40DC9CD-B425-43D9-B3CC-3413990A875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63610CC9-E201-469C-9E5F-220924721DB0}" type="slidenum">
              <a:rPr lang="zh-CN" altLang="en-US"/>
              <a:pPr>
                <a:spcBef>
                  <a:spcPct val="0"/>
                </a:spcBef>
              </a:pPr>
              <a:t>189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5657332"/>
      </p:ext>
    </p:extLst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幻灯片图像占位符 1">
            <a:extLst>
              <a:ext uri="{FF2B5EF4-FFF2-40B4-BE49-F238E27FC236}">
                <a16:creationId xmlns:a16="http://schemas.microsoft.com/office/drawing/2014/main" id="{286F2058-DA57-4033-A8E4-E68395E6A68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5059" name="备注占位符 2">
            <a:extLst>
              <a:ext uri="{FF2B5EF4-FFF2-40B4-BE49-F238E27FC236}">
                <a16:creationId xmlns:a16="http://schemas.microsoft.com/office/drawing/2014/main" id="{C2E32B0A-0710-4E15-8172-E1D23AADCBC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/>
              <a:t>地球每天的自转是有些不规则的，而且正在缓慢减速。所以，</a:t>
            </a:r>
            <a:r>
              <a:rPr lang="en-US" altLang="zh-CN"/>
              <a:t>GMT </a:t>
            </a:r>
            <a:r>
              <a:rPr lang="zh-CN" altLang="en-US">
                <a:hlinkClick r:id="rId3"/>
              </a:rPr>
              <a:t>格林尼治时间</a:t>
            </a:r>
            <a:r>
              <a:rPr lang="zh-CN" altLang="en-US"/>
              <a:t>已经不再被作为标准时间使用。</a:t>
            </a:r>
            <a:endParaRPr lang="en-US" altLang="zh-CN"/>
          </a:p>
          <a:p>
            <a:r>
              <a:rPr lang="zh-CN" altLang="en-US"/>
              <a:t>现在的标准时间──</a:t>
            </a:r>
            <a:r>
              <a:rPr lang="zh-CN" altLang="en-US">
                <a:hlinkClick r:id="rId4"/>
              </a:rPr>
              <a:t>协调世界时</a:t>
            </a:r>
            <a:r>
              <a:rPr lang="zh-CN" altLang="en-US"/>
              <a:t>（</a:t>
            </a:r>
            <a:r>
              <a:rPr lang="en-US" altLang="zh-CN">
                <a:hlinkClick r:id="rId5"/>
              </a:rPr>
              <a:t>UTC</a:t>
            </a:r>
            <a:r>
              <a:rPr lang="zh-CN" altLang="en-US"/>
              <a:t>）──由</a:t>
            </a:r>
            <a:r>
              <a:rPr lang="zh-CN" altLang="en-US">
                <a:hlinkClick r:id="rId6"/>
              </a:rPr>
              <a:t>原子钟</a:t>
            </a:r>
            <a:r>
              <a:rPr lang="zh-CN" altLang="en-US"/>
              <a:t>提供。</a:t>
            </a:r>
            <a:endParaRPr lang="en-US" altLang="zh-CN"/>
          </a:p>
          <a:p>
            <a:r>
              <a:rPr lang="en-US" altLang="zh-CN"/>
              <a:t>CST</a:t>
            </a:r>
            <a:r>
              <a:rPr lang="zh-CN" altLang="en-US"/>
              <a:t>：中国标准时间：</a:t>
            </a:r>
            <a:r>
              <a:rPr lang="en-US" altLang="zh-CN"/>
              <a:t>China Standard Time UT+8:00</a:t>
            </a:r>
          </a:p>
          <a:p>
            <a:endParaRPr lang="en-US" altLang="zh-CN"/>
          </a:p>
          <a:p>
            <a:r>
              <a:rPr lang="zh-CN" altLang="en-US"/>
              <a:t>标准基准时间（称为“时代”）即</a:t>
            </a:r>
            <a:r>
              <a:rPr lang="en-US" altLang="zh-CN"/>
              <a:t>1970</a:t>
            </a:r>
            <a:r>
              <a:rPr lang="zh-CN" altLang="en-US"/>
              <a:t>年</a:t>
            </a:r>
            <a:r>
              <a:rPr lang="en-US" altLang="zh-CN"/>
              <a:t>1</a:t>
            </a:r>
            <a:r>
              <a:rPr lang="zh-CN" altLang="en-US"/>
              <a:t>月</a:t>
            </a:r>
            <a:r>
              <a:rPr lang="en-US" altLang="zh-CN"/>
              <a:t>1</a:t>
            </a:r>
            <a:r>
              <a:rPr lang="zh-CN" altLang="en-US"/>
              <a:t>日</a:t>
            </a:r>
            <a:r>
              <a:rPr lang="en-US" altLang="zh-CN"/>
              <a:t>00:00:00 GMT</a:t>
            </a:r>
          </a:p>
        </p:txBody>
      </p:sp>
      <p:sp>
        <p:nvSpPr>
          <p:cNvPr id="45060" name="灯片编号占位符 3">
            <a:extLst>
              <a:ext uri="{FF2B5EF4-FFF2-40B4-BE49-F238E27FC236}">
                <a16:creationId xmlns:a16="http://schemas.microsoft.com/office/drawing/2014/main" id="{A40DC9CD-B425-43D9-B3CC-3413990A875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63610CC9-E201-469C-9E5F-220924721DB0}" type="slidenum">
              <a:rPr lang="zh-CN" altLang="en-US"/>
              <a:pPr>
                <a:spcBef>
                  <a:spcPct val="0"/>
                </a:spcBef>
              </a:pPr>
              <a:t>190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3762142"/>
      </p:ext>
    </p:extLst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幻灯片图像占位符 1">
            <a:extLst>
              <a:ext uri="{FF2B5EF4-FFF2-40B4-BE49-F238E27FC236}">
                <a16:creationId xmlns:a16="http://schemas.microsoft.com/office/drawing/2014/main" id="{286F2058-DA57-4033-A8E4-E68395E6A68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5059" name="备注占位符 2">
            <a:extLst>
              <a:ext uri="{FF2B5EF4-FFF2-40B4-BE49-F238E27FC236}">
                <a16:creationId xmlns:a16="http://schemas.microsoft.com/office/drawing/2014/main" id="{C2E32B0A-0710-4E15-8172-E1D23AADCBC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/>
              <a:t>地球每天的自转是有些不规则的，而且正在缓慢减速。所以，</a:t>
            </a:r>
            <a:r>
              <a:rPr lang="en-US" altLang="zh-CN"/>
              <a:t>GMT </a:t>
            </a:r>
            <a:r>
              <a:rPr lang="zh-CN" altLang="en-US">
                <a:hlinkClick r:id="rId3"/>
              </a:rPr>
              <a:t>格林尼治时间</a:t>
            </a:r>
            <a:r>
              <a:rPr lang="zh-CN" altLang="en-US"/>
              <a:t>已经不再被作为标准时间使用。</a:t>
            </a:r>
            <a:endParaRPr lang="en-US" altLang="zh-CN"/>
          </a:p>
          <a:p>
            <a:r>
              <a:rPr lang="zh-CN" altLang="en-US"/>
              <a:t>现在的标准时间──</a:t>
            </a:r>
            <a:r>
              <a:rPr lang="zh-CN" altLang="en-US">
                <a:hlinkClick r:id="rId4"/>
              </a:rPr>
              <a:t>协调世界时</a:t>
            </a:r>
            <a:r>
              <a:rPr lang="zh-CN" altLang="en-US"/>
              <a:t>（</a:t>
            </a:r>
            <a:r>
              <a:rPr lang="en-US" altLang="zh-CN">
                <a:hlinkClick r:id="rId5"/>
              </a:rPr>
              <a:t>UTC</a:t>
            </a:r>
            <a:r>
              <a:rPr lang="zh-CN" altLang="en-US"/>
              <a:t>）──由</a:t>
            </a:r>
            <a:r>
              <a:rPr lang="zh-CN" altLang="en-US">
                <a:hlinkClick r:id="rId6"/>
              </a:rPr>
              <a:t>原子钟</a:t>
            </a:r>
            <a:r>
              <a:rPr lang="zh-CN" altLang="en-US"/>
              <a:t>提供。</a:t>
            </a:r>
            <a:endParaRPr lang="en-US" altLang="zh-CN"/>
          </a:p>
          <a:p>
            <a:r>
              <a:rPr lang="en-US" altLang="zh-CN"/>
              <a:t>CST</a:t>
            </a:r>
            <a:r>
              <a:rPr lang="zh-CN" altLang="en-US"/>
              <a:t>：中国标准时间：</a:t>
            </a:r>
            <a:r>
              <a:rPr lang="en-US" altLang="zh-CN"/>
              <a:t>China Standard Time UT+8:00</a:t>
            </a:r>
          </a:p>
          <a:p>
            <a:endParaRPr lang="en-US" altLang="zh-CN"/>
          </a:p>
          <a:p>
            <a:r>
              <a:rPr lang="zh-CN" altLang="en-US"/>
              <a:t>标准基准时间（称为“时代”）即</a:t>
            </a:r>
            <a:r>
              <a:rPr lang="en-US" altLang="zh-CN"/>
              <a:t>1970</a:t>
            </a:r>
            <a:r>
              <a:rPr lang="zh-CN" altLang="en-US"/>
              <a:t>年</a:t>
            </a:r>
            <a:r>
              <a:rPr lang="en-US" altLang="zh-CN"/>
              <a:t>1</a:t>
            </a:r>
            <a:r>
              <a:rPr lang="zh-CN" altLang="en-US"/>
              <a:t>月</a:t>
            </a:r>
            <a:r>
              <a:rPr lang="en-US" altLang="zh-CN"/>
              <a:t>1</a:t>
            </a:r>
            <a:r>
              <a:rPr lang="zh-CN" altLang="en-US"/>
              <a:t>日</a:t>
            </a:r>
            <a:r>
              <a:rPr lang="en-US" altLang="zh-CN"/>
              <a:t>00:00:00 GMT</a:t>
            </a:r>
          </a:p>
        </p:txBody>
      </p:sp>
      <p:sp>
        <p:nvSpPr>
          <p:cNvPr id="45060" name="灯片编号占位符 3">
            <a:extLst>
              <a:ext uri="{FF2B5EF4-FFF2-40B4-BE49-F238E27FC236}">
                <a16:creationId xmlns:a16="http://schemas.microsoft.com/office/drawing/2014/main" id="{A40DC9CD-B425-43D9-B3CC-3413990A875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63610CC9-E201-469C-9E5F-220924721DB0}" type="slidenum">
              <a:rPr lang="zh-CN" altLang="en-US"/>
              <a:pPr>
                <a:spcBef>
                  <a:spcPct val="0"/>
                </a:spcBef>
              </a:pPr>
              <a:t>191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6507964"/>
      </p:ext>
    </p:extLst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幻灯片图像占位符 1">
            <a:extLst>
              <a:ext uri="{FF2B5EF4-FFF2-40B4-BE49-F238E27FC236}">
                <a16:creationId xmlns:a16="http://schemas.microsoft.com/office/drawing/2014/main" id="{286F2058-DA57-4033-A8E4-E68395E6A68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5059" name="备注占位符 2">
            <a:extLst>
              <a:ext uri="{FF2B5EF4-FFF2-40B4-BE49-F238E27FC236}">
                <a16:creationId xmlns:a16="http://schemas.microsoft.com/office/drawing/2014/main" id="{C2E32B0A-0710-4E15-8172-E1D23AADCBC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/>
              <a:t>地球每天的自转是有些不规则的，而且正在缓慢减速。所以，</a:t>
            </a:r>
            <a:r>
              <a:rPr lang="en-US" altLang="zh-CN"/>
              <a:t>GMT </a:t>
            </a:r>
            <a:r>
              <a:rPr lang="zh-CN" altLang="en-US">
                <a:hlinkClick r:id="rId3"/>
              </a:rPr>
              <a:t>格林尼治时间</a:t>
            </a:r>
            <a:r>
              <a:rPr lang="zh-CN" altLang="en-US"/>
              <a:t>已经不再被作为标准时间使用。</a:t>
            </a:r>
            <a:endParaRPr lang="en-US" altLang="zh-CN"/>
          </a:p>
          <a:p>
            <a:r>
              <a:rPr lang="zh-CN" altLang="en-US"/>
              <a:t>现在的标准时间──</a:t>
            </a:r>
            <a:r>
              <a:rPr lang="zh-CN" altLang="en-US">
                <a:hlinkClick r:id="rId4"/>
              </a:rPr>
              <a:t>协调世界时</a:t>
            </a:r>
            <a:r>
              <a:rPr lang="zh-CN" altLang="en-US"/>
              <a:t>（</a:t>
            </a:r>
            <a:r>
              <a:rPr lang="en-US" altLang="zh-CN">
                <a:hlinkClick r:id="rId5"/>
              </a:rPr>
              <a:t>UTC</a:t>
            </a:r>
            <a:r>
              <a:rPr lang="zh-CN" altLang="en-US"/>
              <a:t>）──由</a:t>
            </a:r>
            <a:r>
              <a:rPr lang="zh-CN" altLang="en-US">
                <a:hlinkClick r:id="rId6"/>
              </a:rPr>
              <a:t>原子钟</a:t>
            </a:r>
            <a:r>
              <a:rPr lang="zh-CN" altLang="en-US"/>
              <a:t>提供。</a:t>
            </a:r>
            <a:endParaRPr lang="en-US" altLang="zh-CN"/>
          </a:p>
          <a:p>
            <a:r>
              <a:rPr lang="en-US" altLang="zh-CN"/>
              <a:t>CST</a:t>
            </a:r>
            <a:r>
              <a:rPr lang="zh-CN" altLang="en-US"/>
              <a:t>：中国标准时间：</a:t>
            </a:r>
            <a:r>
              <a:rPr lang="en-US" altLang="zh-CN"/>
              <a:t>China Standard Time UT+8:00</a:t>
            </a:r>
          </a:p>
          <a:p>
            <a:endParaRPr lang="en-US" altLang="zh-CN"/>
          </a:p>
          <a:p>
            <a:r>
              <a:rPr lang="zh-CN" altLang="en-US"/>
              <a:t>标准基准时间（称为“时代”）即</a:t>
            </a:r>
            <a:r>
              <a:rPr lang="en-US" altLang="zh-CN"/>
              <a:t>1970</a:t>
            </a:r>
            <a:r>
              <a:rPr lang="zh-CN" altLang="en-US"/>
              <a:t>年</a:t>
            </a:r>
            <a:r>
              <a:rPr lang="en-US" altLang="zh-CN"/>
              <a:t>1</a:t>
            </a:r>
            <a:r>
              <a:rPr lang="zh-CN" altLang="en-US"/>
              <a:t>月</a:t>
            </a:r>
            <a:r>
              <a:rPr lang="en-US" altLang="zh-CN"/>
              <a:t>1</a:t>
            </a:r>
            <a:r>
              <a:rPr lang="zh-CN" altLang="en-US"/>
              <a:t>日</a:t>
            </a:r>
            <a:r>
              <a:rPr lang="en-US" altLang="zh-CN"/>
              <a:t>00:00:00 GMT</a:t>
            </a:r>
          </a:p>
        </p:txBody>
      </p:sp>
      <p:sp>
        <p:nvSpPr>
          <p:cNvPr id="45060" name="灯片编号占位符 3">
            <a:extLst>
              <a:ext uri="{FF2B5EF4-FFF2-40B4-BE49-F238E27FC236}">
                <a16:creationId xmlns:a16="http://schemas.microsoft.com/office/drawing/2014/main" id="{A40DC9CD-B425-43D9-B3CC-3413990A875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63610CC9-E201-469C-9E5F-220924721DB0}" type="slidenum">
              <a:rPr lang="zh-CN" altLang="en-US"/>
              <a:pPr>
                <a:spcBef>
                  <a:spcPct val="0"/>
                </a:spcBef>
              </a:pPr>
              <a:t>192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7977334"/>
      </p:ext>
    </p:extLst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幻灯片图像占位符 1">
            <a:extLst>
              <a:ext uri="{FF2B5EF4-FFF2-40B4-BE49-F238E27FC236}">
                <a16:creationId xmlns:a16="http://schemas.microsoft.com/office/drawing/2014/main" id="{286F2058-DA57-4033-A8E4-E68395E6A68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5059" name="备注占位符 2">
            <a:extLst>
              <a:ext uri="{FF2B5EF4-FFF2-40B4-BE49-F238E27FC236}">
                <a16:creationId xmlns:a16="http://schemas.microsoft.com/office/drawing/2014/main" id="{C2E32B0A-0710-4E15-8172-E1D23AADCBC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/>
              <a:t>地球每天的自转是有些不规则的，而且正在缓慢减速。所以，</a:t>
            </a:r>
            <a:r>
              <a:rPr lang="en-US" altLang="zh-CN"/>
              <a:t>GMT </a:t>
            </a:r>
            <a:r>
              <a:rPr lang="zh-CN" altLang="en-US">
                <a:hlinkClick r:id="rId3"/>
              </a:rPr>
              <a:t>格林尼治时间</a:t>
            </a:r>
            <a:r>
              <a:rPr lang="zh-CN" altLang="en-US"/>
              <a:t>已经不再被作为标准时间使用。</a:t>
            </a:r>
            <a:endParaRPr lang="en-US" altLang="zh-CN"/>
          </a:p>
          <a:p>
            <a:r>
              <a:rPr lang="zh-CN" altLang="en-US"/>
              <a:t>现在的标准时间──</a:t>
            </a:r>
            <a:r>
              <a:rPr lang="zh-CN" altLang="en-US">
                <a:hlinkClick r:id="rId4"/>
              </a:rPr>
              <a:t>协调世界时</a:t>
            </a:r>
            <a:r>
              <a:rPr lang="zh-CN" altLang="en-US"/>
              <a:t>（</a:t>
            </a:r>
            <a:r>
              <a:rPr lang="en-US" altLang="zh-CN">
                <a:hlinkClick r:id="rId5"/>
              </a:rPr>
              <a:t>UTC</a:t>
            </a:r>
            <a:r>
              <a:rPr lang="zh-CN" altLang="en-US"/>
              <a:t>）──由</a:t>
            </a:r>
            <a:r>
              <a:rPr lang="zh-CN" altLang="en-US">
                <a:hlinkClick r:id="rId6"/>
              </a:rPr>
              <a:t>原子钟</a:t>
            </a:r>
            <a:r>
              <a:rPr lang="zh-CN" altLang="en-US"/>
              <a:t>提供。</a:t>
            </a:r>
            <a:endParaRPr lang="en-US" altLang="zh-CN"/>
          </a:p>
          <a:p>
            <a:r>
              <a:rPr lang="en-US" altLang="zh-CN"/>
              <a:t>CST</a:t>
            </a:r>
            <a:r>
              <a:rPr lang="zh-CN" altLang="en-US"/>
              <a:t>：中国标准时间：</a:t>
            </a:r>
            <a:r>
              <a:rPr lang="en-US" altLang="zh-CN"/>
              <a:t>China Standard Time UT+8:00</a:t>
            </a:r>
          </a:p>
          <a:p>
            <a:endParaRPr lang="en-US" altLang="zh-CN"/>
          </a:p>
          <a:p>
            <a:r>
              <a:rPr lang="zh-CN" altLang="en-US"/>
              <a:t>标准基准时间（称为“时代”）即</a:t>
            </a:r>
            <a:r>
              <a:rPr lang="en-US" altLang="zh-CN"/>
              <a:t>1970</a:t>
            </a:r>
            <a:r>
              <a:rPr lang="zh-CN" altLang="en-US"/>
              <a:t>年</a:t>
            </a:r>
            <a:r>
              <a:rPr lang="en-US" altLang="zh-CN"/>
              <a:t>1</a:t>
            </a:r>
            <a:r>
              <a:rPr lang="zh-CN" altLang="en-US"/>
              <a:t>月</a:t>
            </a:r>
            <a:r>
              <a:rPr lang="en-US" altLang="zh-CN"/>
              <a:t>1</a:t>
            </a:r>
            <a:r>
              <a:rPr lang="zh-CN" altLang="en-US"/>
              <a:t>日</a:t>
            </a:r>
            <a:r>
              <a:rPr lang="en-US" altLang="zh-CN"/>
              <a:t>00:00:00 GMT</a:t>
            </a:r>
          </a:p>
        </p:txBody>
      </p:sp>
      <p:sp>
        <p:nvSpPr>
          <p:cNvPr id="45060" name="灯片编号占位符 3">
            <a:extLst>
              <a:ext uri="{FF2B5EF4-FFF2-40B4-BE49-F238E27FC236}">
                <a16:creationId xmlns:a16="http://schemas.microsoft.com/office/drawing/2014/main" id="{A40DC9CD-B425-43D9-B3CC-3413990A875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63610CC9-E201-469C-9E5F-220924721DB0}" type="slidenum">
              <a:rPr lang="zh-CN" altLang="en-US"/>
              <a:pPr>
                <a:spcBef>
                  <a:spcPct val="0"/>
                </a:spcBef>
              </a:pPr>
              <a:t>193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624291"/>
      </p:ext>
    </p:extLst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幻灯片图像占位符 1">
            <a:extLst>
              <a:ext uri="{FF2B5EF4-FFF2-40B4-BE49-F238E27FC236}">
                <a16:creationId xmlns:a16="http://schemas.microsoft.com/office/drawing/2014/main" id="{286F2058-DA57-4033-A8E4-E68395E6A68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5059" name="备注占位符 2">
            <a:extLst>
              <a:ext uri="{FF2B5EF4-FFF2-40B4-BE49-F238E27FC236}">
                <a16:creationId xmlns:a16="http://schemas.microsoft.com/office/drawing/2014/main" id="{C2E32B0A-0710-4E15-8172-E1D23AADCBC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/>
              <a:t>地球每天的自转是有些不规则的，而且正在缓慢减速。所以，</a:t>
            </a:r>
            <a:r>
              <a:rPr lang="en-US" altLang="zh-CN"/>
              <a:t>GMT </a:t>
            </a:r>
            <a:r>
              <a:rPr lang="zh-CN" altLang="en-US">
                <a:hlinkClick r:id="rId3"/>
              </a:rPr>
              <a:t>格林尼治时间</a:t>
            </a:r>
            <a:r>
              <a:rPr lang="zh-CN" altLang="en-US"/>
              <a:t>已经不再被作为标准时间使用。</a:t>
            </a:r>
            <a:endParaRPr lang="en-US" altLang="zh-CN"/>
          </a:p>
          <a:p>
            <a:r>
              <a:rPr lang="zh-CN" altLang="en-US"/>
              <a:t>现在的标准时间──</a:t>
            </a:r>
            <a:r>
              <a:rPr lang="zh-CN" altLang="en-US">
                <a:hlinkClick r:id="rId4"/>
              </a:rPr>
              <a:t>协调世界时</a:t>
            </a:r>
            <a:r>
              <a:rPr lang="zh-CN" altLang="en-US"/>
              <a:t>（</a:t>
            </a:r>
            <a:r>
              <a:rPr lang="en-US" altLang="zh-CN">
                <a:hlinkClick r:id="rId5"/>
              </a:rPr>
              <a:t>UTC</a:t>
            </a:r>
            <a:r>
              <a:rPr lang="zh-CN" altLang="en-US"/>
              <a:t>）──由</a:t>
            </a:r>
            <a:r>
              <a:rPr lang="zh-CN" altLang="en-US">
                <a:hlinkClick r:id="rId6"/>
              </a:rPr>
              <a:t>原子钟</a:t>
            </a:r>
            <a:r>
              <a:rPr lang="zh-CN" altLang="en-US"/>
              <a:t>提供。</a:t>
            </a:r>
            <a:endParaRPr lang="en-US" altLang="zh-CN"/>
          </a:p>
          <a:p>
            <a:r>
              <a:rPr lang="en-US" altLang="zh-CN"/>
              <a:t>CST</a:t>
            </a:r>
            <a:r>
              <a:rPr lang="zh-CN" altLang="en-US"/>
              <a:t>：中国标准时间：</a:t>
            </a:r>
            <a:r>
              <a:rPr lang="en-US" altLang="zh-CN"/>
              <a:t>China Standard Time UT+8:00</a:t>
            </a:r>
          </a:p>
          <a:p>
            <a:endParaRPr lang="en-US" altLang="zh-CN"/>
          </a:p>
          <a:p>
            <a:r>
              <a:rPr lang="zh-CN" altLang="en-US"/>
              <a:t>标准基准时间（称为“时代”）即</a:t>
            </a:r>
            <a:r>
              <a:rPr lang="en-US" altLang="zh-CN"/>
              <a:t>1970</a:t>
            </a:r>
            <a:r>
              <a:rPr lang="zh-CN" altLang="en-US"/>
              <a:t>年</a:t>
            </a:r>
            <a:r>
              <a:rPr lang="en-US" altLang="zh-CN"/>
              <a:t>1</a:t>
            </a:r>
            <a:r>
              <a:rPr lang="zh-CN" altLang="en-US"/>
              <a:t>月</a:t>
            </a:r>
            <a:r>
              <a:rPr lang="en-US" altLang="zh-CN"/>
              <a:t>1</a:t>
            </a:r>
            <a:r>
              <a:rPr lang="zh-CN" altLang="en-US"/>
              <a:t>日</a:t>
            </a:r>
            <a:r>
              <a:rPr lang="en-US" altLang="zh-CN"/>
              <a:t>00:00:00 GMT</a:t>
            </a:r>
          </a:p>
        </p:txBody>
      </p:sp>
      <p:sp>
        <p:nvSpPr>
          <p:cNvPr id="45060" name="灯片编号占位符 3">
            <a:extLst>
              <a:ext uri="{FF2B5EF4-FFF2-40B4-BE49-F238E27FC236}">
                <a16:creationId xmlns:a16="http://schemas.microsoft.com/office/drawing/2014/main" id="{A40DC9CD-B425-43D9-B3CC-3413990A875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63610CC9-E201-469C-9E5F-220924721DB0}" type="slidenum">
              <a:rPr lang="zh-CN" altLang="en-US"/>
              <a:pPr>
                <a:spcBef>
                  <a:spcPct val="0"/>
                </a:spcBef>
              </a:pPr>
              <a:t>194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2022082"/>
      </p:ext>
    </p:extLst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幻灯片图像占位符 1">
            <a:extLst>
              <a:ext uri="{FF2B5EF4-FFF2-40B4-BE49-F238E27FC236}">
                <a16:creationId xmlns:a16="http://schemas.microsoft.com/office/drawing/2014/main" id="{286F2058-DA57-4033-A8E4-E68395E6A68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5059" name="备注占位符 2">
            <a:extLst>
              <a:ext uri="{FF2B5EF4-FFF2-40B4-BE49-F238E27FC236}">
                <a16:creationId xmlns:a16="http://schemas.microsoft.com/office/drawing/2014/main" id="{C2E32B0A-0710-4E15-8172-E1D23AADCBC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/>
              <a:t>地球每天的自转是有些不规则的，而且正在缓慢减速。所以，</a:t>
            </a:r>
            <a:r>
              <a:rPr lang="en-US" altLang="zh-CN"/>
              <a:t>GMT </a:t>
            </a:r>
            <a:r>
              <a:rPr lang="zh-CN" altLang="en-US">
                <a:hlinkClick r:id="rId3"/>
              </a:rPr>
              <a:t>格林尼治时间</a:t>
            </a:r>
            <a:r>
              <a:rPr lang="zh-CN" altLang="en-US"/>
              <a:t>已经不再被作为标准时间使用。</a:t>
            </a:r>
            <a:endParaRPr lang="en-US" altLang="zh-CN"/>
          </a:p>
          <a:p>
            <a:r>
              <a:rPr lang="zh-CN" altLang="en-US"/>
              <a:t>现在的标准时间──</a:t>
            </a:r>
            <a:r>
              <a:rPr lang="zh-CN" altLang="en-US">
                <a:hlinkClick r:id="rId4"/>
              </a:rPr>
              <a:t>协调世界时</a:t>
            </a:r>
            <a:r>
              <a:rPr lang="zh-CN" altLang="en-US"/>
              <a:t>（</a:t>
            </a:r>
            <a:r>
              <a:rPr lang="en-US" altLang="zh-CN">
                <a:hlinkClick r:id="rId5"/>
              </a:rPr>
              <a:t>UTC</a:t>
            </a:r>
            <a:r>
              <a:rPr lang="zh-CN" altLang="en-US"/>
              <a:t>）──由</a:t>
            </a:r>
            <a:r>
              <a:rPr lang="zh-CN" altLang="en-US">
                <a:hlinkClick r:id="rId6"/>
              </a:rPr>
              <a:t>原子钟</a:t>
            </a:r>
            <a:r>
              <a:rPr lang="zh-CN" altLang="en-US"/>
              <a:t>提供。</a:t>
            </a:r>
            <a:endParaRPr lang="en-US" altLang="zh-CN"/>
          </a:p>
          <a:p>
            <a:r>
              <a:rPr lang="en-US" altLang="zh-CN"/>
              <a:t>CST</a:t>
            </a:r>
            <a:r>
              <a:rPr lang="zh-CN" altLang="en-US"/>
              <a:t>：中国标准时间：</a:t>
            </a:r>
            <a:r>
              <a:rPr lang="en-US" altLang="zh-CN"/>
              <a:t>China Standard Time UT+8:00</a:t>
            </a:r>
          </a:p>
          <a:p>
            <a:endParaRPr lang="en-US" altLang="zh-CN"/>
          </a:p>
          <a:p>
            <a:r>
              <a:rPr lang="zh-CN" altLang="en-US"/>
              <a:t>标准基准时间（称为“时代”）即</a:t>
            </a:r>
            <a:r>
              <a:rPr lang="en-US" altLang="zh-CN"/>
              <a:t>1970</a:t>
            </a:r>
            <a:r>
              <a:rPr lang="zh-CN" altLang="en-US"/>
              <a:t>年</a:t>
            </a:r>
            <a:r>
              <a:rPr lang="en-US" altLang="zh-CN"/>
              <a:t>1</a:t>
            </a:r>
            <a:r>
              <a:rPr lang="zh-CN" altLang="en-US"/>
              <a:t>月</a:t>
            </a:r>
            <a:r>
              <a:rPr lang="en-US" altLang="zh-CN"/>
              <a:t>1</a:t>
            </a:r>
            <a:r>
              <a:rPr lang="zh-CN" altLang="en-US"/>
              <a:t>日</a:t>
            </a:r>
            <a:r>
              <a:rPr lang="en-US" altLang="zh-CN"/>
              <a:t>00:00:00 GMT</a:t>
            </a:r>
          </a:p>
        </p:txBody>
      </p:sp>
      <p:sp>
        <p:nvSpPr>
          <p:cNvPr id="45060" name="灯片编号占位符 3">
            <a:extLst>
              <a:ext uri="{FF2B5EF4-FFF2-40B4-BE49-F238E27FC236}">
                <a16:creationId xmlns:a16="http://schemas.microsoft.com/office/drawing/2014/main" id="{A40DC9CD-B425-43D9-B3CC-3413990A875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63610CC9-E201-469C-9E5F-220924721DB0}" type="slidenum">
              <a:rPr lang="zh-CN" altLang="en-US"/>
              <a:pPr>
                <a:spcBef>
                  <a:spcPct val="0"/>
                </a:spcBef>
              </a:pPr>
              <a:t>195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6601471"/>
      </p:ext>
    </p:extLst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幻灯片图像占位符 1">
            <a:extLst>
              <a:ext uri="{FF2B5EF4-FFF2-40B4-BE49-F238E27FC236}">
                <a16:creationId xmlns:a16="http://schemas.microsoft.com/office/drawing/2014/main" id="{286F2058-DA57-4033-A8E4-E68395E6A68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5059" name="备注占位符 2">
            <a:extLst>
              <a:ext uri="{FF2B5EF4-FFF2-40B4-BE49-F238E27FC236}">
                <a16:creationId xmlns:a16="http://schemas.microsoft.com/office/drawing/2014/main" id="{C2E32B0A-0710-4E15-8172-E1D23AADCBC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/>
              <a:t>地球每天的自转是有些不规则的，而且正在缓慢减速。所以，</a:t>
            </a:r>
            <a:r>
              <a:rPr lang="en-US" altLang="zh-CN"/>
              <a:t>GMT </a:t>
            </a:r>
            <a:r>
              <a:rPr lang="zh-CN" altLang="en-US">
                <a:hlinkClick r:id="rId3"/>
              </a:rPr>
              <a:t>格林尼治时间</a:t>
            </a:r>
            <a:r>
              <a:rPr lang="zh-CN" altLang="en-US"/>
              <a:t>已经不再被作为标准时间使用。</a:t>
            </a:r>
            <a:endParaRPr lang="en-US" altLang="zh-CN"/>
          </a:p>
          <a:p>
            <a:r>
              <a:rPr lang="zh-CN" altLang="en-US"/>
              <a:t>现在的标准时间──</a:t>
            </a:r>
            <a:r>
              <a:rPr lang="zh-CN" altLang="en-US">
                <a:hlinkClick r:id="rId4"/>
              </a:rPr>
              <a:t>协调世界时</a:t>
            </a:r>
            <a:r>
              <a:rPr lang="zh-CN" altLang="en-US"/>
              <a:t>（</a:t>
            </a:r>
            <a:r>
              <a:rPr lang="en-US" altLang="zh-CN">
                <a:hlinkClick r:id="rId5"/>
              </a:rPr>
              <a:t>UTC</a:t>
            </a:r>
            <a:r>
              <a:rPr lang="zh-CN" altLang="en-US"/>
              <a:t>）──由</a:t>
            </a:r>
            <a:r>
              <a:rPr lang="zh-CN" altLang="en-US">
                <a:hlinkClick r:id="rId6"/>
              </a:rPr>
              <a:t>原子钟</a:t>
            </a:r>
            <a:r>
              <a:rPr lang="zh-CN" altLang="en-US"/>
              <a:t>提供。</a:t>
            </a:r>
            <a:endParaRPr lang="en-US" altLang="zh-CN"/>
          </a:p>
          <a:p>
            <a:r>
              <a:rPr lang="en-US" altLang="zh-CN"/>
              <a:t>CST</a:t>
            </a:r>
            <a:r>
              <a:rPr lang="zh-CN" altLang="en-US"/>
              <a:t>：中国标准时间：</a:t>
            </a:r>
            <a:r>
              <a:rPr lang="en-US" altLang="zh-CN"/>
              <a:t>China Standard Time UT+8:00</a:t>
            </a:r>
          </a:p>
          <a:p>
            <a:endParaRPr lang="en-US" altLang="zh-CN"/>
          </a:p>
          <a:p>
            <a:r>
              <a:rPr lang="zh-CN" altLang="en-US"/>
              <a:t>标准基准时间（称为“时代”）即</a:t>
            </a:r>
            <a:r>
              <a:rPr lang="en-US" altLang="zh-CN"/>
              <a:t>1970</a:t>
            </a:r>
            <a:r>
              <a:rPr lang="zh-CN" altLang="en-US"/>
              <a:t>年</a:t>
            </a:r>
            <a:r>
              <a:rPr lang="en-US" altLang="zh-CN"/>
              <a:t>1</a:t>
            </a:r>
            <a:r>
              <a:rPr lang="zh-CN" altLang="en-US"/>
              <a:t>月</a:t>
            </a:r>
            <a:r>
              <a:rPr lang="en-US" altLang="zh-CN"/>
              <a:t>1</a:t>
            </a:r>
            <a:r>
              <a:rPr lang="zh-CN" altLang="en-US"/>
              <a:t>日</a:t>
            </a:r>
            <a:r>
              <a:rPr lang="en-US" altLang="zh-CN"/>
              <a:t>00:00:00 GMT</a:t>
            </a:r>
          </a:p>
        </p:txBody>
      </p:sp>
      <p:sp>
        <p:nvSpPr>
          <p:cNvPr id="45060" name="灯片编号占位符 3">
            <a:extLst>
              <a:ext uri="{FF2B5EF4-FFF2-40B4-BE49-F238E27FC236}">
                <a16:creationId xmlns:a16="http://schemas.microsoft.com/office/drawing/2014/main" id="{A40DC9CD-B425-43D9-B3CC-3413990A875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63610CC9-E201-469C-9E5F-220924721DB0}" type="slidenum">
              <a:rPr lang="zh-CN" altLang="en-US"/>
              <a:pPr>
                <a:spcBef>
                  <a:spcPct val="0"/>
                </a:spcBef>
              </a:pPr>
              <a:t>196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316443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幻灯片图像占位符 1">
            <a:extLst>
              <a:ext uri="{FF2B5EF4-FFF2-40B4-BE49-F238E27FC236}">
                <a16:creationId xmlns:a16="http://schemas.microsoft.com/office/drawing/2014/main" id="{3222522B-BF6C-4496-8C36-032C98F501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1" name="备注占位符 2">
            <a:extLst>
              <a:ext uri="{FF2B5EF4-FFF2-40B4-BE49-F238E27FC236}">
                <a16:creationId xmlns:a16="http://schemas.microsoft.com/office/drawing/2014/main" id="{F336A5C9-1363-418D-B666-67518DA4A75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查看帮助文档，回到资料总结，然后程序中演示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7460" name="灯片编号占位符 3">
            <a:extLst>
              <a:ext uri="{FF2B5EF4-FFF2-40B4-BE49-F238E27FC236}">
                <a16:creationId xmlns:a16="http://schemas.microsoft.com/office/drawing/2014/main" id="{D4D8A187-7A08-4B91-ADF3-0280629989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0B8F2FE1-361B-426A-B1E5-CFE195DEA75F}" type="slidenum">
              <a:rPr lang="zh-CN" altLang="en-US"/>
              <a:pPr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9331315"/>
      </p:ext>
    </p:extLst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幻灯片图像占位符 1">
            <a:extLst>
              <a:ext uri="{FF2B5EF4-FFF2-40B4-BE49-F238E27FC236}">
                <a16:creationId xmlns:a16="http://schemas.microsoft.com/office/drawing/2014/main" id="{286F2058-DA57-4033-A8E4-E68395E6A68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5059" name="备注占位符 2">
            <a:extLst>
              <a:ext uri="{FF2B5EF4-FFF2-40B4-BE49-F238E27FC236}">
                <a16:creationId xmlns:a16="http://schemas.microsoft.com/office/drawing/2014/main" id="{C2E32B0A-0710-4E15-8172-E1D23AADCBC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/>
              <a:t>地球每天的自转是有些不规则的，而且正在缓慢减速。所以，</a:t>
            </a:r>
            <a:r>
              <a:rPr lang="en-US" altLang="zh-CN"/>
              <a:t>GMT </a:t>
            </a:r>
            <a:r>
              <a:rPr lang="zh-CN" altLang="en-US">
                <a:hlinkClick r:id="rId3"/>
              </a:rPr>
              <a:t>格林尼治时间</a:t>
            </a:r>
            <a:r>
              <a:rPr lang="zh-CN" altLang="en-US"/>
              <a:t>已经不再被作为标准时间使用。</a:t>
            </a:r>
            <a:endParaRPr lang="en-US" altLang="zh-CN"/>
          </a:p>
          <a:p>
            <a:r>
              <a:rPr lang="zh-CN" altLang="en-US"/>
              <a:t>现在的标准时间──</a:t>
            </a:r>
            <a:r>
              <a:rPr lang="zh-CN" altLang="en-US">
                <a:hlinkClick r:id="rId4"/>
              </a:rPr>
              <a:t>协调世界时</a:t>
            </a:r>
            <a:r>
              <a:rPr lang="zh-CN" altLang="en-US"/>
              <a:t>（</a:t>
            </a:r>
            <a:r>
              <a:rPr lang="en-US" altLang="zh-CN">
                <a:hlinkClick r:id="rId5"/>
              </a:rPr>
              <a:t>UTC</a:t>
            </a:r>
            <a:r>
              <a:rPr lang="zh-CN" altLang="en-US"/>
              <a:t>）──由</a:t>
            </a:r>
            <a:r>
              <a:rPr lang="zh-CN" altLang="en-US">
                <a:hlinkClick r:id="rId6"/>
              </a:rPr>
              <a:t>原子钟</a:t>
            </a:r>
            <a:r>
              <a:rPr lang="zh-CN" altLang="en-US"/>
              <a:t>提供。</a:t>
            </a:r>
            <a:endParaRPr lang="en-US" altLang="zh-CN"/>
          </a:p>
          <a:p>
            <a:r>
              <a:rPr lang="en-US" altLang="zh-CN"/>
              <a:t>CST</a:t>
            </a:r>
            <a:r>
              <a:rPr lang="zh-CN" altLang="en-US"/>
              <a:t>：中国标准时间：</a:t>
            </a:r>
            <a:r>
              <a:rPr lang="en-US" altLang="zh-CN"/>
              <a:t>China Standard Time UT+8:00</a:t>
            </a:r>
          </a:p>
          <a:p>
            <a:endParaRPr lang="en-US" altLang="zh-CN"/>
          </a:p>
          <a:p>
            <a:r>
              <a:rPr lang="zh-CN" altLang="en-US"/>
              <a:t>标准基准时间（称为“时代”）即</a:t>
            </a:r>
            <a:r>
              <a:rPr lang="en-US" altLang="zh-CN"/>
              <a:t>1970</a:t>
            </a:r>
            <a:r>
              <a:rPr lang="zh-CN" altLang="en-US"/>
              <a:t>年</a:t>
            </a:r>
            <a:r>
              <a:rPr lang="en-US" altLang="zh-CN"/>
              <a:t>1</a:t>
            </a:r>
            <a:r>
              <a:rPr lang="zh-CN" altLang="en-US"/>
              <a:t>月</a:t>
            </a:r>
            <a:r>
              <a:rPr lang="en-US" altLang="zh-CN"/>
              <a:t>1</a:t>
            </a:r>
            <a:r>
              <a:rPr lang="zh-CN" altLang="en-US"/>
              <a:t>日</a:t>
            </a:r>
            <a:r>
              <a:rPr lang="en-US" altLang="zh-CN"/>
              <a:t>00:00:00 GMT</a:t>
            </a:r>
          </a:p>
        </p:txBody>
      </p:sp>
      <p:sp>
        <p:nvSpPr>
          <p:cNvPr id="45060" name="灯片编号占位符 3">
            <a:extLst>
              <a:ext uri="{FF2B5EF4-FFF2-40B4-BE49-F238E27FC236}">
                <a16:creationId xmlns:a16="http://schemas.microsoft.com/office/drawing/2014/main" id="{A40DC9CD-B425-43D9-B3CC-3413990A875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63610CC9-E201-469C-9E5F-220924721DB0}" type="slidenum">
              <a:rPr lang="zh-CN" altLang="en-US"/>
              <a:pPr>
                <a:spcBef>
                  <a:spcPct val="0"/>
                </a:spcBef>
              </a:pPr>
              <a:t>197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1854640"/>
      </p:ext>
    </p:extLst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幻灯片图像占位符 1">
            <a:extLst>
              <a:ext uri="{FF2B5EF4-FFF2-40B4-BE49-F238E27FC236}">
                <a16:creationId xmlns:a16="http://schemas.microsoft.com/office/drawing/2014/main" id="{286F2058-DA57-4033-A8E4-E68395E6A68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5059" name="备注占位符 2">
            <a:extLst>
              <a:ext uri="{FF2B5EF4-FFF2-40B4-BE49-F238E27FC236}">
                <a16:creationId xmlns:a16="http://schemas.microsoft.com/office/drawing/2014/main" id="{C2E32B0A-0710-4E15-8172-E1D23AADCBC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/>
              <a:t>地球每天的自转是有些不规则的，而且正在缓慢减速。所以，</a:t>
            </a:r>
            <a:r>
              <a:rPr lang="en-US" altLang="zh-CN"/>
              <a:t>GMT </a:t>
            </a:r>
            <a:r>
              <a:rPr lang="zh-CN" altLang="en-US">
                <a:hlinkClick r:id="rId3"/>
              </a:rPr>
              <a:t>格林尼治时间</a:t>
            </a:r>
            <a:r>
              <a:rPr lang="zh-CN" altLang="en-US"/>
              <a:t>已经不再被作为标准时间使用。</a:t>
            </a:r>
            <a:endParaRPr lang="en-US" altLang="zh-CN"/>
          </a:p>
          <a:p>
            <a:r>
              <a:rPr lang="zh-CN" altLang="en-US"/>
              <a:t>现在的标准时间──</a:t>
            </a:r>
            <a:r>
              <a:rPr lang="zh-CN" altLang="en-US">
                <a:hlinkClick r:id="rId4"/>
              </a:rPr>
              <a:t>协调世界时</a:t>
            </a:r>
            <a:r>
              <a:rPr lang="zh-CN" altLang="en-US"/>
              <a:t>（</a:t>
            </a:r>
            <a:r>
              <a:rPr lang="en-US" altLang="zh-CN">
                <a:hlinkClick r:id="rId5"/>
              </a:rPr>
              <a:t>UTC</a:t>
            </a:r>
            <a:r>
              <a:rPr lang="zh-CN" altLang="en-US"/>
              <a:t>）──由</a:t>
            </a:r>
            <a:r>
              <a:rPr lang="zh-CN" altLang="en-US">
                <a:hlinkClick r:id="rId6"/>
              </a:rPr>
              <a:t>原子钟</a:t>
            </a:r>
            <a:r>
              <a:rPr lang="zh-CN" altLang="en-US"/>
              <a:t>提供。</a:t>
            </a:r>
            <a:endParaRPr lang="en-US" altLang="zh-CN"/>
          </a:p>
          <a:p>
            <a:r>
              <a:rPr lang="en-US" altLang="zh-CN"/>
              <a:t>CST</a:t>
            </a:r>
            <a:r>
              <a:rPr lang="zh-CN" altLang="en-US"/>
              <a:t>：中国标准时间：</a:t>
            </a:r>
            <a:r>
              <a:rPr lang="en-US" altLang="zh-CN"/>
              <a:t>China Standard Time UT+8:00</a:t>
            </a:r>
          </a:p>
          <a:p>
            <a:endParaRPr lang="en-US" altLang="zh-CN"/>
          </a:p>
          <a:p>
            <a:r>
              <a:rPr lang="zh-CN" altLang="en-US"/>
              <a:t>标准基准时间（称为“时代”）即</a:t>
            </a:r>
            <a:r>
              <a:rPr lang="en-US" altLang="zh-CN"/>
              <a:t>1970</a:t>
            </a:r>
            <a:r>
              <a:rPr lang="zh-CN" altLang="en-US"/>
              <a:t>年</a:t>
            </a:r>
            <a:r>
              <a:rPr lang="en-US" altLang="zh-CN"/>
              <a:t>1</a:t>
            </a:r>
            <a:r>
              <a:rPr lang="zh-CN" altLang="en-US"/>
              <a:t>月</a:t>
            </a:r>
            <a:r>
              <a:rPr lang="en-US" altLang="zh-CN"/>
              <a:t>1</a:t>
            </a:r>
            <a:r>
              <a:rPr lang="zh-CN" altLang="en-US"/>
              <a:t>日</a:t>
            </a:r>
            <a:r>
              <a:rPr lang="en-US" altLang="zh-CN"/>
              <a:t>00:00:00 GMT</a:t>
            </a:r>
          </a:p>
        </p:txBody>
      </p:sp>
      <p:sp>
        <p:nvSpPr>
          <p:cNvPr id="45060" name="灯片编号占位符 3">
            <a:extLst>
              <a:ext uri="{FF2B5EF4-FFF2-40B4-BE49-F238E27FC236}">
                <a16:creationId xmlns:a16="http://schemas.microsoft.com/office/drawing/2014/main" id="{A40DC9CD-B425-43D9-B3CC-3413990A875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63610CC9-E201-469C-9E5F-220924721DB0}" type="slidenum">
              <a:rPr lang="zh-CN" altLang="en-US"/>
              <a:pPr>
                <a:spcBef>
                  <a:spcPct val="0"/>
                </a:spcBef>
              </a:pPr>
              <a:t>198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3155146"/>
      </p:ext>
    </p:extLst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幻灯片图像占位符 1">
            <a:extLst>
              <a:ext uri="{FF2B5EF4-FFF2-40B4-BE49-F238E27FC236}">
                <a16:creationId xmlns:a16="http://schemas.microsoft.com/office/drawing/2014/main" id="{286F2058-DA57-4033-A8E4-E68395E6A68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5059" name="备注占位符 2">
            <a:extLst>
              <a:ext uri="{FF2B5EF4-FFF2-40B4-BE49-F238E27FC236}">
                <a16:creationId xmlns:a16="http://schemas.microsoft.com/office/drawing/2014/main" id="{C2E32B0A-0710-4E15-8172-E1D23AADCBC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/>
              <a:t>地球每天的自转是有些不规则的，而且正在缓慢减速。所以，</a:t>
            </a:r>
            <a:r>
              <a:rPr lang="en-US" altLang="zh-CN"/>
              <a:t>GMT </a:t>
            </a:r>
            <a:r>
              <a:rPr lang="zh-CN" altLang="en-US">
                <a:hlinkClick r:id="rId3"/>
              </a:rPr>
              <a:t>格林尼治时间</a:t>
            </a:r>
            <a:r>
              <a:rPr lang="zh-CN" altLang="en-US"/>
              <a:t>已经不再被作为标准时间使用。</a:t>
            </a:r>
            <a:endParaRPr lang="en-US" altLang="zh-CN"/>
          </a:p>
          <a:p>
            <a:r>
              <a:rPr lang="zh-CN" altLang="en-US"/>
              <a:t>现在的标准时间──</a:t>
            </a:r>
            <a:r>
              <a:rPr lang="zh-CN" altLang="en-US">
                <a:hlinkClick r:id="rId4"/>
              </a:rPr>
              <a:t>协调世界时</a:t>
            </a:r>
            <a:r>
              <a:rPr lang="zh-CN" altLang="en-US"/>
              <a:t>（</a:t>
            </a:r>
            <a:r>
              <a:rPr lang="en-US" altLang="zh-CN">
                <a:hlinkClick r:id="rId5"/>
              </a:rPr>
              <a:t>UTC</a:t>
            </a:r>
            <a:r>
              <a:rPr lang="zh-CN" altLang="en-US"/>
              <a:t>）──由</a:t>
            </a:r>
            <a:r>
              <a:rPr lang="zh-CN" altLang="en-US">
                <a:hlinkClick r:id="rId6"/>
              </a:rPr>
              <a:t>原子钟</a:t>
            </a:r>
            <a:r>
              <a:rPr lang="zh-CN" altLang="en-US"/>
              <a:t>提供。</a:t>
            </a:r>
            <a:endParaRPr lang="en-US" altLang="zh-CN"/>
          </a:p>
          <a:p>
            <a:r>
              <a:rPr lang="en-US" altLang="zh-CN"/>
              <a:t>CST</a:t>
            </a:r>
            <a:r>
              <a:rPr lang="zh-CN" altLang="en-US"/>
              <a:t>：中国标准时间：</a:t>
            </a:r>
            <a:r>
              <a:rPr lang="en-US" altLang="zh-CN"/>
              <a:t>China Standard Time UT+8:00</a:t>
            </a:r>
          </a:p>
          <a:p>
            <a:endParaRPr lang="en-US" altLang="zh-CN"/>
          </a:p>
          <a:p>
            <a:r>
              <a:rPr lang="zh-CN" altLang="en-US"/>
              <a:t>标准基准时间（称为“时代”）即</a:t>
            </a:r>
            <a:r>
              <a:rPr lang="en-US" altLang="zh-CN"/>
              <a:t>1970</a:t>
            </a:r>
            <a:r>
              <a:rPr lang="zh-CN" altLang="en-US"/>
              <a:t>年</a:t>
            </a:r>
            <a:r>
              <a:rPr lang="en-US" altLang="zh-CN"/>
              <a:t>1</a:t>
            </a:r>
            <a:r>
              <a:rPr lang="zh-CN" altLang="en-US"/>
              <a:t>月</a:t>
            </a:r>
            <a:r>
              <a:rPr lang="en-US" altLang="zh-CN"/>
              <a:t>1</a:t>
            </a:r>
            <a:r>
              <a:rPr lang="zh-CN" altLang="en-US"/>
              <a:t>日</a:t>
            </a:r>
            <a:r>
              <a:rPr lang="en-US" altLang="zh-CN"/>
              <a:t>00:00:00 GMT</a:t>
            </a:r>
          </a:p>
        </p:txBody>
      </p:sp>
      <p:sp>
        <p:nvSpPr>
          <p:cNvPr id="45060" name="灯片编号占位符 3">
            <a:extLst>
              <a:ext uri="{FF2B5EF4-FFF2-40B4-BE49-F238E27FC236}">
                <a16:creationId xmlns:a16="http://schemas.microsoft.com/office/drawing/2014/main" id="{A40DC9CD-B425-43D9-B3CC-3413990A875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63610CC9-E201-469C-9E5F-220924721DB0}" type="slidenum">
              <a:rPr lang="zh-CN" altLang="en-US"/>
              <a:pPr>
                <a:spcBef>
                  <a:spcPct val="0"/>
                </a:spcBef>
              </a:pPr>
              <a:t>199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3452678"/>
      </p:ext>
    </p:extLst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幻灯片图像占位符 1">
            <a:extLst>
              <a:ext uri="{FF2B5EF4-FFF2-40B4-BE49-F238E27FC236}">
                <a16:creationId xmlns:a16="http://schemas.microsoft.com/office/drawing/2014/main" id="{286F2058-DA57-4033-A8E4-E68395E6A68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5059" name="备注占位符 2">
            <a:extLst>
              <a:ext uri="{FF2B5EF4-FFF2-40B4-BE49-F238E27FC236}">
                <a16:creationId xmlns:a16="http://schemas.microsoft.com/office/drawing/2014/main" id="{C2E32B0A-0710-4E15-8172-E1D23AADCBC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/>
              <a:t>地球每天的自转是有些不规则的，而且正在缓慢减速。所以，</a:t>
            </a:r>
            <a:r>
              <a:rPr lang="en-US" altLang="zh-CN"/>
              <a:t>GMT </a:t>
            </a:r>
            <a:r>
              <a:rPr lang="zh-CN" altLang="en-US">
                <a:hlinkClick r:id="rId3"/>
              </a:rPr>
              <a:t>格林尼治时间</a:t>
            </a:r>
            <a:r>
              <a:rPr lang="zh-CN" altLang="en-US"/>
              <a:t>已经不再被作为标准时间使用。</a:t>
            </a:r>
            <a:endParaRPr lang="en-US" altLang="zh-CN"/>
          </a:p>
          <a:p>
            <a:r>
              <a:rPr lang="zh-CN" altLang="en-US"/>
              <a:t>现在的标准时间──</a:t>
            </a:r>
            <a:r>
              <a:rPr lang="zh-CN" altLang="en-US">
                <a:hlinkClick r:id="rId4"/>
              </a:rPr>
              <a:t>协调世界时</a:t>
            </a:r>
            <a:r>
              <a:rPr lang="zh-CN" altLang="en-US"/>
              <a:t>（</a:t>
            </a:r>
            <a:r>
              <a:rPr lang="en-US" altLang="zh-CN">
                <a:hlinkClick r:id="rId5"/>
              </a:rPr>
              <a:t>UTC</a:t>
            </a:r>
            <a:r>
              <a:rPr lang="zh-CN" altLang="en-US"/>
              <a:t>）──由</a:t>
            </a:r>
            <a:r>
              <a:rPr lang="zh-CN" altLang="en-US">
                <a:hlinkClick r:id="rId6"/>
              </a:rPr>
              <a:t>原子钟</a:t>
            </a:r>
            <a:r>
              <a:rPr lang="zh-CN" altLang="en-US"/>
              <a:t>提供。</a:t>
            </a:r>
            <a:endParaRPr lang="en-US" altLang="zh-CN"/>
          </a:p>
          <a:p>
            <a:r>
              <a:rPr lang="en-US" altLang="zh-CN"/>
              <a:t>CST</a:t>
            </a:r>
            <a:r>
              <a:rPr lang="zh-CN" altLang="en-US"/>
              <a:t>：中国标准时间：</a:t>
            </a:r>
            <a:r>
              <a:rPr lang="en-US" altLang="zh-CN"/>
              <a:t>China Standard Time UT+8:00</a:t>
            </a:r>
          </a:p>
          <a:p>
            <a:endParaRPr lang="en-US" altLang="zh-CN"/>
          </a:p>
          <a:p>
            <a:r>
              <a:rPr lang="zh-CN" altLang="en-US"/>
              <a:t>标准基准时间（称为“时代”）即</a:t>
            </a:r>
            <a:r>
              <a:rPr lang="en-US" altLang="zh-CN"/>
              <a:t>1970</a:t>
            </a:r>
            <a:r>
              <a:rPr lang="zh-CN" altLang="en-US"/>
              <a:t>年</a:t>
            </a:r>
            <a:r>
              <a:rPr lang="en-US" altLang="zh-CN"/>
              <a:t>1</a:t>
            </a:r>
            <a:r>
              <a:rPr lang="zh-CN" altLang="en-US"/>
              <a:t>月</a:t>
            </a:r>
            <a:r>
              <a:rPr lang="en-US" altLang="zh-CN"/>
              <a:t>1</a:t>
            </a:r>
            <a:r>
              <a:rPr lang="zh-CN" altLang="en-US"/>
              <a:t>日</a:t>
            </a:r>
            <a:r>
              <a:rPr lang="en-US" altLang="zh-CN"/>
              <a:t>00:00:00 GMT</a:t>
            </a:r>
          </a:p>
        </p:txBody>
      </p:sp>
      <p:sp>
        <p:nvSpPr>
          <p:cNvPr id="45060" name="灯片编号占位符 3">
            <a:extLst>
              <a:ext uri="{FF2B5EF4-FFF2-40B4-BE49-F238E27FC236}">
                <a16:creationId xmlns:a16="http://schemas.microsoft.com/office/drawing/2014/main" id="{A40DC9CD-B425-43D9-B3CC-3413990A875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63610CC9-E201-469C-9E5F-220924721DB0}" type="slidenum">
              <a:rPr lang="zh-CN" altLang="en-US"/>
              <a:pPr>
                <a:spcBef>
                  <a:spcPct val="0"/>
                </a:spcBef>
              </a:pPr>
              <a:t>200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7976727"/>
      </p:ext>
    </p:extLst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幻灯片图像占位符 1">
            <a:extLst>
              <a:ext uri="{FF2B5EF4-FFF2-40B4-BE49-F238E27FC236}">
                <a16:creationId xmlns:a16="http://schemas.microsoft.com/office/drawing/2014/main" id="{286F2058-DA57-4033-A8E4-E68395E6A68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5059" name="备注占位符 2">
            <a:extLst>
              <a:ext uri="{FF2B5EF4-FFF2-40B4-BE49-F238E27FC236}">
                <a16:creationId xmlns:a16="http://schemas.microsoft.com/office/drawing/2014/main" id="{C2E32B0A-0710-4E15-8172-E1D23AADCBC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/>
              <a:t>地球每天的自转是有些不规则的，而且正在缓慢减速。所以，</a:t>
            </a:r>
            <a:r>
              <a:rPr lang="en-US" altLang="zh-CN"/>
              <a:t>GMT </a:t>
            </a:r>
            <a:r>
              <a:rPr lang="zh-CN" altLang="en-US">
                <a:hlinkClick r:id="rId3"/>
              </a:rPr>
              <a:t>格林尼治时间</a:t>
            </a:r>
            <a:r>
              <a:rPr lang="zh-CN" altLang="en-US"/>
              <a:t>已经不再被作为标准时间使用。</a:t>
            </a:r>
            <a:endParaRPr lang="en-US" altLang="zh-CN"/>
          </a:p>
          <a:p>
            <a:r>
              <a:rPr lang="zh-CN" altLang="en-US"/>
              <a:t>现在的标准时间──</a:t>
            </a:r>
            <a:r>
              <a:rPr lang="zh-CN" altLang="en-US">
                <a:hlinkClick r:id="rId4"/>
              </a:rPr>
              <a:t>协调世界时</a:t>
            </a:r>
            <a:r>
              <a:rPr lang="zh-CN" altLang="en-US"/>
              <a:t>（</a:t>
            </a:r>
            <a:r>
              <a:rPr lang="en-US" altLang="zh-CN">
                <a:hlinkClick r:id="rId5"/>
              </a:rPr>
              <a:t>UTC</a:t>
            </a:r>
            <a:r>
              <a:rPr lang="zh-CN" altLang="en-US"/>
              <a:t>）──由</a:t>
            </a:r>
            <a:r>
              <a:rPr lang="zh-CN" altLang="en-US">
                <a:hlinkClick r:id="rId6"/>
              </a:rPr>
              <a:t>原子钟</a:t>
            </a:r>
            <a:r>
              <a:rPr lang="zh-CN" altLang="en-US"/>
              <a:t>提供。</a:t>
            </a:r>
            <a:endParaRPr lang="en-US" altLang="zh-CN"/>
          </a:p>
          <a:p>
            <a:r>
              <a:rPr lang="en-US" altLang="zh-CN"/>
              <a:t>CST</a:t>
            </a:r>
            <a:r>
              <a:rPr lang="zh-CN" altLang="en-US"/>
              <a:t>：中国标准时间：</a:t>
            </a:r>
            <a:r>
              <a:rPr lang="en-US" altLang="zh-CN"/>
              <a:t>China Standard Time UT+8:00</a:t>
            </a:r>
          </a:p>
          <a:p>
            <a:endParaRPr lang="en-US" altLang="zh-CN"/>
          </a:p>
          <a:p>
            <a:r>
              <a:rPr lang="zh-CN" altLang="en-US"/>
              <a:t>标准基准时间（称为“时代”）即</a:t>
            </a:r>
            <a:r>
              <a:rPr lang="en-US" altLang="zh-CN"/>
              <a:t>1970</a:t>
            </a:r>
            <a:r>
              <a:rPr lang="zh-CN" altLang="en-US"/>
              <a:t>年</a:t>
            </a:r>
            <a:r>
              <a:rPr lang="en-US" altLang="zh-CN"/>
              <a:t>1</a:t>
            </a:r>
            <a:r>
              <a:rPr lang="zh-CN" altLang="en-US"/>
              <a:t>月</a:t>
            </a:r>
            <a:r>
              <a:rPr lang="en-US" altLang="zh-CN"/>
              <a:t>1</a:t>
            </a:r>
            <a:r>
              <a:rPr lang="zh-CN" altLang="en-US"/>
              <a:t>日</a:t>
            </a:r>
            <a:r>
              <a:rPr lang="en-US" altLang="zh-CN"/>
              <a:t>00:00:00 GMT</a:t>
            </a:r>
          </a:p>
        </p:txBody>
      </p:sp>
      <p:sp>
        <p:nvSpPr>
          <p:cNvPr id="45060" name="灯片编号占位符 3">
            <a:extLst>
              <a:ext uri="{FF2B5EF4-FFF2-40B4-BE49-F238E27FC236}">
                <a16:creationId xmlns:a16="http://schemas.microsoft.com/office/drawing/2014/main" id="{A40DC9CD-B425-43D9-B3CC-3413990A875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63610CC9-E201-469C-9E5F-220924721DB0}" type="slidenum">
              <a:rPr lang="zh-CN" altLang="en-US"/>
              <a:pPr>
                <a:spcBef>
                  <a:spcPct val="0"/>
                </a:spcBef>
              </a:pPr>
              <a:t>201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8952589"/>
      </p:ext>
    </p:extLst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幻灯片图像占位符 1">
            <a:extLst>
              <a:ext uri="{FF2B5EF4-FFF2-40B4-BE49-F238E27FC236}">
                <a16:creationId xmlns:a16="http://schemas.microsoft.com/office/drawing/2014/main" id="{286F2058-DA57-4033-A8E4-E68395E6A68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5059" name="备注占位符 2">
            <a:extLst>
              <a:ext uri="{FF2B5EF4-FFF2-40B4-BE49-F238E27FC236}">
                <a16:creationId xmlns:a16="http://schemas.microsoft.com/office/drawing/2014/main" id="{C2E32B0A-0710-4E15-8172-E1D23AADCBC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/>
              <a:t>地球每天的自转是有些不规则的，而且正在缓慢减速。所以，</a:t>
            </a:r>
            <a:r>
              <a:rPr lang="en-US" altLang="zh-CN"/>
              <a:t>GMT </a:t>
            </a:r>
            <a:r>
              <a:rPr lang="zh-CN" altLang="en-US">
                <a:hlinkClick r:id="rId3"/>
              </a:rPr>
              <a:t>格林尼治时间</a:t>
            </a:r>
            <a:r>
              <a:rPr lang="zh-CN" altLang="en-US"/>
              <a:t>已经不再被作为标准时间使用。</a:t>
            </a:r>
            <a:endParaRPr lang="en-US" altLang="zh-CN"/>
          </a:p>
          <a:p>
            <a:r>
              <a:rPr lang="zh-CN" altLang="en-US"/>
              <a:t>现在的标准时间──</a:t>
            </a:r>
            <a:r>
              <a:rPr lang="zh-CN" altLang="en-US">
                <a:hlinkClick r:id="rId4"/>
              </a:rPr>
              <a:t>协调世界时</a:t>
            </a:r>
            <a:r>
              <a:rPr lang="zh-CN" altLang="en-US"/>
              <a:t>（</a:t>
            </a:r>
            <a:r>
              <a:rPr lang="en-US" altLang="zh-CN">
                <a:hlinkClick r:id="rId5"/>
              </a:rPr>
              <a:t>UTC</a:t>
            </a:r>
            <a:r>
              <a:rPr lang="zh-CN" altLang="en-US"/>
              <a:t>）──由</a:t>
            </a:r>
            <a:r>
              <a:rPr lang="zh-CN" altLang="en-US">
                <a:hlinkClick r:id="rId6"/>
              </a:rPr>
              <a:t>原子钟</a:t>
            </a:r>
            <a:r>
              <a:rPr lang="zh-CN" altLang="en-US"/>
              <a:t>提供。</a:t>
            </a:r>
            <a:endParaRPr lang="en-US" altLang="zh-CN"/>
          </a:p>
          <a:p>
            <a:r>
              <a:rPr lang="en-US" altLang="zh-CN"/>
              <a:t>CST</a:t>
            </a:r>
            <a:r>
              <a:rPr lang="zh-CN" altLang="en-US"/>
              <a:t>：中国标准时间：</a:t>
            </a:r>
            <a:r>
              <a:rPr lang="en-US" altLang="zh-CN"/>
              <a:t>China Standard Time UT+8:00</a:t>
            </a:r>
          </a:p>
          <a:p>
            <a:endParaRPr lang="en-US" altLang="zh-CN"/>
          </a:p>
          <a:p>
            <a:r>
              <a:rPr lang="zh-CN" altLang="en-US"/>
              <a:t>标准基准时间（称为“时代”）即</a:t>
            </a:r>
            <a:r>
              <a:rPr lang="en-US" altLang="zh-CN"/>
              <a:t>1970</a:t>
            </a:r>
            <a:r>
              <a:rPr lang="zh-CN" altLang="en-US"/>
              <a:t>年</a:t>
            </a:r>
            <a:r>
              <a:rPr lang="en-US" altLang="zh-CN"/>
              <a:t>1</a:t>
            </a:r>
            <a:r>
              <a:rPr lang="zh-CN" altLang="en-US"/>
              <a:t>月</a:t>
            </a:r>
            <a:r>
              <a:rPr lang="en-US" altLang="zh-CN"/>
              <a:t>1</a:t>
            </a:r>
            <a:r>
              <a:rPr lang="zh-CN" altLang="en-US"/>
              <a:t>日</a:t>
            </a:r>
            <a:r>
              <a:rPr lang="en-US" altLang="zh-CN"/>
              <a:t>00:00:00 GMT</a:t>
            </a:r>
          </a:p>
        </p:txBody>
      </p:sp>
      <p:sp>
        <p:nvSpPr>
          <p:cNvPr id="45060" name="灯片编号占位符 3">
            <a:extLst>
              <a:ext uri="{FF2B5EF4-FFF2-40B4-BE49-F238E27FC236}">
                <a16:creationId xmlns:a16="http://schemas.microsoft.com/office/drawing/2014/main" id="{A40DC9CD-B425-43D9-B3CC-3413990A875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63610CC9-E201-469C-9E5F-220924721DB0}" type="slidenum">
              <a:rPr lang="zh-CN" altLang="en-US"/>
              <a:pPr>
                <a:spcBef>
                  <a:spcPct val="0"/>
                </a:spcBef>
              </a:pPr>
              <a:t>202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0636627"/>
      </p:ext>
    </p:extLst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幻灯片图像占位符 1">
            <a:extLst>
              <a:ext uri="{FF2B5EF4-FFF2-40B4-BE49-F238E27FC236}">
                <a16:creationId xmlns:a16="http://schemas.microsoft.com/office/drawing/2014/main" id="{286F2058-DA57-4033-A8E4-E68395E6A68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5059" name="备注占位符 2">
            <a:extLst>
              <a:ext uri="{FF2B5EF4-FFF2-40B4-BE49-F238E27FC236}">
                <a16:creationId xmlns:a16="http://schemas.microsoft.com/office/drawing/2014/main" id="{C2E32B0A-0710-4E15-8172-E1D23AADCBC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/>
              <a:t>地球每天的自转是有些不规则的，而且正在缓慢减速。所以，</a:t>
            </a:r>
            <a:r>
              <a:rPr lang="en-US" altLang="zh-CN"/>
              <a:t>GMT </a:t>
            </a:r>
            <a:r>
              <a:rPr lang="zh-CN" altLang="en-US">
                <a:hlinkClick r:id="rId3"/>
              </a:rPr>
              <a:t>格林尼治时间</a:t>
            </a:r>
            <a:r>
              <a:rPr lang="zh-CN" altLang="en-US"/>
              <a:t>已经不再被作为标准时间使用。</a:t>
            </a:r>
            <a:endParaRPr lang="en-US" altLang="zh-CN"/>
          </a:p>
          <a:p>
            <a:r>
              <a:rPr lang="zh-CN" altLang="en-US"/>
              <a:t>现在的标准时间──</a:t>
            </a:r>
            <a:r>
              <a:rPr lang="zh-CN" altLang="en-US">
                <a:hlinkClick r:id="rId4"/>
              </a:rPr>
              <a:t>协调世界时</a:t>
            </a:r>
            <a:r>
              <a:rPr lang="zh-CN" altLang="en-US"/>
              <a:t>（</a:t>
            </a:r>
            <a:r>
              <a:rPr lang="en-US" altLang="zh-CN">
                <a:hlinkClick r:id="rId5"/>
              </a:rPr>
              <a:t>UTC</a:t>
            </a:r>
            <a:r>
              <a:rPr lang="zh-CN" altLang="en-US"/>
              <a:t>）──由</a:t>
            </a:r>
            <a:r>
              <a:rPr lang="zh-CN" altLang="en-US">
                <a:hlinkClick r:id="rId6"/>
              </a:rPr>
              <a:t>原子钟</a:t>
            </a:r>
            <a:r>
              <a:rPr lang="zh-CN" altLang="en-US"/>
              <a:t>提供。</a:t>
            </a:r>
            <a:endParaRPr lang="en-US" altLang="zh-CN"/>
          </a:p>
          <a:p>
            <a:r>
              <a:rPr lang="en-US" altLang="zh-CN"/>
              <a:t>CST</a:t>
            </a:r>
            <a:r>
              <a:rPr lang="zh-CN" altLang="en-US"/>
              <a:t>：中国标准时间：</a:t>
            </a:r>
            <a:r>
              <a:rPr lang="en-US" altLang="zh-CN"/>
              <a:t>China Standard Time UT+8:00</a:t>
            </a:r>
          </a:p>
          <a:p>
            <a:endParaRPr lang="en-US" altLang="zh-CN"/>
          </a:p>
          <a:p>
            <a:r>
              <a:rPr lang="zh-CN" altLang="en-US"/>
              <a:t>标准基准时间（称为“时代”）即</a:t>
            </a:r>
            <a:r>
              <a:rPr lang="en-US" altLang="zh-CN"/>
              <a:t>1970</a:t>
            </a:r>
            <a:r>
              <a:rPr lang="zh-CN" altLang="en-US"/>
              <a:t>年</a:t>
            </a:r>
            <a:r>
              <a:rPr lang="en-US" altLang="zh-CN"/>
              <a:t>1</a:t>
            </a:r>
            <a:r>
              <a:rPr lang="zh-CN" altLang="en-US"/>
              <a:t>月</a:t>
            </a:r>
            <a:r>
              <a:rPr lang="en-US" altLang="zh-CN"/>
              <a:t>1</a:t>
            </a:r>
            <a:r>
              <a:rPr lang="zh-CN" altLang="en-US"/>
              <a:t>日</a:t>
            </a:r>
            <a:r>
              <a:rPr lang="en-US" altLang="zh-CN"/>
              <a:t>00:00:00 GMT</a:t>
            </a:r>
          </a:p>
        </p:txBody>
      </p:sp>
      <p:sp>
        <p:nvSpPr>
          <p:cNvPr id="45060" name="灯片编号占位符 3">
            <a:extLst>
              <a:ext uri="{FF2B5EF4-FFF2-40B4-BE49-F238E27FC236}">
                <a16:creationId xmlns:a16="http://schemas.microsoft.com/office/drawing/2014/main" id="{A40DC9CD-B425-43D9-B3CC-3413990A875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63610CC9-E201-469C-9E5F-220924721DB0}" type="slidenum">
              <a:rPr lang="zh-CN" altLang="en-US"/>
              <a:pPr>
                <a:spcBef>
                  <a:spcPct val="0"/>
                </a:spcBef>
              </a:pPr>
              <a:t>203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0015836"/>
      </p:ext>
    </p:extLst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幻灯片图像占位符 1">
            <a:extLst>
              <a:ext uri="{FF2B5EF4-FFF2-40B4-BE49-F238E27FC236}">
                <a16:creationId xmlns:a16="http://schemas.microsoft.com/office/drawing/2014/main" id="{286F2058-DA57-4033-A8E4-E68395E6A68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5059" name="备注占位符 2">
            <a:extLst>
              <a:ext uri="{FF2B5EF4-FFF2-40B4-BE49-F238E27FC236}">
                <a16:creationId xmlns:a16="http://schemas.microsoft.com/office/drawing/2014/main" id="{C2E32B0A-0710-4E15-8172-E1D23AADCBC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/>
              <a:t>地球每天的自转是有些不规则的，而且正在缓慢减速。所以，</a:t>
            </a:r>
            <a:r>
              <a:rPr lang="en-US" altLang="zh-CN"/>
              <a:t>GMT </a:t>
            </a:r>
            <a:r>
              <a:rPr lang="zh-CN" altLang="en-US">
                <a:hlinkClick r:id="rId3"/>
              </a:rPr>
              <a:t>格林尼治时间</a:t>
            </a:r>
            <a:r>
              <a:rPr lang="zh-CN" altLang="en-US"/>
              <a:t>已经不再被作为标准时间使用。</a:t>
            </a:r>
            <a:endParaRPr lang="en-US" altLang="zh-CN"/>
          </a:p>
          <a:p>
            <a:r>
              <a:rPr lang="zh-CN" altLang="en-US"/>
              <a:t>现在的标准时间──</a:t>
            </a:r>
            <a:r>
              <a:rPr lang="zh-CN" altLang="en-US">
                <a:hlinkClick r:id="rId4"/>
              </a:rPr>
              <a:t>协调世界时</a:t>
            </a:r>
            <a:r>
              <a:rPr lang="zh-CN" altLang="en-US"/>
              <a:t>（</a:t>
            </a:r>
            <a:r>
              <a:rPr lang="en-US" altLang="zh-CN">
                <a:hlinkClick r:id="rId5"/>
              </a:rPr>
              <a:t>UTC</a:t>
            </a:r>
            <a:r>
              <a:rPr lang="zh-CN" altLang="en-US"/>
              <a:t>）──由</a:t>
            </a:r>
            <a:r>
              <a:rPr lang="zh-CN" altLang="en-US">
                <a:hlinkClick r:id="rId6"/>
              </a:rPr>
              <a:t>原子钟</a:t>
            </a:r>
            <a:r>
              <a:rPr lang="zh-CN" altLang="en-US"/>
              <a:t>提供。</a:t>
            </a:r>
            <a:endParaRPr lang="en-US" altLang="zh-CN"/>
          </a:p>
          <a:p>
            <a:r>
              <a:rPr lang="en-US" altLang="zh-CN"/>
              <a:t>CST</a:t>
            </a:r>
            <a:r>
              <a:rPr lang="zh-CN" altLang="en-US"/>
              <a:t>：中国标准时间：</a:t>
            </a:r>
            <a:r>
              <a:rPr lang="en-US" altLang="zh-CN"/>
              <a:t>China Standard Time UT+8:00</a:t>
            </a:r>
          </a:p>
          <a:p>
            <a:endParaRPr lang="en-US" altLang="zh-CN"/>
          </a:p>
          <a:p>
            <a:r>
              <a:rPr lang="zh-CN" altLang="en-US"/>
              <a:t>标准基准时间（称为“时代”）即</a:t>
            </a:r>
            <a:r>
              <a:rPr lang="en-US" altLang="zh-CN"/>
              <a:t>1970</a:t>
            </a:r>
            <a:r>
              <a:rPr lang="zh-CN" altLang="en-US"/>
              <a:t>年</a:t>
            </a:r>
            <a:r>
              <a:rPr lang="en-US" altLang="zh-CN"/>
              <a:t>1</a:t>
            </a:r>
            <a:r>
              <a:rPr lang="zh-CN" altLang="en-US"/>
              <a:t>月</a:t>
            </a:r>
            <a:r>
              <a:rPr lang="en-US" altLang="zh-CN"/>
              <a:t>1</a:t>
            </a:r>
            <a:r>
              <a:rPr lang="zh-CN" altLang="en-US"/>
              <a:t>日</a:t>
            </a:r>
            <a:r>
              <a:rPr lang="en-US" altLang="zh-CN"/>
              <a:t>00:00:00 GMT</a:t>
            </a:r>
          </a:p>
        </p:txBody>
      </p:sp>
      <p:sp>
        <p:nvSpPr>
          <p:cNvPr id="45060" name="灯片编号占位符 3">
            <a:extLst>
              <a:ext uri="{FF2B5EF4-FFF2-40B4-BE49-F238E27FC236}">
                <a16:creationId xmlns:a16="http://schemas.microsoft.com/office/drawing/2014/main" id="{A40DC9CD-B425-43D9-B3CC-3413990A875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63610CC9-E201-469C-9E5F-220924721DB0}" type="slidenum">
              <a:rPr lang="zh-CN" altLang="en-US"/>
              <a:pPr>
                <a:spcBef>
                  <a:spcPct val="0"/>
                </a:spcBef>
              </a:pPr>
              <a:t>204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7862094"/>
      </p:ext>
    </p:extLst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幻灯片图像占位符 1">
            <a:extLst>
              <a:ext uri="{FF2B5EF4-FFF2-40B4-BE49-F238E27FC236}">
                <a16:creationId xmlns:a16="http://schemas.microsoft.com/office/drawing/2014/main" id="{286F2058-DA57-4033-A8E4-E68395E6A68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5059" name="备注占位符 2">
            <a:extLst>
              <a:ext uri="{FF2B5EF4-FFF2-40B4-BE49-F238E27FC236}">
                <a16:creationId xmlns:a16="http://schemas.microsoft.com/office/drawing/2014/main" id="{C2E32B0A-0710-4E15-8172-E1D23AADCBC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/>
              <a:t>地球每天的自转是有些不规则的，而且正在缓慢减速。所以，</a:t>
            </a:r>
            <a:r>
              <a:rPr lang="en-US" altLang="zh-CN"/>
              <a:t>GMT </a:t>
            </a:r>
            <a:r>
              <a:rPr lang="zh-CN" altLang="en-US">
                <a:hlinkClick r:id="rId3"/>
              </a:rPr>
              <a:t>格林尼治时间</a:t>
            </a:r>
            <a:r>
              <a:rPr lang="zh-CN" altLang="en-US"/>
              <a:t>已经不再被作为标准时间使用。</a:t>
            </a:r>
            <a:endParaRPr lang="en-US" altLang="zh-CN"/>
          </a:p>
          <a:p>
            <a:r>
              <a:rPr lang="zh-CN" altLang="en-US"/>
              <a:t>现在的标准时间──</a:t>
            </a:r>
            <a:r>
              <a:rPr lang="zh-CN" altLang="en-US">
                <a:hlinkClick r:id="rId4"/>
              </a:rPr>
              <a:t>协调世界时</a:t>
            </a:r>
            <a:r>
              <a:rPr lang="zh-CN" altLang="en-US"/>
              <a:t>（</a:t>
            </a:r>
            <a:r>
              <a:rPr lang="en-US" altLang="zh-CN">
                <a:hlinkClick r:id="rId5"/>
              </a:rPr>
              <a:t>UTC</a:t>
            </a:r>
            <a:r>
              <a:rPr lang="zh-CN" altLang="en-US"/>
              <a:t>）──由</a:t>
            </a:r>
            <a:r>
              <a:rPr lang="zh-CN" altLang="en-US">
                <a:hlinkClick r:id="rId6"/>
              </a:rPr>
              <a:t>原子钟</a:t>
            </a:r>
            <a:r>
              <a:rPr lang="zh-CN" altLang="en-US"/>
              <a:t>提供。</a:t>
            </a:r>
            <a:endParaRPr lang="en-US" altLang="zh-CN"/>
          </a:p>
          <a:p>
            <a:r>
              <a:rPr lang="en-US" altLang="zh-CN"/>
              <a:t>CST</a:t>
            </a:r>
            <a:r>
              <a:rPr lang="zh-CN" altLang="en-US"/>
              <a:t>：中国标准时间：</a:t>
            </a:r>
            <a:r>
              <a:rPr lang="en-US" altLang="zh-CN"/>
              <a:t>China Standard Time UT+8:00</a:t>
            </a:r>
          </a:p>
          <a:p>
            <a:endParaRPr lang="en-US" altLang="zh-CN"/>
          </a:p>
          <a:p>
            <a:r>
              <a:rPr lang="zh-CN" altLang="en-US"/>
              <a:t>标准基准时间（称为“时代”）即</a:t>
            </a:r>
            <a:r>
              <a:rPr lang="en-US" altLang="zh-CN"/>
              <a:t>1970</a:t>
            </a:r>
            <a:r>
              <a:rPr lang="zh-CN" altLang="en-US"/>
              <a:t>年</a:t>
            </a:r>
            <a:r>
              <a:rPr lang="en-US" altLang="zh-CN"/>
              <a:t>1</a:t>
            </a:r>
            <a:r>
              <a:rPr lang="zh-CN" altLang="en-US"/>
              <a:t>月</a:t>
            </a:r>
            <a:r>
              <a:rPr lang="en-US" altLang="zh-CN"/>
              <a:t>1</a:t>
            </a:r>
            <a:r>
              <a:rPr lang="zh-CN" altLang="en-US"/>
              <a:t>日</a:t>
            </a:r>
            <a:r>
              <a:rPr lang="en-US" altLang="zh-CN"/>
              <a:t>00:00:00 GMT</a:t>
            </a:r>
          </a:p>
        </p:txBody>
      </p:sp>
      <p:sp>
        <p:nvSpPr>
          <p:cNvPr id="45060" name="灯片编号占位符 3">
            <a:extLst>
              <a:ext uri="{FF2B5EF4-FFF2-40B4-BE49-F238E27FC236}">
                <a16:creationId xmlns:a16="http://schemas.microsoft.com/office/drawing/2014/main" id="{A40DC9CD-B425-43D9-B3CC-3413990A875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63610CC9-E201-469C-9E5F-220924721DB0}" type="slidenum">
              <a:rPr lang="zh-CN" altLang="en-US"/>
              <a:pPr>
                <a:spcBef>
                  <a:spcPct val="0"/>
                </a:spcBef>
              </a:pPr>
              <a:t>205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2548823"/>
      </p:ext>
    </p:extLst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幻灯片图像占位符 1">
            <a:extLst>
              <a:ext uri="{FF2B5EF4-FFF2-40B4-BE49-F238E27FC236}">
                <a16:creationId xmlns:a16="http://schemas.microsoft.com/office/drawing/2014/main" id="{286F2058-DA57-4033-A8E4-E68395E6A68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5059" name="备注占位符 2">
            <a:extLst>
              <a:ext uri="{FF2B5EF4-FFF2-40B4-BE49-F238E27FC236}">
                <a16:creationId xmlns:a16="http://schemas.microsoft.com/office/drawing/2014/main" id="{C2E32B0A-0710-4E15-8172-E1D23AADCBC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/>
              <a:t>地球每天的自转是有些不规则的，而且正在缓慢减速。所以，</a:t>
            </a:r>
            <a:r>
              <a:rPr lang="en-US" altLang="zh-CN"/>
              <a:t>GMT </a:t>
            </a:r>
            <a:r>
              <a:rPr lang="zh-CN" altLang="en-US">
                <a:hlinkClick r:id="rId3"/>
              </a:rPr>
              <a:t>格林尼治时间</a:t>
            </a:r>
            <a:r>
              <a:rPr lang="zh-CN" altLang="en-US"/>
              <a:t>已经不再被作为标准时间使用。</a:t>
            </a:r>
            <a:endParaRPr lang="en-US" altLang="zh-CN"/>
          </a:p>
          <a:p>
            <a:r>
              <a:rPr lang="zh-CN" altLang="en-US"/>
              <a:t>现在的标准时间──</a:t>
            </a:r>
            <a:r>
              <a:rPr lang="zh-CN" altLang="en-US">
                <a:hlinkClick r:id="rId4"/>
              </a:rPr>
              <a:t>协调世界时</a:t>
            </a:r>
            <a:r>
              <a:rPr lang="zh-CN" altLang="en-US"/>
              <a:t>（</a:t>
            </a:r>
            <a:r>
              <a:rPr lang="en-US" altLang="zh-CN">
                <a:hlinkClick r:id="rId5"/>
              </a:rPr>
              <a:t>UTC</a:t>
            </a:r>
            <a:r>
              <a:rPr lang="zh-CN" altLang="en-US"/>
              <a:t>）──由</a:t>
            </a:r>
            <a:r>
              <a:rPr lang="zh-CN" altLang="en-US">
                <a:hlinkClick r:id="rId6"/>
              </a:rPr>
              <a:t>原子钟</a:t>
            </a:r>
            <a:r>
              <a:rPr lang="zh-CN" altLang="en-US"/>
              <a:t>提供。</a:t>
            </a:r>
            <a:endParaRPr lang="en-US" altLang="zh-CN"/>
          </a:p>
          <a:p>
            <a:r>
              <a:rPr lang="en-US" altLang="zh-CN"/>
              <a:t>CST</a:t>
            </a:r>
            <a:r>
              <a:rPr lang="zh-CN" altLang="en-US"/>
              <a:t>：中国标准时间：</a:t>
            </a:r>
            <a:r>
              <a:rPr lang="en-US" altLang="zh-CN"/>
              <a:t>China Standard Time UT+8:00</a:t>
            </a:r>
          </a:p>
          <a:p>
            <a:endParaRPr lang="en-US" altLang="zh-CN"/>
          </a:p>
          <a:p>
            <a:r>
              <a:rPr lang="zh-CN" altLang="en-US"/>
              <a:t>标准基准时间（称为“时代”）即</a:t>
            </a:r>
            <a:r>
              <a:rPr lang="en-US" altLang="zh-CN"/>
              <a:t>1970</a:t>
            </a:r>
            <a:r>
              <a:rPr lang="zh-CN" altLang="en-US"/>
              <a:t>年</a:t>
            </a:r>
            <a:r>
              <a:rPr lang="en-US" altLang="zh-CN"/>
              <a:t>1</a:t>
            </a:r>
            <a:r>
              <a:rPr lang="zh-CN" altLang="en-US"/>
              <a:t>月</a:t>
            </a:r>
            <a:r>
              <a:rPr lang="en-US" altLang="zh-CN"/>
              <a:t>1</a:t>
            </a:r>
            <a:r>
              <a:rPr lang="zh-CN" altLang="en-US"/>
              <a:t>日</a:t>
            </a:r>
            <a:r>
              <a:rPr lang="en-US" altLang="zh-CN"/>
              <a:t>00:00:00 GMT</a:t>
            </a:r>
          </a:p>
        </p:txBody>
      </p:sp>
      <p:sp>
        <p:nvSpPr>
          <p:cNvPr id="45060" name="灯片编号占位符 3">
            <a:extLst>
              <a:ext uri="{FF2B5EF4-FFF2-40B4-BE49-F238E27FC236}">
                <a16:creationId xmlns:a16="http://schemas.microsoft.com/office/drawing/2014/main" id="{A40DC9CD-B425-43D9-B3CC-3413990A875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63610CC9-E201-469C-9E5F-220924721DB0}" type="slidenum">
              <a:rPr lang="zh-CN" altLang="en-US"/>
              <a:pPr>
                <a:spcBef>
                  <a:spcPct val="0"/>
                </a:spcBef>
              </a:pPr>
              <a:t>206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49728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>
            <a:extLst>
              <a:ext uri="{FF2B5EF4-FFF2-40B4-BE49-F238E27FC236}">
                <a16:creationId xmlns:a16="http://schemas.microsoft.com/office/drawing/2014/main" id="{9F16C362-E4C0-4FFC-98D2-179B19335FAE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 bwMode="auto"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267" name="备注占位符 2">
            <a:extLst>
              <a:ext uri="{FF2B5EF4-FFF2-40B4-BE49-F238E27FC236}">
                <a16:creationId xmlns:a16="http://schemas.microsoft.com/office/drawing/2014/main" id="{A0F5F43B-2626-48D2-9D23-E20B2FD88F4A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 bwMode="auto"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/>
              <a:t>先到代码中演示，然后再回来总结</a:t>
            </a:r>
            <a:endParaRPr lang="en-US" altLang="zh-CN"/>
          </a:p>
          <a:p>
            <a:r>
              <a:rPr lang="zh-CN" altLang="en-US"/>
              <a:t>这里是否要说一下</a:t>
            </a:r>
            <a:r>
              <a:rPr lang="en-US" altLang="zh-CN"/>
              <a:t>super</a:t>
            </a:r>
            <a:r>
              <a:rPr lang="zh-CN" altLang="en-US"/>
              <a:t>，如果提供了</a:t>
            </a:r>
            <a:r>
              <a:rPr lang="en-US" altLang="zh-CN"/>
              <a:t>super()</a:t>
            </a:r>
            <a:r>
              <a:rPr lang="zh-CN" altLang="en-US"/>
              <a:t>此类的调用，就不再有默认的第一句</a:t>
            </a:r>
            <a:r>
              <a:rPr lang="en-US" altLang="zh-CN"/>
              <a:t>super()</a:t>
            </a:r>
            <a:endParaRPr lang="zh-CN" altLang="en-US"/>
          </a:p>
          <a:p>
            <a:endParaRPr lang="zh-CN" altLang="en-US"/>
          </a:p>
        </p:txBody>
      </p:sp>
      <p:sp>
        <p:nvSpPr>
          <p:cNvPr id="11268" name="灯片编号占位符 3">
            <a:extLst>
              <a:ext uri="{FF2B5EF4-FFF2-40B4-BE49-F238E27FC236}">
                <a16:creationId xmlns:a16="http://schemas.microsoft.com/office/drawing/2014/main" id="{37F470A7-6D97-4F33-A7DB-2D064A81CDA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9C5010CB-9196-482F-8179-7290298C7288}" type="slidenum">
              <a:rPr altLang="en-US" sz="1800" smtClean="0"/>
              <a:pPr/>
              <a:t>3</a:t>
            </a:fld>
            <a:endParaRPr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18898105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幻灯片图像占位符 1">
            <a:extLst>
              <a:ext uri="{FF2B5EF4-FFF2-40B4-BE49-F238E27FC236}">
                <a16:creationId xmlns:a16="http://schemas.microsoft.com/office/drawing/2014/main" id="{3222522B-BF6C-4496-8C36-032C98F501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1" name="备注占位符 2">
            <a:extLst>
              <a:ext uri="{FF2B5EF4-FFF2-40B4-BE49-F238E27FC236}">
                <a16:creationId xmlns:a16="http://schemas.microsoft.com/office/drawing/2014/main" id="{F336A5C9-1363-418D-B666-67518DA4A75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查看帮助文档，回到资料总结，然后程序中演示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7460" name="灯片编号占位符 3">
            <a:extLst>
              <a:ext uri="{FF2B5EF4-FFF2-40B4-BE49-F238E27FC236}">
                <a16:creationId xmlns:a16="http://schemas.microsoft.com/office/drawing/2014/main" id="{D4D8A187-7A08-4B91-ADF3-0280629989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0B8F2FE1-361B-426A-B1E5-CFE195DEA75F}" type="slidenum">
              <a:rPr lang="zh-CN" altLang="en-US"/>
              <a:pPr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9578409"/>
      </p:ext>
    </p:extLst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幻灯片图像占位符 1">
            <a:extLst>
              <a:ext uri="{FF2B5EF4-FFF2-40B4-BE49-F238E27FC236}">
                <a16:creationId xmlns:a16="http://schemas.microsoft.com/office/drawing/2014/main" id="{286F2058-DA57-4033-A8E4-E68395E6A68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5059" name="备注占位符 2">
            <a:extLst>
              <a:ext uri="{FF2B5EF4-FFF2-40B4-BE49-F238E27FC236}">
                <a16:creationId xmlns:a16="http://schemas.microsoft.com/office/drawing/2014/main" id="{C2E32B0A-0710-4E15-8172-E1D23AADCBC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/>
              <a:t>地球每天的自转是有些不规则的，而且正在缓慢减速。所以，</a:t>
            </a:r>
            <a:r>
              <a:rPr lang="en-US" altLang="zh-CN"/>
              <a:t>GMT </a:t>
            </a:r>
            <a:r>
              <a:rPr lang="zh-CN" altLang="en-US">
                <a:hlinkClick r:id="rId3"/>
              </a:rPr>
              <a:t>格林尼治时间</a:t>
            </a:r>
            <a:r>
              <a:rPr lang="zh-CN" altLang="en-US"/>
              <a:t>已经不再被作为标准时间使用。</a:t>
            </a:r>
            <a:endParaRPr lang="en-US" altLang="zh-CN"/>
          </a:p>
          <a:p>
            <a:r>
              <a:rPr lang="zh-CN" altLang="en-US"/>
              <a:t>现在的标准时间──</a:t>
            </a:r>
            <a:r>
              <a:rPr lang="zh-CN" altLang="en-US">
                <a:hlinkClick r:id="rId4"/>
              </a:rPr>
              <a:t>协调世界时</a:t>
            </a:r>
            <a:r>
              <a:rPr lang="zh-CN" altLang="en-US"/>
              <a:t>（</a:t>
            </a:r>
            <a:r>
              <a:rPr lang="en-US" altLang="zh-CN">
                <a:hlinkClick r:id="rId5"/>
              </a:rPr>
              <a:t>UTC</a:t>
            </a:r>
            <a:r>
              <a:rPr lang="zh-CN" altLang="en-US"/>
              <a:t>）──由</a:t>
            </a:r>
            <a:r>
              <a:rPr lang="zh-CN" altLang="en-US">
                <a:hlinkClick r:id="rId6"/>
              </a:rPr>
              <a:t>原子钟</a:t>
            </a:r>
            <a:r>
              <a:rPr lang="zh-CN" altLang="en-US"/>
              <a:t>提供。</a:t>
            </a:r>
            <a:endParaRPr lang="en-US" altLang="zh-CN"/>
          </a:p>
          <a:p>
            <a:r>
              <a:rPr lang="en-US" altLang="zh-CN"/>
              <a:t>CST</a:t>
            </a:r>
            <a:r>
              <a:rPr lang="zh-CN" altLang="en-US"/>
              <a:t>：中国标准时间：</a:t>
            </a:r>
            <a:r>
              <a:rPr lang="en-US" altLang="zh-CN"/>
              <a:t>China Standard Time UT+8:00</a:t>
            </a:r>
          </a:p>
          <a:p>
            <a:endParaRPr lang="en-US" altLang="zh-CN"/>
          </a:p>
          <a:p>
            <a:r>
              <a:rPr lang="zh-CN" altLang="en-US"/>
              <a:t>标准基准时间（称为“时代”）即</a:t>
            </a:r>
            <a:r>
              <a:rPr lang="en-US" altLang="zh-CN"/>
              <a:t>1970</a:t>
            </a:r>
            <a:r>
              <a:rPr lang="zh-CN" altLang="en-US"/>
              <a:t>年</a:t>
            </a:r>
            <a:r>
              <a:rPr lang="en-US" altLang="zh-CN"/>
              <a:t>1</a:t>
            </a:r>
            <a:r>
              <a:rPr lang="zh-CN" altLang="en-US"/>
              <a:t>月</a:t>
            </a:r>
            <a:r>
              <a:rPr lang="en-US" altLang="zh-CN"/>
              <a:t>1</a:t>
            </a:r>
            <a:r>
              <a:rPr lang="zh-CN" altLang="en-US"/>
              <a:t>日</a:t>
            </a:r>
            <a:r>
              <a:rPr lang="en-US" altLang="zh-CN"/>
              <a:t>00:00:00 GMT</a:t>
            </a:r>
          </a:p>
        </p:txBody>
      </p:sp>
      <p:sp>
        <p:nvSpPr>
          <p:cNvPr id="45060" name="灯片编号占位符 3">
            <a:extLst>
              <a:ext uri="{FF2B5EF4-FFF2-40B4-BE49-F238E27FC236}">
                <a16:creationId xmlns:a16="http://schemas.microsoft.com/office/drawing/2014/main" id="{A40DC9CD-B425-43D9-B3CC-3413990A875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63610CC9-E201-469C-9E5F-220924721DB0}" type="slidenum">
              <a:rPr lang="zh-CN" altLang="en-US"/>
              <a:pPr>
                <a:spcBef>
                  <a:spcPct val="0"/>
                </a:spcBef>
              </a:pPr>
              <a:t>207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2364346"/>
      </p:ext>
    </p:extLst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幻灯片图像占位符 1">
            <a:extLst>
              <a:ext uri="{FF2B5EF4-FFF2-40B4-BE49-F238E27FC236}">
                <a16:creationId xmlns:a16="http://schemas.microsoft.com/office/drawing/2014/main" id="{286F2058-DA57-4033-A8E4-E68395E6A68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5059" name="备注占位符 2">
            <a:extLst>
              <a:ext uri="{FF2B5EF4-FFF2-40B4-BE49-F238E27FC236}">
                <a16:creationId xmlns:a16="http://schemas.microsoft.com/office/drawing/2014/main" id="{C2E32B0A-0710-4E15-8172-E1D23AADCBC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/>
              <a:t>地球每天的自转是有些不规则的，而且正在缓慢减速。所以，</a:t>
            </a:r>
            <a:r>
              <a:rPr lang="en-US" altLang="zh-CN"/>
              <a:t>GMT </a:t>
            </a:r>
            <a:r>
              <a:rPr lang="zh-CN" altLang="en-US">
                <a:hlinkClick r:id="rId3"/>
              </a:rPr>
              <a:t>格林尼治时间</a:t>
            </a:r>
            <a:r>
              <a:rPr lang="zh-CN" altLang="en-US"/>
              <a:t>已经不再被作为标准时间使用。</a:t>
            </a:r>
            <a:endParaRPr lang="en-US" altLang="zh-CN"/>
          </a:p>
          <a:p>
            <a:r>
              <a:rPr lang="zh-CN" altLang="en-US"/>
              <a:t>现在的标准时间──</a:t>
            </a:r>
            <a:r>
              <a:rPr lang="zh-CN" altLang="en-US">
                <a:hlinkClick r:id="rId4"/>
              </a:rPr>
              <a:t>协调世界时</a:t>
            </a:r>
            <a:r>
              <a:rPr lang="zh-CN" altLang="en-US"/>
              <a:t>（</a:t>
            </a:r>
            <a:r>
              <a:rPr lang="en-US" altLang="zh-CN">
                <a:hlinkClick r:id="rId5"/>
              </a:rPr>
              <a:t>UTC</a:t>
            </a:r>
            <a:r>
              <a:rPr lang="zh-CN" altLang="en-US"/>
              <a:t>）──由</a:t>
            </a:r>
            <a:r>
              <a:rPr lang="zh-CN" altLang="en-US">
                <a:hlinkClick r:id="rId6"/>
              </a:rPr>
              <a:t>原子钟</a:t>
            </a:r>
            <a:r>
              <a:rPr lang="zh-CN" altLang="en-US"/>
              <a:t>提供。</a:t>
            </a:r>
            <a:endParaRPr lang="en-US" altLang="zh-CN"/>
          </a:p>
          <a:p>
            <a:r>
              <a:rPr lang="en-US" altLang="zh-CN"/>
              <a:t>CST</a:t>
            </a:r>
            <a:r>
              <a:rPr lang="zh-CN" altLang="en-US"/>
              <a:t>：中国标准时间：</a:t>
            </a:r>
            <a:r>
              <a:rPr lang="en-US" altLang="zh-CN"/>
              <a:t>China Standard Time UT+8:00</a:t>
            </a:r>
          </a:p>
          <a:p>
            <a:endParaRPr lang="en-US" altLang="zh-CN"/>
          </a:p>
          <a:p>
            <a:r>
              <a:rPr lang="zh-CN" altLang="en-US"/>
              <a:t>标准基准时间（称为“时代”）即</a:t>
            </a:r>
            <a:r>
              <a:rPr lang="en-US" altLang="zh-CN"/>
              <a:t>1970</a:t>
            </a:r>
            <a:r>
              <a:rPr lang="zh-CN" altLang="en-US"/>
              <a:t>年</a:t>
            </a:r>
            <a:r>
              <a:rPr lang="en-US" altLang="zh-CN"/>
              <a:t>1</a:t>
            </a:r>
            <a:r>
              <a:rPr lang="zh-CN" altLang="en-US"/>
              <a:t>月</a:t>
            </a:r>
            <a:r>
              <a:rPr lang="en-US" altLang="zh-CN"/>
              <a:t>1</a:t>
            </a:r>
            <a:r>
              <a:rPr lang="zh-CN" altLang="en-US"/>
              <a:t>日</a:t>
            </a:r>
            <a:r>
              <a:rPr lang="en-US" altLang="zh-CN"/>
              <a:t>00:00:00 GMT</a:t>
            </a:r>
          </a:p>
        </p:txBody>
      </p:sp>
      <p:sp>
        <p:nvSpPr>
          <p:cNvPr id="45060" name="灯片编号占位符 3">
            <a:extLst>
              <a:ext uri="{FF2B5EF4-FFF2-40B4-BE49-F238E27FC236}">
                <a16:creationId xmlns:a16="http://schemas.microsoft.com/office/drawing/2014/main" id="{A40DC9CD-B425-43D9-B3CC-3413990A875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63610CC9-E201-469C-9E5F-220924721DB0}" type="slidenum">
              <a:rPr lang="zh-CN" altLang="en-US"/>
              <a:pPr>
                <a:spcBef>
                  <a:spcPct val="0"/>
                </a:spcBef>
              </a:pPr>
              <a:t>208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638507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幻灯片图像占位符 1">
            <a:extLst>
              <a:ext uri="{FF2B5EF4-FFF2-40B4-BE49-F238E27FC236}">
                <a16:creationId xmlns:a16="http://schemas.microsoft.com/office/drawing/2014/main" id="{3222522B-BF6C-4496-8C36-032C98F501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1" name="备注占位符 2">
            <a:extLst>
              <a:ext uri="{FF2B5EF4-FFF2-40B4-BE49-F238E27FC236}">
                <a16:creationId xmlns:a16="http://schemas.microsoft.com/office/drawing/2014/main" id="{F336A5C9-1363-418D-B666-67518DA4A75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查看帮助文档，回到资料总结，然后程序中演示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7460" name="灯片编号占位符 3">
            <a:extLst>
              <a:ext uri="{FF2B5EF4-FFF2-40B4-BE49-F238E27FC236}">
                <a16:creationId xmlns:a16="http://schemas.microsoft.com/office/drawing/2014/main" id="{D4D8A187-7A08-4B91-ADF3-0280629989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0B8F2FE1-361B-426A-B1E5-CFE195DEA75F}" type="slidenum">
              <a:rPr lang="zh-CN" altLang="en-US"/>
              <a:pPr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610586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幻灯片图像占位符 1">
            <a:extLst>
              <a:ext uri="{FF2B5EF4-FFF2-40B4-BE49-F238E27FC236}">
                <a16:creationId xmlns:a16="http://schemas.microsoft.com/office/drawing/2014/main" id="{3222522B-BF6C-4496-8C36-032C98F501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1" name="备注占位符 2">
            <a:extLst>
              <a:ext uri="{FF2B5EF4-FFF2-40B4-BE49-F238E27FC236}">
                <a16:creationId xmlns:a16="http://schemas.microsoft.com/office/drawing/2014/main" id="{F336A5C9-1363-418D-B666-67518DA4A75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查看帮助文档，回到资料总结，然后程序中演示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7460" name="灯片编号占位符 3">
            <a:extLst>
              <a:ext uri="{FF2B5EF4-FFF2-40B4-BE49-F238E27FC236}">
                <a16:creationId xmlns:a16="http://schemas.microsoft.com/office/drawing/2014/main" id="{D4D8A187-7A08-4B91-ADF3-0280629989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0B8F2FE1-361B-426A-B1E5-CFE195DEA75F}" type="slidenum">
              <a:rPr lang="zh-CN" altLang="en-US"/>
              <a:pPr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733746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幻灯片图像占位符 1">
            <a:extLst>
              <a:ext uri="{FF2B5EF4-FFF2-40B4-BE49-F238E27FC236}">
                <a16:creationId xmlns:a16="http://schemas.microsoft.com/office/drawing/2014/main" id="{3222522B-BF6C-4496-8C36-032C98F501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1" name="备注占位符 2">
            <a:extLst>
              <a:ext uri="{FF2B5EF4-FFF2-40B4-BE49-F238E27FC236}">
                <a16:creationId xmlns:a16="http://schemas.microsoft.com/office/drawing/2014/main" id="{F336A5C9-1363-418D-B666-67518DA4A75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查看帮助文档，回到资料总结，然后程序中演示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7460" name="灯片编号占位符 3">
            <a:extLst>
              <a:ext uri="{FF2B5EF4-FFF2-40B4-BE49-F238E27FC236}">
                <a16:creationId xmlns:a16="http://schemas.microsoft.com/office/drawing/2014/main" id="{D4D8A187-7A08-4B91-ADF3-0280629989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0B8F2FE1-361B-426A-B1E5-CFE195DEA75F}" type="slidenum">
              <a:rPr lang="zh-CN" altLang="en-US"/>
              <a:pPr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761643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幻灯片图像占位符 1">
            <a:extLst>
              <a:ext uri="{FF2B5EF4-FFF2-40B4-BE49-F238E27FC236}">
                <a16:creationId xmlns:a16="http://schemas.microsoft.com/office/drawing/2014/main" id="{3222522B-BF6C-4496-8C36-032C98F501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1" name="备注占位符 2">
            <a:extLst>
              <a:ext uri="{FF2B5EF4-FFF2-40B4-BE49-F238E27FC236}">
                <a16:creationId xmlns:a16="http://schemas.microsoft.com/office/drawing/2014/main" id="{F336A5C9-1363-418D-B666-67518DA4A75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查看帮助文档，回到资料总结，然后程序中演示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7460" name="灯片编号占位符 3">
            <a:extLst>
              <a:ext uri="{FF2B5EF4-FFF2-40B4-BE49-F238E27FC236}">
                <a16:creationId xmlns:a16="http://schemas.microsoft.com/office/drawing/2014/main" id="{D4D8A187-7A08-4B91-ADF3-0280629989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0B8F2FE1-361B-426A-B1E5-CFE195DEA75F}" type="slidenum">
              <a:rPr lang="zh-CN" altLang="en-US"/>
              <a:pPr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500760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幻灯片图像占位符 1">
            <a:extLst>
              <a:ext uri="{FF2B5EF4-FFF2-40B4-BE49-F238E27FC236}">
                <a16:creationId xmlns:a16="http://schemas.microsoft.com/office/drawing/2014/main" id="{3222522B-BF6C-4496-8C36-032C98F501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1" name="备注占位符 2">
            <a:extLst>
              <a:ext uri="{FF2B5EF4-FFF2-40B4-BE49-F238E27FC236}">
                <a16:creationId xmlns:a16="http://schemas.microsoft.com/office/drawing/2014/main" id="{F336A5C9-1363-418D-B666-67518DA4A75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查看帮助文档，回到资料总结，然后程序中演示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7460" name="灯片编号占位符 3">
            <a:extLst>
              <a:ext uri="{FF2B5EF4-FFF2-40B4-BE49-F238E27FC236}">
                <a16:creationId xmlns:a16="http://schemas.microsoft.com/office/drawing/2014/main" id="{D4D8A187-7A08-4B91-ADF3-0280629989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0B8F2FE1-361B-426A-B1E5-CFE195DEA75F}" type="slidenum">
              <a:rPr lang="zh-CN" altLang="en-US"/>
              <a:pPr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785314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幻灯片图像占位符 1">
            <a:extLst>
              <a:ext uri="{FF2B5EF4-FFF2-40B4-BE49-F238E27FC236}">
                <a16:creationId xmlns:a16="http://schemas.microsoft.com/office/drawing/2014/main" id="{3222522B-BF6C-4496-8C36-032C98F501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1" name="备注占位符 2">
            <a:extLst>
              <a:ext uri="{FF2B5EF4-FFF2-40B4-BE49-F238E27FC236}">
                <a16:creationId xmlns:a16="http://schemas.microsoft.com/office/drawing/2014/main" id="{F336A5C9-1363-418D-B666-67518DA4A75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查看帮助文档，回到资料总结，然后程序中演示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7460" name="灯片编号占位符 3">
            <a:extLst>
              <a:ext uri="{FF2B5EF4-FFF2-40B4-BE49-F238E27FC236}">
                <a16:creationId xmlns:a16="http://schemas.microsoft.com/office/drawing/2014/main" id="{D4D8A187-7A08-4B91-ADF3-0280629989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0B8F2FE1-361B-426A-B1E5-CFE195DEA75F}" type="slidenum">
              <a:rPr lang="zh-CN" altLang="en-US"/>
              <a:pPr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80112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幻灯片图像占位符 1">
            <a:extLst>
              <a:ext uri="{FF2B5EF4-FFF2-40B4-BE49-F238E27FC236}">
                <a16:creationId xmlns:a16="http://schemas.microsoft.com/office/drawing/2014/main" id="{3222522B-BF6C-4496-8C36-032C98F501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1" name="备注占位符 2">
            <a:extLst>
              <a:ext uri="{FF2B5EF4-FFF2-40B4-BE49-F238E27FC236}">
                <a16:creationId xmlns:a16="http://schemas.microsoft.com/office/drawing/2014/main" id="{F336A5C9-1363-418D-B666-67518DA4A75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查看帮助文档，回到资料总结，然后程序中演示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7460" name="灯片编号占位符 3">
            <a:extLst>
              <a:ext uri="{FF2B5EF4-FFF2-40B4-BE49-F238E27FC236}">
                <a16:creationId xmlns:a16="http://schemas.microsoft.com/office/drawing/2014/main" id="{D4D8A187-7A08-4B91-ADF3-0280629989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0B8F2FE1-361B-426A-B1E5-CFE195DEA75F}" type="slidenum">
              <a:rPr lang="zh-CN" altLang="en-US"/>
              <a:pPr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919351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幻灯片图像占位符 1">
            <a:extLst>
              <a:ext uri="{FF2B5EF4-FFF2-40B4-BE49-F238E27FC236}">
                <a16:creationId xmlns:a16="http://schemas.microsoft.com/office/drawing/2014/main" id="{3222522B-BF6C-4496-8C36-032C98F501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1" name="备注占位符 2">
            <a:extLst>
              <a:ext uri="{FF2B5EF4-FFF2-40B4-BE49-F238E27FC236}">
                <a16:creationId xmlns:a16="http://schemas.microsoft.com/office/drawing/2014/main" id="{F336A5C9-1363-418D-B666-67518DA4A75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查看帮助文档，回到资料总结，然后程序中演示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7460" name="灯片编号占位符 3">
            <a:extLst>
              <a:ext uri="{FF2B5EF4-FFF2-40B4-BE49-F238E27FC236}">
                <a16:creationId xmlns:a16="http://schemas.microsoft.com/office/drawing/2014/main" id="{D4D8A187-7A08-4B91-ADF3-0280629989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0B8F2FE1-361B-426A-B1E5-CFE195DEA75F}" type="slidenum">
              <a:rPr lang="zh-CN" altLang="en-US"/>
              <a:pPr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788628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幻灯片图像占位符 1">
            <a:extLst>
              <a:ext uri="{FF2B5EF4-FFF2-40B4-BE49-F238E27FC236}">
                <a16:creationId xmlns:a16="http://schemas.microsoft.com/office/drawing/2014/main" id="{3222522B-BF6C-4496-8C36-032C98F501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1" name="备注占位符 2">
            <a:extLst>
              <a:ext uri="{FF2B5EF4-FFF2-40B4-BE49-F238E27FC236}">
                <a16:creationId xmlns:a16="http://schemas.microsoft.com/office/drawing/2014/main" id="{F336A5C9-1363-418D-B666-67518DA4A75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查看帮助文档，回到资料总结，然后程序中演示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7460" name="灯片编号占位符 3">
            <a:extLst>
              <a:ext uri="{FF2B5EF4-FFF2-40B4-BE49-F238E27FC236}">
                <a16:creationId xmlns:a16="http://schemas.microsoft.com/office/drawing/2014/main" id="{D4D8A187-7A08-4B91-ADF3-0280629989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0B8F2FE1-361B-426A-B1E5-CFE195DEA75F}" type="slidenum">
              <a:rPr lang="zh-CN" altLang="en-US"/>
              <a:pPr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79167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幻灯片图像占位符 1">
            <a:extLst>
              <a:ext uri="{FF2B5EF4-FFF2-40B4-BE49-F238E27FC236}">
                <a16:creationId xmlns:a16="http://schemas.microsoft.com/office/drawing/2014/main" id="{286F2058-DA57-4033-A8E4-E68395E6A68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5059" name="备注占位符 2">
            <a:extLst>
              <a:ext uri="{FF2B5EF4-FFF2-40B4-BE49-F238E27FC236}">
                <a16:creationId xmlns:a16="http://schemas.microsoft.com/office/drawing/2014/main" id="{C2E32B0A-0710-4E15-8172-E1D23AADCBC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/>
              <a:t>地球每天的自转是有些不规则的，而且正在缓慢减速。所以，</a:t>
            </a:r>
            <a:r>
              <a:rPr lang="en-US" altLang="zh-CN"/>
              <a:t>GMT </a:t>
            </a:r>
            <a:r>
              <a:rPr lang="zh-CN" altLang="en-US">
                <a:hlinkClick r:id="rId3"/>
              </a:rPr>
              <a:t>格林尼治时间</a:t>
            </a:r>
            <a:r>
              <a:rPr lang="zh-CN" altLang="en-US"/>
              <a:t>已经不再被作为标准时间使用。</a:t>
            </a:r>
            <a:endParaRPr lang="en-US" altLang="zh-CN"/>
          </a:p>
          <a:p>
            <a:r>
              <a:rPr lang="zh-CN" altLang="en-US"/>
              <a:t>现在的标准时间──</a:t>
            </a:r>
            <a:r>
              <a:rPr lang="zh-CN" altLang="en-US">
                <a:hlinkClick r:id="rId4"/>
              </a:rPr>
              <a:t>协调世界时</a:t>
            </a:r>
            <a:r>
              <a:rPr lang="zh-CN" altLang="en-US"/>
              <a:t>（</a:t>
            </a:r>
            <a:r>
              <a:rPr lang="en-US" altLang="zh-CN">
                <a:hlinkClick r:id="rId5"/>
              </a:rPr>
              <a:t>UTC</a:t>
            </a:r>
            <a:r>
              <a:rPr lang="zh-CN" altLang="en-US"/>
              <a:t>）──由</a:t>
            </a:r>
            <a:r>
              <a:rPr lang="zh-CN" altLang="en-US">
                <a:hlinkClick r:id="rId6"/>
              </a:rPr>
              <a:t>原子钟</a:t>
            </a:r>
            <a:r>
              <a:rPr lang="zh-CN" altLang="en-US"/>
              <a:t>提供。</a:t>
            </a:r>
            <a:endParaRPr lang="en-US" altLang="zh-CN"/>
          </a:p>
          <a:p>
            <a:r>
              <a:rPr lang="en-US" altLang="zh-CN"/>
              <a:t>CST</a:t>
            </a:r>
            <a:r>
              <a:rPr lang="zh-CN" altLang="en-US"/>
              <a:t>：中国标准时间：</a:t>
            </a:r>
            <a:r>
              <a:rPr lang="en-US" altLang="zh-CN"/>
              <a:t>China Standard Time UT+8:00</a:t>
            </a:r>
          </a:p>
          <a:p>
            <a:endParaRPr lang="en-US" altLang="zh-CN"/>
          </a:p>
          <a:p>
            <a:r>
              <a:rPr lang="zh-CN" altLang="en-US"/>
              <a:t>标准基准时间（称为“时代”）即</a:t>
            </a:r>
            <a:r>
              <a:rPr lang="en-US" altLang="zh-CN"/>
              <a:t>1970</a:t>
            </a:r>
            <a:r>
              <a:rPr lang="zh-CN" altLang="en-US"/>
              <a:t>年</a:t>
            </a:r>
            <a:r>
              <a:rPr lang="en-US" altLang="zh-CN"/>
              <a:t>1</a:t>
            </a:r>
            <a:r>
              <a:rPr lang="zh-CN" altLang="en-US"/>
              <a:t>月</a:t>
            </a:r>
            <a:r>
              <a:rPr lang="en-US" altLang="zh-CN"/>
              <a:t>1</a:t>
            </a:r>
            <a:r>
              <a:rPr lang="zh-CN" altLang="en-US"/>
              <a:t>日</a:t>
            </a:r>
            <a:r>
              <a:rPr lang="en-US" altLang="zh-CN"/>
              <a:t>00:00:00 GMT</a:t>
            </a:r>
          </a:p>
        </p:txBody>
      </p:sp>
      <p:sp>
        <p:nvSpPr>
          <p:cNvPr id="45060" name="灯片编号占位符 3">
            <a:extLst>
              <a:ext uri="{FF2B5EF4-FFF2-40B4-BE49-F238E27FC236}">
                <a16:creationId xmlns:a16="http://schemas.microsoft.com/office/drawing/2014/main" id="{A40DC9CD-B425-43D9-B3CC-3413990A875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63610CC9-E201-469C-9E5F-220924721DB0}" type="slidenum">
              <a:rPr lang="zh-CN" altLang="en-US"/>
              <a:pPr>
                <a:spcBef>
                  <a:spcPct val="0"/>
                </a:spcBef>
              </a:pPr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721914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幻灯片图像占位符 1">
            <a:extLst>
              <a:ext uri="{FF2B5EF4-FFF2-40B4-BE49-F238E27FC236}">
                <a16:creationId xmlns:a16="http://schemas.microsoft.com/office/drawing/2014/main" id="{3222522B-BF6C-4496-8C36-032C98F501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1" name="备注占位符 2">
            <a:extLst>
              <a:ext uri="{FF2B5EF4-FFF2-40B4-BE49-F238E27FC236}">
                <a16:creationId xmlns:a16="http://schemas.microsoft.com/office/drawing/2014/main" id="{F336A5C9-1363-418D-B666-67518DA4A75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查看帮助文档，回到资料总结，然后程序中演示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7460" name="灯片编号占位符 3">
            <a:extLst>
              <a:ext uri="{FF2B5EF4-FFF2-40B4-BE49-F238E27FC236}">
                <a16:creationId xmlns:a16="http://schemas.microsoft.com/office/drawing/2014/main" id="{D4D8A187-7A08-4B91-ADF3-0280629989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0B8F2FE1-361B-426A-B1E5-CFE195DEA75F}" type="slidenum">
              <a:rPr lang="zh-CN" altLang="en-US"/>
              <a:pPr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278280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幻灯片图像占位符 1">
            <a:extLst>
              <a:ext uri="{FF2B5EF4-FFF2-40B4-BE49-F238E27FC236}">
                <a16:creationId xmlns:a16="http://schemas.microsoft.com/office/drawing/2014/main" id="{3222522B-BF6C-4496-8C36-032C98F501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1" name="备注占位符 2">
            <a:extLst>
              <a:ext uri="{FF2B5EF4-FFF2-40B4-BE49-F238E27FC236}">
                <a16:creationId xmlns:a16="http://schemas.microsoft.com/office/drawing/2014/main" id="{F336A5C9-1363-418D-B666-67518DA4A75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查看帮助文档，回到资料总结，然后程序中演示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7460" name="灯片编号占位符 3">
            <a:extLst>
              <a:ext uri="{FF2B5EF4-FFF2-40B4-BE49-F238E27FC236}">
                <a16:creationId xmlns:a16="http://schemas.microsoft.com/office/drawing/2014/main" id="{D4D8A187-7A08-4B91-ADF3-0280629989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0B8F2FE1-361B-426A-B1E5-CFE195DEA75F}" type="slidenum">
              <a:rPr lang="zh-CN" altLang="en-US"/>
              <a:pPr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864317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幻灯片图像占位符 1">
            <a:extLst>
              <a:ext uri="{FF2B5EF4-FFF2-40B4-BE49-F238E27FC236}">
                <a16:creationId xmlns:a16="http://schemas.microsoft.com/office/drawing/2014/main" id="{3222522B-BF6C-4496-8C36-032C98F501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1" name="备注占位符 2">
            <a:extLst>
              <a:ext uri="{FF2B5EF4-FFF2-40B4-BE49-F238E27FC236}">
                <a16:creationId xmlns:a16="http://schemas.microsoft.com/office/drawing/2014/main" id="{F336A5C9-1363-418D-B666-67518DA4A75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查看帮助文档，回到资料总结，然后程序中演示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7460" name="灯片编号占位符 3">
            <a:extLst>
              <a:ext uri="{FF2B5EF4-FFF2-40B4-BE49-F238E27FC236}">
                <a16:creationId xmlns:a16="http://schemas.microsoft.com/office/drawing/2014/main" id="{D4D8A187-7A08-4B91-ADF3-0280629989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0B8F2FE1-361B-426A-B1E5-CFE195DEA75F}" type="slidenum">
              <a:rPr lang="zh-CN" altLang="en-US"/>
              <a:pPr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373516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幻灯片图像占位符 1">
            <a:extLst>
              <a:ext uri="{FF2B5EF4-FFF2-40B4-BE49-F238E27FC236}">
                <a16:creationId xmlns:a16="http://schemas.microsoft.com/office/drawing/2014/main" id="{3222522B-BF6C-4496-8C36-032C98F501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1" name="备注占位符 2">
            <a:extLst>
              <a:ext uri="{FF2B5EF4-FFF2-40B4-BE49-F238E27FC236}">
                <a16:creationId xmlns:a16="http://schemas.microsoft.com/office/drawing/2014/main" id="{F336A5C9-1363-418D-B666-67518DA4A75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查看帮助文档，回到资料总结，然后程序中演示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7460" name="灯片编号占位符 3">
            <a:extLst>
              <a:ext uri="{FF2B5EF4-FFF2-40B4-BE49-F238E27FC236}">
                <a16:creationId xmlns:a16="http://schemas.microsoft.com/office/drawing/2014/main" id="{D4D8A187-7A08-4B91-ADF3-0280629989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0B8F2FE1-361B-426A-B1E5-CFE195DEA75F}" type="slidenum">
              <a:rPr lang="zh-CN" altLang="en-US"/>
              <a:pPr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562113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幻灯片图像占位符 1">
            <a:extLst>
              <a:ext uri="{FF2B5EF4-FFF2-40B4-BE49-F238E27FC236}">
                <a16:creationId xmlns:a16="http://schemas.microsoft.com/office/drawing/2014/main" id="{3222522B-BF6C-4496-8C36-032C98F501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1" name="备注占位符 2">
            <a:extLst>
              <a:ext uri="{FF2B5EF4-FFF2-40B4-BE49-F238E27FC236}">
                <a16:creationId xmlns:a16="http://schemas.microsoft.com/office/drawing/2014/main" id="{F336A5C9-1363-418D-B666-67518DA4A75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查看帮助文档，回到资料总结，然后程序中演示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7460" name="灯片编号占位符 3">
            <a:extLst>
              <a:ext uri="{FF2B5EF4-FFF2-40B4-BE49-F238E27FC236}">
                <a16:creationId xmlns:a16="http://schemas.microsoft.com/office/drawing/2014/main" id="{D4D8A187-7A08-4B91-ADF3-0280629989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0B8F2FE1-361B-426A-B1E5-CFE195DEA75F}" type="slidenum">
              <a:rPr lang="zh-CN" altLang="en-US"/>
              <a:pPr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62921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幻灯片图像占位符 1">
            <a:extLst>
              <a:ext uri="{FF2B5EF4-FFF2-40B4-BE49-F238E27FC236}">
                <a16:creationId xmlns:a16="http://schemas.microsoft.com/office/drawing/2014/main" id="{3222522B-BF6C-4496-8C36-032C98F501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1" name="备注占位符 2">
            <a:extLst>
              <a:ext uri="{FF2B5EF4-FFF2-40B4-BE49-F238E27FC236}">
                <a16:creationId xmlns:a16="http://schemas.microsoft.com/office/drawing/2014/main" id="{F336A5C9-1363-418D-B666-67518DA4A75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查看帮助文档，回到资料总结，然后程序中演示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7460" name="灯片编号占位符 3">
            <a:extLst>
              <a:ext uri="{FF2B5EF4-FFF2-40B4-BE49-F238E27FC236}">
                <a16:creationId xmlns:a16="http://schemas.microsoft.com/office/drawing/2014/main" id="{D4D8A187-7A08-4B91-ADF3-0280629989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0B8F2FE1-361B-426A-B1E5-CFE195DEA75F}" type="slidenum">
              <a:rPr lang="zh-CN" altLang="en-US"/>
              <a:pPr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501619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幻灯片图像占位符 1">
            <a:extLst>
              <a:ext uri="{FF2B5EF4-FFF2-40B4-BE49-F238E27FC236}">
                <a16:creationId xmlns:a16="http://schemas.microsoft.com/office/drawing/2014/main" id="{3222522B-BF6C-4496-8C36-032C98F501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1" name="备注占位符 2">
            <a:extLst>
              <a:ext uri="{FF2B5EF4-FFF2-40B4-BE49-F238E27FC236}">
                <a16:creationId xmlns:a16="http://schemas.microsoft.com/office/drawing/2014/main" id="{F336A5C9-1363-418D-B666-67518DA4A75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查看帮助文档，回到资料总结，然后程序中演示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7460" name="灯片编号占位符 3">
            <a:extLst>
              <a:ext uri="{FF2B5EF4-FFF2-40B4-BE49-F238E27FC236}">
                <a16:creationId xmlns:a16="http://schemas.microsoft.com/office/drawing/2014/main" id="{D4D8A187-7A08-4B91-ADF3-0280629989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0B8F2FE1-361B-426A-B1E5-CFE195DEA75F}" type="slidenum">
              <a:rPr lang="zh-CN" altLang="en-US"/>
              <a:pPr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405421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幻灯片图像占位符 1">
            <a:extLst>
              <a:ext uri="{FF2B5EF4-FFF2-40B4-BE49-F238E27FC236}">
                <a16:creationId xmlns:a16="http://schemas.microsoft.com/office/drawing/2014/main" id="{3222522B-BF6C-4496-8C36-032C98F501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1" name="备注占位符 2">
            <a:extLst>
              <a:ext uri="{FF2B5EF4-FFF2-40B4-BE49-F238E27FC236}">
                <a16:creationId xmlns:a16="http://schemas.microsoft.com/office/drawing/2014/main" id="{F336A5C9-1363-418D-B666-67518DA4A75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查看帮助文档，回到资料总结，然后程序中演示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7460" name="灯片编号占位符 3">
            <a:extLst>
              <a:ext uri="{FF2B5EF4-FFF2-40B4-BE49-F238E27FC236}">
                <a16:creationId xmlns:a16="http://schemas.microsoft.com/office/drawing/2014/main" id="{D4D8A187-7A08-4B91-ADF3-0280629989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0B8F2FE1-361B-426A-B1E5-CFE195DEA75F}" type="slidenum">
              <a:rPr lang="zh-CN" altLang="en-US"/>
              <a:pPr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216638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幻灯片图像占位符 1">
            <a:extLst>
              <a:ext uri="{FF2B5EF4-FFF2-40B4-BE49-F238E27FC236}">
                <a16:creationId xmlns:a16="http://schemas.microsoft.com/office/drawing/2014/main" id="{3222522B-BF6C-4496-8C36-032C98F501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1" name="备注占位符 2">
            <a:extLst>
              <a:ext uri="{FF2B5EF4-FFF2-40B4-BE49-F238E27FC236}">
                <a16:creationId xmlns:a16="http://schemas.microsoft.com/office/drawing/2014/main" id="{F336A5C9-1363-418D-B666-67518DA4A75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查看帮助文档，回到资料总结，然后程序中演示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7460" name="灯片编号占位符 3">
            <a:extLst>
              <a:ext uri="{FF2B5EF4-FFF2-40B4-BE49-F238E27FC236}">
                <a16:creationId xmlns:a16="http://schemas.microsoft.com/office/drawing/2014/main" id="{D4D8A187-7A08-4B91-ADF3-0280629989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0B8F2FE1-361B-426A-B1E5-CFE195DEA75F}" type="slidenum">
              <a:rPr lang="zh-CN" altLang="en-US"/>
              <a:pPr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234679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幻灯片图像占位符 1">
            <a:extLst>
              <a:ext uri="{FF2B5EF4-FFF2-40B4-BE49-F238E27FC236}">
                <a16:creationId xmlns:a16="http://schemas.microsoft.com/office/drawing/2014/main" id="{3222522B-BF6C-4496-8C36-032C98F501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1" name="备注占位符 2">
            <a:extLst>
              <a:ext uri="{FF2B5EF4-FFF2-40B4-BE49-F238E27FC236}">
                <a16:creationId xmlns:a16="http://schemas.microsoft.com/office/drawing/2014/main" id="{F336A5C9-1363-418D-B666-67518DA4A75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查看帮助文档，回到资料总结，然后程序中演示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7460" name="灯片编号占位符 3">
            <a:extLst>
              <a:ext uri="{FF2B5EF4-FFF2-40B4-BE49-F238E27FC236}">
                <a16:creationId xmlns:a16="http://schemas.microsoft.com/office/drawing/2014/main" id="{D4D8A187-7A08-4B91-ADF3-0280629989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0B8F2FE1-361B-426A-B1E5-CFE195DEA75F}" type="slidenum">
              <a:rPr lang="zh-CN" altLang="en-US"/>
              <a:pPr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10562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幻灯片图像占位符 1">
            <a:extLst>
              <a:ext uri="{FF2B5EF4-FFF2-40B4-BE49-F238E27FC236}">
                <a16:creationId xmlns:a16="http://schemas.microsoft.com/office/drawing/2014/main" id="{286F2058-DA57-4033-A8E4-E68395E6A68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5059" name="备注占位符 2">
            <a:extLst>
              <a:ext uri="{FF2B5EF4-FFF2-40B4-BE49-F238E27FC236}">
                <a16:creationId xmlns:a16="http://schemas.microsoft.com/office/drawing/2014/main" id="{C2E32B0A-0710-4E15-8172-E1D23AADCBC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/>
              <a:t>地球每天的自转是有些不规则的，而且正在缓慢减速。所以，</a:t>
            </a:r>
            <a:r>
              <a:rPr lang="en-US" altLang="zh-CN"/>
              <a:t>GMT </a:t>
            </a:r>
            <a:r>
              <a:rPr lang="zh-CN" altLang="en-US">
                <a:hlinkClick r:id="rId3"/>
              </a:rPr>
              <a:t>格林尼治时间</a:t>
            </a:r>
            <a:r>
              <a:rPr lang="zh-CN" altLang="en-US"/>
              <a:t>已经不再被作为标准时间使用。</a:t>
            </a:r>
            <a:endParaRPr lang="en-US" altLang="zh-CN"/>
          </a:p>
          <a:p>
            <a:r>
              <a:rPr lang="zh-CN" altLang="en-US"/>
              <a:t>现在的标准时间──</a:t>
            </a:r>
            <a:r>
              <a:rPr lang="zh-CN" altLang="en-US">
                <a:hlinkClick r:id="rId4"/>
              </a:rPr>
              <a:t>协调世界时</a:t>
            </a:r>
            <a:r>
              <a:rPr lang="zh-CN" altLang="en-US"/>
              <a:t>（</a:t>
            </a:r>
            <a:r>
              <a:rPr lang="en-US" altLang="zh-CN">
                <a:hlinkClick r:id="rId5"/>
              </a:rPr>
              <a:t>UTC</a:t>
            </a:r>
            <a:r>
              <a:rPr lang="zh-CN" altLang="en-US"/>
              <a:t>）──由</a:t>
            </a:r>
            <a:r>
              <a:rPr lang="zh-CN" altLang="en-US">
                <a:hlinkClick r:id="rId6"/>
              </a:rPr>
              <a:t>原子钟</a:t>
            </a:r>
            <a:r>
              <a:rPr lang="zh-CN" altLang="en-US"/>
              <a:t>提供。</a:t>
            </a:r>
            <a:endParaRPr lang="en-US" altLang="zh-CN"/>
          </a:p>
          <a:p>
            <a:r>
              <a:rPr lang="en-US" altLang="zh-CN"/>
              <a:t>CST</a:t>
            </a:r>
            <a:r>
              <a:rPr lang="zh-CN" altLang="en-US"/>
              <a:t>：中国标准时间：</a:t>
            </a:r>
            <a:r>
              <a:rPr lang="en-US" altLang="zh-CN"/>
              <a:t>China Standard Time UT+8:00</a:t>
            </a:r>
          </a:p>
          <a:p>
            <a:endParaRPr lang="en-US" altLang="zh-CN"/>
          </a:p>
          <a:p>
            <a:r>
              <a:rPr lang="zh-CN" altLang="en-US"/>
              <a:t>标准基准时间（称为“时代”）即</a:t>
            </a:r>
            <a:r>
              <a:rPr lang="en-US" altLang="zh-CN"/>
              <a:t>1970</a:t>
            </a:r>
            <a:r>
              <a:rPr lang="zh-CN" altLang="en-US"/>
              <a:t>年</a:t>
            </a:r>
            <a:r>
              <a:rPr lang="en-US" altLang="zh-CN"/>
              <a:t>1</a:t>
            </a:r>
            <a:r>
              <a:rPr lang="zh-CN" altLang="en-US"/>
              <a:t>月</a:t>
            </a:r>
            <a:r>
              <a:rPr lang="en-US" altLang="zh-CN"/>
              <a:t>1</a:t>
            </a:r>
            <a:r>
              <a:rPr lang="zh-CN" altLang="en-US"/>
              <a:t>日</a:t>
            </a:r>
            <a:r>
              <a:rPr lang="en-US" altLang="zh-CN"/>
              <a:t>00:00:00 GMT</a:t>
            </a:r>
          </a:p>
        </p:txBody>
      </p:sp>
      <p:sp>
        <p:nvSpPr>
          <p:cNvPr id="45060" name="灯片编号占位符 3">
            <a:extLst>
              <a:ext uri="{FF2B5EF4-FFF2-40B4-BE49-F238E27FC236}">
                <a16:creationId xmlns:a16="http://schemas.microsoft.com/office/drawing/2014/main" id="{A40DC9CD-B425-43D9-B3CC-3413990A875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63610CC9-E201-469C-9E5F-220924721DB0}" type="slidenum">
              <a:rPr lang="zh-CN" altLang="en-US"/>
              <a:pPr>
                <a:spcBef>
                  <a:spcPct val="0"/>
                </a:spcBef>
              </a:pPr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213953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幻灯片图像占位符 1">
            <a:extLst>
              <a:ext uri="{FF2B5EF4-FFF2-40B4-BE49-F238E27FC236}">
                <a16:creationId xmlns:a16="http://schemas.microsoft.com/office/drawing/2014/main" id="{3222522B-BF6C-4496-8C36-032C98F501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1" name="备注占位符 2">
            <a:extLst>
              <a:ext uri="{FF2B5EF4-FFF2-40B4-BE49-F238E27FC236}">
                <a16:creationId xmlns:a16="http://schemas.microsoft.com/office/drawing/2014/main" id="{F336A5C9-1363-418D-B666-67518DA4A75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摸着石头过河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7460" name="灯片编号占位符 3">
            <a:extLst>
              <a:ext uri="{FF2B5EF4-FFF2-40B4-BE49-F238E27FC236}">
                <a16:creationId xmlns:a16="http://schemas.microsoft.com/office/drawing/2014/main" id="{D4D8A187-7A08-4B91-ADF3-0280629989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0B8F2FE1-361B-426A-B1E5-CFE195DEA75F}" type="slidenum">
              <a:rPr lang="zh-CN" altLang="en-US"/>
              <a:pPr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791589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幻灯片图像占位符 1">
            <a:extLst>
              <a:ext uri="{FF2B5EF4-FFF2-40B4-BE49-F238E27FC236}">
                <a16:creationId xmlns:a16="http://schemas.microsoft.com/office/drawing/2014/main" id="{3222522B-BF6C-4496-8C36-032C98F501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1" name="备注占位符 2">
            <a:extLst>
              <a:ext uri="{FF2B5EF4-FFF2-40B4-BE49-F238E27FC236}">
                <a16:creationId xmlns:a16="http://schemas.microsoft.com/office/drawing/2014/main" id="{F336A5C9-1363-418D-B666-67518DA4A75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摸着石头过河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7460" name="灯片编号占位符 3">
            <a:extLst>
              <a:ext uri="{FF2B5EF4-FFF2-40B4-BE49-F238E27FC236}">
                <a16:creationId xmlns:a16="http://schemas.microsoft.com/office/drawing/2014/main" id="{D4D8A187-7A08-4B91-ADF3-0280629989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0B8F2FE1-361B-426A-B1E5-CFE195DEA75F}" type="slidenum">
              <a:rPr lang="zh-CN" altLang="en-US"/>
              <a:pPr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726928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幻灯片图像占位符 1">
            <a:extLst>
              <a:ext uri="{FF2B5EF4-FFF2-40B4-BE49-F238E27FC236}">
                <a16:creationId xmlns:a16="http://schemas.microsoft.com/office/drawing/2014/main" id="{3222522B-BF6C-4496-8C36-032C98F501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1" name="备注占位符 2">
            <a:extLst>
              <a:ext uri="{FF2B5EF4-FFF2-40B4-BE49-F238E27FC236}">
                <a16:creationId xmlns:a16="http://schemas.microsoft.com/office/drawing/2014/main" id="{F336A5C9-1363-418D-B666-67518DA4A75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摸着石头过河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7460" name="灯片编号占位符 3">
            <a:extLst>
              <a:ext uri="{FF2B5EF4-FFF2-40B4-BE49-F238E27FC236}">
                <a16:creationId xmlns:a16="http://schemas.microsoft.com/office/drawing/2014/main" id="{D4D8A187-7A08-4B91-ADF3-0280629989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0B8F2FE1-361B-426A-B1E5-CFE195DEA75F}" type="slidenum">
              <a:rPr lang="zh-CN" altLang="en-US"/>
              <a:pPr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418601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幻灯片图像占位符 1">
            <a:extLst>
              <a:ext uri="{FF2B5EF4-FFF2-40B4-BE49-F238E27FC236}">
                <a16:creationId xmlns:a16="http://schemas.microsoft.com/office/drawing/2014/main" id="{3222522B-BF6C-4496-8C36-032C98F501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1" name="备注占位符 2">
            <a:extLst>
              <a:ext uri="{FF2B5EF4-FFF2-40B4-BE49-F238E27FC236}">
                <a16:creationId xmlns:a16="http://schemas.microsoft.com/office/drawing/2014/main" id="{F336A5C9-1363-418D-B666-67518DA4A75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摸着石头过河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7460" name="灯片编号占位符 3">
            <a:extLst>
              <a:ext uri="{FF2B5EF4-FFF2-40B4-BE49-F238E27FC236}">
                <a16:creationId xmlns:a16="http://schemas.microsoft.com/office/drawing/2014/main" id="{D4D8A187-7A08-4B91-ADF3-0280629989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0B8F2FE1-361B-426A-B1E5-CFE195DEA75F}" type="slidenum">
              <a:rPr lang="zh-CN" altLang="en-US"/>
              <a:pPr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155260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幻灯片图像占位符 1">
            <a:extLst>
              <a:ext uri="{FF2B5EF4-FFF2-40B4-BE49-F238E27FC236}">
                <a16:creationId xmlns:a16="http://schemas.microsoft.com/office/drawing/2014/main" id="{3222522B-BF6C-4496-8C36-032C98F501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1" name="备注占位符 2">
            <a:extLst>
              <a:ext uri="{FF2B5EF4-FFF2-40B4-BE49-F238E27FC236}">
                <a16:creationId xmlns:a16="http://schemas.microsoft.com/office/drawing/2014/main" id="{F336A5C9-1363-418D-B666-67518DA4A75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摸着石头过河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7460" name="灯片编号占位符 3">
            <a:extLst>
              <a:ext uri="{FF2B5EF4-FFF2-40B4-BE49-F238E27FC236}">
                <a16:creationId xmlns:a16="http://schemas.microsoft.com/office/drawing/2014/main" id="{D4D8A187-7A08-4B91-ADF3-0280629989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0B8F2FE1-361B-426A-B1E5-CFE195DEA75F}" type="slidenum">
              <a:rPr lang="zh-CN" altLang="en-US"/>
              <a:pPr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957971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幻灯片图像占位符 1">
            <a:extLst>
              <a:ext uri="{FF2B5EF4-FFF2-40B4-BE49-F238E27FC236}">
                <a16:creationId xmlns:a16="http://schemas.microsoft.com/office/drawing/2014/main" id="{3222522B-BF6C-4496-8C36-032C98F501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1" name="备注占位符 2">
            <a:extLst>
              <a:ext uri="{FF2B5EF4-FFF2-40B4-BE49-F238E27FC236}">
                <a16:creationId xmlns:a16="http://schemas.microsoft.com/office/drawing/2014/main" id="{F336A5C9-1363-418D-B666-67518DA4A75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查看帮助文档，回到资料总结，然后程序中演示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7460" name="灯片编号占位符 3">
            <a:extLst>
              <a:ext uri="{FF2B5EF4-FFF2-40B4-BE49-F238E27FC236}">
                <a16:creationId xmlns:a16="http://schemas.microsoft.com/office/drawing/2014/main" id="{D4D8A187-7A08-4B91-ADF3-0280629989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0B8F2FE1-361B-426A-B1E5-CFE195DEA75F}" type="slidenum">
              <a:rPr lang="zh-CN" altLang="en-US"/>
              <a:pPr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94037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幻灯片图像占位符 1">
            <a:extLst>
              <a:ext uri="{FF2B5EF4-FFF2-40B4-BE49-F238E27FC236}">
                <a16:creationId xmlns:a16="http://schemas.microsoft.com/office/drawing/2014/main" id="{3222522B-BF6C-4496-8C36-032C98F501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1" name="备注占位符 2">
            <a:extLst>
              <a:ext uri="{FF2B5EF4-FFF2-40B4-BE49-F238E27FC236}">
                <a16:creationId xmlns:a16="http://schemas.microsoft.com/office/drawing/2014/main" id="{F336A5C9-1363-418D-B666-67518DA4A75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查看帮助文档，回到资料总结，然后程序中演示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7460" name="灯片编号占位符 3">
            <a:extLst>
              <a:ext uri="{FF2B5EF4-FFF2-40B4-BE49-F238E27FC236}">
                <a16:creationId xmlns:a16="http://schemas.microsoft.com/office/drawing/2014/main" id="{D4D8A187-7A08-4B91-ADF3-0280629989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0B8F2FE1-361B-426A-B1E5-CFE195DEA75F}" type="slidenum">
              <a:rPr lang="zh-CN" altLang="en-US"/>
              <a:pPr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547586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幻灯片图像占位符 1">
            <a:extLst>
              <a:ext uri="{FF2B5EF4-FFF2-40B4-BE49-F238E27FC236}">
                <a16:creationId xmlns:a16="http://schemas.microsoft.com/office/drawing/2014/main" id="{3222522B-BF6C-4496-8C36-032C98F501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1" name="备注占位符 2">
            <a:extLst>
              <a:ext uri="{FF2B5EF4-FFF2-40B4-BE49-F238E27FC236}">
                <a16:creationId xmlns:a16="http://schemas.microsoft.com/office/drawing/2014/main" id="{F336A5C9-1363-418D-B666-67518DA4A75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摸着石头过河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7460" name="灯片编号占位符 3">
            <a:extLst>
              <a:ext uri="{FF2B5EF4-FFF2-40B4-BE49-F238E27FC236}">
                <a16:creationId xmlns:a16="http://schemas.microsoft.com/office/drawing/2014/main" id="{D4D8A187-7A08-4B91-ADF3-0280629989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0B8F2FE1-361B-426A-B1E5-CFE195DEA75F}" type="slidenum">
              <a:rPr lang="zh-CN" altLang="en-US"/>
              <a:pPr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720162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幻灯片图像占位符 1">
            <a:extLst>
              <a:ext uri="{FF2B5EF4-FFF2-40B4-BE49-F238E27FC236}">
                <a16:creationId xmlns:a16="http://schemas.microsoft.com/office/drawing/2014/main" id="{3222522B-BF6C-4496-8C36-032C98F501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1" name="备注占位符 2">
            <a:extLst>
              <a:ext uri="{FF2B5EF4-FFF2-40B4-BE49-F238E27FC236}">
                <a16:creationId xmlns:a16="http://schemas.microsoft.com/office/drawing/2014/main" id="{F336A5C9-1363-418D-B666-67518DA4A75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摸着石头过河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7460" name="灯片编号占位符 3">
            <a:extLst>
              <a:ext uri="{FF2B5EF4-FFF2-40B4-BE49-F238E27FC236}">
                <a16:creationId xmlns:a16="http://schemas.microsoft.com/office/drawing/2014/main" id="{D4D8A187-7A08-4B91-ADF3-0280629989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0B8F2FE1-361B-426A-B1E5-CFE195DEA75F}" type="slidenum">
              <a:rPr lang="zh-CN" altLang="en-US"/>
              <a:pPr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133781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幻灯片图像占位符 1">
            <a:extLst>
              <a:ext uri="{FF2B5EF4-FFF2-40B4-BE49-F238E27FC236}">
                <a16:creationId xmlns:a16="http://schemas.microsoft.com/office/drawing/2014/main" id="{3222522B-BF6C-4496-8C36-032C98F501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1" name="备注占位符 2">
            <a:extLst>
              <a:ext uri="{FF2B5EF4-FFF2-40B4-BE49-F238E27FC236}">
                <a16:creationId xmlns:a16="http://schemas.microsoft.com/office/drawing/2014/main" id="{F336A5C9-1363-418D-B666-67518DA4A75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摸着石头过河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7460" name="灯片编号占位符 3">
            <a:extLst>
              <a:ext uri="{FF2B5EF4-FFF2-40B4-BE49-F238E27FC236}">
                <a16:creationId xmlns:a16="http://schemas.microsoft.com/office/drawing/2014/main" id="{D4D8A187-7A08-4B91-ADF3-0280629989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0B8F2FE1-361B-426A-B1E5-CFE195DEA75F}" type="slidenum">
              <a:rPr lang="zh-CN" altLang="en-US"/>
              <a:pPr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11889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幻灯片图像占位符 1">
            <a:extLst>
              <a:ext uri="{FF2B5EF4-FFF2-40B4-BE49-F238E27FC236}">
                <a16:creationId xmlns:a16="http://schemas.microsoft.com/office/drawing/2014/main" id="{286F2058-DA57-4033-A8E4-E68395E6A68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5059" name="备注占位符 2">
            <a:extLst>
              <a:ext uri="{FF2B5EF4-FFF2-40B4-BE49-F238E27FC236}">
                <a16:creationId xmlns:a16="http://schemas.microsoft.com/office/drawing/2014/main" id="{C2E32B0A-0710-4E15-8172-E1D23AADCBC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/>
              <a:t>地球每天的自转是有些不规则的，而且正在缓慢减速。所以，</a:t>
            </a:r>
            <a:r>
              <a:rPr lang="en-US" altLang="zh-CN"/>
              <a:t>GMT </a:t>
            </a:r>
            <a:r>
              <a:rPr lang="zh-CN" altLang="en-US">
                <a:hlinkClick r:id="rId3"/>
              </a:rPr>
              <a:t>格林尼治时间</a:t>
            </a:r>
            <a:r>
              <a:rPr lang="zh-CN" altLang="en-US"/>
              <a:t>已经不再被作为标准时间使用。</a:t>
            </a:r>
            <a:endParaRPr lang="en-US" altLang="zh-CN"/>
          </a:p>
          <a:p>
            <a:r>
              <a:rPr lang="zh-CN" altLang="en-US"/>
              <a:t>现在的标准时间──</a:t>
            </a:r>
            <a:r>
              <a:rPr lang="zh-CN" altLang="en-US">
                <a:hlinkClick r:id="rId4"/>
              </a:rPr>
              <a:t>协调世界时</a:t>
            </a:r>
            <a:r>
              <a:rPr lang="zh-CN" altLang="en-US"/>
              <a:t>（</a:t>
            </a:r>
            <a:r>
              <a:rPr lang="en-US" altLang="zh-CN">
                <a:hlinkClick r:id="rId5"/>
              </a:rPr>
              <a:t>UTC</a:t>
            </a:r>
            <a:r>
              <a:rPr lang="zh-CN" altLang="en-US"/>
              <a:t>）──由</a:t>
            </a:r>
            <a:r>
              <a:rPr lang="zh-CN" altLang="en-US">
                <a:hlinkClick r:id="rId6"/>
              </a:rPr>
              <a:t>原子钟</a:t>
            </a:r>
            <a:r>
              <a:rPr lang="zh-CN" altLang="en-US"/>
              <a:t>提供。</a:t>
            </a:r>
            <a:endParaRPr lang="en-US" altLang="zh-CN"/>
          </a:p>
          <a:p>
            <a:r>
              <a:rPr lang="en-US" altLang="zh-CN"/>
              <a:t>CST</a:t>
            </a:r>
            <a:r>
              <a:rPr lang="zh-CN" altLang="en-US"/>
              <a:t>：中国标准时间：</a:t>
            </a:r>
            <a:r>
              <a:rPr lang="en-US" altLang="zh-CN"/>
              <a:t>China Standard Time UT+8:00</a:t>
            </a:r>
          </a:p>
          <a:p>
            <a:endParaRPr lang="en-US" altLang="zh-CN"/>
          </a:p>
          <a:p>
            <a:r>
              <a:rPr lang="zh-CN" altLang="en-US"/>
              <a:t>标准基准时间（称为“时代”）即</a:t>
            </a:r>
            <a:r>
              <a:rPr lang="en-US" altLang="zh-CN"/>
              <a:t>1970</a:t>
            </a:r>
            <a:r>
              <a:rPr lang="zh-CN" altLang="en-US"/>
              <a:t>年</a:t>
            </a:r>
            <a:r>
              <a:rPr lang="en-US" altLang="zh-CN"/>
              <a:t>1</a:t>
            </a:r>
            <a:r>
              <a:rPr lang="zh-CN" altLang="en-US"/>
              <a:t>月</a:t>
            </a:r>
            <a:r>
              <a:rPr lang="en-US" altLang="zh-CN"/>
              <a:t>1</a:t>
            </a:r>
            <a:r>
              <a:rPr lang="zh-CN" altLang="en-US"/>
              <a:t>日</a:t>
            </a:r>
            <a:r>
              <a:rPr lang="en-US" altLang="zh-CN"/>
              <a:t>00:00:00 GMT</a:t>
            </a:r>
          </a:p>
        </p:txBody>
      </p:sp>
      <p:sp>
        <p:nvSpPr>
          <p:cNvPr id="45060" name="灯片编号占位符 3">
            <a:extLst>
              <a:ext uri="{FF2B5EF4-FFF2-40B4-BE49-F238E27FC236}">
                <a16:creationId xmlns:a16="http://schemas.microsoft.com/office/drawing/2014/main" id="{A40DC9CD-B425-43D9-B3CC-3413990A875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63610CC9-E201-469C-9E5F-220924721DB0}" type="slidenum">
              <a:rPr lang="zh-CN" altLang="en-US"/>
              <a:pPr>
                <a:spcBef>
                  <a:spcPct val="0"/>
                </a:spcBef>
              </a:pPr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787380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幻灯片图像占位符 1">
            <a:extLst>
              <a:ext uri="{FF2B5EF4-FFF2-40B4-BE49-F238E27FC236}">
                <a16:creationId xmlns:a16="http://schemas.microsoft.com/office/drawing/2014/main" id="{3222522B-BF6C-4496-8C36-032C98F501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1" name="备注占位符 2">
            <a:extLst>
              <a:ext uri="{FF2B5EF4-FFF2-40B4-BE49-F238E27FC236}">
                <a16:creationId xmlns:a16="http://schemas.microsoft.com/office/drawing/2014/main" id="{F336A5C9-1363-418D-B666-67518DA4A75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摸着石头过河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7460" name="灯片编号占位符 3">
            <a:extLst>
              <a:ext uri="{FF2B5EF4-FFF2-40B4-BE49-F238E27FC236}">
                <a16:creationId xmlns:a16="http://schemas.microsoft.com/office/drawing/2014/main" id="{D4D8A187-7A08-4B91-ADF3-0280629989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0B8F2FE1-361B-426A-B1E5-CFE195DEA75F}" type="slidenum">
              <a:rPr lang="zh-CN" altLang="en-US"/>
              <a:pPr/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017074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幻灯片图像占位符 1">
            <a:extLst>
              <a:ext uri="{FF2B5EF4-FFF2-40B4-BE49-F238E27FC236}">
                <a16:creationId xmlns:a16="http://schemas.microsoft.com/office/drawing/2014/main" id="{3222522B-BF6C-4496-8C36-032C98F501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1" name="备注占位符 2">
            <a:extLst>
              <a:ext uri="{FF2B5EF4-FFF2-40B4-BE49-F238E27FC236}">
                <a16:creationId xmlns:a16="http://schemas.microsoft.com/office/drawing/2014/main" id="{F336A5C9-1363-418D-B666-67518DA4A75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查看帮助文档，回到资料总结，然后程序中演示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7460" name="灯片编号占位符 3">
            <a:extLst>
              <a:ext uri="{FF2B5EF4-FFF2-40B4-BE49-F238E27FC236}">
                <a16:creationId xmlns:a16="http://schemas.microsoft.com/office/drawing/2014/main" id="{D4D8A187-7A08-4B91-ADF3-0280629989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0B8F2FE1-361B-426A-B1E5-CFE195DEA75F}" type="slidenum">
              <a:rPr lang="zh-CN" altLang="en-US"/>
              <a:pPr/>
              <a:t>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084911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幻灯片图像占位符 1">
            <a:extLst>
              <a:ext uri="{FF2B5EF4-FFF2-40B4-BE49-F238E27FC236}">
                <a16:creationId xmlns:a16="http://schemas.microsoft.com/office/drawing/2014/main" id="{3222522B-BF6C-4496-8C36-032C98F501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1" name="备注占位符 2">
            <a:extLst>
              <a:ext uri="{FF2B5EF4-FFF2-40B4-BE49-F238E27FC236}">
                <a16:creationId xmlns:a16="http://schemas.microsoft.com/office/drawing/2014/main" id="{F336A5C9-1363-418D-B666-67518DA4A75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查看帮助文档，回到资料总结，然后程序中演示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7460" name="灯片编号占位符 3">
            <a:extLst>
              <a:ext uri="{FF2B5EF4-FFF2-40B4-BE49-F238E27FC236}">
                <a16:creationId xmlns:a16="http://schemas.microsoft.com/office/drawing/2014/main" id="{D4D8A187-7A08-4B91-ADF3-0280629989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0B8F2FE1-361B-426A-B1E5-CFE195DEA75F}" type="slidenum">
              <a:rPr lang="zh-CN" altLang="en-US"/>
              <a:pPr/>
              <a:t>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214938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幻灯片图像占位符 1">
            <a:extLst>
              <a:ext uri="{FF2B5EF4-FFF2-40B4-BE49-F238E27FC236}">
                <a16:creationId xmlns:a16="http://schemas.microsoft.com/office/drawing/2014/main" id="{3222522B-BF6C-4496-8C36-032C98F501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1" name="备注占位符 2">
            <a:extLst>
              <a:ext uri="{FF2B5EF4-FFF2-40B4-BE49-F238E27FC236}">
                <a16:creationId xmlns:a16="http://schemas.microsoft.com/office/drawing/2014/main" id="{F336A5C9-1363-418D-B666-67518DA4A75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查看帮助文档，回到资料总结，然后程序中演示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7460" name="灯片编号占位符 3">
            <a:extLst>
              <a:ext uri="{FF2B5EF4-FFF2-40B4-BE49-F238E27FC236}">
                <a16:creationId xmlns:a16="http://schemas.microsoft.com/office/drawing/2014/main" id="{D4D8A187-7A08-4B91-ADF3-0280629989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0B8F2FE1-361B-426A-B1E5-CFE195DEA75F}" type="slidenum">
              <a:rPr lang="zh-CN" altLang="en-US"/>
              <a:pPr/>
              <a:t>56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232739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幻灯片图像占位符 1">
            <a:extLst>
              <a:ext uri="{FF2B5EF4-FFF2-40B4-BE49-F238E27FC236}">
                <a16:creationId xmlns:a16="http://schemas.microsoft.com/office/drawing/2014/main" id="{3222522B-BF6C-4496-8C36-032C98F501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1" name="备注占位符 2">
            <a:extLst>
              <a:ext uri="{FF2B5EF4-FFF2-40B4-BE49-F238E27FC236}">
                <a16:creationId xmlns:a16="http://schemas.microsoft.com/office/drawing/2014/main" id="{F336A5C9-1363-418D-B666-67518DA4A75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查看帮助文档，回到资料总结，然后程序中演示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7460" name="灯片编号占位符 3">
            <a:extLst>
              <a:ext uri="{FF2B5EF4-FFF2-40B4-BE49-F238E27FC236}">
                <a16:creationId xmlns:a16="http://schemas.microsoft.com/office/drawing/2014/main" id="{D4D8A187-7A08-4B91-ADF3-0280629989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0B8F2FE1-361B-426A-B1E5-CFE195DEA75F}" type="slidenum">
              <a:rPr lang="zh-CN" altLang="en-US"/>
              <a:pPr/>
              <a:t>57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918502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幻灯片图像占位符 1">
            <a:extLst>
              <a:ext uri="{FF2B5EF4-FFF2-40B4-BE49-F238E27FC236}">
                <a16:creationId xmlns:a16="http://schemas.microsoft.com/office/drawing/2014/main" id="{3222522B-BF6C-4496-8C36-032C98F501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1" name="备注占位符 2">
            <a:extLst>
              <a:ext uri="{FF2B5EF4-FFF2-40B4-BE49-F238E27FC236}">
                <a16:creationId xmlns:a16="http://schemas.microsoft.com/office/drawing/2014/main" id="{F336A5C9-1363-418D-B666-67518DA4A75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查看帮助文档，回到资料总结，然后程序中演示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7460" name="灯片编号占位符 3">
            <a:extLst>
              <a:ext uri="{FF2B5EF4-FFF2-40B4-BE49-F238E27FC236}">
                <a16:creationId xmlns:a16="http://schemas.microsoft.com/office/drawing/2014/main" id="{D4D8A187-7A08-4B91-ADF3-0280629989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0B8F2FE1-361B-426A-B1E5-CFE195DEA75F}" type="slidenum">
              <a:rPr lang="zh-CN" altLang="en-US"/>
              <a:pPr/>
              <a:t>58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954478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幻灯片图像占位符 1">
            <a:extLst>
              <a:ext uri="{FF2B5EF4-FFF2-40B4-BE49-F238E27FC236}">
                <a16:creationId xmlns:a16="http://schemas.microsoft.com/office/drawing/2014/main" id="{3222522B-BF6C-4496-8C36-032C98F501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1" name="备注占位符 2">
            <a:extLst>
              <a:ext uri="{FF2B5EF4-FFF2-40B4-BE49-F238E27FC236}">
                <a16:creationId xmlns:a16="http://schemas.microsoft.com/office/drawing/2014/main" id="{F336A5C9-1363-418D-B666-67518DA4A75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查看帮助文档，回到资料总结，然后程序中演示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7460" name="灯片编号占位符 3">
            <a:extLst>
              <a:ext uri="{FF2B5EF4-FFF2-40B4-BE49-F238E27FC236}">
                <a16:creationId xmlns:a16="http://schemas.microsoft.com/office/drawing/2014/main" id="{D4D8A187-7A08-4B91-ADF3-0280629989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0B8F2FE1-361B-426A-B1E5-CFE195DEA75F}" type="slidenum">
              <a:rPr lang="zh-CN" altLang="en-US"/>
              <a:pPr/>
              <a:t>59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313405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幻灯片图像占位符 1">
            <a:extLst>
              <a:ext uri="{FF2B5EF4-FFF2-40B4-BE49-F238E27FC236}">
                <a16:creationId xmlns:a16="http://schemas.microsoft.com/office/drawing/2014/main" id="{3222522B-BF6C-4496-8C36-032C98F501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1" name="备注占位符 2">
            <a:extLst>
              <a:ext uri="{FF2B5EF4-FFF2-40B4-BE49-F238E27FC236}">
                <a16:creationId xmlns:a16="http://schemas.microsoft.com/office/drawing/2014/main" id="{F336A5C9-1363-418D-B666-67518DA4A75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查看帮助文档，回到资料总结，然后程序中演示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7460" name="灯片编号占位符 3">
            <a:extLst>
              <a:ext uri="{FF2B5EF4-FFF2-40B4-BE49-F238E27FC236}">
                <a16:creationId xmlns:a16="http://schemas.microsoft.com/office/drawing/2014/main" id="{D4D8A187-7A08-4B91-ADF3-0280629989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0B8F2FE1-361B-426A-B1E5-CFE195DEA75F}" type="slidenum">
              <a:rPr lang="zh-CN" altLang="en-US"/>
              <a:pPr/>
              <a:t>60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011046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幻灯片图像占位符 1">
            <a:extLst>
              <a:ext uri="{FF2B5EF4-FFF2-40B4-BE49-F238E27FC236}">
                <a16:creationId xmlns:a16="http://schemas.microsoft.com/office/drawing/2014/main" id="{3222522B-BF6C-4496-8C36-032C98F501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1" name="备注占位符 2">
            <a:extLst>
              <a:ext uri="{FF2B5EF4-FFF2-40B4-BE49-F238E27FC236}">
                <a16:creationId xmlns:a16="http://schemas.microsoft.com/office/drawing/2014/main" id="{F336A5C9-1363-418D-B666-67518DA4A75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查看帮助文档，回到资料总结，然后程序中演示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7460" name="灯片编号占位符 3">
            <a:extLst>
              <a:ext uri="{FF2B5EF4-FFF2-40B4-BE49-F238E27FC236}">
                <a16:creationId xmlns:a16="http://schemas.microsoft.com/office/drawing/2014/main" id="{D4D8A187-7A08-4B91-ADF3-0280629989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0B8F2FE1-361B-426A-B1E5-CFE195DEA75F}" type="slidenum">
              <a:rPr lang="zh-CN" altLang="en-US"/>
              <a:pPr/>
              <a:t>61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735024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幻灯片图像占位符 1">
            <a:extLst>
              <a:ext uri="{FF2B5EF4-FFF2-40B4-BE49-F238E27FC236}">
                <a16:creationId xmlns:a16="http://schemas.microsoft.com/office/drawing/2014/main" id="{3222522B-BF6C-4496-8C36-032C98F501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1" name="备注占位符 2">
            <a:extLst>
              <a:ext uri="{FF2B5EF4-FFF2-40B4-BE49-F238E27FC236}">
                <a16:creationId xmlns:a16="http://schemas.microsoft.com/office/drawing/2014/main" id="{F336A5C9-1363-418D-B666-67518DA4A75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查看帮助文档，回到资料总结，然后程序中演示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7460" name="灯片编号占位符 3">
            <a:extLst>
              <a:ext uri="{FF2B5EF4-FFF2-40B4-BE49-F238E27FC236}">
                <a16:creationId xmlns:a16="http://schemas.microsoft.com/office/drawing/2014/main" id="{D4D8A187-7A08-4B91-ADF3-0280629989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0B8F2FE1-361B-426A-B1E5-CFE195DEA75F}" type="slidenum">
              <a:rPr lang="zh-CN" altLang="en-US"/>
              <a:pPr/>
              <a:t>62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53899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幻灯片图像占位符 1">
            <a:extLst>
              <a:ext uri="{FF2B5EF4-FFF2-40B4-BE49-F238E27FC236}">
                <a16:creationId xmlns:a16="http://schemas.microsoft.com/office/drawing/2014/main" id="{286F2058-DA57-4033-A8E4-E68395E6A68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5059" name="备注占位符 2">
            <a:extLst>
              <a:ext uri="{FF2B5EF4-FFF2-40B4-BE49-F238E27FC236}">
                <a16:creationId xmlns:a16="http://schemas.microsoft.com/office/drawing/2014/main" id="{C2E32B0A-0710-4E15-8172-E1D23AADCBC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/>
              <a:t>地球每天的自转是有些不规则的，而且正在缓慢减速。所以，</a:t>
            </a:r>
            <a:r>
              <a:rPr lang="en-US" altLang="zh-CN"/>
              <a:t>GMT </a:t>
            </a:r>
            <a:r>
              <a:rPr lang="zh-CN" altLang="en-US">
                <a:hlinkClick r:id="rId3"/>
              </a:rPr>
              <a:t>格林尼治时间</a:t>
            </a:r>
            <a:r>
              <a:rPr lang="zh-CN" altLang="en-US"/>
              <a:t>已经不再被作为标准时间使用。</a:t>
            </a:r>
            <a:endParaRPr lang="en-US" altLang="zh-CN"/>
          </a:p>
          <a:p>
            <a:r>
              <a:rPr lang="zh-CN" altLang="en-US"/>
              <a:t>现在的标准时间──</a:t>
            </a:r>
            <a:r>
              <a:rPr lang="zh-CN" altLang="en-US">
                <a:hlinkClick r:id="rId4"/>
              </a:rPr>
              <a:t>协调世界时</a:t>
            </a:r>
            <a:r>
              <a:rPr lang="zh-CN" altLang="en-US"/>
              <a:t>（</a:t>
            </a:r>
            <a:r>
              <a:rPr lang="en-US" altLang="zh-CN">
                <a:hlinkClick r:id="rId5"/>
              </a:rPr>
              <a:t>UTC</a:t>
            </a:r>
            <a:r>
              <a:rPr lang="zh-CN" altLang="en-US"/>
              <a:t>）──由</a:t>
            </a:r>
            <a:r>
              <a:rPr lang="zh-CN" altLang="en-US">
                <a:hlinkClick r:id="rId6"/>
              </a:rPr>
              <a:t>原子钟</a:t>
            </a:r>
            <a:r>
              <a:rPr lang="zh-CN" altLang="en-US"/>
              <a:t>提供。</a:t>
            </a:r>
            <a:endParaRPr lang="en-US" altLang="zh-CN"/>
          </a:p>
          <a:p>
            <a:r>
              <a:rPr lang="en-US" altLang="zh-CN"/>
              <a:t>CST</a:t>
            </a:r>
            <a:r>
              <a:rPr lang="zh-CN" altLang="en-US"/>
              <a:t>：中国标准时间：</a:t>
            </a:r>
            <a:r>
              <a:rPr lang="en-US" altLang="zh-CN"/>
              <a:t>China Standard Time UT+8:00</a:t>
            </a:r>
          </a:p>
          <a:p>
            <a:endParaRPr lang="en-US" altLang="zh-CN"/>
          </a:p>
          <a:p>
            <a:r>
              <a:rPr lang="zh-CN" altLang="en-US"/>
              <a:t>标准基准时间（称为“时代”）即</a:t>
            </a:r>
            <a:r>
              <a:rPr lang="en-US" altLang="zh-CN"/>
              <a:t>1970</a:t>
            </a:r>
            <a:r>
              <a:rPr lang="zh-CN" altLang="en-US"/>
              <a:t>年</a:t>
            </a:r>
            <a:r>
              <a:rPr lang="en-US" altLang="zh-CN"/>
              <a:t>1</a:t>
            </a:r>
            <a:r>
              <a:rPr lang="zh-CN" altLang="en-US"/>
              <a:t>月</a:t>
            </a:r>
            <a:r>
              <a:rPr lang="en-US" altLang="zh-CN"/>
              <a:t>1</a:t>
            </a:r>
            <a:r>
              <a:rPr lang="zh-CN" altLang="en-US"/>
              <a:t>日</a:t>
            </a:r>
            <a:r>
              <a:rPr lang="en-US" altLang="zh-CN"/>
              <a:t>00:00:00 GMT</a:t>
            </a:r>
          </a:p>
        </p:txBody>
      </p:sp>
      <p:sp>
        <p:nvSpPr>
          <p:cNvPr id="45060" name="灯片编号占位符 3">
            <a:extLst>
              <a:ext uri="{FF2B5EF4-FFF2-40B4-BE49-F238E27FC236}">
                <a16:creationId xmlns:a16="http://schemas.microsoft.com/office/drawing/2014/main" id="{A40DC9CD-B425-43D9-B3CC-3413990A875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63610CC9-E201-469C-9E5F-220924721DB0}" type="slidenum">
              <a:rPr lang="zh-CN" altLang="en-US"/>
              <a:pPr>
                <a:spcBef>
                  <a:spcPct val="0"/>
                </a:spcBef>
              </a:pPr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536508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幻灯片图像占位符 1">
            <a:extLst>
              <a:ext uri="{FF2B5EF4-FFF2-40B4-BE49-F238E27FC236}">
                <a16:creationId xmlns:a16="http://schemas.microsoft.com/office/drawing/2014/main" id="{3222522B-BF6C-4496-8C36-032C98F501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1" name="备注占位符 2">
            <a:extLst>
              <a:ext uri="{FF2B5EF4-FFF2-40B4-BE49-F238E27FC236}">
                <a16:creationId xmlns:a16="http://schemas.microsoft.com/office/drawing/2014/main" id="{F336A5C9-1363-418D-B666-67518DA4A75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查看帮助文档，回到资料总结，然后程序中演示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7460" name="灯片编号占位符 3">
            <a:extLst>
              <a:ext uri="{FF2B5EF4-FFF2-40B4-BE49-F238E27FC236}">
                <a16:creationId xmlns:a16="http://schemas.microsoft.com/office/drawing/2014/main" id="{D4D8A187-7A08-4B91-ADF3-0280629989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0B8F2FE1-361B-426A-B1E5-CFE195DEA75F}" type="slidenum">
              <a:rPr lang="zh-CN" altLang="en-US"/>
              <a:pPr/>
              <a:t>63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4501300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幻灯片图像占位符 1">
            <a:extLst>
              <a:ext uri="{FF2B5EF4-FFF2-40B4-BE49-F238E27FC236}">
                <a16:creationId xmlns:a16="http://schemas.microsoft.com/office/drawing/2014/main" id="{3222522B-BF6C-4496-8C36-032C98F501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1" name="备注占位符 2">
            <a:extLst>
              <a:ext uri="{FF2B5EF4-FFF2-40B4-BE49-F238E27FC236}">
                <a16:creationId xmlns:a16="http://schemas.microsoft.com/office/drawing/2014/main" id="{F336A5C9-1363-418D-B666-67518DA4A75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查看帮助文档，回到资料总结，然后程序中演示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7460" name="灯片编号占位符 3">
            <a:extLst>
              <a:ext uri="{FF2B5EF4-FFF2-40B4-BE49-F238E27FC236}">
                <a16:creationId xmlns:a16="http://schemas.microsoft.com/office/drawing/2014/main" id="{D4D8A187-7A08-4B91-ADF3-0280629989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0B8F2FE1-361B-426A-B1E5-CFE195DEA75F}" type="slidenum">
              <a:rPr lang="zh-CN" altLang="en-US"/>
              <a:pPr/>
              <a:t>64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246346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幻灯片图像占位符 1">
            <a:extLst>
              <a:ext uri="{FF2B5EF4-FFF2-40B4-BE49-F238E27FC236}">
                <a16:creationId xmlns:a16="http://schemas.microsoft.com/office/drawing/2014/main" id="{3222522B-BF6C-4496-8C36-032C98F501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1" name="备注占位符 2">
            <a:extLst>
              <a:ext uri="{FF2B5EF4-FFF2-40B4-BE49-F238E27FC236}">
                <a16:creationId xmlns:a16="http://schemas.microsoft.com/office/drawing/2014/main" id="{F336A5C9-1363-418D-B666-67518DA4A75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查看帮助文档，回到资料总结，然后程序中演示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7460" name="灯片编号占位符 3">
            <a:extLst>
              <a:ext uri="{FF2B5EF4-FFF2-40B4-BE49-F238E27FC236}">
                <a16:creationId xmlns:a16="http://schemas.microsoft.com/office/drawing/2014/main" id="{D4D8A187-7A08-4B91-ADF3-0280629989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0B8F2FE1-361B-426A-B1E5-CFE195DEA75F}" type="slidenum">
              <a:rPr lang="zh-CN" altLang="en-US"/>
              <a:pPr/>
              <a:t>65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87681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幻灯片图像占位符 1">
            <a:extLst>
              <a:ext uri="{FF2B5EF4-FFF2-40B4-BE49-F238E27FC236}">
                <a16:creationId xmlns:a16="http://schemas.microsoft.com/office/drawing/2014/main" id="{3222522B-BF6C-4496-8C36-032C98F501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1" name="备注占位符 2">
            <a:extLst>
              <a:ext uri="{FF2B5EF4-FFF2-40B4-BE49-F238E27FC236}">
                <a16:creationId xmlns:a16="http://schemas.microsoft.com/office/drawing/2014/main" id="{F336A5C9-1363-418D-B666-67518DA4A75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查看帮助文档，回到资料总结，然后程序中演示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7460" name="灯片编号占位符 3">
            <a:extLst>
              <a:ext uri="{FF2B5EF4-FFF2-40B4-BE49-F238E27FC236}">
                <a16:creationId xmlns:a16="http://schemas.microsoft.com/office/drawing/2014/main" id="{D4D8A187-7A08-4B91-ADF3-0280629989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0B8F2FE1-361B-426A-B1E5-CFE195DEA75F}" type="slidenum">
              <a:rPr lang="zh-CN" altLang="en-US"/>
              <a:pPr/>
              <a:t>66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662776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幻灯片图像占位符 1">
            <a:extLst>
              <a:ext uri="{FF2B5EF4-FFF2-40B4-BE49-F238E27FC236}">
                <a16:creationId xmlns:a16="http://schemas.microsoft.com/office/drawing/2014/main" id="{3222522B-BF6C-4496-8C36-032C98F501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1" name="备注占位符 2">
            <a:extLst>
              <a:ext uri="{FF2B5EF4-FFF2-40B4-BE49-F238E27FC236}">
                <a16:creationId xmlns:a16="http://schemas.microsoft.com/office/drawing/2014/main" id="{F336A5C9-1363-418D-B666-67518DA4A75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查看帮助文档，回到资料总结，然后程序中演示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7460" name="灯片编号占位符 3">
            <a:extLst>
              <a:ext uri="{FF2B5EF4-FFF2-40B4-BE49-F238E27FC236}">
                <a16:creationId xmlns:a16="http://schemas.microsoft.com/office/drawing/2014/main" id="{D4D8A187-7A08-4B91-ADF3-0280629989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0B8F2FE1-361B-426A-B1E5-CFE195DEA75F}" type="slidenum">
              <a:rPr lang="zh-CN" altLang="en-US"/>
              <a:pPr/>
              <a:t>67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1181699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幻灯片图像占位符 1">
            <a:extLst>
              <a:ext uri="{FF2B5EF4-FFF2-40B4-BE49-F238E27FC236}">
                <a16:creationId xmlns:a16="http://schemas.microsoft.com/office/drawing/2014/main" id="{3222522B-BF6C-4496-8C36-032C98F501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1" name="备注占位符 2">
            <a:extLst>
              <a:ext uri="{FF2B5EF4-FFF2-40B4-BE49-F238E27FC236}">
                <a16:creationId xmlns:a16="http://schemas.microsoft.com/office/drawing/2014/main" id="{F336A5C9-1363-418D-B666-67518DA4A75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查看帮助文档，回到资料总结，然后程序中演示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7460" name="灯片编号占位符 3">
            <a:extLst>
              <a:ext uri="{FF2B5EF4-FFF2-40B4-BE49-F238E27FC236}">
                <a16:creationId xmlns:a16="http://schemas.microsoft.com/office/drawing/2014/main" id="{D4D8A187-7A08-4B91-ADF3-0280629989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0B8F2FE1-361B-426A-B1E5-CFE195DEA75F}" type="slidenum">
              <a:rPr lang="zh-CN" altLang="en-US"/>
              <a:pPr/>
              <a:t>68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665928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幻灯片图像占位符 1">
            <a:extLst>
              <a:ext uri="{FF2B5EF4-FFF2-40B4-BE49-F238E27FC236}">
                <a16:creationId xmlns:a16="http://schemas.microsoft.com/office/drawing/2014/main" id="{3222522B-BF6C-4496-8C36-032C98F501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1" name="备注占位符 2">
            <a:extLst>
              <a:ext uri="{FF2B5EF4-FFF2-40B4-BE49-F238E27FC236}">
                <a16:creationId xmlns:a16="http://schemas.microsoft.com/office/drawing/2014/main" id="{F336A5C9-1363-418D-B666-67518DA4A75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查看帮助文档，回到资料总结，然后程序中演示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7460" name="灯片编号占位符 3">
            <a:extLst>
              <a:ext uri="{FF2B5EF4-FFF2-40B4-BE49-F238E27FC236}">
                <a16:creationId xmlns:a16="http://schemas.microsoft.com/office/drawing/2014/main" id="{D4D8A187-7A08-4B91-ADF3-0280629989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0B8F2FE1-361B-426A-B1E5-CFE195DEA75F}" type="slidenum">
              <a:rPr lang="zh-CN" altLang="en-US"/>
              <a:pPr/>
              <a:t>69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35342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幻灯片图像占位符 1">
            <a:extLst>
              <a:ext uri="{FF2B5EF4-FFF2-40B4-BE49-F238E27FC236}">
                <a16:creationId xmlns:a16="http://schemas.microsoft.com/office/drawing/2014/main" id="{3222522B-BF6C-4496-8C36-032C98F501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1" name="备注占位符 2">
            <a:extLst>
              <a:ext uri="{FF2B5EF4-FFF2-40B4-BE49-F238E27FC236}">
                <a16:creationId xmlns:a16="http://schemas.microsoft.com/office/drawing/2014/main" id="{F336A5C9-1363-418D-B666-67518DA4A75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查看帮助文档，回到资料总结，然后程序中演示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7460" name="灯片编号占位符 3">
            <a:extLst>
              <a:ext uri="{FF2B5EF4-FFF2-40B4-BE49-F238E27FC236}">
                <a16:creationId xmlns:a16="http://schemas.microsoft.com/office/drawing/2014/main" id="{D4D8A187-7A08-4B91-ADF3-0280629989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0B8F2FE1-361B-426A-B1E5-CFE195DEA75F}" type="slidenum">
              <a:rPr lang="zh-CN" altLang="en-US"/>
              <a:pPr/>
              <a:t>70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9431613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幻灯片图像占位符 1">
            <a:extLst>
              <a:ext uri="{FF2B5EF4-FFF2-40B4-BE49-F238E27FC236}">
                <a16:creationId xmlns:a16="http://schemas.microsoft.com/office/drawing/2014/main" id="{3222522B-BF6C-4496-8C36-032C98F501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1" name="备注占位符 2">
            <a:extLst>
              <a:ext uri="{FF2B5EF4-FFF2-40B4-BE49-F238E27FC236}">
                <a16:creationId xmlns:a16="http://schemas.microsoft.com/office/drawing/2014/main" id="{F336A5C9-1363-418D-B666-67518DA4A75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查看帮助文档，回到资料总结，然后程序中演示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7460" name="灯片编号占位符 3">
            <a:extLst>
              <a:ext uri="{FF2B5EF4-FFF2-40B4-BE49-F238E27FC236}">
                <a16:creationId xmlns:a16="http://schemas.microsoft.com/office/drawing/2014/main" id="{D4D8A187-7A08-4B91-ADF3-0280629989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0B8F2FE1-361B-426A-B1E5-CFE195DEA75F}" type="slidenum">
              <a:rPr lang="zh-CN" altLang="en-US"/>
              <a:pPr/>
              <a:t>71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8685792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幻灯片图像占位符 1">
            <a:extLst>
              <a:ext uri="{FF2B5EF4-FFF2-40B4-BE49-F238E27FC236}">
                <a16:creationId xmlns:a16="http://schemas.microsoft.com/office/drawing/2014/main" id="{3222522B-BF6C-4496-8C36-032C98F501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1" name="备注占位符 2">
            <a:extLst>
              <a:ext uri="{FF2B5EF4-FFF2-40B4-BE49-F238E27FC236}">
                <a16:creationId xmlns:a16="http://schemas.microsoft.com/office/drawing/2014/main" id="{F336A5C9-1363-418D-B666-67518DA4A75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查看帮助文档，回到资料总结，然后程序中演示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7460" name="灯片编号占位符 3">
            <a:extLst>
              <a:ext uri="{FF2B5EF4-FFF2-40B4-BE49-F238E27FC236}">
                <a16:creationId xmlns:a16="http://schemas.microsoft.com/office/drawing/2014/main" id="{D4D8A187-7A08-4B91-ADF3-0280629989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0B8F2FE1-361B-426A-B1E5-CFE195DEA75F}" type="slidenum">
              <a:rPr lang="zh-CN" altLang="en-US"/>
              <a:pPr/>
              <a:t>72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27962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幻灯片图像占位符 1">
            <a:extLst>
              <a:ext uri="{FF2B5EF4-FFF2-40B4-BE49-F238E27FC236}">
                <a16:creationId xmlns:a16="http://schemas.microsoft.com/office/drawing/2014/main" id="{286F2058-DA57-4033-A8E4-E68395E6A68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5059" name="备注占位符 2">
            <a:extLst>
              <a:ext uri="{FF2B5EF4-FFF2-40B4-BE49-F238E27FC236}">
                <a16:creationId xmlns:a16="http://schemas.microsoft.com/office/drawing/2014/main" id="{C2E32B0A-0710-4E15-8172-E1D23AADCBC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/>
              <a:t>地球每天的自转是有些不规则的，而且正在缓慢减速。所以，</a:t>
            </a:r>
            <a:r>
              <a:rPr lang="en-US" altLang="zh-CN"/>
              <a:t>GMT </a:t>
            </a:r>
            <a:r>
              <a:rPr lang="zh-CN" altLang="en-US">
                <a:hlinkClick r:id="rId3"/>
              </a:rPr>
              <a:t>格林尼治时间</a:t>
            </a:r>
            <a:r>
              <a:rPr lang="zh-CN" altLang="en-US"/>
              <a:t>已经不再被作为标准时间使用。</a:t>
            </a:r>
            <a:endParaRPr lang="en-US" altLang="zh-CN"/>
          </a:p>
          <a:p>
            <a:r>
              <a:rPr lang="zh-CN" altLang="en-US"/>
              <a:t>现在的标准时间──</a:t>
            </a:r>
            <a:r>
              <a:rPr lang="zh-CN" altLang="en-US">
                <a:hlinkClick r:id="rId4"/>
              </a:rPr>
              <a:t>协调世界时</a:t>
            </a:r>
            <a:r>
              <a:rPr lang="zh-CN" altLang="en-US"/>
              <a:t>（</a:t>
            </a:r>
            <a:r>
              <a:rPr lang="en-US" altLang="zh-CN">
                <a:hlinkClick r:id="rId5"/>
              </a:rPr>
              <a:t>UTC</a:t>
            </a:r>
            <a:r>
              <a:rPr lang="zh-CN" altLang="en-US"/>
              <a:t>）──由</a:t>
            </a:r>
            <a:r>
              <a:rPr lang="zh-CN" altLang="en-US">
                <a:hlinkClick r:id="rId6"/>
              </a:rPr>
              <a:t>原子钟</a:t>
            </a:r>
            <a:r>
              <a:rPr lang="zh-CN" altLang="en-US"/>
              <a:t>提供。</a:t>
            </a:r>
            <a:endParaRPr lang="en-US" altLang="zh-CN"/>
          </a:p>
          <a:p>
            <a:r>
              <a:rPr lang="en-US" altLang="zh-CN"/>
              <a:t>CST</a:t>
            </a:r>
            <a:r>
              <a:rPr lang="zh-CN" altLang="en-US"/>
              <a:t>：中国标准时间：</a:t>
            </a:r>
            <a:r>
              <a:rPr lang="en-US" altLang="zh-CN"/>
              <a:t>China Standard Time UT+8:00</a:t>
            </a:r>
          </a:p>
          <a:p>
            <a:endParaRPr lang="en-US" altLang="zh-CN"/>
          </a:p>
          <a:p>
            <a:r>
              <a:rPr lang="zh-CN" altLang="en-US"/>
              <a:t>标准基准时间（称为“时代”）即</a:t>
            </a:r>
            <a:r>
              <a:rPr lang="en-US" altLang="zh-CN"/>
              <a:t>1970</a:t>
            </a:r>
            <a:r>
              <a:rPr lang="zh-CN" altLang="en-US"/>
              <a:t>年</a:t>
            </a:r>
            <a:r>
              <a:rPr lang="en-US" altLang="zh-CN"/>
              <a:t>1</a:t>
            </a:r>
            <a:r>
              <a:rPr lang="zh-CN" altLang="en-US"/>
              <a:t>月</a:t>
            </a:r>
            <a:r>
              <a:rPr lang="en-US" altLang="zh-CN"/>
              <a:t>1</a:t>
            </a:r>
            <a:r>
              <a:rPr lang="zh-CN" altLang="en-US"/>
              <a:t>日</a:t>
            </a:r>
            <a:r>
              <a:rPr lang="en-US" altLang="zh-CN"/>
              <a:t>00:00:00 GMT</a:t>
            </a:r>
          </a:p>
        </p:txBody>
      </p:sp>
      <p:sp>
        <p:nvSpPr>
          <p:cNvPr id="45060" name="灯片编号占位符 3">
            <a:extLst>
              <a:ext uri="{FF2B5EF4-FFF2-40B4-BE49-F238E27FC236}">
                <a16:creationId xmlns:a16="http://schemas.microsoft.com/office/drawing/2014/main" id="{A40DC9CD-B425-43D9-B3CC-3413990A875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63610CC9-E201-469C-9E5F-220924721DB0}" type="slidenum">
              <a:rPr lang="zh-CN" altLang="en-US"/>
              <a:pPr>
                <a:spcBef>
                  <a:spcPct val="0"/>
                </a:spcBef>
              </a:pPr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3080112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幻灯片图像占位符 1">
            <a:extLst>
              <a:ext uri="{FF2B5EF4-FFF2-40B4-BE49-F238E27FC236}">
                <a16:creationId xmlns:a16="http://schemas.microsoft.com/office/drawing/2014/main" id="{3222522B-BF6C-4496-8C36-032C98F501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1" name="备注占位符 2">
            <a:extLst>
              <a:ext uri="{FF2B5EF4-FFF2-40B4-BE49-F238E27FC236}">
                <a16:creationId xmlns:a16="http://schemas.microsoft.com/office/drawing/2014/main" id="{F336A5C9-1363-418D-B666-67518DA4A75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查看帮助文档，回到资料总结，然后程序中演示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7460" name="灯片编号占位符 3">
            <a:extLst>
              <a:ext uri="{FF2B5EF4-FFF2-40B4-BE49-F238E27FC236}">
                <a16:creationId xmlns:a16="http://schemas.microsoft.com/office/drawing/2014/main" id="{D4D8A187-7A08-4B91-ADF3-0280629989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0B8F2FE1-361B-426A-B1E5-CFE195DEA75F}" type="slidenum">
              <a:rPr lang="zh-CN" altLang="en-US"/>
              <a:pPr/>
              <a:t>73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1600025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幻灯片图像占位符 1">
            <a:extLst>
              <a:ext uri="{FF2B5EF4-FFF2-40B4-BE49-F238E27FC236}">
                <a16:creationId xmlns:a16="http://schemas.microsoft.com/office/drawing/2014/main" id="{3222522B-BF6C-4496-8C36-032C98F501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1" name="备注占位符 2">
            <a:extLst>
              <a:ext uri="{FF2B5EF4-FFF2-40B4-BE49-F238E27FC236}">
                <a16:creationId xmlns:a16="http://schemas.microsoft.com/office/drawing/2014/main" id="{F336A5C9-1363-418D-B666-67518DA4A75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查看帮助文档，回到资料总结，然后程序中演示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7460" name="灯片编号占位符 3">
            <a:extLst>
              <a:ext uri="{FF2B5EF4-FFF2-40B4-BE49-F238E27FC236}">
                <a16:creationId xmlns:a16="http://schemas.microsoft.com/office/drawing/2014/main" id="{D4D8A187-7A08-4B91-ADF3-0280629989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0B8F2FE1-361B-426A-B1E5-CFE195DEA75F}" type="slidenum">
              <a:rPr lang="zh-CN" altLang="en-US"/>
              <a:pPr/>
              <a:t>74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4773722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幻灯片图像占位符 1">
            <a:extLst>
              <a:ext uri="{FF2B5EF4-FFF2-40B4-BE49-F238E27FC236}">
                <a16:creationId xmlns:a16="http://schemas.microsoft.com/office/drawing/2014/main" id="{3222522B-BF6C-4496-8C36-032C98F501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1" name="备注占位符 2">
            <a:extLst>
              <a:ext uri="{FF2B5EF4-FFF2-40B4-BE49-F238E27FC236}">
                <a16:creationId xmlns:a16="http://schemas.microsoft.com/office/drawing/2014/main" id="{F336A5C9-1363-418D-B666-67518DA4A75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查看帮助文档，回到资料总结，然后程序中演示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7460" name="灯片编号占位符 3">
            <a:extLst>
              <a:ext uri="{FF2B5EF4-FFF2-40B4-BE49-F238E27FC236}">
                <a16:creationId xmlns:a16="http://schemas.microsoft.com/office/drawing/2014/main" id="{D4D8A187-7A08-4B91-ADF3-0280629989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0B8F2FE1-361B-426A-B1E5-CFE195DEA75F}" type="slidenum">
              <a:rPr lang="zh-CN" altLang="en-US"/>
              <a:pPr/>
              <a:t>75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8230533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幻灯片图像占位符 1">
            <a:extLst>
              <a:ext uri="{FF2B5EF4-FFF2-40B4-BE49-F238E27FC236}">
                <a16:creationId xmlns:a16="http://schemas.microsoft.com/office/drawing/2014/main" id="{3222522B-BF6C-4496-8C36-032C98F501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1" name="备注占位符 2">
            <a:extLst>
              <a:ext uri="{FF2B5EF4-FFF2-40B4-BE49-F238E27FC236}">
                <a16:creationId xmlns:a16="http://schemas.microsoft.com/office/drawing/2014/main" id="{F336A5C9-1363-418D-B666-67518DA4A75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查看帮助文档，回到资料总结，然后程序中演示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7460" name="灯片编号占位符 3">
            <a:extLst>
              <a:ext uri="{FF2B5EF4-FFF2-40B4-BE49-F238E27FC236}">
                <a16:creationId xmlns:a16="http://schemas.microsoft.com/office/drawing/2014/main" id="{D4D8A187-7A08-4B91-ADF3-0280629989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0B8F2FE1-361B-426A-B1E5-CFE195DEA75F}" type="slidenum">
              <a:rPr lang="zh-CN" altLang="en-US"/>
              <a:pPr/>
              <a:t>76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4144427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幻灯片图像占位符 1">
            <a:extLst>
              <a:ext uri="{FF2B5EF4-FFF2-40B4-BE49-F238E27FC236}">
                <a16:creationId xmlns:a16="http://schemas.microsoft.com/office/drawing/2014/main" id="{3222522B-BF6C-4496-8C36-032C98F501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1" name="备注占位符 2">
            <a:extLst>
              <a:ext uri="{FF2B5EF4-FFF2-40B4-BE49-F238E27FC236}">
                <a16:creationId xmlns:a16="http://schemas.microsoft.com/office/drawing/2014/main" id="{F336A5C9-1363-418D-B666-67518DA4A75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查看帮助文档，回到资料总结，然后程序中演示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7460" name="灯片编号占位符 3">
            <a:extLst>
              <a:ext uri="{FF2B5EF4-FFF2-40B4-BE49-F238E27FC236}">
                <a16:creationId xmlns:a16="http://schemas.microsoft.com/office/drawing/2014/main" id="{D4D8A187-7A08-4B91-ADF3-0280629989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0B8F2FE1-361B-426A-B1E5-CFE195DEA75F}" type="slidenum">
              <a:rPr lang="zh-CN" altLang="en-US"/>
              <a:pPr/>
              <a:t>77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3108513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幻灯片图像占位符 1">
            <a:extLst>
              <a:ext uri="{FF2B5EF4-FFF2-40B4-BE49-F238E27FC236}">
                <a16:creationId xmlns:a16="http://schemas.microsoft.com/office/drawing/2014/main" id="{3222522B-BF6C-4496-8C36-032C98F501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1" name="备注占位符 2">
            <a:extLst>
              <a:ext uri="{FF2B5EF4-FFF2-40B4-BE49-F238E27FC236}">
                <a16:creationId xmlns:a16="http://schemas.microsoft.com/office/drawing/2014/main" id="{F336A5C9-1363-418D-B666-67518DA4A75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查看帮助文档，回到资料总结，然后程序中演示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7460" name="灯片编号占位符 3">
            <a:extLst>
              <a:ext uri="{FF2B5EF4-FFF2-40B4-BE49-F238E27FC236}">
                <a16:creationId xmlns:a16="http://schemas.microsoft.com/office/drawing/2014/main" id="{D4D8A187-7A08-4B91-ADF3-0280629989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0B8F2FE1-361B-426A-B1E5-CFE195DEA75F}" type="slidenum">
              <a:rPr lang="zh-CN" altLang="en-US"/>
              <a:pPr/>
              <a:t>78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6564775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幻灯片图像占位符 1">
            <a:extLst>
              <a:ext uri="{FF2B5EF4-FFF2-40B4-BE49-F238E27FC236}">
                <a16:creationId xmlns:a16="http://schemas.microsoft.com/office/drawing/2014/main" id="{3222522B-BF6C-4496-8C36-032C98F501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1" name="备注占位符 2">
            <a:extLst>
              <a:ext uri="{FF2B5EF4-FFF2-40B4-BE49-F238E27FC236}">
                <a16:creationId xmlns:a16="http://schemas.microsoft.com/office/drawing/2014/main" id="{F336A5C9-1363-418D-B666-67518DA4A75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查看帮助文档，回到资料总结，然后程序中演示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7460" name="灯片编号占位符 3">
            <a:extLst>
              <a:ext uri="{FF2B5EF4-FFF2-40B4-BE49-F238E27FC236}">
                <a16:creationId xmlns:a16="http://schemas.microsoft.com/office/drawing/2014/main" id="{D4D8A187-7A08-4B91-ADF3-0280629989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0B8F2FE1-361B-426A-B1E5-CFE195DEA75F}" type="slidenum">
              <a:rPr lang="zh-CN" altLang="en-US"/>
              <a:pPr/>
              <a:t>79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6697373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幻灯片图像占位符 1">
            <a:extLst>
              <a:ext uri="{FF2B5EF4-FFF2-40B4-BE49-F238E27FC236}">
                <a16:creationId xmlns:a16="http://schemas.microsoft.com/office/drawing/2014/main" id="{3222522B-BF6C-4496-8C36-032C98F501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1" name="备注占位符 2">
            <a:extLst>
              <a:ext uri="{FF2B5EF4-FFF2-40B4-BE49-F238E27FC236}">
                <a16:creationId xmlns:a16="http://schemas.microsoft.com/office/drawing/2014/main" id="{F336A5C9-1363-418D-B666-67518DA4A75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查看帮助文档，回到资料总结，然后程序中演示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7460" name="灯片编号占位符 3">
            <a:extLst>
              <a:ext uri="{FF2B5EF4-FFF2-40B4-BE49-F238E27FC236}">
                <a16:creationId xmlns:a16="http://schemas.microsoft.com/office/drawing/2014/main" id="{D4D8A187-7A08-4B91-ADF3-0280629989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0B8F2FE1-361B-426A-B1E5-CFE195DEA75F}" type="slidenum">
              <a:rPr lang="zh-CN" altLang="en-US"/>
              <a:pPr/>
              <a:t>80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168815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幻灯片图像占位符 1">
            <a:extLst>
              <a:ext uri="{FF2B5EF4-FFF2-40B4-BE49-F238E27FC236}">
                <a16:creationId xmlns:a16="http://schemas.microsoft.com/office/drawing/2014/main" id="{3222522B-BF6C-4496-8C36-032C98F501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1" name="备注占位符 2">
            <a:extLst>
              <a:ext uri="{FF2B5EF4-FFF2-40B4-BE49-F238E27FC236}">
                <a16:creationId xmlns:a16="http://schemas.microsoft.com/office/drawing/2014/main" id="{F336A5C9-1363-418D-B666-67518DA4A75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查看帮助文档，回到资料总结，然后程序中演示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7460" name="灯片编号占位符 3">
            <a:extLst>
              <a:ext uri="{FF2B5EF4-FFF2-40B4-BE49-F238E27FC236}">
                <a16:creationId xmlns:a16="http://schemas.microsoft.com/office/drawing/2014/main" id="{D4D8A187-7A08-4B91-ADF3-0280629989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0B8F2FE1-361B-426A-B1E5-CFE195DEA75F}" type="slidenum">
              <a:rPr lang="zh-CN" altLang="en-US"/>
              <a:pPr/>
              <a:t>81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9620656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幻灯片图像占位符 1">
            <a:extLst>
              <a:ext uri="{FF2B5EF4-FFF2-40B4-BE49-F238E27FC236}">
                <a16:creationId xmlns:a16="http://schemas.microsoft.com/office/drawing/2014/main" id="{3222522B-BF6C-4496-8C36-032C98F501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1" name="备注占位符 2">
            <a:extLst>
              <a:ext uri="{FF2B5EF4-FFF2-40B4-BE49-F238E27FC236}">
                <a16:creationId xmlns:a16="http://schemas.microsoft.com/office/drawing/2014/main" id="{F336A5C9-1363-418D-B666-67518DA4A75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查看帮助文档，回到资料总结，然后程序中演示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7460" name="灯片编号占位符 3">
            <a:extLst>
              <a:ext uri="{FF2B5EF4-FFF2-40B4-BE49-F238E27FC236}">
                <a16:creationId xmlns:a16="http://schemas.microsoft.com/office/drawing/2014/main" id="{D4D8A187-7A08-4B91-ADF3-0280629989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0B8F2FE1-361B-426A-B1E5-CFE195DEA75F}" type="slidenum">
              <a:rPr lang="zh-CN" altLang="en-US"/>
              <a:pPr/>
              <a:t>82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62840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幻灯片图像占位符 1">
            <a:extLst>
              <a:ext uri="{FF2B5EF4-FFF2-40B4-BE49-F238E27FC236}">
                <a16:creationId xmlns:a16="http://schemas.microsoft.com/office/drawing/2014/main" id="{286F2058-DA57-4033-A8E4-E68395E6A68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5059" name="备注占位符 2">
            <a:extLst>
              <a:ext uri="{FF2B5EF4-FFF2-40B4-BE49-F238E27FC236}">
                <a16:creationId xmlns:a16="http://schemas.microsoft.com/office/drawing/2014/main" id="{C2E32B0A-0710-4E15-8172-E1D23AADCBC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/>
              <a:t>地球每天的自转是有些不规则的，而且正在缓慢减速。所以，</a:t>
            </a:r>
            <a:r>
              <a:rPr lang="en-US" altLang="zh-CN"/>
              <a:t>GMT </a:t>
            </a:r>
            <a:r>
              <a:rPr lang="zh-CN" altLang="en-US">
                <a:hlinkClick r:id="rId3"/>
              </a:rPr>
              <a:t>格林尼治时间</a:t>
            </a:r>
            <a:r>
              <a:rPr lang="zh-CN" altLang="en-US"/>
              <a:t>已经不再被作为标准时间使用。</a:t>
            </a:r>
            <a:endParaRPr lang="en-US" altLang="zh-CN"/>
          </a:p>
          <a:p>
            <a:r>
              <a:rPr lang="zh-CN" altLang="en-US"/>
              <a:t>现在的标准时间──</a:t>
            </a:r>
            <a:r>
              <a:rPr lang="zh-CN" altLang="en-US">
                <a:hlinkClick r:id="rId4"/>
              </a:rPr>
              <a:t>协调世界时</a:t>
            </a:r>
            <a:r>
              <a:rPr lang="zh-CN" altLang="en-US"/>
              <a:t>（</a:t>
            </a:r>
            <a:r>
              <a:rPr lang="en-US" altLang="zh-CN">
                <a:hlinkClick r:id="rId5"/>
              </a:rPr>
              <a:t>UTC</a:t>
            </a:r>
            <a:r>
              <a:rPr lang="zh-CN" altLang="en-US"/>
              <a:t>）──由</a:t>
            </a:r>
            <a:r>
              <a:rPr lang="zh-CN" altLang="en-US">
                <a:hlinkClick r:id="rId6"/>
              </a:rPr>
              <a:t>原子钟</a:t>
            </a:r>
            <a:r>
              <a:rPr lang="zh-CN" altLang="en-US"/>
              <a:t>提供。</a:t>
            </a:r>
            <a:endParaRPr lang="en-US" altLang="zh-CN"/>
          </a:p>
          <a:p>
            <a:r>
              <a:rPr lang="en-US" altLang="zh-CN"/>
              <a:t>CST</a:t>
            </a:r>
            <a:r>
              <a:rPr lang="zh-CN" altLang="en-US"/>
              <a:t>：中国标准时间：</a:t>
            </a:r>
            <a:r>
              <a:rPr lang="en-US" altLang="zh-CN"/>
              <a:t>China Standard Time UT+8:00</a:t>
            </a:r>
          </a:p>
          <a:p>
            <a:endParaRPr lang="en-US" altLang="zh-CN"/>
          </a:p>
          <a:p>
            <a:r>
              <a:rPr lang="zh-CN" altLang="en-US"/>
              <a:t>标准基准时间（称为“时代”）即</a:t>
            </a:r>
            <a:r>
              <a:rPr lang="en-US" altLang="zh-CN"/>
              <a:t>1970</a:t>
            </a:r>
            <a:r>
              <a:rPr lang="zh-CN" altLang="en-US"/>
              <a:t>年</a:t>
            </a:r>
            <a:r>
              <a:rPr lang="en-US" altLang="zh-CN"/>
              <a:t>1</a:t>
            </a:r>
            <a:r>
              <a:rPr lang="zh-CN" altLang="en-US"/>
              <a:t>月</a:t>
            </a:r>
            <a:r>
              <a:rPr lang="en-US" altLang="zh-CN"/>
              <a:t>1</a:t>
            </a:r>
            <a:r>
              <a:rPr lang="zh-CN" altLang="en-US"/>
              <a:t>日</a:t>
            </a:r>
            <a:r>
              <a:rPr lang="en-US" altLang="zh-CN"/>
              <a:t>00:00:00 GMT</a:t>
            </a:r>
          </a:p>
        </p:txBody>
      </p:sp>
      <p:sp>
        <p:nvSpPr>
          <p:cNvPr id="45060" name="灯片编号占位符 3">
            <a:extLst>
              <a:ext uri="{FF2B5EF4-FFF2-40B4-BE49-F238E27FC236}">
                <a16:creationId xmlns:a16="http://schemas.microsoft.com/office/drawing/2014/main" id="{A40DC9CD-B425-43D9-B3CC-3413990A875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63610CC9-E201-469C-9E5F-220924721DB0}" type="slidenum">
              <a:rPr lang="zh-CN" altLang="en-US"/>
              <a:pPr>
                <a:spcBef>
                  <a:spcPct val="0"/>
                </a:spcBef>
              </a:pPr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6264374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幻灯片图像占位符 1">
            <a:extLst>
              <a:ext uri="{FF2B5EF4-FFF2-40B4-BE49-F238E27FC236}">
                <a16:creationId xmlns:a16="http://schemas.microsoft.com/office/drawing/2014/main" id="{3222522B-BF6C-4496-8C36-032C98F501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1" name="备注占位符 2">
            <a:extLst>
              <a:ext uri="{FF2B5EF4-FFF2-40B4-BE49-F238E27FC236}">
                <a16:creationId xmlns:a16="http://schemas.microsoft.com/office/drawing/2014/main" id="{F336A5C9-1363-418D-B666-67518DA4A75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查看帮助文档，回到资料总结，然后程序中演示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7460" name="灯片编号占位符 3">
            <a:extLst>
              <a:ext uri="{FF2B5EF4-FFF2-40B4-BE49-F238E27FC236}">
                <a16:creationId xmlns:a16="http://schemas.microsoft.com/office/drawing/2014/main" id="{D4D8A187-7A08-4B91-ADF3-0280629989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0B8F2FE1-361B-426A-B1E5-CFE195DEA75F}" type="slidenum">
              <a:rPr lang="zh-CN" altLang="en-US"/>
              <a:pPr/>
              <a:t>83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4207695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幻灯片图像占位符 1">
            <a:extLst>
              <a:ext uri="{FF2B5EF4-FFF2-40B4-BE49-F238E27FC236}">
                <a16:creationId xmlns:a16="http://schemas.microsoft.com/office/drawing/2014/main" id="{3222522B-BF6C-4496-8C36-032C98F501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1" name="备注占位符 2">
            <a:extLst>
              <a:ext uri="{FF2B5EF4-FFF2-40B4-BE49-F238E27FC236}">
                <a16:creationId xmlns:a16="http://schemas.microsoft.com/office/drawing/2014/main" id="{F336A5C9-1363-418D-B666-67518DA4A75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查看帮助文档，回到资料总结，然后程序中演示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7460" name="灯片编号占位符 3">
            <a:extLst>
              <a:ext uri="{FF2B5EF4-FFF2-40B4-BE49-F238E27FC236}">
                <a16:creationId xmlns:a16="http://schemas.microsoft.com/office/drawing/2014/main" id="{D4D8A187-7A08-4B91-ADF3-0280629989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0B8F2FE1-361B-426A-B1E5-CFE195DEA75F}" type="slidenum">
              <a:rPr lang="zh-CN" altLang="en-US"/>
              <a:pPr/>
              <a:t>84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6150408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幻灯片图像占位符 1">
            <a:extLst>
              <a:ext uri="{FF2B5EF4-FFF2-40B4-BE49-F238E27FC236}">
                <a16:creationId xmlns:a16="http://schemas.microsoft.com/office/drawing/2014/main" id="{3222522B-BF6C-4496-8C36-032C98F501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1" name="备注占位符 2">
            <a:extLst>
              <a:ext uri="{FF2B5EF4-FFF2-40B4-BE49-F238E27FC236}">
                <a16:creationId xmlns:a16="http://schemas.microsoft.com/office/drawing/2014/main" id="{F336A5C9-1363-418D-B666-67518DA4A75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查看帮助文档，回到资料总结，然后程序中演示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7460" name="灯片编号占位符 3">
            <a:extLst>
              <a:ext uri="{FF2B5EF4-FFF2-40B4-BE49-F238E27FC236}">
                <a16:creationId xmlns:a16="http://schemas.microsoft.com/office/drawing/2014/main" id="{D4D8A187-7A08-4B91-ADF3-0280629989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0B8F2FE1-361B-426A-B1E5-CFE195DEA75F}" type="slidenum">
              <a:rPr lang="zh-CN" altLang="en-US"/>
              <a:pPr/>
              <a:t>85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5191060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幻灯片图像占位符 1">
            <a:extLst>
              <a:ext uri="{FF2B5EF4-FFF2-40B4-BE49-F238E27FC236}">
                <a16:creationId xmlns:a16="http://schemas.microsoft.com/office/drawing/2014/main" id="{3222522B-BF6C-4496-8C36-032C98F501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1" name="备注占位符 2">
            <a:extLst>
              <a:ext uri="{FF2B5EF4-FFF2-40B4-BE49-F238E27FC236}">
                <a16:creationId xmlns:a16="http://schemas.microsoft.com/office/drawing/2014/main" id="{F336A5C9-1363-418D-B666-67518DA4A75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查看帮助文档，回到资料总结，然后程序中演示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7460" name="灯片编号占位符 3">
            <a:extLst>
              <a:ext uri="{FF2B5EF4-FFF2-40B4-BE49-F238E27FC236}">
                <a16:creationId xmlns:a16="http://schemas.microsoft.com/office/drawing/2014/main" id="{D4D8A187-7A08-4B91-ADF3-0280629989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0B8F2FE1-361B-426A-B1E5-CFE195DEA75F}" type="slidenum">
              <a:rPr lang="zh-CN" altLang="en-US"/>
              <a:pPr/>
              <a:t>86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4689158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幻灯片图像占位符 1">
            <a:extLst>
              <a:ext uri="{FF2B5EF4-FFF2-40B4-BE49-F238E27FC236}">
                <a16:creationId xmlns:a16="http://schemas.microsoft.com/office/drawing/2014/main" id="{3222522B-BF6C-4496-8C36-032C98F501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1" name="备注占位符 2">
            <a:extLst>
              <a:ext uri="{FF2B5EF4-FFF2-40B4-BE49-F238E27FC236}">
                <a16:creationId xmlns:a16="http://schemas.microsoft.com/office/drawing/2014/main" id="{F336A5C9-1363-418D-B666-67518DA4A75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查看帮助文档，回到资料总结，然后程序中演示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7460" name="灯片编号占位符 3">
            <a:extLst>
              <a:ext uri="{FF2B5EF4-FFF2-40B4-BE49-F238E27FC236}">
                <a16:creationId xmlns:a16="http://schemas.microsoft.com/office/drawing/2014/main" id="{D4D8A187-7A08-4B91-ADF3-0280629989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0B8F2FE1-361B-426A-B1E5-CFE195DEA75F}" type="slidenum">
              <a:rPr lang="zh-CN" altLang="en-US"/>
              <a:pPr/>
              <a:t>87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5100694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幻灯片图像占位符 1">
            <a:extLst>
              <a:ext uri="{FF2B5EF4-FFF2-40B4-BE49-F238E27FC236}">
                <a16:creationId xmlns:a16="http://schemas.microsoft.com/office/drawing/2014/main" id="{3222522B-BF6C-4496-8C36-032C98F501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1" name="备注占位符 2">
            <a:extLst>
              <a:ext uri="{FF2B5EF4-FFF2-40B4-BE49-F238E27FC236}">
                <a16:creationId xmlns:a16="http://schemas.microsoft.com/office/drawing/2014/main" id="{F336A5C9-1363-418D-B666-67518DA4A75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查看帮助文档，回到资料总结，然后程序中演示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7460" name="灯片编号占位符 3">
            <a:extLst>
              <a:ext uri="{FF2B5EF4-FFF2-40B4-BE49-F238E27FC236}">
                <a16:creationId xmlns:a16="http://schemas.microsoft.com/office/drawing/2014/main" id="{D4D8A187-7A08-4B91-ADF3-0280629989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0B8F2FE1-361B-426A-B1E5-CFE195DEA75F}" type="slidenum">
              <a:rPr lang="zh-CN" altLang="en-US"/>
              <a:pPr/>
              <a:t>88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5891015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幻灯片图像占位符 1">
            <a:extLst>
              <a:ext uri="{FF2B5EF4-FFF2-40B4-BE49-F238E27FC236}">
                <a16:creationId xmlns:a16="http://schemas.microsoft.com/office/drawing/2014/main" id="{3222522B-BF6C-4496-8C36-032C98F501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1" name="备注占位符 2">
            <a:extLst>
              <a:ext uri="{FF2B5EF4-FFF2-40B4-BE49-F238E27FC236}">
                <a16:creationId xmlns:a16="http://schemas.microsoft.com/office/drawing/2014/main" id="{F336A5C9-1363-418D-B666-67518DA4A75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查看帮助文档，回到资料总结，然后程序中演示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7460" name="灯片编号占位符 3">
            <a:extLst>
              <a:ext uri="{FF2B5EF4-FFF2-40B4-BE49-F238E27FC236}">
                <a16:creationId xmlns:a16="http://schemas.microsoft.com/office/drawing/2014/main" id="{D4D8A187-7A08-4B91-ADF3-0280629989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0B8F2FE1-361B-426A-B1E5-CFE195DEA75F}" type="slidenum">
              <a:rPr lang="zh-CN" altLang="en-US"/>
              <a:pPr/>
              <a:t>89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5770424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幻灯片图像占位符 1">
            <a:extLst>
              <a:ext uri="{FF2B5EF4-FFF2-40B4-BE49-F238E27FC236}">
                <a16:creationId xmlns:a16="http://schemas.microsoft.com/office/drawing/2014/main" id="{3222522B-BF6C-4496-8C36-032C98F501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1" name="备注占位符 2">
            <a:extLst>
              <a:ext uri="{FF2B5EF4-FFF2-40B4-BE49-F238E27FC236}">
                <a16:creationId xmlns:a16="http://schemas.microsoft.com/office/drawing/2014/main" id="{F336A5C9-1363-418D-B666-67518DA4A75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查看帮助文档，回到资料总结，然后程序中演示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7460" name="灯片编号占位符 3">
            <a:extLst>
              <a:ext uri="{FF2B5EF4-FFF2-40B4-BE49-F238E27FC236}">
                <a16:creationId xmlns:a16="http://schemas.microsoft.com/office/drawing/2014/main" id="{D4D8A187-7A08-4B91-ADF3-0280629989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0B8F2FE1-361B-426A-B1E5-CFE195DEA75F}" type="slidenum">
              <a:rPr lang="zh-CN" altLang="en-US"/>
              <a:pPr/>
              <a:t>90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4882114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幻灯片图像占位符 1">
            <a:extLst>
              <a:ext uri="{FF2B5EF4-FFF2-40B4-BE49-F238E27FC236}">
                <a16:creationId xmlns:a16="http://schemas.microsoft.com/office/drawing/2014/main" id="{3222522B-BF6C-4496-8C36-032C98F501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1" name="备注占位符 2">
            <a:extLst>
              <a:ext uri="{FF2B5EF4-FFF2-40B4-BE49-F238E27FC236}">
                <a16:creationId xmlns:a16="http://schemas.microsoft.com/office/drawing/2014/main" id="{F336A5C9-1363-418D-B666-67518DA4A75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查看帮助文档，回到资料总结，然后程序中演示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7460" name="灯片编号占位符 3">
            <a:extLst>
              <a:ext uri="{FF2B5EF4-FFF2-40B4-BE49-F238E27FC236}">
                <a16:creationId xmlns:a16="http://schemas.microsoft.com/office/drawing/2014/main" id="{D4D8A187-7A08-4B91-ADF3-0280629989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0B8F2FE1-361B-426A-B1E5-CFE195DEA75F}" type="slidenum">
              <a:rPr lang="zh-CN" altLang="en-US"/>
              <a:pPr/>
              <a:t>91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5660295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幻灯片图像占位符 1">
            <a:extLst>
              <a:ext uri="{FF2B5EF4-FFF2-40B4-BE49-F238E27FC236}">
                <a16:creationId xmlns:a16="http://schemas.microsoft.com/office/drawing/2014/main" id="{3222522B-BF6C-4496-8C36-032C98F501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1" name="备注占位符 2">
            <a:extLst>
              <a:ext uri="{FF2B5EF4-FFF2-40B4-BE49-F238E27FC236}">
                <a16:creationId xmlns:a16="http://schemas.microsoft.com/office/drawing/2014/main" id="{F336A5C9-1363-418D-B666-67518DA4A75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查看帮助文档，回到资料总结，然后程序中演示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7460" name="灯片编号占位符 3">
            <a:extLst>
              <a:ext uri="{FF2B5EF4-FFF2-40B4-BE49-F238E27FC236}">
                <a16:creationId xmlns:a16="http://schemas.microsoft.com/office/drawing/2014/main" id="{D4D8A187-7A08-4B91-ADF3-0280629989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0B8F2FE1-361B-426A-B1E5-CFE195DEA75F}" type="slidenum">
              <a:rPr lang="zh-CN" altLang="en-US"/>
              <a:pPr/>
              <a:t>92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6622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幻灯片图像占位符 1">
            <a:extLst>
              <a:ext uri="{FF2B5EF4-FFF2-40B4-BE49-F238E27FC236}">
                <a16:creationId xmlns:a16="http://schemas.microsoft.com/office/drawing/2014/main" id="{286F2058-DA57-4033-A8E4-E68395E6A68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5059" name="备注占位符 2">
            <a:extLst>
              <a:ext uri="{FF2B5EF4-FFF2-40B4-BE49-F238E27FC236}">
                <a16:creationId xmlns:a16="http://schemas.microsoft.com/office/drawing/2014/main" id="{C2E32B0A-0710-4E15-8172-E1D23AADCBC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/>
              <a:t>地球每天的自转是有些不规则的，而且正在缓慢减速。所以，</a:t>
            </a:r>
            <a:r>
              <a:rPr lang="en-US" altLang="zh-CN"/>
              <a:t>GMT </a:t>
            </a:r>
            <a:r>
              <a:rPr lang="zh-CN" altLang="en-US">
                <a:hlinkClick r:id="rId3"/>
              </a:rPr>
              <a:t>格林尼治时间</a:t>
            </a:r>
            <a:r>
              <a:rPr lang="zh-CN" altLang="en-US"/>
              <a:t>已经不再被作为标准时间使用。</a:t>
            </a:r>
            <a:endParaRPr lang="en-US" altLang="zh-CN"/>
          </a:p>
          <a:p>
            <a:r>
              <a:rPr lang="zh-CN" altLang="en-US"/>
              <a:t>现在的标准时间──</a:t>
            </a:r>
            <a:r>
              <a:rPr lang="zh-CN" altLang="en-US">
                <a:hlinkClick r:id="rId4"/>
              </a:rPr>
              <a:t>协调世界时</a:t>
            </a:r>
            <a:r>
              <a:rPr lang="zh-CN" altLang="en-US"/>
              <a:t>（</a:t>
            </a:r>
            <a:r>
              <a:rPr lang="en-US" altLang="zh-CN">
                <a:hlinkClick r:id="rId5"/>
              </a:rPr>
              <a:t>UTC</a:t>
            </a:r>
            <a:r>
              <a:rPr lang="zh-CN" altLang="en-US"/>
              <a:t>）──由</a:t>
            </a:r>
            <a:r>
              <a:rPr lang="zh-CN" altLang="en-US">
                <a:hlinkClick r:id="rId6"/>
              </a:rPr>
              <a:t>原子钟</a:t>
            </a:r>
            <a:r>
              <a:rPr lang="zh-CN" altLang="en-US"/>
              <a:t>提供。</a:t>
            </a:r>
            <a:endParaRPr lang="en-US" altLang="zh-CN"/>
          </a:p>
          <a:p>
            <a:r>
              <a:rPr lang="en-US" altLang="zh-CN"/>
              <a:t>CST</a:t>
            </a:r>
            <a:r>
              <a:rPr lang="zh-CN" altLang="en-US"/>
              <a:t>：中国标准时间：</a:t>
            </a:r>
            <a:r>
              <a:rPr lang="en-US" altLang="zh-CN"/>
              <a:t>China Standard Time UT+8:00</a:t>
            </a:r>
          </a:p>
          <a:p>
            <a:endParaRPr lang="en-US" altLang="zh-CN"/>
          </a:p>
          <a:p>
            <a:r>
              <a:rPr lang="zh-CN" altLang="en-US"/>
              <a:t>标准基准时间（称为“时代”）即</a:t>
            </a:r>
            <a:r>
              <a:rPr lang="en-US" altLang="zh-CN"/>
              <a:t>1970</a:t>
            </a:r>
            <a:r>
              <a:rPr lang="zh-CN" altLang="en-US"/>
              <a:t>年</a:t>
            </a:r>
            <a:r>
              <a:rPr lang="en-US" altLang="zh-CN"/>
              <a:t>1</a:t>
            </a:r>
            <a:r>
              <a:rPr lang="zh-CN" altLang="en-US"/>
              <a:t>月</a:t>
            </a:r>
            <a:r>
              <a:rPr lang="en-US" altLang="zh-CN"/>
              <a:t>1</a:t>
            </a:r>
            <a:r>
              <a:rPr lang="zh-CN" altLang="en-US"/>
              <a:t>日</a:t>
            </a:r>
            <a:r>
              <a:rPr lang="en-US" altLang="zh-CN"/>
              <a:t>00:00:00 GMT</a:t>
            </a:r>
          </a:p>
        </p:txBody>
      </p:sp>
      <p:sp>
        <p:nvSpPr>
          <p:cNvPr id="45060" name="灯片编号占位符 3">
            <a:extLst>
              <a:ext uri="{FF2B5EF4-FFF2-40B4-BE49-F238E27FC236}">
                <a16:creationId xmlns:a16="http://schemas.microsoft.com/office/drawing/2014/main" id="{A40DC9CD-B425-43D9-B3CC-3413990A875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63610CC9-E201-469C-9E5F-220924721DB0}" type="slidenum">
              <a:rPr lang="zh-CN" altLang="en-US"/>
              <a:pPr>
                <a:spcBef>
                  <a:spcPct val="0"/>
                </a:spcBef>
              </a:pPr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6173857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幻灯片图像占位符 1">
            <a:extLst>
              <a:ext uri="{FF2B5EF4-FFF2-40B4-BE49-F238E27FC236}">
                <a16:creationId xmlns:a16="http://schemas.microsoft.com/office/drawing/2014/main" id="{3222522B-BF6C-4496-8C36-032C98F501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1" name="备注占位符 2">
            <a:extLst>
              <a:ext uri="{FF2B5EF4-FFF2-40B4-BE49-F238E27FC236}">
                <a16:creationId xmlns:a16="http://schemas.microsoft.com/office/drawing/2014/main" id="{F336A5C9-1363-418D-B666-67518DA4A75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查看帮助文档，回到资料总结，然后程序中演示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7460" name="灯片编号占位符 3">
            <a:extLst>
              <a:ext uri="{FF2B5EF4-FFF2-40B4-BE49-F238E27FC236}">
                <a16:creationId xmlns:a16="http://schemas.microsoft.com/office/drawing/2014/main" id="{D4D8A187-7A08-4B91-ADF3-0280629989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0B8F2FE1-361B-426A-B1E5-CFE195DEA75F}" type="slidenum">
              <a:rPr lang="zh-CN" altLang="en-US"/>
              <a:pPr/>
              <a:t>93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7338360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幻灯片图像占位符 1">
            <a:extLst>
              <a:ext uri="{FF2B5EF4-FFF2-40B4-BE49-F238E27FC236}">
                <a16:creationId xmlns:a16="http://schemas.microsoft.com/office/drawing/2014/main" id="{3222522B-BF6C-4496-8C36-032C98F501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1" name="备注占位符 2">
            <a:extLst>
              <a:ext uri="{FF2B5EF4-FFF2-40B4-BE49-F238E27FC236}">
                <a16:creationId xmlns:a16="http://schemas.microsoft.com/office/drawing/2014/main" id="{F336A5C9-1363-418D-B666-67518DA4A75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查看帮助文档，回到资料总结，然后程序中演示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7460" name="灯片编号占位符 3">
            <a:extLst>
              <a:ext uri="{FF2B5EF4-FFF2-40B4-BE49-F238E27FC236}">
                <a16:creationId xmlns:a16="http://schemas.microsoft.com/office/drawing/2014/main" id="{D4D8A187-7A08-4B91-ADF3-0280629989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0B8F2FE1-361B-426A-B1E5-CFE195DEA75F}" type="slidenum">
              <a:rPr lang="zh-CN" altLang="en-US"/>
              <a:pPr/>
              <a:t>94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9969438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幻灯片图像占位符 1">
            <a:extLst>
              <a:ext uri="{FF2B5EF4-FFF2-40B4-BE49-F238E27FC236}">
                <a16:creationId xmlns:a16="http://schemas.microsoft.com/office/drawing/2014/main" id="{3222522B-BF6C-4496-8C36-032C98F501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1" name="备注占位符 2">
            <a:extLst>
              <a:ext uri="{FF2B5EF4-FFF2-40B4-BE49-F238E27FC236}">
                <a16:creationId xmlns:a16="http://schemas.microsoft.com/office/drawing/2014/main" id="{F336A5C9-1363-418D-B666-67518DA4A75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查看帮助文档，回到资料总结，然后程序中演示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7460" name="灯片编号占位符 3">
            <a:extLst>
              <a:ext uri="{FF2B5EF4-FFF2-40B4-BE49-F238E27FC236}">
                <a16:creationId xmlns:a16="http://schemas.microsoft.com/office/drawing/2014/main" id="{D4D8A187-7A08-4B91-ADF3-0280629989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0B8F2FE1-361B-426A-B1E5-CFE195DEA75F}" type="slidenum">
              <a:rPr lang="zh-CN" altLang="en-US"/>
              <a:pPr/>
              <a:t>95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9682470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幻灯片图像占位符 1">
            <a:extLst>
              <a:ext uri="{FF2B5EF4-FFF2-40B4-BE49-F238E27FC236}">
                <a16:creationId xmlns:a16="http://schemas.microsoft.com/office/drawing/2014/main" id="{3222522B-BF6C-4496-8C36-032C98F501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1" name="备注占位符 2">
            <a:extLst>
              <a:ext uri="{FF2B5EF4-FFF2-40B4-BE49-F238E27FC236}">
                <a16:creationId xmlns:a16="http://schemas.microsoft.com/office/drawing/2014/main" id="{F336A5C9-1363-418D-B666-67518DA4A75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查看帮助文档，回到资料总结，然后程序中演示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7460" name="灯片编号占位符 3">
            <a:extLst>
              <a:ext uri="{FF2B5EF4-FFF2-40B4-BE49-F238E27FC236}">
                <a16:creationId xmlns:a16="http://schemas.microsoft.com/office/drawing/2014/main" id="{D4D8A187-7A08-4B91-ADF3-0280629989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0B8F2FE1-361B-426A-B1E5-CFE195DEA75F}" type="slidenum">
              <a:rPr lang="zh-CN" altLang="en-US"/>
              <a:pPr/>
              <a:t>96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9036771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幻灯片图像占位符 1">
            <a:extLst>
              <a:ext uri="{FF2B5EF4-FFF2-40B4-BE49-F238E27FC236}">
                <a16:creationId xmlns:a16="http://schemas.microsoft.com/office/drawing/2014/main" id="{3222522B-BF6C-4496-8C36-032C98F501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1" name="备注占位符 2">
            <a:extLst>
              <a:ext uri="{FF2B5EF4-FFF2-40B4-BE49-F238E27FC236}">
                <a16:creationId xmlns:a16="http://schemas.microsoft.com/office/drawing/2014/main" id="{F336A5C9-1363-418D-B666-67518DA4A75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查看帮助文档，回到资料总结，然后程序中演示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7460" name="灯片编号占位符 3">
            <a:extLst>
              <a:ext uri="{FF2B5EF4-FFF2-40B4-BE49-F238E27FC236}">
                <a16:creationId xmlns:a16="http://schemas.microsoft.com/office/drawing/2014/main" id="{D4D8A187-7A08-4B91-ADF3-0280629989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0B8F2FE1-361B-426A-B1E5-CFE195DEA75F}" type="slidenum">
              <a:rPr lang="zh-CN" altLang="en-US"/>
              <a:pPr/>
              <a:t>97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9296504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幻灯片图像占位符 1">
            <a:extLst>
              <a:ext uri="{FF2B5EF4-FFF2-40B4-BE49-F238E27FC236}">
                <a16:creationId xmlns:a16="http://schemas.microsoft.com/office/drawing/2014/main" id="{3222522B-BF6C-4496-8C36-032C98F501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1" name="备注占位符 2">
            <a:extLst>
              <a:ext uri="{FF2B5EF4-FFF2-40B4-BE49-F238E27FC236}">
                <a16:creationId xmlns:a16="http://schemas.microsoft.com/office/drawing/2014/main" id="{F336A5C9-1363-418D-B666-67518DA4A75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查看帮助文档，回到资料总结，然后程序中演示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7460" name="灯片编号占位符 3">
            <a:extLst>
              <a:ext uri="{FF2B5EF4-FFF2-40B4-BE49-F238E27FC236}">
                <a16:creationId xmlns:a16="http://schemas.microsoft.com/office/drawing/2014/main" id="{D4D8A187-7A08-4B91-ADF3-0280629989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0B8F2FE1-361B-426A-B1E5-CFE195DEA75F}" type="slidenum">
              <a:rPr lang="zh-CN" altLang="en-US"/>
              <a:pPr/>
              <a:t>98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1149194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幻灯片图像占位符 1">
            <a:extLst>
              <a:ext uri="{FF2B5EF4-FFF2-40B4-BE49-F238E27FC236}">
                <a16:creationId xmlns:a16="http://schemas.microsoft.com/office/drawing/2014/main" id="{3222522B-BF6C-4496-8C36-032C98F501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1" name="备注占位符 2">
            <a:extLst>
              <a:ext uri="{FF2B5EF4-FFF2-40B4-BE49-F238E27FC236}">
                <a16:creationId xmlns:a16="http://schemas.microsoft.com/office/drawing/2014/main" id="{F336A5C9-1363-418D-B666-67518DA4A75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查看帮助文档，回到资料总结，然后程序中演示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7460" name="灯片编号占位符 3">
            <a:extLst>
              <a:ext uri="{FF2B5EF4-FFF2-40B4-BE49-F238E27FC236}">
                <a16:creationId xmlns:a16="http://schemas.microsoft.com/office/drawing/2014/main" id="{D4D8A187-7A08-4B91-ADF3-0280629989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0B8F2FE1-361B-426A-B1E5-CFE195DEA75F}" type="slidenum">
              <a:rPr lang="zh-CN" altLang="en-US"/>
              <a:pPr/>
              <a:t>99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603333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幻灯片图像占位符 1">
            <a:extLst>
              <a:ext uri="{FF2B5EF4-FFF2-40B4-BE49-F238E27FC236}">
                <a16:creationId xmlns:a16="http://schemas.microsoft.com/office/drawing/2014/main" id="{3222522B-BF6C-4496-8C36-032C98F501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1" name="备注占位符 2">
            <a:extLst>
              <a:ext uri="{FF2B5EF4-FFF2-40B4-BE49-F238E27FC236}">
                <a16:creationId xmlns:a16="http://schemas.microsoft.com/office/drawing/2014/main" id="{F336A5C9-1363-418D-B666-67518DA4A75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查看帮助文档，回到资料总结，然后程序中演示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7460" name="灯片编号占位符 3">
            <a:extLst>
              <a:ext uri="{FF2B5EF4-FFF2-40B4-BE49-F238E27FC236}">
                <a16:creationId xmlns:a16="http://schemas.microsoft.com/office/drawing/2014/main" id="{D4D8A187-7A08-4B91-ADF3-0280629989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0B8F2FE1-361B-426A-B1E5-CFE195DEA75F}" type="slidenum">
              <a:rPr lang="zh-CN" altLang="en-US"/>
              <a:pPr/>
              <a:t>100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8055194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幻灯片图像占位符 1">
            <a:extLst>
              <a:ext uri="{FF2B5EF4-FFF2-40B4-BE49-F238E27FC236}">
                <a16:creationId xmlns:a16="http://schemas.microsoft.com/office/drawing/2014/main" id="{3222522B-BF6C-4496-8C36-032C98F501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1" name="备注占位符 2">
            <a:extLst>
              <a:ext uri="{FF2B5EF4-FFF2-40B4-BE49-F238E27FC236}">
                <a16:creationId xmlns:a16="http://schemas.microsoft.com/office/drawing/2014/main" id="{F336A5C9-1363-418D-B666-67518DA4A75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查看帮助文档，回到资料总结，然后程序中演示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7460" name="灯片编号占位符 3">
            <a:extLst>
              <a:ext uri="{FF2B5EF4-FFF2-40B4-BE49-F238E27FC236}">
                <a16:creationId xmlns:a16="http://schemas.microsoft.com/office/drawing/2014/main" id="{D4D8A187-7A08-4B91-ADF3-0280629989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0B8F2FE1-361B-426A-B1E5-CFE195DEA75F}" type="slidenum">
              <a:rPr lang="zh-CN" altLang="en-US"/>
              <a:pPr/>
              <a:t>101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315171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幻灯片图像占位符 1">
            <a:extLst>
              <a:ext uri="{FF2B5EF4-FFF2-40B4-BE49-F238E27FC236}">
                <a16:creationId xmlns:a16="http://schemas.microsoft.com/office/drawing/2014/main" id="{3222522B-BF6C-4496-8C36-032C98F501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1" name="备注占位符 2">
            <a:extLst>
              <a:ext uri="{FF2B5EF4-FFF2-40B4-BE49-F238E27FC236}">
                <a16:creationId xmlns:a16="http://schemas.microsoft.com/office/drawing/2014/main" id="{F336A5C9-1363-418D-B666-67518DA4A75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查看帮助文档，回到资料总结，然后程序中演示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7460" name="灯片编号占位符 3">
            <a:extLst>
              <a:ext uri="{FF2B5EF4-FFF2-40B4-BE49-F238E27FC236}">
                <a16:creationId xmlns:a16="http://schemas.microsoft.com/office/drawing/2014/main" id="{D4D8A187-7A08-4B91-ADF3-0280629989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0B8F2FE1-361B-426A-B1E5-CFE195DEA75F}" type="slidenum">
              <a:rPr lang="zh-CN" altLang="en-US"/>
              <a:pPr/>
              <a:t>102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47986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469F54-72BF-044A-89E7-CDAF75E947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244725"/>
            <a:ext cx="10541000" cy="1158875"/>
          </a:xfrm>
          <a:prstGeom prst="rect">
            <a:avLst/>
          </a:prstGeom>
        </p:spPr>
        <p:txBody>
          <a:bodyPr anchor="ctr"/>
          <a:lstStyle>
            <a:lvl1pPr>
              <a:defRPr sz="7200" b="0" i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kumimoji="1" lang="zh-CN" altLang="en-US" dirty="0"/>
              <a:t>主标题</a:t>
            </a:r>
          </a:p>
        </p:txBody>
      </p:sp>
      <p:sp>
        <p:nvSpPr>
          <p:cNvPr id="3" name="文本占位符 3">
            <a:extLst>
              <a:ext uri="{FF2B5EF4-FFF2-40B4-BE49-F238E27FC236}">
                <a16:creationId xmlns:a16="http://schemas.microsoft.com/office/drawing/2014/main" id="{FE68CD30-ECD6-A642-8C7F-BA42D1249DF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3454401"/>
            <a:ext cx="10540999" cy="630237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2400" b="0" i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</a:lstStyle>
          <a:p>
            <a:pPr lvl="0"/>
            <a:r>
              <a:rPr kumimoji="1" lang="zh-CN" altLang="en-US" dirty="0"/>
              <a:t>副标题内容，如若没有可以删除</a:t>
            </a:r>
          </a:p>
        </p:txBody>
      </p:sp>
    </p:spTree>
    <p:extLst>
      <p:ext uri="{BB962C8B-B14F-4D97-AF65-F5344CB8AC3E}">
        <p14:creationId xmlns:p14="http://schemas.microsoft.com/office/powerpoint/2010/main" val="5887210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E4D92416-D30F-8049-AD27-C955EC07F2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2232"/>
            <a:ext cx="10748056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6" name="文本占位符 11">
            <a:extLst>
              <a:ext uri="{FF2B5EF4-FFF2-40B4-BE49-F238E27FC236}">
                <a16:creationId xmlns:a16="http://schemas.microsoft.com/office/drawing/2014/main" id="{D8BA1B0F-468D-0446-AB7E-B23A83414DF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28517"/>
            <a:ext cx="10748057" cy="3922461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Wingdings" pitchFamily="2" charset="2"/>
              <a:buChar char="l"/>
              <a:tabLst/>
              <a:defRPr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138" indent="-358775">
              <a:buFont typeface="Wingdings" pitchFamily="2" charset="2"/>
              <a:buChar char="l"/>
              <a:tabLst/>
              <a:defRPr lang="en-US" altLang="zh-CN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buFont typeface="Wingdings" pitchFamily="2" charset="2"/>
              <a:buChar char="l"/>
              <a:tabLst/>
              <a:defRPr lang="zh-CN" altLang="en-US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marL="720000" lvl="1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itchFamily="2" charset="2"/>
              <a:buChar char="p"/>
              <a:tabLst/>
            </a:pPr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marL="720000" lvl="1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itchFamily="2" charset="2"/>
              <a:buChar char="p"/>
              <a:tabLst/>
            </a:pPr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tabLst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tabLst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374974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0F12D90F-BB49-421D-A9D1-C25C2A378E5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12212"/>
            <a:ext cx="9845675" cy="454780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9947CB16-8D08-5242-A2E0-936DC1D438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0749"/>
            <a:ext cx="9845675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29088069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（数字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B678CE99-982F-E747-B6C5-B29DECDE38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2232"/>
            <a:ext cx="10719119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3" name="文本占位符 11">
            <a:extLst>
              <a:ext uri="{FF2B5EF4-FFF2-40B4-BE49-F238E27FC236}">
                <a16:creationId xmlns:a16="http://schemas.microsoft.com/office/drawing/2014/main" id="{88D105DB-24C1-B042-AF5E-89B95733125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1598036"/>
            <a:ext cx="10719120" cy="4219575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tabLst/>
              <a:def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720000" indent="-360000">
              <a:lnSpc>
                <a:spcPct val="150000"/>
              </a:lnSpc>
              <a:buFont typeface="+mj-lt"/>
              <a:buAutoNum type="arabicPeriod"/>
              <a:tabLst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+mj-ea"/>
              <a:buAutoNum type="circleNumDbPlain"/>
              <a:tabLst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588711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+项目编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9020C514-817B-504E-A325-60842B59AB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2233"/>
            <a:ext cx="10748057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3" name="文本占位符 11">
            <a:extLst>
              <a:ext uri="{FF2B5EF4-FFF2-40B4-BE49-F238E27FC236}">
                <a16:creationId xmlns:a16="http://schemas.microsoft.com/office/drawing/2014/main" id="{9C0915B4-3DAF-C444-883E-818CAE39A5B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18707"/>
            <a:ext cx="10748057" cy="4219575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Wingdings" pitchFamily="2" charset="2"/>
              <a:buChar char="l"/>
              <a:tabLst/>
              <a:defRPr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138" indent="-358775">
              <a:buFont typeface="Wingdings" pitchFamily="2" charset="2"/>
              <a:buChar char="l"/>
              <a:tabLst/>
              <a:defRPr lang="en-US" altLang="zh-CN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buFont typeface="Wingdings" pitchFamily="2" charset="2"/>
              <a:buChar char="l"/>
              <a:tabLst/>
              <a:defRPr lang="zh-CN" altLang="en-US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marL="720000" lvl="1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itchFamily="2" charset="2"/>
              <a:buChar char="p"/>
              <a:tabLst/>
            </a:pPr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marL="720000" lvl="1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itchFamily="2" charset="2"/>
              <a:buChar char="p"/>
              <a:tabLst/>
            </a:pPr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tabLst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tabLst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571635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由发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9020C514-817B-504E-A325-60842B59AB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2232"/>
            <a:ext cx="10744805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118248313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案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EDBCAEF0-27E1-194C-B5F4-08826E264FF7}"/>
              </a:ext>
            </a:extLst>
          </p:cNvPr>
          <p:cNvGrpSpPr/>
          <p:nvPr userDrawn="1"/>
        </p:nvGrpSpPr>
        <p:grpSpPr>
          <a:xfrm>
            <a:off x="806306" y="1056254"/>
            <a:ext cx="1228476" cy="528956"/>
            <a:chOff x="852891" y="1026849"/>
            <a:chExt cx="1228476" cy="528956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7F233A09-E322-CB4D-81FE-B2170A097F20}"/>
                </a:ext>
              </a:extLst>
            </p:cNvPr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>
              <a:extLst>
                <a:ext uri="{FF2B5EF4-FFF2-40B4-BE49-F238E27FC236}">
                  <a16:creationId xmlns:a16="http://schemas.microsoft.com/office/drawing/2014/main" id="{58F0AF60-824F-A447-B933-34D6D8A0DBD6}"/>
                </a:ext>
              </a:extLst>
            </p:cNvPr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TextBox 2">
              <a:extLst>
                <a:ext uri="{FF2B5EF4-FFF2-40B4-BE49-F238E27FC236}">
                  <a16:creationId xmlns:a16="http://schemas.microsoft.com/office/drawing/2014/main" id="{A22AFB91-263F-054D-81BE-7D38A372C0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案例</a:t>
              </a:r>
            </a:p>
          </p:txBody>
        </p:sp>
      </p:grpSp>
      <p:sp>
        <p:nvSpPr>
          <p:cNvPr id="11" name="文本占位符 9">
            <a:extLst>
              <a:ext uri="{FF2B5EF4-FFF2-40B4-BE49-F238E27FC236}">
                <a16:creationId xmlns:a16="http://schemas.microsoft.com/office/drawing/2014/main" id="{D44EE2D5-15F6-2E42-8B3D-F0F3139D0A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10344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>
              <a:spcBef>
                <a:spcPct val="0"/>
              </a:spcBef>
            </a:pPr>
            <a:r>
              <a:rPr lang="zh-CN" altLang="en-US" dirty="0"/>
              <a:t>案例标题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F5EA2F1C-E1D5-B44C-AB78-F1D96E0D74B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743280"/>
            <a:ext cx="9214230" cy="376237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  <p:pic>
        <p:nvPicPr>
          <p:cNvPr id="13" name="图形 12">
            <a:extLst>
              <a:ext uri="{FF2B5EF4-FFF2-40B4-BE49-F238E27FC236}">
                <a16:creationId xmlns:a16="http://schemas.microsoft.com/office/drawing/2014/main" id="{455DD043-453D-F04F-965C-A5E686829A6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9623" y="1246948"/>
            <a:ext cx="201682" cy="201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33039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步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EDBCAEF0-27E1-194C-B5F4-08826E264FF7}"/>
              </a:ext>
            </a:extLst>
          </p:cNvPr>
          <p:cNvGrpSpPr/>
          <p:nvPr userDrawn="1"/>
        </p:nvGrpSpPr>
        <p:grpSpPr>
          <a:xfrm>
            <a:off x="806306" y="1060146"/>
            <a:ext cx="1228476" cy="528956"/>
            <a:chOff x="852891" y="1026849"/>
            <a:chExt cx="1228476" cy="528956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7F233A09-E322-CB4D-81FE-B2170A097F20}"/>
                </a:ext>
              </a:extLst>
            </p:cNvPr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>
              <a:extLst>
                <a:ext uri="{FF2B5EF4-FFF2-40B4-BE49-F238E27FC236}">
                  <a16:creationId xmlns:a16="http://schemas.microsoft.com/office/drawing/2014/main" id="{58F0AF60-824F-A447-B933-34D6D8A0DBD6}"/>
                </a:ext>
              </a:extLst>
            </p:cNvPr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TextBox 2">
              <a:extLst>
                <a:ext uri="{FF2B5EF4-FFF2-40B4-BE49-F238E27FC236}">
                  <a16:creationId xmlns:a16="http://schemas.microsoft.com/office/drawing/2014/main" id="{A22AFB91-263F-054D-81BE-7D38A372C0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步骤</a:t>
              </a:r>
            </a:p>
          </p:txBody>
        </p:sp>
      </p:grpSp>
      <p:sp>
        <p:nvSpPr>
          <p:cNvPr id="11" name="文本占位符 9">
            <a:extLst>
              <a:ext uri="{FF2B5EF4-FFF2-40B4-BE49-F238E27FC236}">
                <a16:creationId xmlns:a16="http://schemas.microsoft.com/office/drawing/2014/main" id="{D44EE2D5-15F6-2E42-8B3D-F0F3139D0A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107332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marL="0" lvl="0" indent="0">
              <a:spcBef>
                <a:spcPct val="0"/>
              </a:spcBef>
              <a:buNone/>
            </a:pPr>
            <a:r>
              <a:rPr lang="zh-CN" altLang="en-US" dirty="0"/>
              <a:t>步骤标题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F5EA2F1C-E1D5-B44C-AB78-F1D96E0D74B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747172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  <p:pic>
        <p:nvPicPr>
          <p:cNvPr id="13" name="图形 12">
            <a:extLst>
              <a:ext uri="{FF2B5EF4-FFF2-40B4-BE49-F238E27FC236}">
                <a16:creationId xmlns:a16="http://schemas.microsoft.com/office/drawing/2014/main" id="{A6C6B16B-7FC0-904C-B475-F9CF5C74E36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9623" y="1250840"/>
            <a:ext cx="201682" cy="201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84412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练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EDBCAEF0-27E1-194C-B5F4-08826E264FF7}"/>
              </a:ext>
            </a:extLst>
          </p:cNvPr>
          <p:cNvGrpSpPr/>
          <p:nvPr userDrawn="1"/>
        </p:nvGrpSpPr>
        <p:grpSpPr>
          <a:xfrm>
            <a:off x="806306" y="1054782"/>
            <a:ext cx="1228476" cy="528956"/>
            <a:chOff x="852891" y="1026849"/>
            <a:chExt cx="1228476" cy="528956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7F233A09-E322-CB4D-81FE-B2170A097F20}"/>
                </a:ext>
              </a:extLst>
            </p:cNvPr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>
              <a:extLst>
                <a:ext uri="{FF2B5EF4-FFF2-40B4-BE49-F238E27FC236}">
                  <a16:creationId xmlns:a16="http://schemas.microsoft.com/office/drawing/2014/main" id="{58F0AF60-824F-A447-B933-34D6D8A0DBD6}"/>
                </a:ext>
              </a:extLst>
            </p:cNvPr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TextBox 2">
              <a:extLst>
                <a:ext uri="{FF2B5EF4-FFF2-40B4-BE49-F238E27FC236}">
                  <a16:creationId xmlns:a16="http://schemas.microsoft.com/office/drawing/2014/main" id="{A22AFB91-263F-054D-81BE-7D38A372C0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练习</a:t>
              </a:r>
            </a:p>
          </p:txBody>
        </p:sp>
      </p:grpSp>
      <p:sp>
        <p:nvSpPr>
          <p:cNvPr id="11" name="文本占位符 9">
            <a:extLst>
              <a:ext uri="{FF2B5EF4-FFF2-40B4-BE49-F238E27FC236}">
                <a16:creationId xmlns:a16="http://schemas.microsoft.com/office/drawing/2014/main" id="{D44EE2D5-15F6-2E42-8B3D-F0F3139D0A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101968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marL="0" lvl="0" indent="0">
              <a:spcBef>
                <a:spcPct val="0"/>
              </a:spcBef>
              <a:buNone/>
            </a:pPr>
            <a:r>
              <a:rPr lang="zh-CN" altLang="en-US" dirty="0"/>
              <a:t>练习标题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F5EA2F1C-E1D5-B44C-AB78-F1D96E0D74B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741808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此为练习内容，字体不可改，阿里巴巴普惠体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  <p:pic>
        <p:nvPicPr>
          <p:cNvPr id="13" name="图形 12">
            <a:extLst>
              <a:ext uri="{FF2B5EF4-FFF2-40B4-BE49-F238E27FC236}">
                <a16:creationId xmlns:a16="http://schemas.microsoft.com/office/drawing/2014/main" id="{1FD7787D-704C-E74D-B53E-A392EAB4805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9623" y="1245476"/>
            <a:ext cx="201682" cy="201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58381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思考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六边形 27">
            <a:extLst>
              <a:ext uri="{FF2B5EF4-FFF2-40B4-BE49-F238E27FC236}">
                <a16:creationId xmlns:a16="http://schemas.microsoft.com/office/drawing/2014/main" id="{380B9059-6AA7-9E4F-BC56-F30289A262EA}"/>
              </a:ext>
            </a:extLst>
          </p:cNvPr>
          <p:cNvSpPr/>
          <p:nvPr userDrawn="1"/>
        </p:nvSpPr>
        <p:spPr>
          <a:xfrm rot="5400000">
            <a:off x="941355" y="3506918"/>
            <a:ext cx="1225219" cy="1056223"/>
          </a:xfrm>
          <a:prstGeom prst="hexagon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3" name="六边形 22">
            <a:extLst>
              <a:ext uri="{FF2B5EF4-FFF2-40B4-BE49-F238E27FC236}">
                <a16:creationId xmlns:a16="http://schemas.microsoft.com/office/drawing/2014/main" id="{D71D36F9-1B1C-094A-A062-19A46A7AB388}"/>
              </a:ext>
            </a:extLst>
          </p:cNvPr>
          <p:cNvSpPr/>
          <p:nvPr userDrawn="1"/>
        </p:nvSpPr>
        <p:spPr>
          <a:xfrm rot="5400000">
            <a:off x="1484022" y="2527438"/>
            <a:ext cx="1944550" cy="1676336"/>
          </a:xfrm>
          <a:prstGeom prst="hexagon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占位符 3">
            <a:extLst>
              <a:ext uri="{FF2B5EF4-FFF2-40B4-BE49-F238E27FC236}">
                <a16:creationId xmlns:a16="http://schemas.microsoft.com/office/drawing/2014/main" id="{34600FE5-8DCA-46AA-AB57-2E40352BF07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36556"/>
            <a:ext cx="5760538" cy="4710244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5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7" name="标题占位符 1">
            <a:extLst>
              <a:ext uri="{FF2B5EF4-FFF2-40B4-BE49-F238E27FC236}">
                <a16:creationId xmlns:a16="http://schemas.microsoft.com/office/drawing/2014/main" id="{EBBF2F2F-D96E-4638-A53F-CD7237FF5C1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695420" y="2882670"/>
            <a:ext cx="1567542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 algn="ctr"/>
            <a:r>
              <a:rPr lang="zh-CN" altLang="en-US" sz="40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思考</a:t>
            </a:r>
          </a:p>
        </p:txBody>
      </p:sp>
      <p:sp>
        <p:nvSpPr>
          <p:cNvPr id="24" name="六边形 23">
            <a:extLst>
              <a:ext uri="{FF2B5EF4-FFF2-40B4-BE49-F238E27FC236}">
                <a16:creationId xmlns:a16="http://schemas.microsoft.com/office/drawing/2014/main" id="{745B08E3-3066-3844-87E9-46D7426765C6}"/>
              </a:ext>
            </a:extLst>
          </p:cNvPr>
          <p:cNvSpPr/>
          <p:nvPr userDrawn="1"/>
        </p:nvSpPr>
        <p:spPr>
          <a:xfrm rot="5400000">
            <a:off x="3294074" y="2149103"/>
            <a:ext cx="566610" cy="488457"/>
          </a:xfrm>
          <a:prstGeom prst="hexagon">
            <a:avLst/>
          </a:prstGeom>
          <a:solidFill>
            <a:srgbClr val="AD2B26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六边形 24">
            <a:extLst>
              <a:ext uri="{FF2B5EF4-FFF2-40B4-BE49-F238E27FC236}">
                <a16:creationId xmlns:a16="http://schemas.microsoft.com/office/drawing/2014/main" id="{B7A42CA5-7885-7642-B20D-B92B35099CBC}"/>
              </a:ext>
            </a:extLst>
          </p:cNvPr>
          <p:cNvSpPr/>
          <p:nvPr userDrawn="1"/>
        </p:nvSpPr>
        <p:spPr>
          <a:xfrm rot="5400000">
            <a:off x="1198356" y="4126436"/>
            <a:ext cx="298934" cy="257702"/>
          </a:xfrm>
          <a:prstGeom prst="hexagon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6" name="六边形 25">
            <a:extLst>
              <a:ext uri="{FF2B5EF4-FFF2-40B4-BE49-F238E27FC236}">
                <a16:creationId xmlns:a16="http://schemas.microsoft.com/office/drawing/2014/main" id="{DE7B2235-1C6B-6B44-BC4F-1EC9BD8B9D8D}"/>
              </a:ext>
            </a:extLst>
          </p:cNvPr>
          <p:cNvSpPr/>
          <p:nvPr userDrawn="1"/>
        </p:nvSpPr>
        <p:spPr>
          <a:xfrm rot="5400000">
            <a:off x="3642476" y="4385265"/>
            <a:ext cx="566612" cy="488459"/>
          </a:xfrm>
          <a:prstGeom prst="hexagon">
            <a:avLst/>
          </a:prstGeom>
          <a:noFill/>
          <a:ln w="1905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六边形 29">
            <a:extLst>
              <a:ext uri="{FF2B5EF4-FFF2-40B4-BE49-F238E27FC236}">
                <a16:creationId xmlns:a16="http://schemas.microsoft.com/office/drawing/2014/main" id="{5BF818FD-51C6-E54A-9D53-783E1313F19E}"/>
              </a:ext>
            </a:extLst>
          </p:cNvPr>
          <p:cNvSpPr/>
          <p:nvPr userDrawn="1"/>
        </p:nvSpPr>
        <p:spPr>
          <a:xfrm rot="5400000">
            <a:off x="1190641" y="1715050"/>
            <a:ext cx="854974" cy="737047"/>
          </a:xfrm>
          <a:prstGeom prst="hexagon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11379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总结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>
            <a:extLst>
              <a:ext uri="{FF2B5EF4-FFF2-40B4-BE49-F238E27FC236}">
                <a16:creationId xmlns:a16="http://schemas.microsoft.com/office/drawing/2014/main" id="{34600FE5-8DCA-46AA-AB57-2E40352BF07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5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>
            <a:extLst>
              <a:ext uri="{FF2B5EF4-FFF2-40B4-BE49-F238E27FC236}">
                <a16:creationId xmlns:a16="http://schemas.microsoft.com/office/drawing/2014/main" id="{EBBF2F2F-D96E-4638-A53F-CD7237FF5C1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总结</a:t>
            </a:r>
            <a:endParaRPr lang="zh-TW" altLang="zh-CN" sz="4800" kern="0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710880" y="1813092"/>
            <a:ext cx="3587349" cy="3036721"/>
            <a:chOff x="864135" y="2246295"/>
            <a:chExt cx="3587349" cy="3036721"/>
          </a:xfrm>
        </p:grpSpPr>
        <p:sp>
          <p:nvSpPr>
            <p:cNvPr id="12" name="椭圆 11"/>
            <p:cNvSpPr/>
            <p:nvPr userDrawn="1"/>
          </p:nvSpPr>
          <p:spPr>
            <a:xfrm>
              <a:off x="1348310" y="4694927"/>
              <a:ext cx="588089" cy="588089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 userDrawn="1"/>
          </p:nvSpPr>
          <p:spPr>
            <a:xfrm>
              <a:off x="2962055" y="4101828"/>
              <a:ext cx="926888" cy="926888"/>
            </a:xfrm>
            <a:prstGeom prst="ellipse">
              <a:avLst/>
            </a:prstGeom>
            <a:solidFill>
              <a:srgbClr val="515151">
                <a:alpha val="6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 userDrawn="1"/>
          </p:nvSpPr>
          <p:spPr>
            <a:xfrm>
              <a:off x="2860808" y="2695667"/>
              <a:ext cx="1590676" cy="1590676"/>
            </a:xfrm>
            <a:prstGeom prst="ellipse">
              <a:avLst/>
            </a:prstGeom>
            <a:noFill/>
            <a:ln w="12700">
              <a:solidFill>
                <a:srgbClr val="51515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 userDrawn="1"/>
          </p:nvSpPr>
          <p:spPr>
            <a:xfrm>
              <a:off x="1642355" y="2871191"/>
              <a:ext cx="1924945" cy="1895739"/>
            </a:xfrm>
            <a:prstGeom prst="ellipse">
              <a:avLst/>
            </a:prstGeom>
            <a:solidFill>
              <a:schemeClr val="bg1"/>
            </a:solidFill>
            <a:ln w="1143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" name="椭圆 15"/>
            <p:cNvSpPr/>
            <p:nvPr userDrawn="1"/>
          </p:nvSpPr>
          <p:spPr>
            <a:xfrm>
              <a:off x="864135" y="2246295"/>
              <a:ext cx="804338" cy="804338"/>
            </a:xfrm>
            <a:prstGeom prst="ellipse">
              <a:avLst/>
            </a:prstGeom>
            <a:solidFill>
              <a:schemeClr val="bg1">
                <a:lumMod val="9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 userDrawn="1"/>
          </p:nvSpPr>
          <p:spPr>
            <a:xfrm>
              <a:off x="3257550" y="2352674"/>
              <a:ext cx="314325" cy="314325"/>
            </a:xfrm>
            <a:prstGeom prst="ellipse">
              <a:avLst/>
            </a:prstGeom>
            <a:solidFill>
              <a:srgbClr val="49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标题占位符 1">
              <a:extLst>
                <a:ext uri="{FF2B5EF4-FFF2-40B4-BE49-F238E27FC236}">
                  <a16:creationId xmlns:a16="http://schemas.microsoft.com/office/drawing/2014/main" id="{EBBF2F2F-D96E-4638-A53F-CD7237FF5C1E}"/>
                </a:ext>
              </a:extLst>
            </p:cNvPr>
            <p:cNvSpPr txBox="1">
              <a:spLocks noChangeArrowheads="1"/>
            </p:cNvSpPr>
            <p:nvPr userDrawn="1"/>
          </p:nvSpPr>
          <p:spPr bwMode="auto">
            <a:xfrm>
              <a:off x="1822066" y="3328761"/>
              <a:ext cx="1567542" cy="1079500"/>
            </a:xfrm>
            <a:prstGeom prst="rect">
              <a:avLst/>
            </a:prstGeom>
            <a:noFill/>
            <a:ln>
              <a:noFill/>
            </a:ln>
          </p:spPr>
          <p:txBody>
            <a:bodyPr lIns="91440" tIns="45720" rIns="91440" bIns="45720" anchor="ctr"/>
            <a:lstStyle>
              <a:lvl1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2pPr>
              <a:lvl3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3pPr>
              <a:lvl4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4pPr>
              <a:lvl5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5pPr>
              <a:lvl6pPr marL="3429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6pPr>
              <a:lvl7pPr marL="6858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7pPr>
              <a:lvl8pPr marL="10287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8pPr>
              <a:lvl9pPr marL="13716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9pPr>
            </a:lstStyle>
            <a:p>
              <a:pPr algn="ctr"/>
              <a:r>
                <a:rPr lang="zh-CN" altLang="en-US" sz="4000" dirty="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总结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700943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>
            <a:extLst>
              <a:ext uri="{FF2B5EF4-FFF2-40B4-BE49-F238E27FC236}">
                <a16:creationId xmlns:a16="http://schemas.microsoft.com/office/drawing/2014/main" id="{81B62E64-63F1-3949-8E18-11A80E8D9F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19358" y="1006475"/>
            <a:ext cx="5973761" cy="4256405"/>
          </a:xfrm>
          <a:prstGeom prst="rect">
            <a:avLst/>
          </a:prstGeom>
        </p:spPr>
        <p:txBody>
          <a:bodyPr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marL="457189" marR="0" lvl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/>
            </a:pPr>
            <a:r>
              <a:rPr kumimoji="1" lang="zh-CN" altLang="en-US" dirty="0"/>
              <a:t>此内容上下居中对齐，可根据实际情况微调位置和字体大小</a:t>
            </a:r>
          </a:p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6469422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思路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>
            <a:extLst>
              <a:ext uri="{FF2B5EF4-FFF2-40B4-BE49-F238E27FC236}">
                <a16:creationId xmlns:a16="http://schemas.microsoft.com/office/drawing/2014/main" id="{34600FE5-8DCA-46AA-AB57-2E40352BF07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5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>
            <a:extLst>
              <a:ext uri="{FF2B5EF4-FFF2-40B4-BE49-F238E27FC236}">
                <a16:creationId xmlns:a16="http://schemas.microsoft.com/office/drawing/2014/main" id="{EBBF2F2F-D96E-4638-A53F-CD7237FF5C1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总结</a:t>
            </a:r>
            <a:endParaRPr lang="zh-TW" altLang="zh-CN" sz="4800" kern="0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5" name="泪珠形 14">
            <a:extLst>
              <a:ext uri="{FF2B5EF4-FFF2-40B4-BE49-F238E27FC236}">
                <a16:creationId xmlns:a16="http://schemas.microsoft.com/office/drawing/2014/main" id="{0EFAFC56-5B16-1644-BDCA-117D21E2806E}"/>
              </a:ext>
            </a:extLst>
          </p:cNvPr>
          <p:cNvSpPr/>
          <p:nvPr userDrawn="1"/>
        </p:nvSpPr>
        <p:spPr>
          <a:xfrm>
            <a:off x="1013943" y="3138371"/>
            <a:ext cx="1399001" cy="1399001"/>
          </a:xfrm>
          <a:prstGeom prst="teardrop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0" name="泪珠形 19">
            <a:extLst>
              <a:ext uri="{FF2B5EF4-FFF2-40B4-BE49-F238E27FC236}">
                <a16:creationId xmlns:a16="http://schemas.microsoft.com/office/drawing/2014/main" id="{02C17FF1-E140-B64F-AF1C-FE17A937E731}"/>
              </a:ext>
            </a:extLst>
          </p:cNvPr>
          <p:cNvSpPr/>
          <p:nvPr userDrawn="1"/>
        </p:nvSpPr>
        <p:spPr>
          <a:xfrm>
            <a:off x="1645363" y="2308178"/>
            <a:ext cx="2017950" cy="2017950"/>
          </a:xfrm>
          <a:prstGeom prst="teardrop">
            <a:avLst/>
          </a:prstGeom>
          <a:solidFill>
            <a:schemeClr val="bg1"/>
          </a:solidFill>
          <a:ln w="114300">
            <a:solidFill>
              <a:srgbClr val="B602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2" name="标题占位符 1">
            <a:extLst>
              <a:ext uri="{FF2B5EF4-FFF2-40B4-BE49-F238E27FC236}">
                <a16:creationId xmlns:a16="http://schemas.microsoft.com/office/drawing/2014/main" id="{F639FB5D-6047-3448-A319-F4FD2BA72BB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938193" y="2553627"/>
            <a:ext cx="1567542" cy="154657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 algn="ctr"/>
            <a:r>
              <a:rPr lang="zh-CN" altLang="en-US" sz="3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思路</a:t>
            </a:r>
            <a:endParaRPr lang="en-US" altLang="zh-CN" sz="3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3" name="泪珠形 22">
            <a:extLst>
              <a:ext uri="{FF2B5EF4-FFF2-40B4-BE49-F238E27FC236}">
                <a16:creationId xmlns:a16="http://schemas.microsoft.com/office/drawing/2014/main" id="{0C1BFADD-1066-B04B-BD99-C7E20F0FA73E}"/>
              </a:ext>
            </a:extLst>
          </p:cNvPr>
          <p:cNvSpPr/>
          <p:nvPr userDrawn="1"/>
        </p:nvSpPr>
        <p:spPr>
          <a:xfrm>
            <a:off x="3663313" y="3963112"/>
            <a:ext cx="439924" cy="439924"/>
          </a:xfrm>
          <a:prstGeom prst="teardrop">
            <a:avLst/>
          </a:prstGeom>
          <a:solidFill>
            <a:srgbClr val="515151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4" name="泪珠形 23">
            <a:extLst>
              <a:ext uri="{FF2B5EF4-FFF2-40B4-BE49-F238E27FC236}">
                <a16:creationId xmlns:a16="http://schemas.microsoft.com/office/drawing/2014/main" id="{20149FF9-71F5-FB43-A7A0-BB0C90CB4486}"/>
              </a:ext>
            </a:extLst>
          </p:cNvPr>
          <p:cNvSpPr/>
          <p:nvPr userDrawn="1"/>
        </p:nvSpPr>
        <p:spPr>
          <a:xfrm>
            <a:off x="2152487" y="1924996"/>
            <a:ext cx="260457" cy="260457"/>
          </a:xfrm>
          <a:prstGeom prst="teardrop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5" name="泪珠形 24">
            <a:extLst>
              <a:ext uri="{FF2B5EF4-FFF2-40B4-BE49-F238E27FC236}">
                <a16:creationId xmlns:a16="http://schemas.microsoft.com/office/drawing/2014/main" id="{098F3E8C-7A22-A34B-817A-438DDA0CAC1C}"/>
              </a:ext>
            </a:extLst>
          </p:cNvPr>
          <p:cNvSpPr/>
          <p:nvPr userDrawn="1"/>
        </p:nvSpPr>
        <p:spPr>
          <a:xfrm>
            <a:off x="844996" y="3255023"/>
            <a:ext cx="562210" cy="562210"/>
          </a:xfrm>
          <a:prstGeom prst="teardrop">
            <a:avLst/>
          </a:prstGeom>
          <a:noFill/>
          <a:ln w="12700">
            <a:solidFill>
              <a:srgbClr val="DE0014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068753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今日作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矩形 42">
            <a:extLst>
              <a:ext uri="{FF2B5EF4-FFF2-40B4-BE49-F238E27FC236}">
                <a16:creationId xmlns:a16="http://schemas.microsoft.com/office/drawing/2014/main" id="{4AB6E3BD-F819-724D-9482-568CE7A3A1F8}"/>
              </a:ext>
            </a:extLst>
          </p:cNvPr>
          <p:cNvSpPr/>
          <p:nvPr userDrawn="1"/>
        </p:nvSpPr>
        <p:spPr>
          <a:xfrm rot="2700000">
            <a:off x="3564412" y="2953096"/>
            <a:ext cx="936368" cy="936368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19BD6F73-BC4E-714F-81EB-5276C9B1460A}"/>
              </a:ext>
            </a:extLst>
          </p:cNvPr>
          <p:cNvSpPr/>
          <p:nvPr userDrawn="1"/>
        </p:nvSpPr>
        <p:spPr>
          <a:xfrm rot="2700000">
            <a:off x="3711024" y="3896183"/>
            <a:ext cx="643144" cy="643144"/>
          </a:xfrm>
          <a:prstGeom prst="rect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93788A09-8D86-D048-B1A9-A02E86D4E252}"/>
              </a:ext>
            </a:extLst>
          </p:cNvPr>
          <p:cNvSpPr/>
          <p:nvPr userDrawn="1"/>
        </p:nvSpPr>
        <p:spPr>
          <a:xfrm rot="2700000">
            <a:off x="1595908" y="2003998"/>
            <a:ext cx="219635" cy="219635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B9328185-789E-DD42-AA27-851035E2E6BA}"/>
              </a:ext>
            </a:extLst>
          </p:cNvPr>
          <p:cNvSpPr/>
          <p:nvPr userDrawn="1"/>
        </p:nvSpPr>
        <p:spPr>
          <a:xfrm rot="2700000">
            <a:off x="1559312" y="4111232"/>
            <a:ext cx="494750" cy="494750"/>
          </a:xfrm>
          <a:prstGeom prst="rect">
            <a:avLst/>
          </a:prstGeom>
          <a:solidFill>
            <a:srgbClr val="515151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5F2080FE-05C6-2340-B7D7-FCDE4D780420}"/>
              </a:ext>
            </a:extLst>
          </p:cNvPr>
          <p:cNvSpPr/>
          <p:nvPr userDrawn="1"/>
        </p:nvSpPr>
        <p:spPr>
          <a:xfrm rot="2700000">
            <a:off x="986540" y="2025081"/>
            <a:ext cx="361655" cy="361655"/>
          </a:xfrm>
          <a:prstGeom prst="rect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990C36A6-06C1-0647-8725-306AE7D5DB42}"/>
              </a:ext>
            </a:extLst>
          </p:cNvPr>
          <p:cNvSpPr/>
          <p:nvPr userDrawn="1"/>
        </p:nvSpPr>
        <p:spPr>
          <a:xfrm rot="2700000">
            <a:off x="1815645" y="2401118"/>
            <a:ext cx="1828800" cy="1828800"/>
          </a:xfrm>
          <a:prstGeom prst="rect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8" name="文本占位符 3">
            <a:extLst>
              <a:ext uri="{FF2B5EF4-FFF2-40B4-BE49-F238E27FC236}">
                <a16:creationId xmlns:a16="http://schemas.microsoft.com/office/drawing/2014/main" id="{34600FE5-8DCA-46AA-AB57-2E40352BF07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371600"/>
            <a:ext cx="5760538" cy="467360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5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33" name="标题占位符 1">
            <a:extLst>
              <a:ext uri="{FF2B5EF4-FFF2-40B4-BE49-F238E27FC236}">
                <a16:creationId xmlns:a16="http://schemas.microsoft.com/office/drawing/2014/main" id="{C9A22D05-8FDB-7546-BB47-01F708903CCD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938193" y="2543117"/>
            <a:ext cx="1567542" cy="154657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 algn="ctr"/>
            <a:r>
              <a:rPr lang="zh-CN" altLang="en-US" sz="3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今日</a:t>
            </a:r>
            <a:endParaRPr lang="en-US" altLang="zh-CN" sz="3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algn="ctr"/>
            <a:r>
              <a:rPr lang="zh-CN" altLang="en-US" sz="3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作业</a:t>
            </a: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9C7A4DAB-DC8A-9A43-A443-C9AE1D1E2698}"/>
              </a:ext>
            </a:extLst>
          </p:cNvPr>
          <p:cNvSpPr/>
          <p:nvPr userDrawn="1"/>
        </p:nvSpPr>
        <p:spPr>
          <a:xfrm rot="2700000">
            <a:off x="4273426" y="2329809"/>
            <a:ext cx="263657" cy="263657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392248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7985213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041511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>
            <a:extLst>
              <a:ext uri="{FF2B5EF4-FFF2-40B4-BE49-F238E27FC236}">
                <a16:creationId xmlns:a16="http://schemas.microsoft.com/office/drawing/2014/main" id="{81B62E64-63F1-3949-8E18-11A80E8D9F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</a:p>
        </p:txBody>
      </p:sp>
    </p:spTree>
    <p:extLst>
      <p:ext uri="{BB962C8B-B14F-4D97-AF65-F5344CB8AC3E}">
        <p14:creationId xmlns:p14="http://schemas.microsoft.com/office/powerpoint/2010/main" val="21962598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页版式（一级+二级标题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239209-2A8D-D940-8FA0-61988543E49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73040" y="2398078"/>
            <a:ext cx="6725920" cy="548322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3600" b="0" i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kumimoji="1" lang="zh-CN" altLang="en-US" dirty="0"/>
              <a:t>标题，右侧章节自行设置，如</a:t>
            </a:r>
            <a:r>
              <a:rPr kumimoji="1" lang="en-US" altLang="zh-CN" dirty="0"/>
              <a:t>01</a:t>
            </a:r>
            <a:endParaRPr kumimoji="1" lang="zh-CN" altLang="en-US" dirty="0"/>
          </a:p>
        </p:txBody>
      </p:sp>
      <p:sp>
        <p:nvSpPr>
          <p:cNvPr id="16" name="文本占位符 15">
            <a:extLst>
              <a:ext uri="{FF2B5EF4-FFF2-40B4-BE49-F238E27FC236}">
                <a16:creationId xmlns:a16="http://schemas.microsoft.com/office/drawing/2014/main" id="{CA56E57C-1F68-E948-87DC-0FF15A8C7DE7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5273040" y="3069272"/>
            <a:ext cx="5466080" cy="2031047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 sz="1600" b="0" i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>
              <a:buNone/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  <a:lvl4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4pPr>
            <a:lvl5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5pPr>
          </a:lstStyle>
          <a:p>
            <a:pPr lvl="0"/>
            <a:r>
              <a:rPr kumimoji="1" lang="zh-CN" altLang="en-US" dirty="0"/>
              <a:t>输入具体主讲内容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可根据标题数量调整字体大小</a:t>
            </a:r>
          </a:p>
        </p:txBody>
      </p:sp>
      <p:sp>
        <p:nvSpPr>
          <p:cNvPr id="17" name="文本占位符 13">
            <a:extLst>
              <a:ext uri="{FF2B5EF4-FFF2-40B4-BE49-F238E27FC236}">
                <a16:creationId xmlns:a16="http://schemas.microsoft.com/office/drawing/2014/main" id="{01590D97-7CA9-B247-806A-885950A786C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81755" y="2468880"/>
            <a:ext cx="1127125" cy="1148080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4000" b="1" i="0">
                <a:solidFill>
                  <a:srgbClr val="FFFFFF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kumimoji="1" lang="zh-CN" altLang="en-US" dirty="0"/>
              <a:t>章</a:t>
            </a:r>
          </a:p>
        </p:txBody>
      </p:sp>
    </p:spTree>
    <p:extLst>
      <p:ext uri="{BB962C8B-B14F-4D97-AF65-F5344CB8AC3E}">
        <p14:creationId xmlns:p14="http://schemas.microsoft.com/office/powerpoint/2010/main" val="1987603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>
            <a:extLst>
              <a:ext uri="{FF2B5EF4-FFF2-40B4-BE49-F238E27FC236}">
                <a16:creationId xmlns:a16="http://schemas.microsoft.com/office/drawing/2014/main" id="{81B62E64-63F1-3949-8E18-11A80E8D9F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19358" y="1006475"/>
            <a:ext cx="5973761" cy="4256405"/>
          </a:xfrm>
          <a:prstGeom prst="rect">
            <a:avLst/>
          </a:prstGeom>
        </p:spPr>
        <p:txBody>
          <a:bodyPr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marL="457189" marR="0" lvl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/>
            </a:pPr>
            <a:r>
              <a:rPr kumimoji="1" lang="zh-CN" altLang="en-US" dirty="0"/>
              <a:t>此内容上下居中对齐，可根据实际情况微调位置和字体大小</a:t>
            </a:r>
          </a:p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294388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页版式（一级标题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>
            <a:extLst>
              <a:ext uri="{FF2B5EF4-FFF2-40B4-BE49-F238E27FC236}">
                <a16:creationId xmlns:a16="http://schemas.microsoft.com/office/drawing/2014/main" id="{ED1003EB-0D97-5849-AC50-BFB3EDAA3B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32400" y="2766218"/>
            <a:ext cx="6654800" cy="1325563"/>
          </a:xfrm>
          <a:prstGeom prst="rect">
            <a:avLst/>
          </a:prstGeom>
        </p:spPr>
        <p:txBody>
          <a:bodyPr/>
          <a:lstStyle>
            <a:lvl1pPr>
              <a:defRPr sz="3200" b="0" i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kumimoji="1" lang="zh-CN" altLang="en-US" dirty="0"/>
              <a:t>章节标题，右侧章节数字需自行设置</a:t>
            </a:r>
          </a:p>
        </p:txBody>
      </p:sp>
      <p:sp>
        <p:nvSpPr>
          <p:cNvPr id="14" name="文本占位符 13">
            <a:extLst>
              <a:ext uri="{FF2B5EF4-FFF2-40B4-BE49-F238E27FC236}">
                <a16:creationId xmlns:a16="http://schemas.microsoft.com/office/drawing/2014/main" id="{0C8E5D29-3E75-FC46-80C9-2080D9268EB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81755" y="2468880"/>
            <a:ext cx="1127125" cy="1148080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4000" b="1" i="0">
                <a:solidFill>
                  <a:srgbClr val="FFFFFF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kumimoji="1" lang="zh-CN" altLang="en-US" dirty="0"/>
              <a:t>章</a:t>
            </a:r>
          </a:p>
        </p:txBody>
      </p:sp>
    </p:spTree>
    <p:extLst>
      <p:ext uri="{BB962C8B-B14F-4D97-AF65-F5344CB8AC3E}">
        <p14:creationId xmlns:p14="http://schemas.microsoft.com/office/powerpoint/2010/main" val="33153341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6C2551-88ED-4239-96A2-7F3C49A205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2232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0F12D90F-BB49-421D-A9D1-C25C2A378E5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24204"/>
            <a:ext cx="10698800" cy="386122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  <p:extLst>
      <p:ext uri="{BB962C8B-B14F-4D97-AF65-F5344CB8AC3E}">
        <p14:creationId xmlns:p14="http://schemas.microsoft.com/office/powerpoint/2010/main" val="188898513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项目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>
            <a:extLst>
              <a:ext uri="{FF2B5EF4-FFF2-40B4-BE49-F238E27FC236}">
                <a16:creationId xmlns:a16="http://schemas.microsoft.com/office/drawing/2014/main" id="{052D8D2A-DC76-4246-B7A3-897EC598042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1" y="1590102"/>
            <a:ext cx="10749598" cy="3850540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Wingdings" pitchFamily="2" charset="2"/>
              <a:buChar char="l"/>
              <a:tabLst/>
              <a:defRPr lang="en-US" altLang="zh-CN" sz="1600" b="0" i="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138" indent="-358775">
              <a:lnSpc>
                <a:spcPct val="150000"/>
              </a:lnSpc>
              <a:buFont typeface="Wingdings" pitchFamily="2" charset="2"/>
              <a:buChar char="l"/>
              <a:tabLst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Arial" panose="020B0604020202020204" pitchFamily="34" charset="0"/>
              <a:buChar char="•"/>
              <a:tabLst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49FCFB1A-E1EE-3245-9778-ABB7ACB14F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2119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16399144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数字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>
            <a:extLst>
              <a:ext uri="{FF2B5EF4-FFF2-40B4-BE49-F238E27FC236}">
                <a16:creationId xmlns:a16="http://schemas.microsoft.com/office/drawing/2014/main" id="{052D8D2A-DC76-4246-B7A3-897EC598042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1603185"/>
            <a:ext cx="10719120" cy="3819718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tabLst/>
              <a:def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720000" indent="-360000">
              <a:lnSpc>
                <a:spcPct val="150000"/>
              </a:lnSpc>
              <a:buFont typeface="+mj-lt"/>
              <a:buAutoNum type="arabicPeriod"/>
              <a:tabLst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+mj-ea"/>
              <a:buAutoNum type="circleNumDbPlain"/>
              <a:tabLst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64C54839-92D5-0E4E-B9C2-203FF53C32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2233"/>
            <a:ext cx="10719119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28627675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sv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6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9.xml"/><Relationship Id="rId18" Type="http://schemas.openxmlformats.org/officeDocument/2006/relationships/image" Target="../media/image4.png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8.xml"/><Relationship Id="rId17" Type="http://schemas.openxmlformats.org/officeDocument/2006/relationships/theme" Target="../theme/theme6.xml"/><Relationship Id="rId2" Type="http://schemas.openxmlformats.org/officeDocument/2006/relationships/slideLayout" Target="../slideLayouts/slideLayout8.xml"/><Relationship Id="rId16" Type="http://schemas.openxmlformats.org/officeDocument/2006/relationships/slideLayout" Target="../slideLayouts/slideLayout22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16.xml"/><Relationship Id="rId19" Type="http://schemas.openxmlformats.org/officeDocument/2006/relationships/image" Target="../media/image5.svg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20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六边形 29">
            <a:extLst>
              <a:ext uri="{FF2B5EF4-FFF2-40B4-BE49-F238E27FC236}">
                <a16:creationId xmlns:a16="http://schemas.microsoft.com/office/drawing/2014/main" id="{6F51DA0D-EA98-B14B-A35B-7EDF8DBC5804}"/>
              </a:ext>
            </a:extLst>
          </p:cNvPr>
          <p:cNvSpPr/>
          <p:nvPr userDrawn="1"/>
        </p:nvSpPr>
        <p:spPr>
          <a:xfrm rot="5400000">
            <a:off x="8672366" y="-244234"/>
            <a:ext cx="1034350" cy="1136649"/>
          </a:xfrm>
          <a:custGeom>
            <a:avLst/>
            <a:gdLst>
              <a:gd name="connsiteX0" fmla="*/ 0 w 1318512"/>
              <a:gd name="connsiteY0" fmla="*/ 568325 h 1136649"/>
              <a:gd name="connsiteX1" fmla="*/ 284162 w 1318512"/>
              <a:gd name="connsiteY1" fmla="*/ 0 h 1136649"/>
              <a:gd name="connsiteX2" fmla="*/ 1034350 w 1318512"/>
              <a:gd name="connsiteY2" fmla="*/ 0 h 1136649"/>
              <a:gd name="connsiteX3" fmla="*/ 1318512 w 1318512"/>
              <a:gd name="connsiteY3" fmla="*/ 568325 h 1136649"/>
              <a:gd name="connsiteX4" fmla="*/ 1034350 w 1318512"/>
              <a:gd name="connsiteY4" fmla="*/ 1136649 h 1136649"/>
              <a:gd name="connsiteX5" fmla="*/ 284162 w 1318512"/>
              <a:gd name="connsiteY5" fmla="*/ 1136649 h 1136649"/>
              <a:gd name="connsiteX6" fmla="*/ 0 w 1318512"/>
              <a:gd name="connsiteY6" fmla="*/ 568325 h 1136649"/>
              <a:gd name="connsiteX0" fmla="*/ 0 w 1034350"/>
              <a:gd name="connsiteY0" fmla="*/ 1136649 h 1136649"/>
              <a:gd name="connsiteX1" fmla="*/ 0 w 1034350"/>
              <a:gd name="connsiteY1" fmla="*/ 0 h 1136649"/>
              <a:gd name="connsiteX2" fmla="*/ 750188 w 1034350"/>
              <a:gd name="connsiteY2" fmla="*/ 0 h 1136649"/>
              <a:gd name="connsiteX3" fmla="*/ 1034350 w 1034350"/>
              <a:gd name="connsiteY3" fmla="*/ 568325 h 1136649"/>
              <a:gd name="connsiteX4" fmla="*/ 750188 w 1034350"/>
              <a:gd name="connsiteY4" fmla="*/ 1136649 h 1136649"/>
              <a:gd name="connsiteX5" fmla="*/ 0 w 1034350"/>
              <a:gd name="connsiteY5" fmla="*/ 1136649 h 1136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34350" h="1136649">
                <a:moveTo>
                  <a:pt x="0" y="1136649"/>
                </a:moveTo>
                <a:lnTo>
                  <a:pt x="0" y="0"/>
                </a:lnTo>
                <a:lnTo>
                  <a:pt x="750188" y="0"/>
                </a:lnTo>
                <a:lnTo>
                  <a:pt x="1034350" y="568325"/>
                </a:lnTo>
                <a:lnTo>
                  <a:pt x="750188" y="1136649"/>
                </a:lnTo>
                <a:lnTo>
                  <a:pt x="0" y="1136649"/>
                </a:lnTo>
                <a:close/>
              </a:path>
            </a:pathLst>
          </a:cu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" name="六边形 30">
            <a:extLst>
              <a:ext uri="{FF2B5EF4-FFF2-40B4-BE49-F238E27FC236}">
                <a16:creationId xmlns:a16="http://schemas.microsoft.com/office/drawing/2014/main" id="{B0F52978-FC9E-FC46-A244-4605B31E7CC6}"/>
              </a:ext>
            </a:extLst>
          </p:cNvPr>
          <p:cNvSpPr/>
          <p:nvPr userDrawn="1"/>
        </p:nvSpPr>
        <p:spPr>
          <a:xfrm rot="5400000">
            <a:off x="9521078" y="753888"/>
            <a:ext cx="523072" cy="450925"/>
          </a:xfrm>
          <a:prstGeom prst="hexagon">
            <a:avLst/>
          </a:prstGeom>
          <a:solidFill>
            <a:srgbClr val="49504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" name="六边形 31">
            <a:extLst>
              <a:ext uri="{FF2B5EF4-FFF2-40B4-BE49-F238E27FC236}">
                <a16:creationId xmlns:a16="http://schemas.microsoft.com/office/drawing/2014/main" id="{6677D3A6-DA28-9444-815A-4524D9FED995}"/>
              </a:ext>
            </a:extLst>
          </p:cNvPr>
          <p:cNvSpPr/>
          <p:nvPr userDrawn="1"/>
        </p:nvSpPr>
        <p:spPr>
          <a:xfrm rot="5400000">
            <a:off x="8027944" y="996957"/>
            <a:ext cx="523072" cy="450925"/>
          </a:xfrm>
          <a:prstGeom prst="hexagon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3" name="六边形 32">
            <a:extLst>
              <a:ext uri="{FF2B5EF4-FFF2-40B4-BE49-F238E27FC236}">
                <a16:creationId xmlns:a16="http://schemas.microsoft.com/office/drawing/2014/main" id="{B3967B50-7DD6-B247-97B6-4844195F68D5}"/>
              </a:ext>
            </a:extLst>
          </p:cNvPr>
          <p:cNvSpPr/>
          <p:nvPr userDrawn="1"/>
        </p:nvSpPr>
        <p:spPr>
          <a:xfrm rot="5400000">
            <a:off x="10287577" y="140894"/>
            <a:ext cx="196767" cy="169627"/>
          </a:xfrm>
          <a:prstGeom prst="hexagon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4" name="六边形 33">
            <a:extLst>
              <a:ext uri="{FF2B5EF4-FFF2-40B4-BE49-F238E27FC236}">
                <a16:creationId xmlns:a16="http://schemas.microsoft.com/office/drawing/2014/main" id="{4C290A33-8D65-DC47-BE12-79B4B22A299D}"/>
              </a:ext>
            </a:extLst>
          </p:cNvPr>
          <p:cNvSpPr/>
          <p:nvPr userDrawn="1"/>
        </p:nvSpPr>
        <p:spPr>
          <a:xfrm rot="5400000">
            <a:off x="3684719" y="893697"/>
            <a:ext cx="886529" cy="764250"/>
          </a:xfrm>
          <a:prstGeom prst="hexagon">
            <a:avLst/>
          </a:prstGeom>
          <a:noFill/>
          <a:ln w="9525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5" name="六边形 34">
            <a:extLst>
              <a:ext uri="{FF2B5EF4-FFF2-40B4-BE49-F238E27FC236}">
                <a16:creationId xmlns:a16="http://schemas.microsoft.com/office/drawing/2014/main" id="{E0867641-ABCE-C84A-84A4-696E52E6543B}"/>
              </a:ext>
            </a:extLst>
          </p:cNvPr>
          <p:cNvSpPr/>
          <p:nvPr userDrawn="1"/>
        </p:nvSpPr>
        <p:spPr>
          <a:xfrm rot="5400000">
            <a:off x="11266257" y="1225116"/>
            <a:ext cx="206955" cy="178410"/>
          </a:xfrm>
          <a:prstGeom prst="hexagon">
            <a:avLst/>
          </a:prstGeom>
          <a:noFill/>
          <a:ln w="9525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6" name="六边形 35">
            <a:extLst>
              <a:ext uri="{FF2B5EF4-FFF2-40B4-BE49-F238E27FC236}">
                <a16:creationId xmlns:a16="http://schemas.microsoft.com/office/drawing/2014/main" id="{3DC81806-A479-FD47-B1B6-A77189F32D48}"/>
              </a:ext>
            </a:extLst>
          </p:cNvPr>
          <p:cNvSpPr/>
          <p:nvPr userDrawn="1"/>
        </p:nvSpPr>
        <p:spPr>
          <a:xfrm rot="5400000">
            <a:off x="918490" y="676500"/>
            <a:ext cx="206955" cy="178410"/>
          </a:xfrm>
          <a:prstGeom prst="hexagon">
            <a:avLst/>
          </a:prstGeom>
          <a:solidFill>
            <a:srgbClr val="AD2B26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7" name="六边形 36">
            <a:extLst>
              <a:ext uri="{FF2B5EF4-FFF2-40B4-BE49-F238E27FC236}">
                <a16:creationId xmlns:a16="http://schemas.microsoft.com/office/drawing/2014/main" id="{D15987B7-89CB-8549-AEE5-ADD4AED257B7}"/>
              </a:ext>
            </a:extLst>
          </p:cNvPr>
          <p:cNvSpPr/>
          <p:nvPr userDrawn="1"/>
        </p:nvSpPr>
        <p:spPr>
          <a:xfrm rot="5400000">
            <a:off x="4564916" y="775592"/>
            <a:ext cx="369001" cy="318105"/>
          </a:xfrm>
          <a:prstGeom prst="hexagon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" name="直线连接符 2">
            <a:extLst>
              <a:ext uri="{FF2B5EF4-FFF2-40B4-BE49-F238E27FC236}">
                <a16:creationId xmlns:a16="http://schemas.microsoft.com/office/drawing/2014/main" id="{382A540C-45FC-EB45-96D5-1EA0511DAF21}"/>
              </a:ext>
            </a:extLst>
          </p:cNvPr>
          <p:cNvCxnSpPr>
            <a:cxnSpLocks/>
          </p:cNvCxnSpPr>
          <p:nvPr userDrawn="1"/>
        </p:nvCxnSpPr>
        <p:spPr>
          <a:xfrm>
            <a:off x="9997213" y="1131213"/>
            <a:ext cx="647089" cy="39664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线连接符 40">
            <a:extLst>
              <a:ext uri="{FF2B5EF4-FFF2-40B4-BE49-F238E27FC236}">
                <a16:creationId xmlns:a16="http://schemas.microsoft.com/office/drawing/2014/main" id="{28569DD6-18D5-5D45-BC4E-E4C2727B945C}"/>
              </a:ext>
            </a:extLst>
          </p:cNvPr>
          <p:cNvCxnSpPr>
            <a:cxnSpLocks/>
          </p:cNvCxnSpPr>
          <p:nvPr userDrawn="1"/>
        </p:nvCxnSpPr>
        <p:spPr>
          <a:xfrm>
            <a:off x="3898416" y="466240"/>
            <a:ext cx="691948" cy="36631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>
            <a:extLst>
              <a:ext uri="{FF2B5EF4-FFF2-40B4-BE49-F238E27FC236}">
                <a16:creationId xmlns:a16="http://schemas.microsoft.com/office/drawing/2014/main" id="{5D63DA79-7D60-4A42-A1B3-9BB10C9E054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3018" y="5296483"/>
            <a:ext cx="3565964" cy="582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8600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5pPr>
      <a:lvl6pPr marL="609585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6pPr>
      <a:lvl7pPr marL="1219170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7pPr>
      <a:lvl8pPr marL="1828754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8pPr>
      <a:lvl9pPr marL="2438339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9pPr>
    </p:titleStyle>
    <p:bodyStyle>
      <a:lvl1pPr marL="457189" indent="-457189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4BCEE7AE-CF55-47A2-9D29-09373E3D62B5}"/>
              </a:ext>
            </a:extLst>
          </p:cNvPr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itchFamily="34" charset="0"/>
              <a:buNone/>
              <a:defRPr/>
            </a:pPr>
            <a:endParaRPr lang="zh-CN" altLang="en-US" sz="2400">
              <a:latin typeface="Segoe UI" pitchFamily="34" charset="0"/>
              <a:ea typeface="微软雅黑" pitchFamily="34" charset="-122"/>
            </a:endParaRPr>
          </a:p>
        </p:txBody>
      </p:sp>
      <p:sp>
        <p:nvSpPr>
          <p:cNvPr id="22" name="矩形 22">
            <a:extLst>
              <a:ext uri="{FF2B5EF4-FFF2-40B4-BE49-F238E27FC236}">
                <a16:creationId xmlns:a16="http://schemas.microsoft.com/office/drawing/2014/main" id="{16A72991-4D35-45FC-8EF2-C9E3B4850B5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buFont typeface="Arial" charset="0"/>
              <a:buNone/>
              <a:defRPr/>
            </a:pPr>
            <a:endParaRPr lang="zh-CN" altLang="en-US" sz="2400" dirty="0">
              <a:latin typeface="Segoe UI" pitchFamily="34" charset="0"/>
              <a:ea typeface="微软雅黑" pitchFamily="34" charset="-122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3A7F5CA1-11F4-B94D-84AE-F6E3E12DEC4D}"/>
              </a:ext>
            </a:extLst>
          </p:cNvPr>
          <p:cNvGrpSpPr/>
          <p:nvPr userDrawn="1"/>
        </p:nvGrpSpPr>
        <p:grpSpPr>
          <a:xfrm>
            <a:off x="2126595" y="2260317"/>
            <a:ext cx="2280944" cy="1168683"/>
            <a:chOff x="1984355" y="1223746"/>
            <a:chExt cx="2280944" cy="1168683"/>
          </a:xfrm>
        </p:grpSpPr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DB73C1A2-926E-3849-92AB-BCE7B4C71DF2}"/>
                </a:ext>
              </a:extLst>
            </p:cNvPr>
            <p:cNvSpPr txBox="1"/>
            <p:nvPr/>
          </p:nvSpPr>
          <p:spPr>
            <a:xfrm>
              <a:off x="2549296" y="1223746"/>
              <a:ext cx="1245854" cy="73866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4200" b="1" i="0" dirty="0"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目录</a:t>
              </a: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3EC96A2F-7D7A-F34F-9BE8-8ADCD2919ACB}"/>
                </a:ext>
              </a:extLst>
            </p:cNvPr>
            <p:cNvSpPr txBox="1"/>
            <p:nvPr/>
          </p:nvSpPr>
          <p:spPr>
            <a:xfrm>
              <a:off x="1984355" y="1869209"/>
              <a:ext cx="1833941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chemeClr val="bg1">
                      <a:lumMod val="8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阿里巴巴普惠体" panose="00020600040101010101" pitchFamily="18" charset="-122"/>
                </a:rPr>
                <a:t>Contents</a:t>
              </a:r>
              <a:endParaRPr lang="zh-CN" altLang="en-US" sz="28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cxnSp>
          <p:nvCxnSpPr>
            <p:cNvPr id="23" name="直接连接符 2">
              <a:extLst>
                <a:ext uri="{FF2B5EF4-FFF2-40B4-BE49-F238E27FC236}">
                  <a16:creationId xmlns:a16="http://schemas.microsoft.com/office/drawing/2014/main" id="{83E925B0-57FD-8B4B-8FF7-8BCD8AADEF23}"/>
                </a:ext>
              </a:extLst>
            </p:cNvPr>
            <p:cNvCxnSpPr>
              <a:cxnSpLocks/>
            </p:cNvCxnSpPr>
            <p:nvPr/>
          </p:nvCxnSpPr>
          <p:spPr>
            <a:xfrm>
              <a:off x="4265299" y="1300145"/>
              <a:ext cx="0" cy="106226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六边形 24">
              <a:extLst>
                <a:ext uri="{FF2B5EF4-FFF2-40B4-BE49-F238E27FC236}">
                  <a16:creationId xmlns:a16="http://schemas.microsoft.com/office/drawing/2014/main" id="{3EDCC472-8CF0-F84C-9270-06FAC7E8DD4D}"/>
                </a:ext>
              </a:extLst>
            </p:cNvPr>
            <p:cNvSpPr/>
            <p:nvPr/>
          </p:nvSpPr>
          <p:spPr>
            <a:xfrm rot="5400000">
              <a:off x="2142134" y="1404577"/>
              <a:ext cx="437322" cy="377002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6" name="六边形 25">
              <a:extLst>
                <a:ext uri="{FF2B5EF4-FFF2-40B4-BE49-F238E27FC236}">
                  <a16:creationId xmlns:a16="http://schemas.microsoft.com/office/drawing/2014/main" id="{E8F71936-0CC4-CB4A-AF12-89754A9ADA5D}"/>
                </a:ext>
              </a:extLst>
            </p:cNvPr>
            <p:cNvSpPr/>
            <p:nvPr/>
          </p:nvSpPr>
          <p:spPr>
            <a:xfrm rot="5400000">
              <a:off x="2037082" y="1610051"/>
              <a:ext cx="246109" cy="212163"/>
            </a:xfrm>
            <a:prstGeom prst="hexagon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7595865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5pPr>
      <a:lvl6pPr marL="609585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6pPr>
      <a:lvl7pPr marL="121917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7pPr>
      <a:lvl8pPr marL="1828754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8pPr>
      <a:lvl9pPr marL="2438339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9pPr>
    </p:titleStyle>
    <p:bodyStyle>
      <a:lvl1pPr marL="457189" marR="0" indent="-457189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tabLst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585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3962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7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547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>
            <a:extLst>
              <a:ext uri="{FF2B5EF4-FFF2-40B4-BE49-F238E27FC236}">
                <a16:creationId xmlns:a16="http://schemas.microsoft.com/office/drawing/2014/main" id="{88438130-7B30-A94E-B2AC-38EDD0B85909}"/>
              </a:ext>
            </a:extLst>
          </p:cNvPr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4BCEE7AE-CF55-47A2-9D29-09373E3D62B5}"/>
              </a:ext>
            </a:extLst>
          </p:cNvPr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itchFamily="34" charset="0"/>
              <a:buNone/>
              <a:defRPr/>
            </a:pPr>
            <a:endParaRPr lang="zh-CN" altLang="en-US" sz="2400">
              <a:latin typeface="Segoe UI" pitchFamily="34" charset="0"/>
              <a:ea typeface="微软雅黑" pitchFamily="34" charset="-122"/>
            </a:endParaRPr>
          </a:p>
        </p:txBody>
      </p:sp>
      <p:sp>
        <p:nvSpPr>
          <p:cNvPr id="22" name="矩形 22">
            <a:extLst>
              <a:ext uri="{FF2B5EF4-FFF2-40B4-BE49-F238E27FC236}">
                <a16:creationId xmlns:a16="http://schemas.microsoft.com/office/drawing/2014/main" id="{16A72991-4D35-45FC-8EF2-C9E3B4850B5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buFont typeface="Arial" charset="0"/>
              <a:buNone/>
              <a:defRPr/>
            </a:pPr>
            <a:endParaRPr lang="zh-CN" altLang="en-US" sz="2400" dirty="0">
              <a:latin typeface="Segoe UI" pitchFamily="34" charset="0"/>
              <a:ea typeface="微软雅黑" pitchFamily="34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DB73C1A2-926E-3849-92AB-BCE7B4C71DF2}"/>
              </a:ext>
            </a:extLst>
          </p:cNvPr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学习目标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3EC96A2F-7D7A-F34F-9BE8-8ADCD2919ACB}"/>
              </a:ext>
            </a:extLst>
          </p:cNvPr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cxnSp>
        <p:nvCxnSpPr>
          <p:cNvPr id="23" name="直接连接符 2">
            <a:extLst>
              <a:ext uri="{FF2B5EF4-FFF2-40B4-BE49-F238E27FC236}">
                <a16:creationId xmlns:a16="http://schemas.microsoft.com/office/drawing/2014/main" id="{83E925B0-57FD-8B4B-8FF7-8BCD8AADEF23}"/>
              </a:ext>
            </a:extLst>
          </p:cNvPr>
          <p:cNvCxnSpPr>
            <a:cxnSpLocks/>
          </p:cNvCxnSpPr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形 8">
            <a:extLst>
              <a:ext uri="{FF2B5EF4-FFF2-40B4-BE49-F238E27FC236}">
                <a16:creationId xmlns:a16="http://schemas.microsoft.com/office/drawing/2014/main" id="{942E7471-620D-FA4E-A59B-D8C1A79C3F3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879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5pPr>
      <a:lvl6pPr marL="609585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6pPr>
      <a:lvl7pPr marL="121917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7pPr>
      <a:lvl8pPr marL="1828754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8pPr>
      <a:lvl9pPr marL="2438339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9pPr>
    </p:titleStyle>
    <p:bodyStyle>
      <a:lvl1pPr marL="457189" marR="0" indent="-457189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tabLst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585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3962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7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547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六边形 6">
            <a:extLst>
              <a:ext uri="{FF2B5EF4-FFF2-40B4-BE49-F238E27FC236}">
                <a16:creationId xmlns:a16="http://schemas.microsoft.com/office/drawing/2014/main" id="{91B717BE-9DF9-1B41-9DBF-CB511A9C606B}"/>
              </a:ext>
            </a:extLst>
          </p:cNvPr>
          <p:cNvSpPr/>
          <p:nvPr userDrawn="1"/>
        </p:nvSpPr>
        <p:spPr>
          <a:xfrm rot="5400000">
            <a:off x="3779834" y="2429461"/>
            <a:ext cx="1318512" cy="1136649"/>
          </a:xfrm>
          <a:prstGeom prst="hexagon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六边形 7">
            <a:extLst>
              <a:ext uri="{FF2B5EF4-FFF2-40B4-BE49-F238E27FC236}">
                <a16:creationId xmlns:a16="http://schemas.microsoft.com/office/drawing/2014/main" id="{998722ED-C4DC-C24C-A17B-B9CA36751549}"/>
              </a:ext>
            </a:extLst>
          </p:cNvPr>
          <p:cNvSpPr/>
          <p:nvPr userDrawn="1"/>
        </p:nvSpPr>
        <p:spPr>
          <a:xfrm rot="5400000">
            <a:off x="3567036" y="3257393"/>
            <a:ext cx="429253" cy="370046"/>
          </a:xfrm>
          <a:prstGeom prst="hexagon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575752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21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六边形 6">
            <a:extLst>
              <a:ext uri="{FF2B5EF4-FFF2-40B4-BE49-F238E27FC236}">
                <a16:creationId xmlns:a16="http://schemas.microsoft.com/office/drawing/2014/main" id="{D82380DF-4088-5449-BBFC-0B57E0B8F475}"/>
              </a:ext>
            </a:extLst>
          </p:cNvPr>
          <p:cNvSpPr/>
          <p:nvPr userDrawn="1"/>
        </p:nvSpPr>
        <p:spPr>
          <a:xfrm rot="5400000">
            <a:off x="3779834" y="2429461"/>
            <a:ext cx="1318512" cy="1136649"/>
          </a:xfrm>
          <a:prstGeom prst="hexagon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六边形 10">
            <a:extLst>
              <a:ext uri="{FF2B5EF4-FFF2-40B4-BE49-F238E27FC236}">
                <a16:creationId xmlns:a16="http://schemas.microsoft.com/office/drawing/2014/main" id="{2FB8D235-9189-C14B-8111-0D705B9AA121}"/>
              </a:ext>
            </a:extLst>
          </p:cNvPr>
          <p:cNvSpPr/>
          <p:nvPr userDrawn="1"/>
        </p:nvSpPr>
        <p:spPr>
          <a:xfrm rot="5400000">
            <a:off x="3567036" y="3257393"/>
            <a:ext cx="429253" cy="370046"/>
          </a:xfrm>
          <a:prstGeom prst="hexagon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552652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>
            <a:extLst>
              <a:ext uri="{FF2B5EF4-FFF2-40B4-BE49-F238E27FC236}">
                <a16:creationId xmlns:a16="http://schemas.microsoft.com/office/drawing/2014/main" id="{EACD341D-631E-1C41-AA57-E78DF51FD162}"/>
              </a:ext>
            </a:extLst>
          </p:cNvPr>
          <p:cNvSpPr/>
          <p:nvPr userDrawn="1"/>
        </p:nvSpPr>
        <p:spPr>
          <a:xfrm>
            <a:off x="4504267" y="260138"/>
            <a:ext cx="7687727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100" dirty="0">
                <a:solidFill>
                  <a:srgbClr val="49504F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libaba PuHuiTi" pitchFamily="18" charset="-122"/>
              </a:rPr>
              <a:t>多一句没有，少一句不行，用更短时间，教会更实用的技术！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FA13C4AB-ADA7-6942-8140-5DC8E0577838}"/>
              </a:ext>
            </a:extLst>
          </p:cNvPr>
          <p:cNvSpPr/>
          <p:nvPr userDrawn="1"/>
        </p:nvSpPr>
        <p:spPr>
          <a:xfrm>
            <a:off x="-52550" y="0"/>
            <a:ext cx="224790" cy="694841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D04C7863-89B5-3040-9FC7-D2B2A900C20B}"/>
              </a:ext>
            </a:extLst>
          </p:cNvPr>
          <p:cNvSpPr/>
          <p:nvPr userDrawn="1"/>
        </p:nvSpPr>
        <p:spPr>
          <a:xfrm>
            <a:off x="-52550" y="719892"/>
            <a:ext cx="223200" cy="315311"/>
          </a:xfrm>
          <a:prstGeom prst="rect">
            <a:avLst/>
          </a:prstGeom>
          <a:solidFill>
            <a:srgbClr val="B60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3EF68358-2C42-514C-A18F-D22A7C3B0412}"/>
              </a:ext>
            </a:extLst>
          </p:cNvPr>
          <p:cNvSpPr/>
          <p:nvPr userDrawn="1"/>
        </p:nvSpPr>
        <p:spPr>
          <a:xfrm>
            <a:off x="2567066" y="719635"/>
            <a:ext cx="7023600" cy="21600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D7A90E8C-99EA-674B-BE48-642DDFA26B82}"/>
              </a:ext>
            </a:extLst>
          </p:cNvPr>
          <p:cNvSpPr/>
          <p:nvPr userDrawn="1"/>
        </p:nvSpPr>
        <p:spPr>
          <a:xfrm>
            <a:off x="9481902" y="719635"/>
            <a:ext cx="2163600" cy="21600"/>
          </a:xfrm>
          <a:prstGeom prst="rect">
            <a:avLst/>
          </a:prstGeom>
          <a:solidFill>
            <a:srgbClr val="B60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任意形状 24">
            <a:extLst>
              <a:ext uri="{FF2B5EF4-FFF2-40B4-BE49-F238E27FC236}">
                <a16:creationId xmlns:a16="http://schemas.microsoft.com/office/drawing/2014/main" id="{DC5CCC4C-800E-9040-97B5-C1E1BE251216}"/>
              </a:ext>
            </a:extLst>
          </p:cNvPr>
          <p:cNvSpPr/>
          <p:nvPr userDrawn="1"/>
        </p:nvSpPr>
        <p:spPr>
          <a:xfrm>
            <a:off x="9612588" y="6582369"/>
            <a:ext cx="400898" cy="208765"/>
          </a:xfrm>
          <a:custGeom>
            <a:avLst/>
            <a:gdLst>
              <a:gd name="connsiteX0" fmla="*/ 200449 w 400898"/>
              <a:gd name="connsiteY0" fmla="*/ 0 h 208765"/>
              <a:gd name="connsiteX1" fmla="*/ 400898 w 400898"/>
              <a:gd name="connsiteY1" fmla="*/ 200449 h 208765"/>
              <a:gd name="connsiteX2" fmla="*/ 392582 w 400898"/>
              <a:gd name="connsiteY2" fmla="*/ 208765 h 208765"/>
              <a:gd name="connsiteX3" fmla="*/ 8316 w 400898"/>
              <a:gd name="connsiteY3" fmla="*/ 208765 h 208765"/>
              <a:gd name="connsiteX4" fmla="*/ 0 w 400898"/>
              <a:gd name="connsiteY4" fmla="*/ 200449 h 208765"/>
              <a:gd name="connsiteX5" fmla="*/ 200449 w 400898"/>
              <a:gd name="connsiteY5" fmla="*/ 0 h 20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0898" h="208765">
                <a:moveTo>
                  <a:pt x="200449" y="0"/>
                </a:moveTo>
                <a:lnTo>
                  <a:pt x="400898" y="200449"/>
                </a:lnTo>
                <a:lnTo>
                  <a:pt x="392582" y="208765"/>
                </a:lnTo>
                <a:lnTo>
                  <a:pt x="8316" y="208765"/>
                </a:lnTo>
                <a:lnTo>
                  <a:pt x="0" y="200449"/>
                </a:lnTo>
                <a:lnTo>
                  <a:pt x="200449" y="0"/>
                </a:lnTo>
                <a:close/>
              </a:path>
            </a:pathLst>
          </a:custGeom>
          <a:solidFill>
            <a:srgbClr val="68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6" name="矩形 22">
            <a:extLst>
              <a:ext uri="{FF2B5EF4-FFF2-40B4-BE49-F238E27FC236}">
                <a16:creationId xmlns:a16="http://schemas.microsoft.com/office/drawing/2014/main" id="{36B7D234-E207-414F-8E81-F360C01EFFF1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10583" y="6779344"/>
            <a:ext cx="10057936" cy="110793"/>
          </a:xfrm>
          <a:prstGeom prst="rect">
            <a:avLst/>
          </a:prstGeom>
          <a:solidFill>
            <a:srgbClr val="49504F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endParaRPr lang="zh-CN" altLang="en-US" sz="2400" dirty="0">
              <a:latin typeface="Segoe UI" pitchFamily="34" charset="0"/>
              <a:ea typeface="微软雅黑" pitchFamily="34" charset="-122"/>
            </a:endParaRPr>
          </a:p>
        </p:txBody>
      </p:sp>
      <p:sp>
        <p:nvSpPr>
          <p:cNvPr id="27" name="矩形 14">
            <a:extLst>
              <a:ext uri="{FF2B5EF4-FFF2-40B4-BE49-F238E27FC236}">
                <a16:creationId xmlns:a16="http://schemas.microsoft.com/office/drawing/2014/main" id="{CBF3DED2-69B0-F340-BDFB-E540327A7264}"/>
              </a:ext>
            </a:extLst>
          </p:cNvPr>
          <p:cNvSpPr/>
          <p:nvPr userDrawn="1"/>
        </p:nvSpPr>
        <p:spPr bwMode="auto">
          <a:xfrm>
            <a:off x="9813037" y="6582369"/>
            <a:ext cx="2378963" cy="307767"/>
          </a:xfrm>
          <a:custGeom>
            <a:avLst/>
            <a:gdLst>
              <a:gd name="connsiteX0" fmla="*/ 0 w 2202525"/>
              <a:gd name="connsiteY0" fmla="*/ 0 h 275631"/>
              <a:gd name="connsiteX1" fmla="*/ 2202525 w 2202525"/>
              <a:gd name="connsiteY1" fmla="*/ 0 h 275631"/>
              <a:gd name="connsiteX2" fmla="*/ 2202525 w 2202525"/>
              <a:gd name="connsiteY2" fmla="*/ 275631 h 275631"/>
              <a:gd name="connsiteX3" fmla="*/ 0 w 2202525"/>
              <a:gd name="connsiteY3" fmla="*/ 275631 h 275631"/>
              <a:gd name="connsiteX4" fmla="*/ 0 w 2202525"/>
              <a:gd name="connsiteY4" fmla="*/ 0 h 275631"/>
              <a:gd name="connsiteX0" fmla="*/ 0 w 2202525"/>
              <a:gd name="connsiteY0" fmla="*/ 0 h 275631"/>
              <a:gd name="connsiteX1" fmla="*/ 2202525 w 2202525"/>
              <a:gd name="connsiteY1" fmla="*/ 0 h 275631"/>
              <a:gd name="connsiteX2" fmla="*/ 2202525 w 2202525"/>
              <a:gd name="connsiteY2" fmla="*/ 275631 h 275631"/>
              <a:gd name="connsiteX3" fmla="*/ 104775 w 2202525"/>
              <a:gd name="connsiteY3" fmla="*/ 272456 h 275631"/>
              <a:gd name="connsiteX4" fmla="*/ 0 w 2202525"/>
              <a:gd name="connsiteY4" fmla="*/ 0 h 275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2525" h="275631">
                <a:moveTo>
                  <a:pt x="0" y="0"/>
                </a:moveTo>
                <a:lnTo>
                  <a:pt x="2202525" y="0"/>
                </a:lnTo>
                <a:lnTo>
                  <a:pt x="2202525" y="275631"/>
                </a:lnTo>
                <a:lnTo>
                  <a:pt x="104775" y="272456"/>
                </a:lnTo>
                <a:lnTo>
                  <a:pt x="0" y="0"/>
                </a:lnTo>
                <a:close/>
              </a:path>
            </a:pathLst>
          </a:custGeom>
          <a:solidFill>
            <a:srgbClr val="B6000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90204" pitchFamily="34" charset="0"/>
              <a:buNone/>
              <a:defRPr/>
            </a:pPr>
            <a:endParaRPr lang="zh-CN" altLang="en-US" sz="2400">
              <a:latin typeface="Segoe UI" pitchFamily="34" charset="0"/>
              <a:ea typeface="微软雅黑" pitchFamily="34" charset="-122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B5840A94-AFCB-F14C-AC1D-7BFA5CCE05BC}"/>
              </a:ext>
            </a:extLst>
          </p:cNvPr>
          <p:cNvSpPr/>
          <p:nvPr userDrawn="1"/>
        </p:nvSpPr>
        <p:spPr>
          <a:xfrm>
            <a:off x="9950236" y="6535935"/>
            <a:ext cx="224176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STKaiti" panose="02010600040101010101" pitchFamily="2" charset="-122"/>
                <a:ea typeface="STKaiti" panose="02010600040101010101" pitchFamily="2" charset="-122"/>
                <a:cs typeface="Alibaba PuHuiTi" pitchFamily="18" charset="-122"/>
              </a:rPr>
              <a:t>高级软件人才培训专家</a:t>
            </a:r>
          </a:p>
        </p:txBody>
      </p:sp>
      <p:pic>
        <p:nvPicPr>
          <p:cNvPr id="12" name="图形 11">
            <a:extLst>
              <a:ext uri="{FF2B5EF4-FFF2-40B4-BE49-F238E27FC236}">
                <a16:creationId xmlns:a16="http://schemas.microsoft.com/office/drawing/2014/main" id="{B9BDD19A-C7FB-7D47-8606-6F7EF76E2F39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89871" y="-85784"/>
            <a:ext cx="2666725" cy="1174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4426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83" r:id="rId3"/>
    <p:sldLayoutId id="2147483678" r:id="rId4"/>
    <p:sldLayoutId id="2147483679" r:id="rId5"/>
    <p:sldLayoutId id="2147483680" r:id="rId6"/>
    <p:sldLayoutId id="2147483677" r:id="rId7"/>
    <p:sldLayoutId id="2147483702" r:id="rId8"/>
    <p:sldLayoutId id="2147483703" r:id="rId9"/>
    <p:sldLayoutId id="2147483709" r:id="rId10"/>
    <p:sldLayoutId id="2147483704" r:id="rId11"/>
    <p:sldLayoutId id="2147483681" r:id="rId12"/>
    <p:sldLayoutId id="2147483693" r:id="rId13"/>
    <p:sldLayoutId id="2147483710" r:id="rId14"/>
    <p:sldLayoutId id="2147483706" r:id="rId15"/>
    <p:sldLayoutId id="2147483717" r:id="rId16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5pPr>
      <a:lvl6pPr marL="609585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6pPr>
      <a:lvl7pPr marL="121917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7pPr>
      <a:lvl8pPr marL="1828754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8pPr>
      <a:lvl9pPr marL="2438339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9pPr>
    </p:titleStyle>
    <p:bodyStyle>
      <a:lvl1pPr marL="457189" indent="-457189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3962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7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547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7227BF9-01FA-AE4B-9DB9-E3DAB164E50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1989" y="2322246"/>
            <a:ext cx="3168023" cy="1308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7154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5pPr>
      <a:lvl6pPr marL="609585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6pPr>
      <a:lvl7pPr marL="1219170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7pPr>
      <a:lvl8pPr marL="1828754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8pPr>
      <a:lvl9pPr marL="2438339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9pPr>
    </p:titleStyle>
    <p:bodyStyle>
      <a:lvl1pPr marL="457189" indent="-457189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7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7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7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7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7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7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7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7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7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7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7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7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7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7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7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7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7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7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7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7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7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4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2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5.xml"/><Relationship Id="rId1" Type="http://schemas.openxmlformats.org/officeDocument/2006/relationships/slideLayout" Target="../slideLayouts/slideLayout7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6.xml"/><Relationship Id="rId1" Type="http://schemas.openxmlformats.org/officeDocument/2006/relationships/slideLayout" Target="../slideLayouts/slideLayout7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7.xml"/><Relationship Id="rId1" Type="http://schemas.openxmlformats.org/officeDocument/2006/relationships/slideLayout" Target="../slideLayouts/slideLayout7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8.xml"/><Relationship Id="rId1" Type="http://schemas.openxmlformats.org/officeDocument/2006/relationships/slideLayout" Target="../slideLayouts/slideLayout7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9.xml"/><Relationship Id="rId1" Type="http://schemas.openxmlformats.org/officeDocument/2006/relationships/slideLayout" Target="../slideLayouts/slideLayout7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0.xml"/><Relationship Id="rId1" Type="http://schemas.openxmlformats.org/officeDocument/2006/relationships/slideLayout" Target="../slideLayouts/slideLayout7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1.xml"/><Relationship Id="rId1" Type="http://schemas.openxmlformats.org/officeDocument/2006/relationships/slideLayout" Target="../slideLayouts/slideLayout4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2.xml"/><Relationship Id="rId1" Type="http://schemas.openxmlformats.org/officeDocument/2006/relationships/slideLayout" Target="../slideLayouts/slideLayout2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2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3.xml"/><Relationship Id="rId1" Type="http://schemas.openxmlformats.org/officeDocument/2006/relationships/slideLayout" Target="../slideLayouts/slideLayout22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4.xml"/><Relationship Id="rId1" Type="http://schemas.openxmlformats.org/officeDocument/2006/relationships/slideLayout" Target="../slideLayouts/slideLayout22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5.xml"/><Relationship Id="rId1" Type="http://schemas.openxmlformats.org/officeDocument/2006/relationships/slideLayout" Target="../slideLayouts/slideLayout22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6.xml"/><Relationship Id="rId1" Type="http://schemas.openxmlformats.org/officeDocument/2006/relationships/slideLayout" Target="../slideLayouts/slideLayout22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7.xml"/><Relationship Id="rId1" Type="http://schemas.openxmlformats.org/officeDocument/2006/relationships/slideLayout" Target="../slideLayouts/slideLayout22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8.xml"/><Relationship Id="rId1" Type="http://schemas.openxmlformats.org/officeDocument/2006/relationships/slideLayout" Target="../slideLayouts/slideLayout22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9.xml"/><Relationship Id="rId1" Type="http://schemas.openxmlformats.org/officeDocument/2006/relationships/slideLayout" Target="../slideLayouts/slideLayout22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0.xml"/><Relationship Id="rId1" Type="http://schemas.openxmlformats.org/officeDocument/2006/relationships/slideLayout" Target="../slideLayouts/slideLayout22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1.xml"/><Relationship Id="rId1" Type="http://schemas.openxmlformats.org/officeDocument/2006/relationships/slideLayout" Target="../slideLayouts/slideLayout22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2.xml"/><Relationship Id="rId1" Type="http://schemas.openxmlformats.org/officeDocument/2006/relationships/slideLayout" Target="../slideLayouts/slideLayout2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3.xml"/><Relationship Id="rId1" Type="http://schemas.openxmlformats.org/officeDocument/2006/relationships/slideLayout" Target="../slideLayouts/slideLayout22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4.xml"/><Relationship Id="rId1" Type="http://schemas.openxmlformats.org/officeDocument/2006/relationships/slideLayout" Target="../slideLayouts/slideLayout22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5.xml"/><Relationship Id="rId1" Type="http://schemas.openxmlformats.org/officeDocument/2006/relationships/slideLayout" Target="../slideLayouts/slideLayout22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6.xml"/><Relationship Id="rId1" Type="http://schemas.openxmlformats.org/officeDocument/2006/relationships/slideLayout" Target="../slideLayouts/slideLayout22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7.xml"/><Relationship Id="rId1" Type="http://schemas.openxmlformats.org/officeDocument/2006/relationships/slideLayout" Target="../slideLayouts/slideLayout22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8.xml"/><Relationship Id="rId1" Type="http://schemas.openxmlformats.org/officeDocument/2006/relationships/slideLayout" Target="../slideLayouts/slideLayout22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9.xml"/><Relationship Id="rId1" Type="http://schemas.openxmlformats.org/officeDocument/2006/relationships/slideLayout" Target="../slideLayouts/slideLayout22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0.xml"/><Relationship Id="rId1" Type="http://schemas.openxmlformats.org/officeDocument/2006/relationships/slideLayout" Target="../slideLayouts/slideLayout22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1.xml"/><Relationship Id="rId1" Type="http://schemas.openxmlformats.org/officeDocument/2006/relationships/slideLayout" Target="../slideLayouts/slideLayout22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2.xml"/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3.xml"/><Relationship Id="rId1" Type="http://schemas.openxmlformats.org/officeDocument/2006/relationships/slideLayout" Target="../slideLayouts/slideLayout22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4.xml"/><Relationship Id="rId1" Type="http://schemas.openxmlformats.org/officeDocument/2006/relationships/slideLayout" Target="../slideLayouts/slideLayout22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5.xml"/><Relationship Id="rId1" Type="http://schemas.openxmlformats.org/officeDocument/2006/relationships/slideLayout" Target="../slideLayouts/slideLayout22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6.xml"/><Relationship Id="rId1" Type="http://schemas.openxmlformats.org/officeDocument/2006/relationships/slideLayout" Target="../slideLayouts/slideLayout22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7.xml"/><Relationship Id="rId1" Type="http://schemas.openxmlformats.org/officeDocument/2006/relationships/slideLayout" Target="../slideLayouts/slideLayout22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8.xml"/><Relationship Id="rId1" Type="http://schemas.openxmlformats.org/officeDocument/2006/relationships/slideLayout" Target="../slideLayouts/slideLayout22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9.xml"/><Relationship Id="rId1" Type="http://schemas.openxmlformats.org/officeDocument/2006/relationships/slideLayout" Target="../slideLayouts/slideLayout22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0.xml"/><Relationship Id="rId1" Type="http://schemas.openxmlformats.org/officeDocument/2006/relationships/slideLayout" Target="../slideLayouts/slideLayout22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1.xml"/><Relationship Id="rId1" Type="http://schemas.openxmlformats.org/officeDocument/2006/relationships/slideLayout" Target="../slideLayouts/slideLayout22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0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gif"/><Relationship Id="rId4" Type="http://schemas.openxmlformats.org/officeDocument/2006/relationships/image" Target="../media/image23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27A9140-B133-F6D3-E81B-4EDA02735171}"/>
              </a:ext>
            </a:extLst>
          </p:cNvPr>
          <p:cNvSpPr txBox="1"/>
          <p:nvPr/>
        </p:nvSpPr>
        <p:spPr>
          <a:xfrm>
            <a:off x="4789996" y="2644170"/>
            <a:ext cx="261200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600" dirty="0"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集合</a:t>
            </a:r>
            <a:endParaRPr lang="zh-CN" altLang="en-US" sz="8800" dirty="0">
              <a:latin typeface="Consolas" panose="020B0609020204030204" pitchFamily="49" charset="0"/>
              <a:ea typeface="杨任东竹石体-Bold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689244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椭圆 8">
            <a:extLst>
              <a:ext uri="{FF2B5EF4-FFF2-40B4-BE49-F238E27FC236}">
                <a16:creationId xmlns:a16="http://schemas.microsoft.com/office/drawing/2014/main" id="{F01A82AD-9F2C-B766-2E67-07BB00E8A61F}"/>
              </a:ext>
            </a:extLst>
          </p:cNvPr>
          <p:cNvSpPr/>
          <p:nvPr/>
        </p:nvSpPr>
        <p:spPr>
          <a:xfrm>
            <a:off x="822627" y="1424700"/>
            <a:ext cx="1583871" cy="1379764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/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泛型</a:t>
            </a:r>
            <a:endParaRPr lang="en-US" altLang="zh-CN" sz="2400" dirty="0">
              <a:latin typeface="杨任东竹石体-Bold" panose="02000000000000000000" pitchFamily="2" charset="-122"/>
              <a:ea typeface="杨任东竹石体-Bold" panose="02000000000000000000" pitchFamily="2" charset="-122"/>
            </a:endParaRPr>
          </a:p>
          <a:p>
            <a:pPr algn="ctr"/>
            <a:r>
              <a:rPr lang="zh-CN" altLang="en-US" sz="2400" dirty="0"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方法</a:t>
            </a:r>
          </a:p>
        </p:txBody>
      </p:sp>
      <p:sp>
        <p:nvSpPr>
          <p:cNvPr id="2" name="TextBox 10">
            <a:extLst>
              <a:ext uri="{FF2B5EF4-FFF2-40B4-BE49-F238E27FC236}">
                <a16:creationId xmlns:a16="http://schemas.microsoft.com/office/drawing/2014/main" id="{F4866C4C-0B2E-CF56-953B-AC4C0510CCE4}"/>
              </a:ext>
            </a:extLst>
          </p:cNvPr>
          <p:cNvSpPr txBox="1"/>
          <p:nvPr/>
        </p:nvSpPr>
        <p:spPr>
          <a:xfrm>
            <a:off x="3090906" y="1553980"/>
            <a:ext cx="10088155" cy="112120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非静态方法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静态方法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263073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图片 75">
            <a:extLst>
              <a:ext uri="{FF2B5EF4-FFF2-40B4-BE49-F238E27FC236}">
                <a16:creationId xmlns:a16="http://schemas.microsoft.com/office/drawing/2014/main" id="{AA6F736E-A0C5-D07E-14FA-C2687D250C3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7" r="62940"/>
          <a:stretch/>
        </p:blipFill>
        <p:spPr>
          <a:xfrm>
            <a:off x="9121741" y="3043293"/>
            <a:ext cx="1317323" cy="338554"/>
          </a:xfrm>
          <a:prstGeom prst="rect">
            <a:avLst/>
          </a:prstGeom>
        </p:spPr>
      </p:pic>
      <p:sp>
        <p:nvSpPr>
          <p:cNvPr id="43" name="!!!泛型类">
            <a:extLst>
              <a:ext uri="{FF2B5EF4-FFF2-40B4-BE49-F238E27FC236}">
                <a16:creationId xmlns:a16="http://schemas.microsoft.com/office/drawing/2014/main" id="{A2E487F3-C6D4-828B-E65B-55EB0A9300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880" y="1002232"/>
            <a:ext cx="2089470" cy="517190"/>
          </a:xfrm>
        </p:spPr>
        <p:txBody>
          <a:bodyPr/>
          <a:lstStyle/>
          <a:p>
            <a:r>
              <a:rPr lang="zh-CN" altLang="en-US" dirty="0"/>
              <a:t>数据结构（</a:t>
            </a:r>
          </a:p>
        </p:txBody>
      </p:sp>
      <p:sp>
        <p:nvSpPr>
          <p:cNvPr id="45" name="!!!泛型类">
            <a:extLst>
              <a:ext uri="{FF2B5EF4-FFF2-40B4-BE49-F238E27FC236}">
                <a16:creationId xmlns:a16="http://schemas.microsoft.com/office/drawing/2014/main" id="{000F737A-DA2F-FD9F-A5D6-00AE7C6D8598}"/>
              </a:ext>
            </a:extLst>
          </p:cNvPr>
          <p:cNvSpPr txBox="1">
            <a:spLocks/>
          </p:cNvSpPr>
          <p:nvPr/>
        </p:nvSpPr>
        <p:spPr>
          <a:xfrm>
            <a:off x="3303538" y="1002232"/>
            <a:ext cx="322882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）</a:t>
            </a:r>
          </a:p>
        </p:txBody>
      </p:sp>
      <p:sp>
        <p:nvSpPr>
          <p:cNvPr id="52" name="!!!树">
            <a:extLst>
              <a:ext uri="{FF2B5EF4-FFF2-40B4-BE49-F238E27FC236}">
                <a16:creationId xmlns:a16="http://schemas.microsoft.com/office/drawing/2014/main" id="{5FDF6D48-5BEB-BFAE-FAC1-F596B4664F7E}"/>
              </a:ext>
            </a:extLst>
          </p:cNvPr>
          <p:cNvSpPr txBox="1">
            <a:spLocks/>
          </p:cNvSpPr>
          <p:nvPr/>
        </p:nvSpPr>
        <p:spPr>
          <a:xfrm>
            <a:off x="3018349" y="1002232"/>
            <a:ext cx="565470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树</a:t>
            </a:r>
          </a:p>
        </p:txBody>
      </p:sp>
      <p:sp>
        <p:nvSpPr>
          <p:cNvPr id="53" name="!!!平衡">
            <a:extLst>
              <a:ext uri="{FF2B5EF4-FFF2-40B4-BE49-F238E27FC236}">
                <a16:creationId xmlns:a16="http://schemas.microsoft.com/office/drawing/2014/main" id="{00F15D9E-83B9-E648-0578-60242C2EB39B}"/>
              </a:ext>
            </a:extLst>
          </p:cNvPr>
          <p:cNvSpPr txBox="1">
            <a:spLocks/>
          </p:cNvSpPr>
          <p:nvPr/>
        </p:nvSpPr>
        <p:spPr>
          <a:xfrm>
            <a:off x="2002493" y="1002232"/>
            <a:ext cx="693612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平衡</a:t>
            </a:r>
          </a:p>
        </p:txBody>
      </p:sp>
      <p:sp>
        <p:nvSpPr>
          <p:cNvPr id="54" name="!!!二叉">
            <a:extLst>
              <a:ext uri="{FF2B5EF4-FFF2-40B4-BE49-F238E27FC236}">
                <a16:creationId xmlns:a16="http://schemas.microsoft.com/office/drawing/2014/main" id="{2ADD8BD8-9BBB-3E55-174B-EC8085F4584F}"/>
              </a:ext>
            </a:extLst>
          </p:cNvPr>
          <p:cNvSpPr txBox="1">
            <a:spLocks/>
          </p:cNvSpPr>
          <p:nvPr/>
        </p:nvSpPr>
        <p:spPr>
          <a:xfrm>
            <a:off x="2510034" y="1002232"/>
            <a:ext cx="693612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二叉</a:t>
            </a:r>
          </a:p>
        </p:txBody>
      </p:sp>
      <p:sp>
        <p:nvSpPr>
          <p:cNvPr id="3" name="!!!左左">
            <a:extLst>
              <a:ext uri="{FF2B5EF4-FFF2-40B4-BE49-F238E27FC236}">
                <a16:creationId xmlns:a16="http://schemas.microsoft.com/office/drawing/2014/main" id="{632D24B6-5B45-CA68-E7BB-FA6D062C4555}"/>
              </a:ext>
            </a:extLst>
          </p:cNvPr>
          <p:cNvSpPr txBox="1">
            <a:spLocks/>
          </p:cNvSpPr>
          <p:nvPr/>
        </p:nvSpPr>
        <p:spPr>
          <a:xfrm>
            <a:off x="3474504" y="1002232"/>
            <a:ext cx="2430136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左左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AC49A39A-7709-E552-53DD-7D49ADF34A53}"/>
              </a:ext>
            </a:extLst>
          </p:cNvPr>
          <p:cNvGrpSpPr/>
          <p:nvPr/>
        </p:nvGrpSpPr>
        <p:grpSpPr>
          <a:xfrm>
            <a:off x="2202518" y="1873469"/>
            <a:ext cx="6888490" cy="594556"/>
            <a:chOff x="3353165" y="5731266"/>
            <a:chExt cx="541786" cy="594560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064471DC-9AC5-9F2D-FFDA-13B818BFA699}"/>
                </a:ext>
              </a:extLst>
            </p:cNvPr>
            <p:cNvGrpSpPr/>
            <p:nvPr/>
          </p:nvGrpSpPr>
          <p:grpSpPr>
            <a:xfrm>
              <a:off x="3353165" y="5731266"/>
              <a:ext cx="541786" cy="594560"/>
              <a:chOff x="4304044" y="1286668"/>
              <a:chExt cx="791774" cy="2757793"/>
            </a:xfrm>
            <a:effectLst>
              <a:outerShdw blurRad="381000" dist="2540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7" name="圆角矩形 28">
                <a:extLst>
                  <a:ext uri="{FF2B5EF4-FFF2-40B4-BE49-F238E27FC236}">
                    <a16:creationId xmlns:a16="http://schemas.microsoft.com/office/drawing/2014/main" id="{01A0E3F6-C8D2-BD83-AAF6-1E0CD9B52B97}"/>
                  </a:ext>
                </a:extLst>
              </p:cNvPr>
              <p:cNvSpPr/>
              <p:nvPr/>
            </p:nvSpPr>
            <p:spPr>
              <a:xfrm>
                <a:off x="4304044" y="1286668"/>
                <a:ext cx="791774" cy="2757793"/>
              </a:xfrm>
              <a:prstGeom prst="roundRect">
                <a:avLst/>
              </a:prstGeom>
              <a:gradFill>
                <a:gsLst>
                  <a:gs pos="62000">
                    <a:sysClr val="window" lastClr="FFFFFF">
                      <a:lumMod val="95000"/>
                    </a:sysClr>
                  </a:gs>
                  <a:gs pos="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  <a:gs pos="0">
                    <a:sysClr val="window" lastClr="FFFFFF"/>
                  </a:gs>
                </a:gsLst>
                <a:lin ang="81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>
                  <a:defRPr/>
                </a:pPr>
                <a:endParaRPr lang="zh-CN" altLang="en-US" sz="1995" kern="0">
                  <a:solidFill>
                    <a:sysClr val="window" lastClr="FFFFFF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8" name="圆角矩形 29">
                <a:extLst>
                  <a:ext uri="{FF2B5EF4-FFF2-40B4-BE49-F238E27FC236}">
                    <a16:creationId xmlns:a16="http://schemas.microsoft.com/office/drawing/2014/main" id="{55DB7090-621C-820C-BF73-05968E987817}"/>
                  </a:ext>
                </a:extLst>
              </p:cNvPr>
              <p:cNvSpPr/>
              <p:nvPr/>
            </p:nvSpPr>
            <p:spPr>
              <a:xfrm>
                <a:off x="4304044" y="1286668"/>
                <a:ext cx="791774" cy="2757793"/>
              </a:xfrm>
              <a:prstGeom prst="roundRect">
                <a:avLst/>
              </a:prstGeom>
              <a:gradFill>
                <a:gsLst>
                  <a:gs pos="42000">
                    <a:srgbClr val="F0F0F0"/>
                  </a:gs>
                  <a:gs pos="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  <a:gs pos="0">
                    <a:sysClr val="window" lastClr="FFFFFF"/>
                  </a:gs>
                </a:gsLst>
                <a:lin ang="189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>
                  <a:defRPr/>
                </a:pPr>
                <a:endParaRPr lang="zh-CN" altLang="en-US" sz="1995" kern="0">
                  <a:solidFill>
                    <a:sysClr val="window" lastClr="FFFFFF"/>
                  </a:solidFill>
                  <a:latin typeface="Arial"/>
                  <a:ea typeface="微软雅黑"/>
                </a:endParaRPr>
              </a:p>
            </p:txBody>
          </p:sp>
        </p:grpSp>
        <p:sp>
          <p:nvSpPr>
            <p:cNvPr id="6" name="TextBox 12">
              <a:extLst>
                <a:ext uri="{FF2B5EF4-FFF2-40B4-BE49-F238E27FC236}">
                  <a16:creationId xmlns:a16="http://schemas.microsoft.com/office/drawing/2014/main" id="{820CEF68-607C-93FC-D084-2F98D0A8671A}"/>
                </a:ext>
              </a:extLst>
            </p:cNvPr>
            <p:cNvSpPr txBox="1"/>
            <p:nvPr/>
          </p:nvSpPr>
          <p:spPr>
            <a:xfrm>
              <a:off x="3367764" y="5845715"/>
              <a:ext cx="512588" cy="3693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srgbClr val="C00000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左左：</a:t>
              </a:r>
              <a:r>
                <a:rPr lang="zh-CN" altLang="en-US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当根节点左子树的左子树有节点插入，导致二叉树不平衡</a:t>
              </a:r>
              <a:endParaRPr lang="en-US" altLang="zh-CN" b="1" dirty="0">
                <a:solidFill>
                  <a:prstClr val="black">
                    <a:lumMod val="85000"/>
                    <a:lumOff val="15000"/>
                  </a:prst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FF3F846E-AB8E-A68D-BEC5-D399DC67B797}"/>
              </a:ext>
            </a:extLst>
          </p:cNvPr>
          <p:cNvCxnSpPr>
            <a:cxnSpLocks/>
          </p:cNvCxnSpPr>
          <p:nvPr/>
        </p:nvCxnSpPr>
        <p:spPr>
          <a:xfrm flipH="1">
            <a:off x="7530595" y="3599392"/>
            <a:ext cx="213784" cy="21590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8F02E594-4DF2-56A1-03BA-29C998EC7383}"/>
              </a:ext>
            </a:extLst>
          </p:cNvPr>
          <p:cNvCxnSpPr>
            <a:cxnSpLocks/>
          </p:cNvCxnSpPr>
          <p:nvPr/>
        </p:nvCxnSpPr>
        <p:spPr>
          <a:xfrm>
            <a:off x="8083045" y="3599392"/>
            <a:ext cx="211667" cy="21590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EB44CF11-F850-6F91-EB81-49EC1A906BCF}"/>
              </a:ext>
            </a:extLst>
          </p:cNvPr>
          <p:cNvCxnSpPr>
            <a:cxnSpLocks/>
          </p:cNvCxnSpPr>
          <p:nvPr/>
        </p:nvCxnSpPr>
        <p:spPr>
          <a:xfrm flipH="1">
            <a:off x="6988728" y="4183161"/>
            <a:ext cx="209551" cy="252313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!!!1">
            <a:extLst>
              <a:ext uri="{FF2B5EF4-FFF2-40B4-BE49-F238E27FC236}">
                <a16:creationId xmlns:a16="http://schemas.microsoft.com/office/drawing/2014/main" id="{25D79EAE-54B9-59F2-ED38-F76B7D319D37}"/>
              </a:ext>
            </a:extLst>
          </p:cNvPr>
          <p:cNvSpPr/>
          <p:nvPr/>
        </p:nvSpPr>
        <p:spPr>
          <a:xfrm>
            <a:off x="7095620" y="4939241"/>
            <a:ext cx="480483" cy="480484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83710EAB-6CB5-EDDF-E3FD-B5D5F286EEE2}"/>
              </a:ext>
            </a:extLst>
          </p:cNvPr>
          <p:cNvCxnSpPr>
            <a:cxnSpLocks/>
          </p:cNvCxnSpPr>
          <p:nvPr/>
        </p:nvCxnSpPr>
        <p:spPr>
          <a:xfrm>
            <a:off x="7480853" y="4197088"/>
            <a:ext cx="211667" cy="21590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A3CACBE5-62E2-9E57-04CA-609F8216B79A}"/>
              </a:ext>
            </a:extLst>
          </p:cNvPr>
          <p:cNvCxnSpPr>
            <a:cxnSpLocks/>
          </p:cNvCxnSpPr>
          <p:nvPr/>
        </p:nvCxnSpPr>
        <p:spPr>
          <a:xfrm>
            <a:off x="6951687" y="4793192"/>
            <a:ext cx="213783" cy="21590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椭圆 18">
            <a:extLst>
              <a:ext uri="{FF2B5EF4-FFF2-40B4-BE49-F238E27FC236}">
                <a16:creationId xmlns:a16="http://schemas.microsoft.com/office/drawing/2014/main" id="{21D0A971-4334-E286-625A-1894972B8667}"/>
              </a:ext>
            </a:extLst>
          </p:cNvPr>
          <p:cNvSpPr/>
          <p:nvPr/>
        </p:nvSpPr>
        <p:spPr>
          <a:xfrm>
            <a:off x="3347003" y="3745441"/>
            <a:ext cx="478367" cy="480484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946282B1-00AE-2E1D-A5DC-7D946788516A}"/>
              </a:ext>
            </a:extLst>
          </p:cNvPr>
          <p:cNvCxnSpPr>
            <a:cxnSpLocks/>
            <a:endCxn id="19" idx="7"/>
          </p:cNvCxnSpPr>
          <p:nvPr/>
        </p:nvCxnSpPr>
        <p:spPr>
          <a:xfrm flipH="1">
            <a:off x="3755519" y="3599392"/>
            <a:ext cx="213784" cy="21590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DCA2DDE0-093A-32A0-136A-930B23B6D0E3}"/>
              </a:ext>
            </a:extLst>
          </p:cNvPr>
          <p:cNvCxnSpPr>
            <a:cxnSpLocks/>
          </p:cNvCxnSpPr>
          <p:nvPr/>
        </p:nvCxnSpPr>
        <p:spPr>
          <a:xfrm>
            <a:off x="4307969" y="3599392"/>
            <a:ext cx="211667" cy="21590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49E04B18-F5F9-101D-6646-66EE675C83CA}"/>
              </a:ext>
            </a:extLst>
          </p:cNvPr>
          <p:cNvCxnSpPr>
            <a:cxnSpLocks/>
          </p:cNvCxnSpPr>
          <p:nvPr/>
        </p:nvCxnSpPr>
        <p:spPr>
          <a:xfrm flipH="1">
            <a:off x="3213652" y="4217458"/>
            <a:ext cx="213784" cy="218016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!!!1">
            <a:extLst>
              <a:ext uri="{FF2B5EF4-FFF2-40B4-BE49-F238E27FC236}">
                <a16:creationId xmlns:a16="http://schemas.microsoft.com/office/drawing/2014/main" id="{94DF25A7-B9A0-B71C-513F-1C73EBD77297}"/>
              </a:ext>
            </a:extLst>
          </p:cNvPr>
          <p:cNvSpPr/>
          <p:nvPr/>
        </p:nvSpPr>
        <p:spPr>
          <a:xfrm>
            <a:off x="2259036" y="4939241"/>
            <a:ext cx="480483" cy="480484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E80324A9-F901-B903-E6D7-1A9AAC110687}"/>
              </a:ext>
            </a:extLst>
          </p:cNvPr>
          <p:cNvCxnSpPr/>
          <p:nvPr/>
        </p:nvCxnSpPr>
        <p:spPr>
          <a:xfrm>
            <a:off x="3719536" y="4225925"/>
            <a:ext cx="211667" cy="21590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EC0D4D0C-3FC4-3DB0-7C25-5996FE79025F}"/>
              </a:ext>
            </a:extLst>
          </p:cNvPr>
          <p:cNvCxnSpPr/>
          <p:nvPr/>
        </p:nvCxnSpPr>
        <p:spPr>
          <a:xfrm flipH="1">
            <a:off x="2669670" y="4793192"/>
            <a:ext cx="213783" cy="21590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任意多边形 12">
            <a:extLst>
              <a:ext uri="{FF2B5EF4-FFF2-40B4-BE49-F238E27FC236}">
                <a16:creationId xmlns:a16="http://schemas.microsoft.com/office/drawing/2014/main" id="{5F3DE104-1FAE-CCBD-D30A-ADF03240B0D7}"/>
              </a:ext>
            </a:extLst>
          </p:cNvPr>
          <p:cNvSpPr/>
          <p:nvPr/>
        </p:nvSpPr>
        <p:spPr>
          <a:xfrm flipH="1">
            <a:off x="61966" y="2592383"/>
            <a:ext cx="11633144" cy="3250150"/>
          </a:xfrm>
          <a:custGeom>
            <a:avLst/>
            <a:gdLst>
              <a:gd name="connsiteX0" fmla="*/ 4698380 w 4698380"/>
              <a:gd name="connsiteY0" fmla="*/ 2371688 h 2371688"/>
              <a:gd name="connsiteX1" fmla="*/ 2304585 w 4698380"/>
              <a:gd name="connsiteY1" fmla="*/ 195 h 2371688"/>
              <a:gd name="connsiteX2" fmla="*/ 0 w 4698380"/>
              <a:gd name="connsiteY2" fmla="*/ 2267610 h 23716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98380" h="2371688">
                <a:moveTo>
                  <a:pt x="4698380" y="2371688"/>
                </a:moveTo>
                <a:cubicBezTo>
                  <a:pt x="3893014" y="1194614"/>
                  <a:pt x="3087648" y="17541"/>
                  <a:pt x="2304585" y="195"/>
                </a:cubicBezTo>
                <a:cubicBezTo>
                  <a:pt x="1521522" y="-17151"/>
                  <a:pt x="760761" y="1125229"/>
                  <a:pt x="0" y="2267610"/>
                </a:cubicBezTo>
              </a:path>
            </a:pathLst>
          </a:custGeom>
          <a:noFill/>
          <a:ln w="25400">
            <a:solidFill>
              <a:srgbClr val="00B0F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/>
          </a:p>
        </p:txBody>
      </p: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DF21854C-DDE3-9AE9-CFC0-85AB102869C6}"/>
              </a:ext>
            </a:extLst>
          </p:cNvPr>
          <p:cNvGrpSpPr/>
          <p:nvPr/>
        </p:nvGrpSpPr>
        <p:grpSpPr>
          <a:xfrm>
            <a:off x="4449786" y="3745441"/>
            <a:ext cx="480484" cy="480484"/>
            <a:chOff x="4449786" y="3745441"/>
            <a:chExt cx="480484" cy="480484"/>
          </a:xfrm>
        </p:grpSpPr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15A15C9E-B3FC-F8EE-2F42-1CBCBDF83199}"/>
                </a:ext>
              </a:extLst>
            </p:cNvPr>
            <p:cNvSpPr/>
            <p:nvPr/>
          </p:nvSpPr>
          <p:spPr>
            <a:xfrm>
              <a:off x="4449786" y="3745441"/>
              <a:ext cx="480484" cy="480484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D8DB291A-4955-9F70-3A0F-C098609B6FA4}"/>
                </a:ext>
              </a:extLst>
            </p:cNvPr>
            <p:cNvSpPr/>
            <p:nvPr/>
          </p:nvSpPr>
          <p:spPr>
            <a:xfrm>
              <a:off x="4491897" y="3831794"/>
              <a:ext cx="39626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10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4" name="椭圆 43">
            <a:extLst>
              <a:ext uri="{FF2B5EF4-FFF2-40B4-BE49-F238E27FC236}">
                <a16:creationId xmlns:a16="http://schemas.microsoft.com/office/drawing/2014/main" id="{A7B59094-59A2-D80B-AFBD-5BD44DA31103}"/>
              </a:ext>
            </a:extLst>
          </p:cNvPr>
          <p:cNvSpPr/>
          <p:nvPr/>
        </p:nvSpPr>
        <p:spPr>
          <a:xfrm>
            <a:off x="3899453" y="3188758"/>
            <a:ext cx="480484" cy="48048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椭圆 46">
            <a:extLst>
              <a:ext uri="{FF2B5EF4-FFF2-40B4-BE49-F238E27FC236}">
                <a16:creationId xmlns:a16="http://schemas.microsoft.com/office/drawing/2014/main" id="{14F15953-D18E-367A-8913-DA67A0328A38}"/>
              </a:ext>
            </a:extLst>
          </p:cNvPr>
          <p:cNvSpPr/>
          <p:nvPr/>
        </p:nvSpPr>
        <p:spPr>
          <a:xfrm>
            <a:off x="2803019" y="4363508"/>
            <a:ext cx="480484" cy="480484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椭圆 47">
            <a:extLst>
              <a:ext uri="{FF2B5EF4-FFF2-40B4-BE49-F238E27FC236}">
                <a16:creationId xmlns:a16="http://schemas.microsoft.com/office/drawing/2014/main" id="{3BE3837F-7CF0-FF56-1435-85C40E4E75FB}"/>
              </a:ext>
            </a:extLst>
          </p:cNvPr>
          <p:cNvSpPr/>
          <p:nvPr/>
        </p:nvSpPr>
        <p:spPr>
          <a:xfrm>
            <a:off x="3859236" y="4382558"/>
            <a:ext cx="480483" cy="48048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8B6DB36C-D84C-D6BF-E732-9A8BCDE7CA52}"/>
              </a:ext>
            </a:extLst>
          </p:cNvPr>
          <p:cNvGrpSpPr/>
          <p:nvPr/>
        </p:nvGrpSpPr>
        <p:grpSpPr>
          <a:xfrm>
            <a:off x="8224862" y="3745441"/>
            <a:ext cx="480484" cy="480484"/>
            <a:chOff x="8224862" y="3745441"/>
            <a:chExt cx="480484" cy="480484"/>
          </a:xfrm>
        </p:grpSpPr>
        <p:sp>
          <p:nvSpPr>
            <p:cNvPr id="50" name="椭圆 49">
              <a:extLst>
                <a:ext uri="{FF2B5EF4-FFF2-40B4-BE49-F238E27FC236}">
                  <a16:creationId xmlns:a16="http://schemas.microsoft.com/office/drawing/2014/main" id="{DCDE4F1E-210D-E06C-CEC5-BF8E1B6C4B3B}"/>
                </a:ext>
              </a:extLst>
            </p:cNvPr>
            <p:cNvSpPr/>
            <p:nvPr/>
          </p:nvSpPr>
          <p:spPr>
            <a:xfrm>
              <a:off x="8224862" y="3745441"/>
              <a:ext cx="480484" cy="480484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D8E55841-9504-F36A-866C-B374CD96DCBE}"/>
                </a:ext>
              </a:extLst>
            </p:cNvPr>
            <p:cNvSpPr/>
            <p:nvPr/>
          </p:nvSpPr>
          <p:spPr>
            <a:xfrm>
              <a:off x="8266973" y="3831794"/>
              <a:ext cx="39626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10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5" name="椭圆 54">
            <a:extLst>
              <a:ext uri="{FF2B5EF4-FFF2-40B4-BE49-F238E27FC236}">
                <a16:creationId xmlns:a16="http://schemas.microsoft.com/office/drawing/2014/main" id="{B3E540BD-F514-14D4-335A-19B6EBA4704F}"/>
              </a:ext>
            </a:extLst>
          </p:cNvPr>
          <p:cNvSpPr/>
          <p:nvPr/>
        </p:nvSpPr>
        <p:spPr>
          <a:xfrm>
            <a:off x="7674529" y="3188758"/>
            <a:ext cx="480484" cy="48048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6" name="椭圆 55">
            <a:extLst>
              <a:ext uri="{FF2B5EF4-FFF2-40B4-BE49-F238E27FC236}">
                <a16:creationId xmlns:a16="http://schemas.microsoft.com/office/drawing/2014/main" id="{4791EF44-7452-6E88-7943-9960FFFE7B08}"/>
              </a:ext>
            </a:extLst>
          </p:cNvPr>
          <p:cNvSpPr/>
          <p:nvPr/>
        </p:nvSpPr>
        <p:spPr>
          <a:xfrm>
            <a:off x="7122079" y="3745441"/>
            <a:ext cx="478367" cy="480484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7" name="椭圆 56">
            <a:extLst>
              <a:ext uri="{FF2B5EF4-FFF2-40B4-BE49-F238E27FC236}">
                <a16:creationId xmlns:a16="http://schemas.microsoft.com/office/drawing/2014/main" id="{2E5AB99E-346B-0311-442A-14051ED1FF47}"/>
              </a:ext>
            </a:extLst>
          </p:cNvPr>
          <p:cNvSpPr/>
          <p:nvPr/>
        </p:nvSpPr>
        <p:spPr>
          <a:xfrm>
            <a:off x="6578095" y="4363508"/>
            <a:ext cx="480484" cy="480484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8" name="椭圆 57">
            <a:extLst>
              <a:ext uri="{FF2B5EF4-FFF2-40B4-BE49-F238E27FC236}">
                <a16:creationId xmlns:a16="http://schemas.microsoft.com/office/drawing/2014/main" id="{E6B7E870-FA47-9F9B-B0A5-9D59F61D6D7B}"/>
              </a:ext>
            </a:extLst>
          </p:cNvPr>
          <p:cNvSpPr/>
          <p:nvPr/>
        </p:nvSpPr>
        <p:spPr>
          <a:xfrm>
            <a:off x="7634312" y="4382558"/>
            <a:ext cx="480483" cy="48048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2" name="直接箭头连接符 61">
            <a:extLst>
              <a:ext uri="{FF2B5EF4-FFF2-40B4-BE49-F238E27FC236}">
                <a16:creationId xmlns:a16="http://schemas.microsoft.com/office/drawing/2014/main" id="{D7C8B152-F755-8651-A7B8-1B37A94C1F24}"/>
              </a:ext>
            </a:extLst>
          </p:cNvPr>
          <p:cNvCxnSpPr>
            <a:cxnSpLocks/>
          </p:cNvCxnSpPr>
          <p:nvPr/>
        </p:nvCxnSpPr>
        <p:spPr>
          <a:xfrm>
            <a:off x="4850365" y="4183161"/>
            <a:ext cx="211667" cy="21590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箭头连接符 62">
            <a:extLst>
              <a:ext uri="{FF2B5EF4-FFF2-40B4-BE49-F238E27FC236}">
                <a16:creationId xmlns:a16="http://schemas.microsoft.com/office/drawing/2014/main" id="{8793EB94-BA23-59F7-3820-174764D1799F}"/>
              </a:ext>
            </a:extLst>
          </p:cNvPr>
          <p:cNvCxnSpPr>
            <a:cxnSpLocks/>
          </p:cNvCxnSpPr>
          <p:nvPr/>
        </p:nvCxnSpPr>
        <p:spPr>
          <a:xfrm flipH="1">
            <a:off x="4272540" y="4187029"/>
            <a:ext cx="211667" cy="21590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箭头连接符 65">
            <a:extLst>
              <a:ext uri="{FF2B5EF4-FFF2-40B4-BE49-F238E27FC236}">
                <a16:creationId xmlns:a16="http://schemas.microsoft.com/office/drawing/2014/main" id="{CF5A6C77-F8A3-FFE1-0797-53408B69646D}"/>
              </a:ext>
            </a:extLst>
          </p:cNvPr>
          <p:cNvCxnSpPr>
            <a:cxnSpLocks/>
          </p:cNvCxnSpPr>
          <p:nvPr/>
        </p:nvCxnSpPr>
        <p:spPr>
          <a:xfrm>
            <a:off x="8635496" y="4152899"/>
            <a:ext cx="211667" cy="21590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箭头连接符 67">
            <a:extLst>
              <a:ext uri="{FF2B5EF4-FFF2-40B4-BE49-F238E27FC236}">
                <a16:creationId xmlns:a16="http://schemas.microsoft.com/office/drawing/2014/main" id="{016E25C2-E78A-BD2F-1072-99D8A810F131}"/>
              </a:ext>
            </a:extLst>
          </p:cNvPr>
          <p:cNvCxnSpPr>
            <a:cxnSpLocks/>
          </p:cNvCxnSpPr>
          <p:nvPr/>
        </p:nvCxnSpPr>
        <p:spPr>
          <a:xfrm flipH="1">
            <a:off x="8266973" y="4174454"/>
            <a:ext cx="72190" cy="238534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" name="组合 71">
            <a:extLst>
              <a:ext uri="{FF2B5EF4-FFF2-40B4-BE49-F238E27FC236}">
                <a16:creationId xmlns:a16="http://schemas.microsoft.com/office/drawing/2014/main" id="{0C8025D7-A585-8EFF-6D7E-5CF8C36280C5}"/>
              </a:ext>
            </a:extLst>
          </p:cNvPr>
          <p:cNvGrpSpPr>
            <a:grpSpLocks/>
          </p:cNvGrpSpPr>
          <p:nvPr/>
        </p:nvGrpSpPr>
        <p:grpSpPr bwMode="auto">
          <a:xfrm>
            <a:off x="9091008" y="2966362"/>
            <a:ext cx="1409333" cy="444791"/>
            <a:chOff x="-6173357" y="0"/>
            <a:chExt cx="21391061" cy="1143674"/>
          </a:xfrm>
        </p:grpSpPr>
        <p:sp>
          <p:nvSpPr>
            <p:cNvPr id="73" name="圆角矩形 5">
              <a:extLst>
                <a:ext uri="{FF2B5EF4-FFF2-40B4-BE49-F238E27FC236}">
                  <a16:creationId xmlns:a16="http://schemas.microsoft.com/office/drawing/2014/main" id="{2EEC0721-B3A7-6D24-17A8-BAC58FB384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6173357" y="0"/>
              <a:ext cx="21391061" cy="1143674"/>
            </a:xfrm>
            <a:prstGeom prst="roundRect">
              <a:avLst>
                <a:gd name="adj" fmla="val 16667"/>
              </a:avLst>
            </a:prstGeom>
            <a:solidFill>
              <a:srgbClr val="C00000"/>
            </a:solidFill>
            <a:ln w="9525">
              <a:noFill/>
              <a:round/>
              <a:headEnd/>
              <a:tailEnd/>
            </a:ln>
            <a:effectLst>
              <a:outerShdw dist="63500" dir="5400000" algn="ctr" rotWithShape="0">
                <a:srgbClr val="000000">
                  <a:alpha val="10999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endParaRPr kumimoji="0" lang="zh-CN" altLang="en-US" sz="160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74" name="文本框 58">
              <a:extLst>
                <a:ext uri="{FF2B5EF4-FFF2-40B4-BE49-F238E27FC236}">
                  <a16:creationId xmlns:a16="http://schemas.microsoft.com/office/drawing/2014/main" id="{9E34A558-741B-4E8F-F398-116B971EEB4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2937786" y="122456"/>
              <a:ext cx="15168522" cy="8705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9pPr>
            </a:lstStyle>
            <a:p>
              <a:pPr lvl="0"/>
              <a:r>
                <a:rPr lang="zh-CN" altLang="en-US" sz="1600" dirty="0">
                  <a:solidFill>
                    <a:srgbClr val="FFFFFF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一次右旋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81621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" fill="hold">
                          <p:stCondLst>
                            <p:cond delay="indefinite"/>
                          </p:stCondLst>
                          <p:childTnLst>
                            <p:par>
                              <p:cTn id="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2" dur="50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" presetID="42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4.58333E-6 1.48148E-6 L 0.04375 0.0875 " pathEditMode="relative" rAng="0" ptsTypes="AA">
                                          <p:cBhvr>
                                            <p:cTn id="14" dur="10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187" y="437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42" presetClass="path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125E-6 0 L 0.04519 0.08102 " pathEditMode="relative" rAng="0" ptsTypes="AA">
                                          <p:cBhvr>
                                            <p:cTn id="16" dur="10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253" y="40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7" presetID="42" presetClass="path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6.25E-7 1.48148E-6 L 0.04531 -0.08102 " pathEditMode="relative" rAng="0" ptsTypes="AA">
                                          <p:cBhvr>
                                            <p:cTn id="18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266" y="-40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9" presetID="42" presetClass="path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6.25E-7 3.7037E-6 L 0.04453 -0.09028 " pathEditMode="relative" rAng="0" ptsTypes="AA">
                                          <p:cBhvr>
                                            <p:cTn id="20" dur="10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227" y="-4514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1" presetID="42" presetClass="path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08333E-6 -2.59259E-6 L 0.04466 -0.0838 " pathEditMode="relative" rAng="0" ptsTypes="AA">
                                          <p:cBhvr>
                                            <p:cTn id="22" dur="1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227" y="-398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3" presetID="22" presetClass="exit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wipe(down)">
                                          <p:cBhvr>
                                            <p:cTn id="24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6" presetID="22" presetClass="exit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wipe(up)">
                                          <p:cBhvr>
                                            <p:cTn id="27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30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32" dur="5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3" fill="hold">
                          <p:stCondLst>
                            <p:cond delay="indefinite"/>
                          </p:stCondLst>
                          <p:childTnLst>
                            <p:par>
                              <p:cTn id="3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5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7" dur="500"/>
                                            <p:tgtEl>
                                              <p:spTgt spid="6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42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8.33333E-7 1.48148E-6 L 0.04609 0.08333 " pathEditMode="relative" rAng="0" ptsTypes="AA">
                                          <p:cBhvr>
                                            <p:cTn id="39" dur="10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305" y="416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0" presetID="42" presetClass="path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45833E-6 0 L 0.04518 0.08102 " pathEditMode="relative" rAng="0" ptsTypes="AA">
                                          <p:cBhvr>
                                            <p:cTn id="41" dur="10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279" y="4514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2" presetID="42" presetClass="path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95833E-6 1.48148E-6 L 0.04531 -0.08102 " pathEditMode="relative" rAng="0" ptsTypes="AA">
                                          <p:cBhvr>
                                            <p:cTn id="43" dur="10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135" y="-344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4" presetID="42" presetClass="path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4.79167E-6 3.7037E-6 L 0.04453 -0.09028 " pathEditMode="relative" rAng="0" ptsTypes="AA">
                                          <p:cBhvr>
                                            <p:cTn id="45" dur="10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174" y="-416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6" presetID="42" presetClass="path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2.70833E-6 -2.59259E-6 L 0.02774 -0.07893 " pathEditMode="relative" rAng="0" ptsTypes="AA">
                                          <p:cBhvr>
                                            <p:cTn id="47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380" y="-395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8" presetID="63" presetClass="path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33333E-6 -4.07407E-6 L 0.02539 -4.07407E-6 " pathEditMode="relative" rAng="0" ptsTypes="AA">
                                          <p:cBhvr>
                                            <p:cTn id="49" dur="10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263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0" presetID="22" presetClass="exit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wipe(down)">
                                          <p:cBhvr>
                                            <p:cTn id="51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3" presetID="22" presetClass="exit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wipe(down)">
                                          <p:cBhvr>
                                            <p:cTn id="54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6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57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59" dur="500"/>
                                            <p:tgtEl>
                                              <p:spTgt spid="6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0" fill="hold">
                          <p:stCondLst>
                            <p:cond delay="indefinite"/>
                          </p:stCondLst>
                          <p:childTnLst>
                            <p:par>
                              <p:cTn id="6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2" presetID="2" presetClass="entr" presetSubtype="2" fill="hold" nodeType="clickEffect" p14:presetBounceEnd="42857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857">
                                          <p:cBhvr additive="base">
                                            <p:cTn id="64" dur="7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857">
                                          <p:cBhvr additive="base">
                                            <p:cTn id="65" dur="7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6" fill="hold">
                                <p:stCondLst>
                                  <p:cond delay="700"/>
                                </p:stCondLst>
                                <p:childTnLst>
                                  <p:par>
                                    <p:cTn id="67" presetID="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8" grpId="0" animBg="1"/>
          <p:bldP spid="19" grpId="0" animBg="1"/>
          <p:bldP spid="28" grpId="0" animBg="1"/>
          <p:bldP spid="33" grpId="0" animBg="1"/>
          <p:bldP spid="44" grpId="0" animBg="1"/>
          <p:bldP spid="47" grpId="0" animBg="1"/>
          <p:bldP spid="55" grpId="0" animBg="1"/>
          <p:bldP spid="56" grpId="0" animBg="1"/>
          <p:bldP spid="57" grpId="0" animBg="1"/>
          <p:bldP spid="58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" fill="hold">
                          <p:stCondLst>
                            <p:cond delay="indefinite"/>
                          </p:stCondLst>
                          <p:childTnLst>
                            <p:par>
                              <p:cTn id="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2" dur="50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" presetID="42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4.58333E-6 1.48148E-6 L 0.04375 0.0875 " pathEditMode="relative" rAng="0" ptsTypes="AA">
                                          <p:cBhvr>
                                            <p:cTn id="14" dur="10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187" y="437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42" presetClass="path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125E-6 0 L 0.04519 0.08102 " pathEditMode="relative" rAng="0" ptsTypes="AA">
                                          <p:cBhvr>
                                            <p:cTn id="16" dur="10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253" y="40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7" presetID="42" presetClass="path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6.25E-7 1.48148E-6 L 0.04531 -0.08102 " pathEditMode="relative" rAng="0" ptsTypes="AA">
                                          <p:cBhvr>
                                            <p:cTn id="18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266" y="-40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9" presetID="42" presetClass="path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6.25E-7 3.7037E-6 L 0.04453 -0.09028 " pathEditMode="relative" rAng="0" ptsTypes="AA">
                                          <p:cBhvr>
                                            <p:cTn id="20" dur="10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227" y="-4514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1" presetID="42" presetClass="path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08333E-6 -2.59259E-6 L 0.04466 -0.0838 " pathEditMode="relative" rAng="0" ptsTypes="AA">
                                          <p:cBhvr>
                                            <p:cTn id="22" dur="1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227" y="-398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3" presetID="22" presetClass="exit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wipe(down)">
                                          <p:cBhvr>
                                            <p:cTn id="24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6" presetID="22" presetClass="exit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wipe(up)">
                                          <p:cBhvr>
                                            <p:cTn id="27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30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32" dur="5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3" fill="hold">
                          <p:stCondLst>
                            <p:cond delay="indefinite"/>
                          </p:stCondLst>
                          <p:childTnLst>
                            <p:par>
                              <p:cTn id="3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5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7" dur="500"/>
                                            <p:tgtEl>
                                              <p:spTgt spid="6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42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8.33333E-7 1.48148E-6 L 0.04609 0.08333 " pathEditMode="relative" rAng="0" ptsTypes="AA">
                                          <p:cBhvr>
                                            <p:cTn id="39" dur="10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305" y="416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0" presetID="42" presetClass="path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45833E-6 0 L 0.04518 0.08102 " pathEditMode="relative" rAng="0" ptsTypes="AA">
                                          <p:cBhvr>
                                            <p:cTn id="41" dur="10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279" y="4514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2" presetID="42" presetClass="path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95833E-6 1.48148E-6 L 0.04531 -0.08102 " pathEditMode="relative" rAng="0" ptsTypes="AA">
                                          <p:cBhvr>
                                            <p:cTn id="43" dur="10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135" y="-344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4" presetID="42" presetClass="path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4.79167E-6 3.7037E-6 L 0.04453 -0.09028 " pathEditMode="relative" rAng="0" ptsTypes="AA">
                                          <p:cBhvr>
                                            <p:cTn id="45" dur="10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174" y="-416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6" presetID="42" presetClass="path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2.70833E-6 -2.59259E-6 L 0.02774 -0.07893 " pathEditMode="relative" rAng="0" ptsTypes="AA">
                                          <p:cBhvr>
                                            <p:cTn id="47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380" y="-395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8" presetID="63" presetClass="path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33333E-6 -4.07407E-6 L 0.02539 -4.07407E-6 " pathEditMode="relative" rAng="0" ptsTypes="AA">
                                          <p:cBhvr>
                                            <p:cTn id="49" dur="10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263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0" presetID="22" presetClass="exit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wipe(down)">
                                          <p:cBhvr>
                                            <p:cTn id="51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3" presetID="22" presetClass="exit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wipe(down)">
                                          <p:cBhvr>
                                            <p:cTn id="54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6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57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59" dur="500"/>
                                            <p:tgtEl>
                                              <p:spTgt spid="6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0" fill="hold">
                          <p:stCondLst>
                            <p:cond delay="indefinite"/>
                          </p:stCondLst>
                          <p:childTnLst>
                            <p:par>
                              <p:cTn id="6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2" presetID="2" presetClass="entr" presetSubtype="2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4" dur="7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5" dur="7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6" fill="hold">
                                <p:stCondLst>
                                  <p:cond delay="700"/>
                                </p:stCondLst>
                                <p:childTnLst>
                                  <p:par>
                                    <p:cTn id="67" presetID="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8" grpId="0" animBg="1"/>
          <p:bldP spid="19" grpId="0" animBg="1"/>
          <p:bldP spid="28" grpId="0" animBg="1"/>
          <p:bldP spid="33" grpId="0" animBg="1"/>
          <p:bldP spid="44" grpId="0" animBg="1"/>
          <p:bldP spid="47" grpId="0" animBg="1"/>
          <p:bldP spid="55" grpId="0" animBg="1"/>
          <p:bldP spid="56" grpId="0" animBg="1"/>
          <p:bldP spid="57" grpId="0" animBg="1"/>
          <p:bldP spid="58" grpId="0" animBg="1"/>
        </p:bldLst>
      </p:timing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!!!泛型类">
            <a:extLst>
              <a:ext uri="{FF2B5EF4-FFF2-40B4-BE49-F238E27FC236}">
                <a16:creationId xmlns:a16="http://schemas.microsoft.com/office/drawing/2014/main" id="{A2E487F3-C6D4-828B-E65B-55EB0A9300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880" y="1002232"/>
            <a:ext cx="2089470" cy="517190"/>
          </a:xfrm>
        </p:spPr>
        <p:txBody>
          <a:bodyPr/>
          <a:lstStyle/>
          <a:p>
            <a:r>
              <a:rPr lang="zh-CN" altLang="en-US" dirty="0"/>
              <a:t>数据结构（</a:t>
            </a:r>
          </a:p>
        </p:txBody>
      </p:sp>
      <p:sp>
        <p:nvSpPr>
          <p:cNvPr id="45" name="!!!泛型类">
            <a:extLst>
              <a:ext uri="{FF2B5EF4-FFF2-40B4-BE49-F238E27FC236}">
                <a16:creationId xmlns:a16="http://schemas.microsoft.com/office/drawing/2014/main" id="{000F737A-DA2F-FD9F-A5D6-00AE7C6D8598}"/>
              </a:ext>
            </a:extLst>
          </p:cNvPr>
          <p:cNvSpPr txBox="1">
            <a:spLocks/>
          </p:cNvSpPr>
          <p:nvPr/>
        </p:nvSpPr>
        <p:spPr>
          <a:xfrm>
            <a:off x="3303538" y="1002232"/>
            <a:ext cx="322882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）</a:t>
            </a:r>
          </a:p>
        </p:txBody>
      </p:sp>
      <p:sp>
        <p:nvSpPr>
          <p:cNvPr id="52" name="!!!树">
            <a:extLst>
              <a:ext uri="{FF2B5EF4-FFF2-40B4-BE49-F238E27FC236}">
                <a16:creationId xmlns:a16="http://schemas.microsoft.com/office/drawing/2014/main" id="{5FDF6D48-5BEB-BFAE-FAC1-F596B4664F7E}"/>
              </a:ext>
            </a:extLst>
          </p:cNvPr>
          <p:cNvSpPr txBox="1">
            <a:spLocks/>
          </p:cNvSpPr>
          <p:nvPr/>
        </p:nvSpPr>
        <p:spPr>
          <a:xfrm>
            <a:off x="3018349" y="1002232"/>
            <a:ext cx="565470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树</a:t>
            </a:r>
          </a:p>
        </p:txBody>
      </p:sp>
      <p:sp>
        <p:nvSpPr>
          <p:cNvPr id="53" name="!!!平衡">
            <a:extLst>
              <a:ext uri="{FF2B5EF4-FFF2-40B4-BE49-F238E27FC236}">
                <a16:creationId xmlns:a16="http://schemas.microsoft.com/office/drawing/2014/main" id="{00F15D9E-83B9-E648-0578-60242C2EB39B}"/>
              </a:ext>
            </a:extLst>
          </p:cNvPr>
          <p:cNvSpPr txBox="1">
            <a:spLocks/>
          </p:cNvSpPr>
          <p:nvPr/>
        </p:nvSpPr>
        <p:spPr>
          <a:xfrm>
            <a:off x="2002493" y="1002232"/>
            <a:ext cx="693612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平衡</a:t>
            </a:r>
          </a:p>
        </p:txBody>
      </p:sp>
      <p:sp>
        <p:nvSpPr>
          <p:cNvPr id="54" name="!!!二叉">
            <a:extLst>
              <a:ext uri="{FF2B5EF4-FFF2-40B4-BE49-F238E27FC236}">
                <a16:creationId xmlns:a16="http://schemas.microsoft.com/office/drawing/2014/main" id="{2ADD8BD8-9BBB-3E55-174B-EC8085F4584F}"/>
              </a:ext>
            </a:extLst>
          </p:cNvPr>
          <p:cNvSpPr txBox="1">
            <a:spLocks/>
          </p:cNvSpPr>
          <p:nvPr/>
        </p:nvSpPr>
        <p:spPr>
          <a:xfrm>
            <a:off x="2510034" y="1002232"/>
            <a:ext cx="693612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二叉</a:t>
            </a:r>
          </a:p>
        </p:txBody>
      </p:sp>
      <p:sp>
        <p:nvSpPr>
          <p:cNvPr id="2" name="!!!泛型类">
            <a:extLst>
              <a:ext uri="{FF2B5EF4-FFF2-40B4-BE49-F238E27FC236}">
                <a16:creationId xmlns:a16="http://schemas.microsoft.com/office/drawing/2014/main" id="{68EA3715-9CE1-ED23-E3C5-673380C8635E}"/>
              </a:ext>
            </a:extLst>
          </p:cNvPr>
          <p:cNvSpPr txBox="1">
            <a:spLocks/>
          </p:cNvSpPr>
          <p:nvPr/>
        </p:nvSpPr>
        <p:spPr>
          <a:xfrm>
            <a:off x="3448402" y="1002232"/>
            <a:ext cx="2430136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需要旋转的四种情况</a:t>
            </a:r>
          </a:p>
        </p:txBody>
      </p:sp>
      <p:sp>
        <p:nvSpPr>
          <p:cNvPr id="9" name="圆角矩形 5">
            <a:extLst>
              <a:ext uri="{FF2B5EF4-FFF2-40B4-BE49-F238E27FC236}">
                <a16:creationId xmlns:a16="http://schemas.microsoft.com/office/drawing/2014/main" id="{91BD0337-C081-D471-144F-CF2EF9FD0193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1365593" y="1789856"/>
            <a:ext cx="1350092" cy="444791"/>
          </a:xfrm>
          <a:prstGeom prst="roundRect">
            <a:avLst>
              <a:gd name="adj" fmla="val 16667"/>
            </a:avLst>
          </a:prstGeom>
          <a:solidFill>
            <a:srgbClr val="0070C0"/>
          </a:solidFill>
          <a:ln w="9525">
            <a:noFill/>
            <a:round/>
            <a:headEnd/>
            <a:tailEnd/>
          </a:ln>
          <a:effectLst>
            <a:outerShdw dist="63500" dir="5400000" algn="ctr" rotWithShape="0">
              <a:srgbClr val="000000">
                <a:alpha val="10999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zh-CN" altLang="en-US" sz="160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0" name="!!!左左">
            <a:extLst>
              <a:ext uri="{FF2B5EF4-FFF2-40B4-BE49-F238E27FC236}">
                <a16:creationId xmlns:a16="http://schemas.microsoft.com/office/drawing/2014/main" id="{7B14FD99-FE11-5FF5-F590-90EF34485A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72400" y="1827586"/>
            <a:ext cx="122411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9pPr>
          </a:lstStyle>
          <a:p>
            <a:pPr marL="342900" lvl="0" indent="-342900">
              <a:buFont typeface="+mj-ea"/>
              <a:buAutoNum type="circleNumDbPlain"/>
            </a:pPr>
            <a:r>
              <a:rPr lang="zh-CN" altLang="en-US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左左</a:t>
            </a:r>
            <a:endParaRPr lang="en-US" altLang="zh-CN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5" name="!!!左右">
            <a:extLst>
              <a:ext uri="{FF2B5EF4-FFF2-40B4-BE49-F238E27FC236}">
                <a16:creationId xmlns:a16="http://schemas.microsoft.com/office/drawing/2014/main" id="{C83D6F46-39A7-6F21-B3D0-5AF8E9D5B7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72400" y="2683949"/>
            <a:ext cx="122411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9pPr>
          </a:lstStyle>
          <a:p>
            <a:pPr marL="342900" lvl="0" indent="-342900">
              <a:buFont typeface="+mj-ea"/>
              <a:buAutoNum type="circleNumDbPlain" startAt="2"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左右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6" name="文本框 58">
            <a:extLst>
              <a:ext uri="{FF2B5EF4-FFF2-40B4-BE49-F238E27FC236}">
                <a16:creationId xmlns:a16="http://schemas.microsoft.com/office/drawing/2014/main" id="{B1792537-2A79-5F5E-80F2-C5E46A2D74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72400" y="3540313"/>
            <a:ext cx="122411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9pPr>
          </a:lstStyle>
          <a:p>
            <a:pPr marL="342900" lvl="0" indent="-342900">
              <a:buFont typeface="+mj-ea"/>
              <a:buAutoNum type="circleNumDbPlain" startAt="3"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右右</a:t>
            </a:r>
          </a:p>
        </p:txBody>
      </p:sp>
      <p:sp>
        <p:nvSpPr>
          <p:cNvPr id="27" name="文本框 58">
            <a:extLst>
              <a:ext uri="{FF2B5EF4-FFF2-40B4-BE49-F238E27FC236}">
                <a16:creationId xmlns:a16="http://schemas.microsoft.com/office/drawing/2014/main" id="{0BC8CEFB-71C2-7F3B-2DB3-D7E77083B3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72400" y="4396676"/>
            <a:ext cx="132836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9pPr>
          </a:lstStyle>
          <a:p>
            <a:pPr marL="342900" lvl="0" indent="-342900">
              <a:buFont typeface="+mj-ea"/>
              <a:buAutoNum type="circleNumDbPlain" startAt="4"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右左</a:t>
            </a:r>
          </a:p>
        </p:txBody>
      </p:sp>
      <p:sp>
        <p:nvSpPr>
          <p:cNvPr id="5" name="文本框 58">
            <a:extLst>
              <a:ext uri="{FF2B5EF4-FFF2-40B4-BE49-F238E27FC236}">
                <a16:creationId xmlns:a16="http://schemas.microsoft.com/office/drawing/2014/main" id="{5E48B6DE-B4FE-57AF-26D2-89AB039D61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34926" y="1844390"/>
            <a:ext cx="99936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9pPr>
          </a:lstStyle>
          <a:p>
            <a:pPr lvl="0"/>
            <a:r>
              <a:rPr lang="zh-CN" altLang="en-US" sz="1600" dirty="0">
                <a:solidFill>
                  <a:srgbClr val="FFFFFF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一次右旋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F0FDEA6-9F05-6FCF-547B-6031C3F776A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7" r="62940"/>
          <a:stretch/>
        </p:blipFill>
        <p:spPr>
          <a:xfrm>
            <a:off x="3134926" y="1731148"/>
            <a:ext cx="1933919" cy="497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4624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!!!泛型类">
            <a:extLst>
              <a:ext uri="{FF2B5EF4-FFF2-40B4-BE49-F238E27FC236}">
                <a16:creationId xmlns:a16="http://schemas.microsoft.com/office/drawing/2014/main" id="{A2E487F3-C6D4-828B-E65B-55EB0A9300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880" y="1002232"/>
            <a:ext cx="2089470" cy="517190"/>
          </a:xfrm>
        </p:spPr>
        <p:txBody>
          <a:bodyPr/>
          <a:lstStyle/>
          <a:p>
            <a:r>
              <a:rPr lang="zh-CN" altLang="en-US" dirty="0"/>
              <a:t>数据结构（</a:t>
            </a:r>
          </a:p>
        </p:txBody>
      </p:sp>
      <p:sp>
        <p:nvSpPr>
          <p:cNvPr id="45" name="!!!泛型类">
            <a:extLst>
              <a:ext uri="{FF2B5EF4-FFF2-40B4-BE49-F238E27FC236}">
                <a16:creationId xmlns:a16="http://schemas.microsoft.com/office/drawing/2014/main" id="{000F737A-DA2F-FD9F-A5D6-00AE7C6D8598}"/>
              </a:ext>
            </a:extLst>
          </p:cNvPr>
          <p:cNvSpPr txBox="1">
            <a:spLocks/>
          </p:cNvSpPr>
          <p:nvPr/>
        </p:nvSpPr>
        <p:spPr>
          <a:xfrm>
            <a:off x="3303538" y="1002232"/>
            <a:ext cx="322882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）</a:t>
            </a:r>
          </a:p>
        </p:txBody>
      </p:sp>
      <p:sp>
        <p:nvSpPr>
          <p:cNvPr id="52" name="!!!树">
            <a:extLst>
              <a:ext uri="{FF2B5EF4-FFF2-40B4-BE49-F238E27FC236}">
                <a16:creationId xmlns:a16="http://schemas.microsoft.com/office/drawing/2014/main" id="{5FDF6D48-5BEB-BFAE-FAC1-F596B4664F7E}"/>
              </a:ext>
            </a:extLst>
          </p:cNvPr>
          <p:cNvSpPr txBox="1">
            <a:spLocks/>
          </p:cNvSpPr>
          <p:nvPr/>
        </p:nvSpPr>
        <p:spPr>
          <a:xfrm>
            <a:off x="3018349" y="1002232"/>
            <a:ext cx="565470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树</a:t>
            </a:r>
          </a:p>
        </p:txBody>
      </p:sp>
      <p:sp>
        <p:nvSpPr>
          <p:cNvPr id="53" name="!!!平衡">
            <a:extLst>
              <a:ext uri="{FF2B5EF4-FFF2-40B4-BE49-F238E27FC236}">
                <a16:creationId xmlns:a16="http://schemas.microsoft.com/office/drawing/2014/main" id="{00F15D9E-83B9-E648-0578-60242C2EB39B}"/>
              </a:ext>
            </a:extLst>
          </p:cNvPr>
          <p:cNvSpPr txBox="1">
            <a:spLocks/>
          </p:cNvSpPr>
          <p:nvPr/>
        </p:nvSpPr>
        <p:spPr>
          <a:xfrm>
            <a:off x="2002493" y="1002232"/>
            <a:ext cx="693612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平衡</a:t>
            </a:r>
          </a:p>
        </p:txBody>
      </p:sp>
      <p:sp>
        <p:nvSpPr>
          <p:cNvPr id="54" name="!!!二叉">
            <a:extLst>
              <a:ext uri="{FF2B5EF4-FFF2-40B4-BE49-F238E27FC236}">
                <a16:creationId xmlns:a16="http://schemas.microsoft.com/office/drawing/2014/main" id="{2ADD8BD8-9BBB-3E55-174B-EC8085F4584F}"/>
              </a:ext>
            </a:extLst>
          </p:cNvPr>
          <p:cNvSpPr txBox="1">
            <a:spLocks/>
          </p:cNvSpPr>
          <p:nvPr/>
        </p:nvSpPr>
        <p:spPr>
          <a:xfrm>
            <a:off x="2510034" y="1002232"/>
            <a:ext cx="693612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二叉</a:t>
            </a:r>
          </a:p>
        </p:txBody>
      </p:sp>
      <p:sp>
        <p:nvSpPr>
          <p:cNvPr id="2" name="!!!泛型类">
            <a:extLst>
              <a:ext uri="{FF2B5EF4-FFF2-40B4-BE49-F238E27FC236}">
                <a16:creationId xmlns:a16="http://schemas.microsoft.com/office/drawing/2014/main" id="{68EA3715-9CE1-ED23-E3C5-673380C8635E}"/>
              </a:ext>
            </a:extLst>
          </p:cNvPr>
          <p:cNvSpPr txBox="1">
            <a:spLocks/>
          </p:cNvSpPr>
          <p:nvPr/>
        </p:nvSpPr>
        <p:spPr>
          <a:xfrm>
            <a:off x="3448402" y="1002232"/>
            <a:ext cx="2430136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需要旋转的四种情况</a:t>
            </a:r>
          </a:p>
        </p:txBody>
      </p:sp>
      <p:sp>
        <p:nvSpPr>
          <p:cNvPr id="9" name="圆角矩形 5">
            <a:extLst>
              <a:ext uri="{FF2B5EF4-FFF2-40B4-BE49-F238E27FC236}">
                <a16:creationId xmlns:a16="http://schemas.microsoft.com/office/drawing/2014/main" id="{91BD0337-C081-D471-144F-CF2EF9FD01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65593" y="2646220"/>
            <a:ext cx="1350092" cy="444791"/>
          </a:xfrm>
          <a:prstGeom prst="roundRect">
            <a:avLst>
              <a:gd name="adj" fmla="val 16667"/>
            </a:avLst>
          </a:prstGeom>
          <a:solidFill>
            <a:srgbClr val="0070C0"/>
          </a:solidFill>
          <a:ln w="9525">
            <a:noFill/>
            <a:round/>
            <a:headEnd/>
            <a:tailEnd/>
          </a:ln>
          <a:effectLst>
            <a:outerShdw dist="63500" dir="5400000" algn="ctr" rotWithShape="0">
              <a:srgbClr val="000000">
                <a:alpha val="10999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zh-CN" altLang="en-US" sz="160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0" name="!!!左左">
            <a:extLst>
              <a:ext uri="{FF2B5EF4-FFF2-40B4-BE49-F238E27FC236}">
                <a16:creationId xmlns:a16="http://schemas.microsoft.com/office/drawing/2014/main" id="{7B14FD99-FE11-5FF5-F590-90EF34485A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72400" y="1827586"/>
            <a:ext cx="122411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9pPr>
          </a:lstStyle>
          <a:p>
            <a:pPr marL="342900" lvl="0" indent="-342900">
              <a:buFont typeface="+mj-ea"/>
              <a:buAutoNum type="circleNumDbPlain"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左左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5" name="!!!左右">
            <a:extLst>
              <a:ext uri="{FF2B5EF4-FFF2-40B4-BE49-F238E27FC236}">
                <a16:creationId xmlns:a16="http://schemas.microsoft.com/office/drawing/2014/main" id="{C83D6F46-39A7-6F21-B3D0-5AF8E9D5B7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72400" y="2683949"/>
            <a:ext cx="122411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9pPr>
          </a:lstStyle>
          <a:p>
            <a:pPr marL="342900" lvl="0" indent="-342900">
              <a:buFont typeface="+mj-ea"/>
              <a:buAutoNum type="circleNumDbPlain" startAt="2"/>
            </a:pPr>
            <a:r>
              <a:rPr lang="zh-CN" altLang="en-US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左右</a:t>
            </a:r>
            <a:endParaRPr lang="en-US" altLang="zh-CN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6" name="文本框 58">
            <a:extLst>
              <a:ext uri="{FF2B5EF4-FFF2-40B4-BE49-F238E27FC236}">
                <a16:creationId xmlns:a16="http://schemas.microsoft.com/office/drawing/2014/main" id="{B1792537-2A79-5F5E-80F2-C5E46A2D74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72400" y="3540313"/>
            <a:ext cx="122411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9pPr>
          </a:lstStyle>
          <a:p>
            <a:pPr marL="342900" lvl="0" indent="-342900">
              <a:buFont typeface="+mj-ea"/>
              <a:buAutoNum type="circleNumDbPlain" startAt="3"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右右</a:t>
            </a:r>
          </a:p>
        </p:txBody>
      </p:sp>
      <p:sp>
        <p:nvSpPr>
          <p:cNvPr id="27" name="文本框 58">
            <a:extLst>
              <a:ext uri="{FF2B5EF4-FFF2-40B4-BE49-F238E27FC236}">
                <a16:creationId xmlns:a16="http://schemas.microsoft.com/office/drawing/2014/main" id="{0BC8CEFB-71C2-7F3B-2DB3-D7E77083B3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72400" y="4396676"/>
            <a:ext cx="132836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9pPr>
          </a:lstStyle>
          <a:p>
            <a:pPr marL="342900" lvl="0" indent="-342900">
              <a:buFont typeface="+mj-ea"/>
              <a:buAutoNum type="circleNumDbPlain" startAt="4"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右左</a:t>
            </a:r>
          </a:p>
        </p:txBody>
      </p:sp>
      <p:sp>
        <p:nvSpPr>
          <p:cNvPr id="5" name="文本框 58">
            <a:extLst>
              <a:ext uri="{FF2B5EF4-FFF2-40B4-BE49-F238E27FC236}">
                <a16:creationId xmlns:a16="http://schemas.microsoft.com/office/drawing/2014/main" id="{5E48B6DE-B4FE-57AF-26D2-89AB039D61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34926" y="1844390"/>
            <a:ext cx="99936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9pPr>
          </a:lstStyle>
          <a:p>
            <a:pPr lvl="0"/>
            <a:r>
              <a:rPr lang="zh-CN" altLang="en-US" sz="1600" dirty="0">
                <a:solidFill>
                  <a:srgbClr val="FFFFFF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一次右旋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F0FDEA6-9F05-6FCF-547B-6031C3F776A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7" r="62940"/>
          <a:stretch/>
        </p:blipFill>
        <p:spPr>
          <a:xfrm>
            <a:off x="3134926" y="1731148"/>
            <a:ext cx="1933919" cy="497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6549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!!!泛型类">
            <a:extLst>
              <a:ext uri="{FF2B5EF4-FFF2-40B4-BE49-F238E27FC236}">
                <a16:creationId xmlns:a16="http://schemas.microsoft.com/office/drawing/2014/main" id="{A2E487F3-C6D4-828B-E65B-55EB0A9300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880" y="1002232"/>
            <a:ext cx="2089470" cy="517190"/>
          </a:xfrm>
        </p:spPr>
        <p:txBody>
          <a:bodyPr/>
          <a:lstStyle/>
          <a:p>
            <a:r>
              <a:rPr lang="zh-CN" altLang="en-US" dirty="0"/>
              <a:t>数据结构（</a:t>
            </a:r>
          </a:p>
        </p:txBody>
      </p:sp>
      <p:sp>
        <p:nvSpPr>
          <p:cNvPr id="45" name="!!!泛型类">
            <a:extLst>
              <a:ext uri="{FF2B5EF4-FFF2-40B4-BE49-F238E27FC236}">
                <a16:creationId xmlns:a16="http://schemas.microsoft.com/office/drawing/2014/main" id="{000F737A-DA2F-FD9F-A5D6-00AE7C6D8598}"/>
              </a:ext>
            </a:extLst>
          </p:cNvPr>
          <p:cNvSpPr txBox="1">
            <a:spLocks/>
          </p:cNvSpPr>
          <p:nvPr/>
        </p:nvSpPr>
        <p:spPr>
          <a:xfrm>
            <a:off x="3303538" y="1002232"/>
            <a:ext cx="322882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）</a:t>
            </a:r>
          </a:p>
        </p:txBody>
      </p:sp>
      <p:sp>
        <p:nvSpPr>
          <p:cNvPr id="52" name="!!!树">
            <a:extLst>
              <a:ext uri="{FF2B5EF4-FFF2-40B4-BE49-F238E27FC236}">
                <a16:creationId xmlns:a16="http://schemas.microsoft.com/office/drawing/2014/main" id="{5FDF6D48-5BEB-BFAE-FAC1-F596B4664F7E}"/>
              </a:ext>
            </a:extLst>
          </p:cNvPr>
          <p:cNvSpPr txBox="1">
            <a:spLocks/>
          </p:cNvSpPr>
          <p:nvPr/>
        </p:nvSpPr>
        <p:spPr>
          <a:xfrm>
            <a:off x="3018349" y="1002232"/>
            <a:ext cx="565470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树</a:t>
            </a:r>
          </a:p>
        </p:txBody>
      </p:sp>
      <p:sp>
        <p:nvSpPr>
          <p:cNvPr id="53" name="!!!平衡">
            <a:extLst>
              <a:ext uri="{FF2B5EF4-FFF2-40B4-BE49-F238E27FC236}">
                <a16:creationId xmlns:a16="http://schemas.microsoft.com/office/drawing/2014/main" id="{00F15D9E-83B9-E648-0578-60242C2EB39B}"/>
              </a:ext>
            </a:extLst>
          </p:cNvPr>
          <p:cNvSpPr txBox="1">
            <a:spLocks/>
          </p:cNvSpPr>
          <p:nvPr/>
        </p:nvSpPr>
        <p:spPr>
          <a:xfrm>
            <a:off x="2002493" y="1002232"/>
            <a:ext cx="693612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平衡</a:t>
            </a:r>
          </a:p>
        </p:txBody>
      </p:sp>
      <p:sp>
        <p:nvSpPr>
          <p:cNvPr id="54" name="!!!二叉">
            <a:extLst>
              <a:ext uri="{FF2B5EF4-FFF2-40B4-BE49-F238E27FC236}">
                <a16:creationId xmlns:a16="http://schemas.microsoft.com/office/drawing/2014/main" id="{2ADD8BD8-9BBB-3E55-174B-EC8085F4584F}"/>
              </a:ext>
            </a:extLst>
          </p:cNvPr>
          <p:cNvSpPr txBox="1">
            <a:spLocks/>
          </p:cNvSpPr>
          <p:nvPr/>
        </p:nvSpPr>
        <p:spPr>
          <a:xfrm>
            <a:off x="2510034" y="1002232"/>
            <a:ext cx="693612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二叉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AC49A39A-7709-E552-53DD-7D49ADF34A53}"/>
              </a:ext>
            </a:extLst>
          </p:cNvPr>
          <p:cNvGrpSpPr/>
          <p:nvPr/>
        </p:nvGrpSpPr>
        <p:grpSpPr>
          <a:xfrm>
            <a:off x="2202518" y="1873469"/>
            <a:ext cx="6888490" cy="594556"/>
            <a:chOff x="3353165" y="5731266"/>
            <a:chExt cx="541786" cy="594560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064471DC-9AC5-9F2D-FFDA-13B818BFA699}"/>
                </a:ext>
              </a:extLst>
            </p:cNvPr>
            <p:cNvGrpSpPr/>
            <p:nvPr/>
          </p:nvGrpSpPr>
          <p:grpSpPr>
            <a:xfrm>
              <a:off x="3353165" y="5731266"/>
              <a:ext cx="541786" cy="594560"/>
              <a:chOff x="4304044" y="1286668"/>
              <a:chExt cx="791774" cy="2757793"/>
            </a:xfrm>
            <a:effectLst>
              <a:outerShdw blurRad="381000" dist="2540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7" name="圆角矩形 28">
                <a:extLst>
                  <a:ext uri="{FF2B5EF4-FFF2-40B4-BE49-F238E27FC236}">
                    <a16:creationId xmlns:a16="http://schemas.microsoft.com/office/drawing/2014/main" id="{01A0E3F6-C8D2-BD83-AAF6-1E0CD9B52B97}"/>
                  </a:ext>
                </a:extLst>
              </p:cNvPr>
              <p:cNvSpPr/>
              <p:nvPr/>
            </p:nvSpPr>
            <p:spPr>
              <a:xfrm>
                <a:off x="4304044" y="1286668"/>
                <a:ext cx="791774" cy="2757793"/>
              </a:xfrm>
              <a:prstGeom prst="roundRect">
                <a:avLst/>
              </a:prstGeom>
              <a:gradFill>
                <a:gsLst>
                  <a:gs pos="62000">
                    <a:sysClr val="window" lastClr="FFFFFF">
                      <a:lumMod val="95000"/>
                    </a:sysClr>
                  </a:gs>
                  <a:gs pos="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  <a:gs pos="0">
                    <a:sysClr val="window" lastClr="FFFFFF"/>
                  </a:gs>
                </a:gsLst>
                <a:lin ang="81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>
                  <a:defRPr/>
                </a:pPr>
                <a:endParaRPr lang="zh-CN" altLang="en-US" sz="1995" kern="0">
                  <a:solidFill>
                    <a:sysClr val="window" lastClr="FFFFFF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8" name="圆角矩形 29">
                <a:extLst>
                  <a:ext uri="{FF2B5EF4-FFF2-40B4-BE49-F238E27FC236}">
                    <a16:creationId xmlns:a16="http://schemas.microsoft.com/office/drawing/2014/main" id="{55DB7090-621C-820C-BF73-05968E987817}"/>
                  </a:ext>
                </a:extLst>
              </p:cNvPr>
              <p:cNvSpPr/>
              <p:nvPr/>
            </p:nvSpPr>
            <p:spPr>
              <a:xfrm>
                <a:off x="4304044" y="1286668"/>
                <a:ext cx="791774" cy="2757793"/>
              </a:xfrm>
              <a:prstGeom prst="roundRect">
                <a:avLst/>
              </a:prstGeom>
              <a:gradFill>
                <a:gsLst>
                  <a:gs pos="42000">
                    <a:srgbClr val="F0F0F0"/>
                  </a:gs>
                  <a:gs pos="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  <a:gs pos="0">
                    <a:sysClr val="window" lastClr="FFFFFF"/>
                  </a:gs>
                </a:gsLst>
                <a:lin ang="189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>
                  <a:defRPr/>
                </a:pPr>
                <a:endParaRPr lang="zh-CN" altLang="en-US" sz="1995" kern="0">
                  <a:solidFill>
                    <a:sysClr val="window" lastClr="FFFFFF"/>
                  </a:solidFill>
                  <a:latin typeface="Arial"/>
                  <a:ea typeface="微软雅黑"/>
                </a:endParaRPr>
              </a:p>
            </p:txBody>
          </p:sp>
        </p:grpSp>
        <p:sp>
          <p:nvSpPr>
            <p:cNvPr id="6" name="TextBox 12">
              <a:extLst>
                <a:ext uri="{FF2B5EF4-FFF2-40B4-BE49-F238E27FC236}">
                  <a16:creationId xmlns:a16="http://schemas.microsoft.com/office/drawing/2014/main" id="{820CEF68-607C-93FC-D084-2F98D0A8671A}"/>
                </a:ext>
              </a:extLst>
            </p:cNvPr>
            <p:cNvSpPr txBox="1"/>
            <p:nvPr/>
          </p:nvSpPr>
          <p:spPr>
            <a:xfrm>
              <a:off x="3367764" y="5845715"/>
              <a:ext cx="512588" cy="3693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srgbClr val="C00000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左右：</a:t>
              </a:r>
              <a:r>
                <a:rPr lang="zh-CN" altLang="en-US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当根节点左子树的右子树有节点插入，导致二叉树不平衡</a:t>
              </a:r>
              <a:endParaRPr lang="en-US" altLang="zh-CN" b="1" dirty="0">
                <a:solidFill>
                  <a:prstClr val="black">
                    <a:lumMod val="85000"/>
                    <a:lumOff val="15000"/>
                  </a:prst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sp>
        <p:nvSpPr>
          <p:cNvPr id="10" name="!!!左右">
            <a:extLst>
              <a:ext uri="{FF2B5EF4-FFF2-40B4-BE49-F238E27FC236}">
                <a16:creationId xmlns:a16="http://schemas.microsoft.com/office/drawing/2014/main" id="{76BF5B27-DA2A-7018-1AA6-D0A2A950456B}"/>
              </a:ext>
            </a:extLst>
          </p:cNvPr>
          <p:cNvSpPr txBox="1">
            <a:spLocks/>
          </p:cNvSpPr>
          <p:nvPr/>
        </p:nvSpPr>
        <p:spPr>
          <a:xfrm>
            <a:off x="3485137" y="1002232"/>
            <a:ext cx="2430136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左右</a:t>
            </a: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5355E5FE-4236-BE5F-9B0B-0C3F460A0DC1}"/>
              </a:ext>
            </a:extLst>
          </p:cNvPr>
          <p:cNvSpPr/>
          <p:nvPr/>
        </p:nvSpPr>
        <p:spPr>
          <a:xfrm>
            <a:off x="5422901" y="3511551"/>
            <a:ext cx="480484" cy="48048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B00B092B-9114-8B7A-598E-2D63DB811B0D}"/>
              </a:ext>
            </a:extLst>
          </p:cNvPr>
          <p:cNvSpPr/>
          <p:nvPr/>
        </p:nvSpPr>
        <p:spPr>
          <a:xfrm>
            <a:off x="4870451" y="4068234"/>
            <a:ext cx="478367" cy="480484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6BFC059F-045C-729F-B1F7-48F640B9D199}"/>
              </a:ext>
            </a:extLst>
          </p:cNvPr>
          <p:cNvSpPr/>
          <p:nvPr/>
        </p:nvSpPr>
        <p:spPr>
          <a:xfrm>
            <a:off x="5973234" y="4068234"/>
            <a:ext cx="480484" cy="480484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BF247AE1-F032-F4F9-0A57-9AEE53977432}"/>
              </a:ext>
            </a:extLst>
          </p:cNvPr>
          <p:cNvSpPr/>
          <p:nvPr/>
        </p:nvSpPr>
        <p:spPr>
          <a:xfrm>
            <a:off x="4326467" y="4686301"/>
            <a:ext cx="480484" cy="480484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9099BA79-7E02-3DFA-47D4-E883B29397BD}"/>
              </a:ext>
            </a:extLst>
          </p:cNvPr>
          <p:cNvCxnSpPr>
            <a:endCxn id="21" idx="7"/>
          </p:cNvCxnSpPr>
          <p:nvPr/>
        </p:nvCxnSpPr>
        <p:spPr>
          <a:xfrm flipH="1">
            <a:off x="4737100" y="4540251"/>
            <a:ext cx="213784" cy="218016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椭圆 25">
            <a:extLst>
              <a:ext uri="{FF2B5EF4-FFF2-40B4-BE49-F238E27FC236}">
                <a16:creationId xmlns:a16="http://schemas.microsoft.com/office/drawing/2014/main" id="{414E99E7-724F-5AB4-FD8C-1591301A6B35}"/>
              </a:ext>
            </a:extLst>
          </p:cNvPr>
          <p:cNvSpPr/>
          <p:nvPr/>
        </p:nvSpPr>
        <p:spPr>
          <a:xfrm>
            <a:off x="5973234" y="5213351"/>
            <a:ext cx="480484" cy="48048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00BC9881-11F7-8984-A603-CF1883090A3F}"/>
              </a:ext>
            </a:extLst>
          </p:cNvPr>
          <p:cNvCxnSpPr>
            <a:stCxn id="30" idx="5"/>
            <a:endCxn id="26" idx="1"/>
          </p:cNvCxnSpPr>
          <p:nvPr/>
        </p:nvCxnSpPr>
        <p:spPr>
          <a:xfrm>
            <a:off x="5818718" y="5077885"/>
            <a:ext cx="224367" cy="207433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椭圆 29">
            <a:extLst>
              <a:ext uri="{FF2B5EF4-FFF2-40B4-BE49-F238E27FC236}">
                <a16:creationId xmlns:a16="http://schemas.microsoft.com/office/drawing/2014/main" id="{6D82038B-73D1-96E3-E339-D906FAB6FAA9}"/>
              </a:ext>
            </a:extLst>
          </p:cNvPr>
          <p:cNvSpPr/>
          <p:nvPr/>
        </p:nvSpPr>
        <p:spPr>
          <a:xfrm>
            <a:off x="5408084" y="4669367"/>
            <a:ext cx="480483" cy="480484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50A73ACA-528A-E059-4D89-7A02B825AAB0}"/>
              </a:ext>
            </a:extLst>
          </p:cNvPr>
          <p:cNvCxnSpPr>
            <a:endCxn id="30" idx="1"/>
          </p:cNvCxnSpPr>
          <p:nvPr/>
        </p:nvCxnSpPr>
        <p:spPr>
          <a:xfrm>
            <a:off x="5266267" y="4523318"/>
            <a:ext cx="211667" cy="21590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任意多边形 26">
            <a:extLst>
              <a:ext uri="{FF2B5EF4-FFF2-40B4-BE49-F238E27FC236}">
                <a16:creationId xmlns:a16="http://schemas.microsoft.com/office/drawing/2014/main" id="{AA7E17EC-4A6D-F56E-D642-83D984960814}"/>
              </a:ext>
            </a:extLst>
          </p:cNvPr>
          <p:cNvSpPr/>
          <p:nvPr/>
        </p:nvSpPr>
        <p:spPr>
          <a:xfrm flipH="1">
            <a:off x="2711451" y="2954867"/>
            <a:ext cx="6265333" cy="3162300"/>
          </a:xfrm>
          <a:custGeom>
            <a:avLst/>
            <a:gdLst>
              <a:gd name="connsiteX0" fmla="*/ 4698380 w 4698380"/>
              <a:gd name="connsiteY0" fmla="*/ 2371688 h 2371688"/>
              <a:gd name="connsiteX1" fmla="*/ 2304585 w 4698380"/>
              <a:gd name="connsiteY1" fmla="*/ 195 h 2371688"/>
              <a:gd name="connsiteX2" fmla="*/ 0 w 4698380"/>
              <a:gd name="connsiteY2" fmla="*/ 2267610 h 23716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98380" h="2371688">
                <a:moveTo>
                  <a:pt x="4698380" y="2371688"/>
                </a:moveTo>
                <a:cubicBezTo>
                  <a:pt x="3893014" y="1194614"/>
                  <a:pt x="3087648" y="17541"/>
                  <a:pt x="2304585" y="195"/>
                </a:cubicBezTo>
                <a:cubicBezTo>
                  <a:pt x="1521522" y="-17151"/>
                  <a:pt x="760761" y="1125229"/>
                  <a:pt x="0" y="2267610"/>
                </a:cubicBezTo>
              </a:path>
            </a:pathLst>
          </a:custGeom>
          <a:noFill/>
          <a:ln w="25400">
            <a:solidFill>
              <a:srgbClr val="00B0F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C5974F32-BF3E-68C4-36D1-488DD489FF09}"/>
              </a:ext>
            </a:extLst>
          </p:cNvPr>
          <p:cNvSpPr/>
          <p:nvPr/>
        </p:nvSpPr>
        <p:spPr>
          <a:xfrm>
            <a:off x="6013889" y="4154587"/>
            <a:ext cx="3962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弦形 39">
            <a:extLst>
              <a:ext uri="{FF2B5EF4-FFF2-40B4-BE49-F238E27FC236}">
                <a16:creationId xmlns:a16="http://schemas.microsoft.com/office/drawing/2014/main" id="{F37D0F10-B101-8395-2DBB-971CBBE884F5}"/>
              </a:ext>
            </a:extLst>
          </p:cNvPr>
          <p:cNvSpPr/>
          <p:nvPr/>
        </p:nvSpPr>
        <p:spPr>
          <a:xfrm rot="20417477">
            <a:off x="4049185" y="3500968"/>
            <a:ext cx="2578100" cy="2087033"/>
          </a:xfrm>
          <a:prstGeom prst="chord">
            <a:avLst/>
          </a:prstGeom>
          <a:noFill/>
          <a:ln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/>
          </a:p>
        </p:txBody>
      </p:sp>
      <p:sp>
        <p:nvSpPr>
          <p:cNvPr id="41" name="弦形 40">
            <a:extLst>
              <a:ext uri="{FF2B5EF4-FFF2-40B4-BE49-F238E27FC236}">
                <a16:creationId xmlns:a16="http://schemas.microsoft.com/office/drawing/2014/main" id="{62073879-81D5-CDF7-A2A8-77EDF630A420}"/>
              </a:ext>
            </a:extLst>
          </p:cNvPr>
          <p:cNvSpPr/>
          <p:nvPr/>
        </p:nvSpPr>
        <p:spPr>
          <a:xfrm rot="15198999">
            <a:off x="4999568" y="4377268"/>
            <a:ext cx="1223433" cy="778933"/>
          </a:xfrm>
          <a:prstGeom prst="chord">
            <a:avLst/>
          </a:prstGeom>
          <a:noFill/>
          <a:ln>
            <a:solidFill>
              <a:srgbClr val="00B050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/>
          </a:p>
        </p:txBody>
      </p:sp>
      <p:cxnSp>
        <p:nvCxnSpPr>
          <p:cNvPr id="42" name="直接箭头连接符 41">
            <a:extLst>
              <a:ext uri="{FF2B5EF4-FFF2-40B4-BE49-F238E27FC236}">
                <a16:creationId xmlns:a16="http://schemas.microsoft.com/office/drawing/2014/main" id="{FD08A14F-436A-7CA4-1B9A-A69083AA7191}"/>
              </a:ext>
            </a:extLst>
          </p:cNvPr>
          <p:cNvCxnSpPr/>
          <p:nvPr/>
        </p:nvCxnSpPr>
        <p:spPr>
          <a:xfrm flipH="1">
            <a:off x="5278967" y="3922185"/>
            <a:ext cx="213784" cy="21590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箭头连接符 45">
            <a:extLst>
              <a:ext uri="{FF2B5EF4-FFF2-40B4-BE49-F238E27FC236}">
                <a16:creationId xmlns:a16="http://schemas.microsoft.com/office/drawing/2014/main" id="{8BDA5607-2516-7D2A-60FB-F9C1DF9599CB}"/>
              </a:ext>
            </a:extLst>
          </p:cNvPr>
          <p:cNvCxnSpPr/>
          <p:nvPr/>
        </p:nvCxnSpPr>
        <p:spPr>
          <a:xfrm>
            <a:off x="5831417" y="3922185"/>
            <a:ext cx="211667" cy="21590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21051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3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3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600"/>
                            </p:stCondLst>
                            <p:childTnLst>
                              <p:par>
                                <p:cTn id="2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3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3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900"/>
                            </p:stCondLst>
                            <p:childTnLst>
                              <p:par>
                                <p:cTn id="3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3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3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200"/>
                            </p:stCondLst>
                            <p:childTnLst>
                              <p:par>
                                <p:cTn id="4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3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3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1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9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21" grpId="0" animBg="1"/>
      <p:bldP spid="26" grpId="0" animBg="1"/>
      <p:bldP spid="30" grpId="0" animBg="1"/>
      <p:bldP spid="39" grpId="0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!!!泛型类">
            <a:extLst>
              <a:ext uri="{FF2B5EF4-FFF2-40B4-BE49-F238E27FC236}">
                <a16:creationId xmlns:a16="http://schemas.microsoft.com/office/drawing/2014/main" id="{A2E487F3-C6D4-828B-E65B-55EB0A9300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880" y="1002232"/>
            <a:ext cx="2089470" cy="517190"/>
          </a:xfrm>
        </p:spPr>
        <p:txBody>
          <a:bodyPr/>
          <a:lstStyle/>
          <a:p>
            <a:r>
              <a:rPr lang="zh-CN" altLang="en-US" dirty="0"/>
              <a:t>数据结构（</a:t>
            </a:r>
          </a:p>
        </p:txBody>
      </p:sp>
      <p:sp>
        <p:nvSpPr>
          <p:cNvPr id="45" name="!!!泛型类">
            <a:extLst>
              <a:ext uri="{FF2B5EF4-FFF2-40B4-BE49-F238E27FC236}">
                <a16:creationId xmlns:a16="http://schemas.microsoft.com/office/drawing/2014/main" id="{000F737A-DA2F-FD9F-A5D6-00AE7C6D8598}"/>
              </a:ext>
            </a:extLst>
          </p:cNvPr>
          <p:cNvSpPr txBox="1">
            <a:spLocks/>
          </p:cNvSpPr>
          <p:nvPr/>
        </p:nvSpPr>
        <p:spPr>
          <a:xfrm>
            <a:off x="3303538" y="1002232"/>
            <a:ext cx="322882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）</a:t>
            </a:r>
          </a:p>
        </p:txBody>
      </p:sp>
      <p:sp>
        <p:nvSpPr>
          <p:cNvPr id="52" name="!!!树">
            <a:extLst>
              <a:ext uri="{FF2B5EF4-FFF2-40B4-BE49-F238E27FC236}">
                <a16:creationId xmlns:a16="http://schemas.microsoft.com/office/drawing/2014/main" id="{5FDF6D48-5BEB-BFAE-FAC1-F596B4664F7E}"/>
              </a:ext>
            </a:extLst>
          </p:cNvPr>
          <p:cNvSpPr txBox="1">
            <a:spLocks/>
          </p:cNvSpPr>
          <p:nvPr/>
        </p:nvSpPr>
        <p:spPr>
          <a:xfrm>
            <a:off x="3018349" y="1002232"/>
            <a:ext cx="565470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树</a:t>
            </a:r>
          </a:p>
        </p:txBody>
      </p:sp>
      <p:sp>
        <p:nvSpPr>
          <p:cNvPr id="53" name="!!!平衡">
            <a:extLst>
              <a:ext uri="{FF2B5EF4-FFF2-40B4-BE49-F238E27FC236}">
                <a16:creationId xmlns:a16="http://schemas.microsoft.com/office/drawing/2014/main" id="{00F15D9E-83B9-E648-0578-60242C2EB39B}"/>
              </a:ext>
            </a:extLst>
          </p:cNvPr>
          <p:cNvSpPr txBox="1">
            <a:spLocks/>
          </p:cNvSpPr>
          <p:nvPr/>
        </p:nvSpPr>
        <p:spPr>
          <a:xfrm>
            <a:off x="2002493" y="1002232"/>
            <a:ext cx="693612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平衡</a:t>
            </a:r>
          </a:p>
        </p:txBody>
      </p:sp>
      <p:sp>
        <p:nvSpPr>
          <p:cNvPr id="54" name="!!!二叉">
            <a:extLst>
              <a:ext uri="{FF2B5EF4-FFF2-40B4-BE49-F238E27FC236}">
                <a16:creationId xmlns:a16="http://schemas.microsoft.com/office/drawing/2014/main" id="{2ADD8BD8-9BBB-3E55-174B-EC8085F4584F}"/>
              </a:ext>
            </a:extLst>
          </p:cNvPr>
          <p:cNvSpPr txBox="1">
            <a:spLocks/>
          </p:cNvSpPr>
          <p:nvPr/>
        </p:nvSpPr>
        <p:spPr>
          <a:xfrm>
            <a:off x="2510034" y="1002232"/>
            <a:ext cx="693612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二叉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AC49A39A-7709-E552-53DD-7D49ADF34A53}"/>
              </a:ext>
            </a:extLst>
          </p:cNvPr>
          <p:cNvGrpSpPr/>
          <p:nvPr/>
        </p:nvGrpSpPr>
        <p:grpSpPr>
          <a:xfrm>
            <a:off x="2202518" y="1873469"/>
            <a:ext cx="6888490" cy="594556"/>
            <a:chOff x="3353165" y="5731266"/>
            <a:chExt cx="541786" cy="594560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064471DC-9AC5-9F2D-FFDA-13B818BFA699}"/>
                </a:ext>
              </a:extLst>
            </p:cNvPr>
            <p:cNvGrpSpPr/>
            <p:nvPr/>
          </p:nvGrpSpPr>
          <p:grpSpPr>
            <a:xfrm>
              <a:off x="3353165" y="5731266"/>
              <a:ext cx="541786" cy="594560"/>
              <a:chOff x="4304044" y="1286668"/>
              <a:chExt cx="791774" cy="2757793"/>
            </a:xfrm>
            <a:effectLst>
              <a:outerShdw blurRad="381000" dist="2540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7" name="圆角矩形 28">
                <a:extLst>
                  <a:ext uri="{FF2B5EF4-FFF2-40B4-BE49-F238E27FC236}">
                    <a16:creationId xmlns:a16="http://schemas.microsoft.com/office/drawing/2014/main" id="{01A0E3F6-C8D2-BD83-AAF6-1E0CD9B52B97}"/>
                  </a:ext>
                </a:extLst>
              </p:cNvPr>
              <p:cNvSpPr/>
              <p:nvPr/>
            </p:nvSpPr>
            <p:spPr>
              <a:xfrm>
                <a:off x="4304044" y="1286668"/>
                <a:ext cx="791774" cy="2757793"/>
              </a:xfrm>
              <a:prstGeom prst="roundRect">
                <a:avLst/>
              </a:prstGeom>
              <a:gradFill>
                <a:gsLst>
                  <a:gs pos="62000">
                    <a:sysClr val="window" lastClr="FFFFFF">
                      <a:lumMod val="95000"/>
                    </a:sysClr>
                  </a:gs>
                  <a:gs pos="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  <a:gs pos="0">
                    <a:sysClr val="window" lastClr="FFFFFF"/>
                  </a:gs>
                </a:gsLst>
                <a:lin ang="81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>
                  <a:defRPr/>
                </a:pPr>
                <a:endParaRPr lang="zh-CN" altLang="en-US" sz="1995" kern="0">
                  <a:solidFill>
                    <a:sysClr val="window" lastClr="FFFFFF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8" name="圆角矩形 29">
                <a:extLst>
                  <a:ext uri="{FF2B5EF4-FFF2-40B4-BE49-F238E27FC236}">
                    <a16:creationId xmlns:a16="http://schemas.microsoft.com/office/drawing/2014/main" id="{55DB7090-621C-820C-BF73-05968E987817}"/>
                  </a:ext>
                </a:extLst>
              </p:cNvPr>
              <p:cNvSpPr/>
              <p:nvPr/>
            </p:nvSpPr>
            <p:spPr>
              <a:xfrm>
                <a:off x="4304044" y="1286668"/>
                <a:ext cx="791774" cy="2757793"/>
              </a:xfrm>
              <a:prstGeom prst="roundRect">
                <a:avLst/>
              </a:prstGeom>
              <a:gradFill>
                <a:gsLst>
                  <a:gs pos="42000">
                    <a:srgbClr val="F0F0F0"/>
                  </a:gs>
                  <a:gs pos="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  <a:gs pos="0">
                    <a:sysClr val="window" lastClr="FFFFFF"/>
                  </a:gs>
                </a:gsLst>
                <a:lin ang="189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>
                  <a:defRPr/>
                </a:pPr>
                <a:endParaRPr lang="zh-CN" altLang="en-US" sz="1995" kern="0">
                  <a:solidFill>
                    <a:sysClr val="window" lastClr="FFFFFF"/>
                  </a:solidFill>
                  <a:latin typeface="Arial"/>
                  <a:ea typeface="微软雅黑"/>
                </a:endParaRPr>
              </a:p>
            </p:txBody>
          </p:sp>
        </p:grpSp>
        <p:sp>
          <p:nvSpPr>
            <p:cNvPr id="6" name="TextBox 12">
              <a:extLst>
                <a:ext uri="{FF2B5EF4-FFF2-40B4-BE49-F238E27FC236}">
                  <a16:creationId xmlns:a16="http://schemas.microsoft.com/office/drawing/2014/main" id="{820CEF68-607C-93FC-D084-2F98D0A8671A}"/>
                </a:ext>
              </a:extLst>
            </p:cNvPr>
            <p:cNvSpPr txBox="1"/>
            <p:nvPr/>
          </p:nvSpPr>
          <p:spPr>
            <a:xfrm>
              <a:off x="3367764" y="5845715"/>
              <a:ext cx="512588" cy="3693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srgbClr val="C00000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左右：</a:t>
              </a:r>
              <a:r>
                <a:rPr lang="zh-CN" altLang="en-US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当根节点左子树的右子树有节点插入，导致二叉树不平衡</a:t>
              </a:r>
              <a:endParaRPr lang="en-US" altLang="zh-CN" b="1" dirty="0">
                <a:solidFill>
                  <a:prstClr val="black">
                    <a:lumMod val="85000"/>
                    <a:lumOff val="15000"/>
                  </a:prst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sp>
        <p:nvSpPr>
          <p:cNvPr id="2" name="椭圆 1">
            <a:extLst>
              <a:ext uri="{FF2B5EF4-FFF2-40B4-BE49-F238E27FC236}">
                <a16:creationId xmlns:a16="http://schemas.microsoft.com/office/drawing/2014/main" id="{3ADF2474-3772-78E5-8560-7D43E4646825}"/>
              </a:ext>
            </a:extLst>
          </p:cNvPr>
          <p:cNvSpPr/>
          <p:nvPr/>
        </p:nvSpPr>
        <p:spPr>
          <a:xfrm>
            <a:off x="5422901" y="3511551"/>
            <a:ext cx="480484" cy="48048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0B1B6A30-593A-583B-AACE-4E454DF305B9}"/>
              </a:ext>
            </a:extLst>
          </p:cNvPr>
          <p:cNvSpPr/>
          <p:nvPr/>
        </p:nvSpPr>
        <p:spPr>
          <a:xfrm>
            <a:off x="4870451" y="4068234"/>
            <a:ext cx="478367" cy="480484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DD33878D-49C5-08D5-7193-B8656F831CE8}"/>
              </a:ext>
            </a:extLst>
          </p:cNvPr>
          <p:cNvSpPr/>
          <p:nvPr/>
        </p:nvSpPr>
        <p:spPr>
          <a:xfrm>
            <a:off x="5973234" y="4068234"/>
            <a:ext cx="480484" cy="480484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37279BF4-622F-9063-B464-51594093581C}"/>
              </a:ext>
            </a:extLst>
          </p:cNvPr>
          <p:cNvSpPr/>
          <p:nvPr/>
        </p:nvSpPr>
        <p:spPr>
          <a:xfrm>
            <a:off x="4326467" y="4686301"/>
            <a:ext cx="480484" cy="480484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985FD68A-C07E-4099-715F-D21D9E7D979C}"/>
              </a:ext>
            </a:extLst>
          </p:cNvPr>
          <p:cNvCxnSpPr>
            <a:endCxn id="18" idx="7"/>
          </p:cNvCxnSpPr>
          <p:nvPr/>
        </p:nvCxnSpPr>
        <p:spPr>
          <a:xfrm flipH="1">
            <a:off x="4737100" y="4540251"/>
            <a:ext cx="213784" cy="218016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椭圆 21">
            <a:extLst>
              <a:ext uri="{FF2B5EF4-FFF2-40B4-BE49-F238E27FC236}">
                <a16:creationId xmlns:a16="http://schemas.microsoft.com/office/drawing/2014/main" id="{A06DA65D-E18C-F9CA-B586-FADAB2024CC0}"/>
              </a:ext>
            </a:extLst>
          </p:cNvPr>
          <p:cNvSpPr/>
          <p:nvPr/>
        </p:nvSpPr>
        <p:spPr>
          <a:xfrm>
            <a:off x="5408084" y="4669367"/>
            <a:ext cx="480483" cy="480484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9008AECB-988C-361E-A0ED-40AD7A4096F5}"/>
              </a:ext>
            </a:extLst>
          </p:cNvPr>
          <p:cNvCxnSpPr>
            <a:endCxn id="22" idx="1"/>
          </p:cNvCxnSpPr>
          <p:nvPr/>
        </p:nvCxnSpPr>
        <p:spPr>
          <a:xfrm>
            <a:off x="5266267" y="4523318"/>
            <a:ext cx="211667" cy="21590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80BD453D-E00A-DF25-7A02-370EC1A4DBAC}"/>
              </a:ext>
            </a:extLst>
          </p:cNvPr>
          <p:cNvCxnSpPr/>
          <p:nvPr/>
        </p:nvCxnSpPr>
        <p:spPr>
          <a:xfrm>
            <a:off x="6364817" y="4461934"/>
            <a:ext cx="211667" cy="277284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370DBF19-4853-A75E-C373-79AA28B4E0FC}"/>
              </a:ext>
            </a:extLst>
          </p:cNvPr>
          <p:cNvCxnSpPr>
            <a:stCxn id="14" idx="3"/>
            <a:endCxn id="22" idx="7"/>
          </p:cNvCxnSpPr>
          <p:nvPr/>
        </p:nvCxnSpPr>
        <p:spPr>
          <a:xfrm flipH="1">
            <a:off x="5818718" y="4478867"/>
            <a:ext cx="224367" cy="260351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椭圆 27">
            <a:extLst>
              <a:ext uri="{FF2B5EF4-FFF2-40B4-BE49-F238E27FC236}">
                <a16:creationId xmlns:a16="http://schemas.microsoft.com/office/drawing/2014/main" id="{1C204449-3CC4-B4CF-4DB6-EEFAF32DF234}"/>
              </a:ext>
            </a:extLst>
          </p:cNvPr>
          <p:cNvSpPr/>
          <p:nvPr/>
        </p:nvSpPr>
        <p:spPr>
          <a:xfrm>
            <a:off x="5973234" y="5213351"/>
            <a:ext cx="480484" cy="48048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F08D75EF-F372-012E-C268-4672838909E5}"/>
              </a:ext>
            </a:extLst>
          </p:cNvPr>
          <p:cNvCxnSpPr>
            <a:endCxn id="28" idx="1"/>
          </p:cNvCxnSpPr>
          <p:nvPr/>
        </p:nvCxnSpPr>
        <p:spPr>
          <a:xfrm>
            <a:off x="5818718" y="5077885"/>
            <a:ext cx="224367" cy="207433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矩形 31">
            <a:extLst>
              <a:ext uri="{FF2B5EF4-FFF2-40B4-BE49-F238E27FC236}">
                <a16:creationId xmlns:a16="http://schemas.microsoft.com/office/drawing/2014/main" id="{7AAB3221-DCCE-A0E2-2772-35495866AB64}"/>
              </a:ext>
            </a:extLst>
          </p:cNvPr>
          <p:cNvSpPr/>
          <p:nvPr/>
        </p:nvSpPr>
        <p:spPr>
          <a:xfrm>
            <a:off x="6015600" y="4154400"/>
            <a:ext cx="3962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!!!左右">
            <a:extLst>
              <a:ext uri="{FF2B5EF4-FFF2-40B4-BE49-F238E27FC236}">
                <a16:creationId xmlns:a16="http://schemas.microsoft.com/office/drawing/2014/main" id="{38C09278-D0DB-D79C-B42F-2CB91C6C7B76}"/>
              </a:ext>
            </a:extLst>
          </p:cNvPr>
          <p:cNvSpPr txBox="1">
            <a:spLocks/>
          </p:cNvSpPr>
          <p:nvPr/>
        </p:nvSpPr>
        <p:spPr>
          <a:xfrm>
            <a:off x="3485137" y="1002232"/>
            <a:ext cx="2430136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左右</a:t>
            </a:r>
          </a:p>
        </p:txBody>
      </p:sp>
      <p:sp>
        <p:nvSpPr>
          <p:cNvPr id="36" name="任意多边形 26">
            <a:extLst>
              <a:ext uri="{FF2B5EF4-FFF2-40B4-BE49-F238E27FC236}">
                <a16:creationId xmlns:a16="http://schemas.microsoft.com/office/drawing/2014/main" id="{5E91B475-DB9C-01F6-0A91-A3D732926A19}"/>
              </a:ext>
            </a:extLst>
          </p:cNvPr>
          <p:cNvSpPr/>
          <p:nvPr/>
        </p:nvSpPr>
        <p:spPr>
          <a:xfrm flipH="1">
            <a:off x="2711451" y="2954867"/>
            <a:ext cx="6265333" cy="3162300"/>
          </a:xfrm>
          <a:custGeom>
            <a:avLst/>
            <a:gdLst>
              <a:gd name="connsiteX0" fmla="*/ 4698380 w 4698380"/>
              <a:gd name="connsiteY0" fmla="*/ 2371688 h 2371688"/>
              <a:gd name="connsiteX1" fmla="*/ 2304585 w 4698380"/>
              <a:gd name="connsiteY1" fmla="*/ 195 h 2371688"/>
              <a:gd name="connsiteX2" fmla="*/ 0 w 4698380"/>
              <a:gd name="connsiteY2" fmla="*/ 2267610 h 23716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98380" h="2371688">
                <a:moveTo>
                  <a:pt x="4698380" y="2371688"/>
                </a:moveTo>
                <a:cubicBezTo>
                  <a:pt x="3893014" y="1194614"/>
                  <a:pt x="3087648" y="17541"/>
                  <a:pt x="2304585" y="195"/>
                </a:cubicBezTo>
                <a:cubicBezTo>
                  <a:pt x="1521522" y="-17151"/>
                  <a:pt x="760761" y="1125229"/>
                  <a:pt x="0" y="2267610"/>
                </a:cubicBezTo>
              </a:path>
            </a:pathLst>
          </a:custGeom>
          <a:noFill/>
          <a:ln w="25400">
            <a:solidFill>
              <a:srgbClr val="00B0F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/>
          </a:p>
        </p:txBody>
      </p: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64BC0707-5477-3F19-415B-218A3F0A4D86}"/>
              </a:ext>
            </a:extLst>
          </p:cNvPr>
          <p:cNvGrpSpPr>
            <a:grpSpLocks/>
          </p:cNvGrpSpPr>
          <p:nvPr/>
        </p:nvGrpSpPr>
        <p:grpSpPr bwMode="auto">
          <a:xfrm>
            <a:off x="8224898" y="3932004"/>
            <a:ext cx="2320803" cy="444791"/>
            <a:chOff x="-6173357" y="0"/>
            <a:chExt cx="35225485" cy="1143674"/>
          </a:xfrm>
        </p:grpSpPr>
        <p:sp>
          <p:nvSpPr>
            <p:cNvPr id="38" name="圆角矩形 5">
              <a:extLst>
                <a:ext uri="{FF2B5EF4-FFF2-40B4-BE49-F238E27FC236}">
                  <a16:creationId xmlns:a16="http://schemas.microsoft.com/office/drawing/2014/main" id="{C7D989C0-947A-BE99-3920-E0B1869C46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6173357" y="0"/>
              <a:ext cx="35225485" cy="1143674"/>
            </a:xfrm>
            <a:prstGeom prst="roundRect">
              <a:avLst>
                <a:gd name="adj" fmla="val 16667"/>
              </a:avLst>
            </a:prstGeom>
            <a:solidFill>
              <a:srgbClr val="C00000"/>
            </a:solidFill>
            <a:ln w="9525">
              <a:noFill/>
              <a:round/>
              <a:headEnd/>
              <a:tailEnd/>
            </a:ln>
            <a:effectLst>
              <a:outerShdw dist="63500" dir="5400000" algn="ctr" rotWithShape="0">
                <a:srgbClr val="000000">
                  <a:alpha val="10999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endParaRPr kumimoji="0" lang="zh-CN" altLang="en-US" sz="160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42" name="文本框 58">
              <a:extLst>
                <a:ext uri="{FF2B5EF4-FFF2-40B4-BE49-F238E27FC236}">
                  <a16:creationId xmlns:a16="http://schemas.microsoft.com/office/drawing/2014/main" id="{59A0821E-6B81-A6DA-90C8-3ABA046095B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2937786" y="122456"/>
              <a:ext cx="30537487" cy="8705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9pPr>
            </a:lstStyle>
            <a:p>
              <a:pPr lvl="0"/>
              <a:r>
                <a:rPr lang="zh-CN" altLang="en-US" sz="1600" dirty="0">
                  <a:solidFill>
                    <a:srgbClr val="FFFFFF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仅仅一次右旋还不行</a:t>
              </a:r>
            </a:p>
          </p:txBody>
        </p:sp>
      </p:grpSp>
      <p:cxnSp>
        <p:nvCxnSpPr>
          <p:cNvPr id="44" name="直接箭头连接符 43">
            <a:extLst>
              <a:ext uri="{FF2B5EF4-FFF2-40B4-BE49-F238E27FC236}">
                <a16:creationId xmlns:a16="http://schemas.microsoft.com/office/drawing/2014/main" id="{E6913A12-A78A-E9D5-F38E-FAACA8F142AE}"/>
              </a:ext>
            </a:extLst>
          </p:cNvPr>
          <p:cNvCxnSpPr/>
          <p:nvPr/>
        </p:nvCxnSpPr>
        <p:spPr>
          <a:xfrm flipH="1">
            <a:off x="5278967" y="3922185"/>
            <a:ext cx="213784" cy="21590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箭头连接符 45">
            <a:extLst>
              <a:ext uri="{FF2B5EF4-FFF2-40B4-BE49-F238E27FC236}">
                <a16:creationId xmlns:a16="http://schemas.microsoft.com/office/drawing/2014/main" id="{921B90E8-8DEC-36B5-34E1-A9B202AAFC1E}"/>
              </a:ext>
            </a:extLst>
          </p:cNvPr>
          <p:cNvCxnSpPr/>
          <p:nvPr/>
        </p:nvCxnSpPr>
        <p:spPr>
          <a:xfrm>
            <a:off x="5831417" y="3922185"/>
            <a:ext cx="211667" cy="21590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9440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38889E-6 3.58025E-6 L 0.0441 0.09321 " pathEditMode="relative" rAng="0" ptsTypes="AA">
                                          <p:cBhvr>
                                            <p:cTn id="6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205" y="466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42" presetClass="path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4.58333E-6 -7.40741E-7 L 0.04414 0.09329 " pathEditMode="relative" rAng="0" ptsTypes="AA">
                                          <p:cBhvr>
                                            <p:cTn id="8" dur="1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201" y="465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" presetID="42" presetClass="path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77778E-7 -3.58025E-6 L 0.04514 0.08118 " pathEditMode="relative" rAng="0" ptsTypes="AA">
                                          <p:cBhvr>
                                            <p:cTn id="10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170" y="39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42" presetClass="path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77778E-6 3.58025E-6 L 0.04531 -0.08117 " pathEditMode="relative" rAng="0" ptsTypes="AA">
                                          <p:cBhvr>
                                            <p:cTn id="12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361" y="-4444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3" presetID="42" presetClass="path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8.33333E-7 1.23457E-7 L 0.04462 -0.09012 " pathEditMode="relative" rAng="0" ptsTypes="AA">
                                          <p:cBhvr>
                                            <p:cTn id="14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274" y="-469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7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9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23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5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6" fill="hold">
                          <p:stCondLst>
                            <p:cond delay="indefinite"/>
                          </p:stCondLst>
                          <p:childTnLst>
                            <p:par>
                              <p:cTn id="2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8" presetID="2" presetClass="entr" presetSubtype="2" fill="hold" nodeType="clickEffect" p14:presetBounceEnd="42857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857">
                                          <p:cBhvr additive="base">
                                            <p:cTn id="30" dur="7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857">
                                          <p:cBhvr additive="base">
                                            <p:cTn id="31" dur="7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 animBg="1"/>
          <p:bldP spid="9" grpId="0" animBg="1"/>
          <p:bldP spid="14" grpId="0" animBg="1"/>
          <p:bldP spid="18" grpId="0" animBg="1"/>
          <p:bldP spid="32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38889E-6 3.58025E-6 L 0.0441 0.09321 " pathEditMode="relative" rAng="0" ptsTypes="AA">
                                          <p:cBhvr>
                                            <p:cTn id="6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205" y="466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42" presetClass="path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4.58333E-6 -7.40741E-7 L 0.04414 0.09329 " pathEditMode="relative" rAng="0" ptsTypes="AA">
                                          <p:cBhvr>
                                            <p:cTn id="8" dur="1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201" y="465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" presetID="42" presetClass="path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77778E-7 -3.58025E-6 L 0.04514 0.08118 " pathEditMode="relative" rAng="0" ptsTypes="AA">
                                          <p:cBhvr>
                                            <p:cTn id="10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170" y="39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42" presetClass="path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77778E-6 3.58025E-6 L 0.04531 -0.08117 " pathEditMode="relative" rAng="0" ptsTypes="AA">
                                          <p:cBhvr>
                                            <p:cTn id="12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361" y="-4444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3" presetID="42" presetClass="path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8.33333E-7 1.23457E-7 L 0.04462 -0.09012 " pathEditMode="relative" rAng="0" ptsTypes="AA">
                                          <p:cBhvr>
                                            <p:cTn id="14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274" y="-469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7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9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23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5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6" fill="hold">
                          <p:stCondLst>
                            <p:cond delay="indefinite"/>
                          </p:stCondLst>
                          <p:childTnLst>
                            <p:par>
                              <p:cTn id="2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8" presetID="2" presetClass="entr" presetSubtype="2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0" dur="7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1" dur="7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 animBg="1"/>
          <p:bldP spid="9" grpId="0" animBg="1"/>
          <p:bldP spid="14" grpId="0" animBg="1"/>
          <p:bldP spid="18" grpId="0" animBg="1"/>
          <p:bldP spid="32" grpId="0"/>
        </p:bldLst>
      </p:timing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!!!泛型类">
            <a:extLst>
              <a:ext uri="{FF2B5EF4-FFF2-40B4-BE49-F238E27FC236}">
                <a16:creationId xmlns:a16="http://schemas.microsoft.com/office/drawing/2014/main" id="{A2E487F3-C6D4-828B-E65B-55EB0A9300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880" y="1002232"/>
            <a:ext cx="2089470" cy="517190"/>
          </a:xfrm>
        </p:spPr>
        <p:txBody>
          <a:bodyPr/>
          <a:lstStyle/>
          <a:p>
            <a:r>
              <a:rPr lang="zh-CN" altLang="en-US" dirty="0"/>
              <a:t>数据结构（</a:t>
            </a:r>
          </a:p>
        </p:txBody>
      </p:sp>
      <p:sp>
        <p:nvSpPr>
          <p:cNvPr id="45" name="!!!泛型类">
            <a:extLst>
              <a:ext uri="{FF2B5EF4-FFF2-40B4-BE49-F238E27FC236}">
                <a16:creationId xmlns:a16="http://schemas.microsoft.com/office/drawing/2014/main" id="{000F737A-DA2F-FD9F-A5D6-00AE7C6D8598}"/>
              </a:ext>
            </a:extLst>
          </p:cNvPr>
          <p:cNvSpPr txBox="1">
            <a:spLocks/>
          </p:cNvSpPr>
          <p:nvPr/>
        </p:nvSpPr>
        <p:spPr>
          <a:xfrm>
            <a:off x="3303538" y="1002232"/>
            <a:ext cx="322882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）</a:t>
            </a:r>
          </a:p>
        </p:txBody>
      </p:sp>
      <p:sp>
        <p:nvSpPr>
          <p:cNvPr id="52" name="!!!树">
            <a:extLst>
              <a:ext uri="{FF2B5EF4-FFF2-40B4-BE49-F238E27FC236}">
                <a16:creationId xmlns:a16="http://schemas.microsoft.com/office/drawing/2014/main" id="{5FDF6D48-5BEB-BFAE-FAC1-F596B4664F7E}"/>
              </a:ext>
            </a:extLst>
          </p:cNvPr>
          <p:cNvSpPr txBox="1">
            <a:spLocks/>
          </p:cNvSpPr>
          <p:nvPr/>
        </p:nvSpPr>
        <p:spPr>
          <a:xfrm>
            <a:off x="3018349" y="1002232"/>
            <a:ext cx="565470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树</a:t>
            </a:r>
          </a:p>
        </p:txBody>
      </p:sp>
      <p:sp>
        <p:nvSpPr>
          <p:cNvPr id="53" name="!!!平衡">
            <a:extLst>
              <a:ext uri="{FF2B5EF4-FFF2-40B4-BE49-F238E27FC236}">
                <a16:creationId xmlns:a16="http://schemas.microsoft.com/office/drawing/2014/main" id="{00F15D9E-83B9-E648-0578-60242C2EB39B}"/>
              </a:ext>
            </a:extLst>
          </p:cNvPr>
          <p:cNvSpPr txBox="1">
            <a:spLocks/>
          </p:cNvSpPr>
          <p:nvPr/>
        </p:nvSpPr>
        <p:spPr>
          <a:xfrm>
            <a:off x="2002493" y="1002232"/>
            <a:ext cx="693612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平衡</a:t>
            </a:r>
          </a:p>
        </p:txBody>
      </p:sp>
      <p:sp>
        <p:nvSpPr>
          <p:cNvPr id="54" name="!!!二叉">
            <a:extLst>
              <a:ext uri="{FF2B5EF4-FFF2-40B4-BE49-F238E27FC236}">
                <a16:creationId xmlns:a16="http://schemas.microsoft.com/office/drawing/2014/main" id="{2ADD8BD8-9BBB-3E55-174B-EC8085F4584F}"/>
              </a:ext>
            </a:extLst>
          </p:cNvPr>
          <p:cNvSpPr txBox="1">
            <a:spLocks/>
          </p:cNvSpPr>
          <p:nvPr/>
        </p:nvSpPr>
        <p:spPr>
          <a:xfrm>
            <a:off x="2510034" y="1002232"/>
            <a:ext cx="693612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二叉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AC49A39A-7709-E552-53DD-7D49ADF34A53}"/>
              </a:ext>
            </a:extLst>
          </p:cNvPr>
          <p:cNvGrpSpPr/>
          <p:nvPr/>
        </p:nvGrpSpPr>
        <p:grpSpPr>
          <a:xfrm>
            <a:off x="2202518" y="1873469"/>
            <a:ext cx="6888490" cy="594556"/>
            <a:chOff x="3353165" y="5731266"/>
            <a:chExt cx="541786" cy="594560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064471DC-9AC5-9F2D-FFDA-13B818BFA699}"/>
                </a:ext>
              </a:extLst>
            </p:cNvPr>
            <p:cNvGrpSpPr/>
            <p:nvPr/>
          </p:nvGrpSpPr>
          <p:grpSpPr>
            <a:xfrm>
              <a:off x="3353165" y="5731266"/>
              <a:ext cx="541786" cy="594560"/>
              <a:chOff x="4304044" y="1286668"/>
              <a:chExt cx="791774" cy="2757793"/>
            </a:xfrm>
            <a:effectLst>
              <a:outerShdw blurRad="381000" dist="2540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7" name="圆角矩形 28">
                <a:extLst>
                  <a:ext uri="{FF2B5EF4-FFF2-40B4-BE49-F238E27FC236}">
                    <a16:creationId xmlns:a16="http://schemas.microsoft.com/office/drawing/2014/main" id="{01A0E3F6-C8D2-BD83-AAF6-1E0CD9B52B97}"/>
                  </a:ext>
                </a:extLst>
              </p:cNvPr>
              <p:cNvSpPr/>
              <p:nvPr/>
            </p:nvSpPr>
            <p:spPr>
              <a:xfrm>
                <a:off x="4304044" y="1286668"/>
                <a:ext cx="791774" cy="2757793"/>
              </a:xfrm>
              <a:prstGeom prst="roundRect">
                <a:avLst/>
              </a:prstGeom>
              <a:gradFill>
                <a:gsLst>
                  <a:gs pos="62000">
                    <a:sysClr val="window" lastClr="FFFFFF">
                      <a:lumMod val="95000"/>
                    </a:sysClr>
                  </a:gs>
                  <a:gs pos="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  <a:gs pos="0">
                    <a:sysClr val="window" lastClr="FFFFFF"/>
                  </a:gs>
                </a:gsLst>
                <a:lin ang="81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>
                  <a:defRPr/>
                </a:pPr>
                <a:endParaRPr lang="zh-CN" altLang="en-US" sz="1995" kern="0">
                  <a:solidFill>
                    <a:sysClr val="window" lastClr="FFFFFF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8" name="圆角矩形 29">
                <a:extLst>
                  <a:ext uri="{FF2B5EF4-FFF2-40B4-BE49-F238E27FC236}">
                    <a16:creationId xmlns:a16="http://schemas.microsoft.com/office/drawing/2014/main" id="{55DB7090-621C-820C-BF73-05968E987817}"/>
                  </a:ext>
                </a:extLst>
              </p:cNvPr>
              <p:cNvSpPr/>
              <p:nvPr/>
            </p:nvSpPr>
            <p:spPr>
              <a:xfrm>
                <a:off x="4304044" y="1286668"/>
                <a:ext cx="791774" cy="2757793"/>
              </a:xfrm>
              <a:prstGeom prst="roundRect">
                <a:avLst/>
              </a:prstGeom>
              <a:gradFill>
                <a:gsLst>
                  <a:gs pos="42000">
                    <a:srgbClr val="F0F0F0"/>
                  </a:gs>
                  <a:gs pos="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  <a:gs pos="0">
                    <a:sysClr val="window" lastClr="FFFFFF"/>
                  </a:gs>
                </a:gsLst>
                <a:lin ang="189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>
                  <a:defRPr/>
                </a:pPr>
                <a:endParaRPr lang="zh-CN" altLang="en-US" sz="1995" kern="0">
                  <a:solidFill>
                    <a:sysClr val="window" lastClr="FFFFFF"/>
                  </a:solidFill>
                  <a:latin typeface="Arial"/>
                  <a:ea typeface="微软雅黑"/>
                </a:endParaRPr>
              </a:p>
            </p:txBody>
          </p:sp>
        </p:grpSp>
        <p:sp>
          <p:nvSpPr>
            <p:cNvPr id="6" name="TextBox 12">
              <a:extLst>
                <a:ext uri="{FF2B5EF4-FFF2-40B4-BE49-F238E27FC236}">
                  <a16:creationId xmlns:a16="http://schemas.microsoft.com/office/drawing/2014/main" id="{820CEF68-607C-93FC-D084-2F98D0A8671A}"/>
                </a:ext>
              </a:extLst>
            </p:cNvPr>
            <p:cNvSpPr txBox="1"/>
            <p:nvPr/>
          </p:nvSpPr>
          <p:spPr>
            <a:xfrm>
              <a:off x="3367764" y="5845715"/>
              <a:ext cx="512588" cy="3693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srgbClr val="C00000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左右：</a:t>
              </a:r>
              <a:r>
                <a:rPr lang="zh-CN" altLang="en-US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当根节点左子树的右子树有节点插入，导致二叉树不平衡</a:t>
              </a:r>
              <a:endParaRPr lang="en-US" altLang="zh-CN" b="1" dirty="0">
                <a:solidFill>
                  <a:prstClr val="black">
                    <a:lumMod val="85000"/>
                    <a:lumOff val="15000"/>
                  </a:prst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sp>
        <p:nvSpPr>
          <p:cNvPr id="33" name="!!!左右">
            <a:extLst>
              <a:ext uri="{FF2B5EF4-FFF2-40B4-BE49-F238E27FC236}">
                <a16:creationId xmlns:a16="http://schemas.microsoft.com/office/drawing/2014/main" id="{38C09278-D0DB-D79C-B42F-2CB91C6C7B76}"/>
              </a:ext>
            </a:extLst>
          </p:cNvPr>
          <p:cNvSpPr txBox="1">
            <a:spLocks/>
          </p:cNvSpPr>
          <p:nvPr/>
        </p:nvSpPr>
        <p:spPr>
          <a:xfrm>
            <a:off x="3485137" y="1002232"/>
            <a:ext cx="2430136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左右</a:t>
            </a:r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52C1C6B6-9003-BB03-FEA7-E72A5369821E}"/>
              </a:ext>
            </a:extLst>
          </p:cNvPr>
          <p:cNvSpPr/>
          <p:nvPr/>
        </p:nvSpPr>
        <p:spPr>
          <a:xfrm>
            <a:off x="5422901" y="3511551"/>
            <a:ext cx="480484" cy="48048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0D5F4206-A9A6-FCBA-FF94-F5A2A79B1145}"/>
              </a:ext>
            </a:extLst>
          </p:cNvPr>
          <p:cNvSpPr/>
          <p:nvPr/>
        </p:nvSpPr>
        <p:spPr>
          <a:xfrm>
            <a:off x="4870451" y="4068234"/>
            <a:ext cx="478367" cy="480484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5B11BF9D-CCE2-2B9F-CEF8-8EB60CAACFAD}"/>
              </a:ext>
            </a:extLst>
          </p:cNvPr>
          <p:cNvSpPr/>
          <p:nvPr/>
        </p:nvSpPr>
        <p:spPr>
          <a:xfrm>
            <a:off x="5973234" y="4068234"/>
            <a:ext cx="480484" cy="480484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2DDC59B3-2469-EAE5-569F-02F9D2ACACFC}"/>
              </a:ext>
            </a:extLst>
          </p:cNvPr>
          <p:cNvSpPr/>
          <p:nvPr/>
        </p:nvSpPr>
        <p:spPr>
          <a:xfrm>
            <a:off x="4326467" y="4686301"/>
            <a:ext cx="480484" cy="480484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07DB82DF-009C-8E4E-55B2-DBF45EA02343}"/>
              </a:ext>
            </a:extLst>
          </p:cNvPr>
          <p:cNvCxnSpPr>
            <a:endCxn id="16" idx="7"/>
          </p:cNvCxnSpPr>
          <p:nvPr/>
        </p:nvCxnSpPr>
        <p:spPr>
          <a:xfrm flipH="1">
            <a:off x="4737100" y="4540251"/>
            <a:ext cx="213784" cy="218016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椭圆 20">
            <a:extLst>
              <a:ext uri="{FF2B5EF4-FFF2-40B4-BE49-F238E27FC236}">
                <a16:creationId xmlns:a16="http://schemas.microsoft.com/office/drawing/2014/main" id="{61AEDA22-96F5-C9CF-650C-C7D5A51D05B6}"/>
              </a:ext>
            </a:extLst>
          </p:cNvPr>
          <p:cNvSpPr/>
          <p:nvPr/>
        </p:nvSpPr>
        <p:spPr>
          <a:xfrm>
            <a:off x="5408084" y="4669367"/>
            <a:ext cx="480483" cy="480484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3C9ADD0A-9576-1E8E-ADBF-500996658C0B}"/>
              </a:ext>
            </a:extLst>
          </p:cNvPr>
          <p:cNvCxnSpPr>
            <a:endCxn id="21" idx="1"/>
          </p:cNvCxnSpPr>
          <p:nvPr/>
        </p:nvCxnSpPr>
        <p:spPr>
          <a:xfrm>
            <a:off x="5266267" y="4523318"/>
            <a:ext cx="211667" cy="21590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椭圆 25">
            <a:extLst>
              <a:ext uri="{FF2B5EF4-FFF2-40B4-BE49-F238E27FC236}">
                <a16:creationId xmlns:a16="http://schemas.microsoft.com/office/drawing/2014/main" id="{5E686B9F-3724-7E84-1A60-ECCB2153CBB5}"/>
              </a:ext>
            </a:extLst>
          </p:cNvPr>
          <p:cNvSpPr/>
          <p:nvPr/>
        </p:nvSpPr>
        <p:spPr>
          <a:xfrm>
            <a:off x="5973234" y="5213351"/>
            <a:ext cx="480484" cy="48048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432FD02B-A71F-FA08-CDFE-FA4680659746}"/>
              </a:ext>
            </a:extLst>
          </p:cNvPr>
          <p:cNvCxnSpPr>
            <a:endCxn id="26" idx="1"/>
          </p:cNvCxnSpPr>
          <p:nvPr/>
        </p:nvCxnSpPr>
        <p:spPr>
          <a:xfrm>
            <a:off x="5818718" y="5077885"/>
            <a:ext cx="224367" cy="207433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任意多边形 2">
            <a:extLst>
              <a:ext uri="{FF2B5EF4-FFF2-40B4-BE49-F238E27FC236}">
                <a16:creationId xmlns:a16="http://schemas.microsoft.com/office/drawing/2014/main" id="{8371BB18-340B-A31D-323A-6D016A9D9AFF}"/>
              </a:ext>
            </a:extLst>
          </p:cNvPr>
          <p:cNvSpPr/>
          <p:nvPr/>
        </p:nvSpPr>
        <p:spPr>
          <a:xfrm>
            <a:off x="4326467" y="4023784"/>
            <a:ext cx="2345267" cy="1998133"/>
          </a:xfrm>
          <a:custGeom>
            <a:avLst/>
            <a:gdLst>
              <a:gd name="connsiteX0" fmla="*/ 691765 w 2156380"/>
              <a:gd name="connsiteY0" fmla="*/ 5367 h 1842189"/>
              <a:gd name="connsiteX1" fmla="*/ 2156292 w 2156380"/>
              <a:gd name="connsiteY1" fmla="*/ 1395553 h 1842189"/>
              <a:gd name="connsiteX2" fmla="*/ 758673 w 2156380"/>
              <a:gd name="connsiteY2" fmla="*/ 1826733 h 1842189"/>
              <a:gd name="connsiteX3" fmla="*/ 390 w 2156380"/>
              <a:gd name="connsiteY3" fmla="*/ 949504 h 1842189"/>
              <a:gd name="connsiteX4" fmla="*/ 691765 w 2156380"/>
              <a:gd name="connsiteY4" fmla="*/ 5367 h 18421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56380" h="1842189">
                <a:moveTo>
                  <a:pt x="691765" y="5367"/>
                </a:moveTo>
                <a:cubicBezTo>
                  <a:pt x="1051082" y="79708"/>
                  <a:pt x="2145141" y="1091992"/>
                  <a:pt x="2156292" y="1395553"/>
                </a:cubicBezTo>
                <a:cubicBezTo>
                  <a:pt x="2167443" y="1699114"/>
                  <a:pt x="1117990" y="1901074"/>
                  <a:pt x="758673" y="1826733"/>
                </a:cubicBezTo>
                <a:cubicBezTo>
                  <a:pt x="399356" y="1752392"/>
                  <a:pt x="14019" y="1250587"/>
                  <a:pt x="390" y="949504"/>
                </a:cubicBezTo>
                <a:cubicBezTo>
                  <a:pt x="-13239" y="648421"/>
                  <a:pt x="332448" y="-68974"/>
                  <a:pt x="691765" y="5367"/>
                </a:cubicBezTo>
                <a:close/>
              </a:path>
            </a:pathLst>
          </a:cu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/>
          </a:p>
        </p:txBody>
      </p:sp>
      <p:sp>
        <p:nvSpPr>
          <p:cNvPr id="34" name="任意多边形 30">
            <a:extLst>
              <a:ext uri="{FF2B5EF4-FFF2-40B4-BE49-F238E27FC236}">
                <a16:creationId xmlns:a16="http://schemas.microsoft.com/office/drawing/2014/main" id="{C4893DB5-7804-86C8-8106-5D243E1A7FB9}"/>
              </a:ext>
            </a:extLst>
          </p:cNvPr>
          <p:cNvSpPr/>
          <p:nvPr/>
        </p:nvSpPr>
        <p:spPr>
          <a:xfrm>
            <a:off x="3119967" y="3992033"/>
            <a:ext cx="3922184" cy="1712384"/>
          </a:xfrm>
          <a:custGeom>
            <a:avLst/>
            <a:gdLst>
              <a:gd name="connsiteX0" fmla="*/ 4698380 w 4698380"/>
              <a:gd name="connsiteY0" fmla="*/ 2371688 h 2371688"/>
              <a:gd name="connsiteX1" fmla="*/ 2304585 w 4698380"/>
              <a:gd name="connsiteY1" fmla="*/ 195 h 2371688"/>
              <a:gd name="connsiteX2" fmla="*/ 0 w 4698380"/>
              <a:gd name="connsiteY2" fmla="*/ 2267610 h 23716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98380" h="2371688">
                <a:moveTo>
                  <a:pt x="4698380" y="2371688"/>
                </a:moveTo>
                <a:cubicBezTo>
                  <a:pt x="3893014" y="1194614"/>
                  <a:pt x="3087648" y="17541"/>
                  <a:pt x="2304585" y="195"/>
                </a:cubicBezTo>
                <a:cubicBezTo>
                  <a:pt x="1521522" y="-17151"/>
                  <a:pt x="760761" y="1125229"/>
                  <a:pt x="0" y="2267610"/>
                </a:cubicBezTo>
              </a:path>
            </a:pathLst>
          </a:custGeom>
          <a:noFill/>
          <a:ln w="25400">
            <a:solidFill>
              <a:srgbClr val="00B0F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585DC496-0DD0-FB24-401C-A38542D5786B}"/>
              </a:ext>
            </a:extLst>
          </p:cNvPr>
          <p:cNvSpPr/>
          <p:nvPr/>
        </p:nvSpPr>
        <p:spPr>
          <a:xfrm>
            <a:off x="5989945" y="4146552"/>
            <a:ext cx="3962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A2872E68-E12E-04D4-6711-04A4BE3249F0}"/>
              </a:ext>
            </a:extLst>
          </p:cNvPr>
          <p:cNvCxnSpPr/>
          <p:nvPr/>
        </p:nvCxnSpPr>
        <p:spPr>
          <a:xfrm flipH="1">
            <a:off x="5278967" y="3922185"/>
            <a:ext cx="213784" cy="21590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45A18D53-3A60-4B19-8228-564AFCA71966}"/>
              </a:ext>
            </a:extLst>
          </p:cNvPr>
          <p:cNvCxnSpPr/>
          <p:nvPr/>
        </p:nvCxnSpPr>
        <p:spPr>
          <a:xfrm>
            <a:off x="5831417" y="3922185"/>
            <a:ext cx="211667" cy="21590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78129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!!!泛型类">
            <a:extLst>
              <a:ext uri="{FF2B5EF4-FFF2-40B4-BE49-F238E27FC236}">
                <a16:creationId xmlns:a16="http://schemas.microsoft.com/office/drawing/2014/main" id="{A2E487F3-C6D4-828B-E65B-55EB0A9300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880" y="1002232"/>
            <a:ext cx="2089470" cy="517190"/>
          </a:xfrm>
        </p:spPr>
        <p:txBody>
          <a:bodyPr/>
          <a:lstStyle/>
          <a:p>
            <a:r>
              <a:rPr lang="zh-CN" altLang="en-US" dirty="0"/>
              <a:t>数据结构（</a:t>
            </a:r>
          </a:p>
        </p:txBody>
      </p:sp>
      <p:sp>
        <p:nvSpPr>
          <p:cNvPr id="45" name="!!!泛型类">
            <a:extLst>
              <a:ext uri="{FF2B5EF4-FFF2-40B4-BE49-F238E27FC236}">
                <a16:creationId xmlns:a16="http://schemas.microsoft.com/office/drawing/2014/main" id="{000F737A-DA2F-FD9F-A5D6-00AE7C6D8598}"/>
              </a:ext>
            </a:extLst>
          </p:cNvPr>
          <p:cNvSpPr txBox="1">
            <a:spLocks/>
          </p:cNvSpPr>
          <p:nvPr/>
        </p:nvSpPr>
        <p:spPr>
          <a:xfrm>
            <a:off x="3303538" y="1002232"/>
            <a:ext cx="322882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）</a:t>
            </a:r>
          </a:p>
        </p:txBody>
      </p:sp>
      <p:sp>
        <p:nvSpPr>
          <p:cNvPr id="52" name="!!!树">
            <a:extLst>
              <a:ext uri="{FF2B5EF4-FFF2-40B4-BE49-F238E27FC236}">
                <a16:creationId xmlns:a16="http://schemas.microsoft.com/office/drawing/2014/main" id="{5FDF6D48-5BEB-BFAE-FAC1-F596B4664F7E}"/>
              </a:ext>
            </a:extLst>
          </p:cNvPr>
          <p:cNvSpPr txBox="1">
            <a:spLocks/>
          </p:cNvSpPr>
          <p:nvPr/>
        </p:nvSpPr>
        <p:spPr>
          <a:xfrm>
            <a:off x="3018349" y="1002232"/>
            <a:ext cx="565470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树</a:t>
            </a:r>
          </a:p>
        </p:txBody>
      </p:sp>
      <p:sp>
        <p:nvSpPr>
          <p:cNvPr id="53" name="!!!平衡">
            <a:extLst>
              <a:ext uri="{FF2B5EF4-FFF2-40B4-BE49-F238E27FC236}">
                <a16:creationId xmlns:a16="http://schemas.microsoft.com/office/drawing/2014/main" id="{00F15D9E-83B9-E648-0578-60242C2EB39B}"/>
              </a:ext>
            </a:extLst>
          </p:cNvPr>
          <p:cNvSpPr txBox="1">
            <a:spLocks/>
          </p:cNvSpPr>
          <p:nvPr/>
        </p:nvSpPr>
        <p:spPr>
          <a:xfrm>
            <a:off x="2002493" y="1002232"/>
            <a:ext cx="693612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平衡</a:t>
            </a:r>
          </a:p>
        </p:txBody>
      </p:sp>
      <p:sp>
        <p:nvSpPr>
          <p:cNvPr id="54" name="!!!二叉">
            <a:extLst>
              <a:ext uri="{FF2B5EF4-FFF2-40B4-BE49-F238E27FC236}">
                <a16:creationId xmlns:a16="http://schemas.microsoft.com/office/drawing/2014/main" id="{2ADD8BD8-9BBB-3E55-174B-EC8085F4584F}"/>
              </a:ext>
            </a:extLst>
          </p:cNvPr>
          <p:cNvSpPr txBox="1">
            <a:spLocks/>
          </p:cNvSpPr>
          <p:nvPr/>
        </p:nvSpPr>
        <p:spPr>
          <a:xfrm>
            <a:off x="2510034" y="1002232"/>
            <a:ext cx="693612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二叉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AC49A39A-7709-E552-53DD-7D49ADF34A53}"/>
              </a:ext>
            </a:extLst>
          </p:cNvPr>
          <p:cNvGrpSpPr/>
          <p:nvPr/>
        </p:nvGrpSpPr>
        <p:grpSpPr>
          <a:xfrm>
            <a:off x="2202518" y="1873469"/>
            <a:ext cx="6888490" cy="594556"/>
            <a:chOff x="3353165" y="5731266"/>
            <a:chExt cx="541786" cy="594560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064471DC-9AC5-9F2D-FFDA-13B818BFA699}"/>
                </a:ext>
              </a:extLst>
            </p:cNvPr>
            <p:cNvGrpSpPr/>
            <p:nvPr/>
          </p:nvGrpSpPr>
          <p:grpSpPr>
            <a:xfrm>
              <a:off x="3353165" y="5731266"/>
              <a:ext cx="541786" cy="594560"/>
              <a:chOff x="4304044" y="1286668"/>
              <a:chExt cx="791774" cy="2757793"/>
            </a:xfrm>
            <a:effectLst>
              <a:outerShdw blurRad="381000" dist="2540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7" name="圆角矩形 28">
                <a:extLst>
                  <a:ext uri="{FF2B5EF4-FFF2-40B4-BE49-F238E27FC236}">
                    <a16:creationId xmlns:a16="http://schemas.microsoft.com/office/drawing/2014/main" id="{01A0E3F6-C8D2-BD83-AAF6-1E0CD9B52B97}"/>
                  </a:ext>
                </a:extLst>
              </p:cNvPr>
              <p:cNvSpPr/>
              <p:nvPr/>
            </p:nvSpPr>
            <p:spPr>
              <a:xfrm>
                <a:off x="4304044" y="1286668"/>
                <a:ext cx="791774" cy="2757793"/>
              </a:xfrm>
              <a:prstGeom prst="roundRect">
                <a:avLst/>
              </a:prstGeom>
              <a:gradFill>
                <a:gsLst>
                  <a:gs pos="62000">
                    <a:sysClr val="window" lastClr="FFFFFF">
                      <a:lumMod val="95000"/>
                    </a:sysClr>
                  </a:gs>
                  <a:gs pos="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  <a:gs pos="0">
                    <a:sysClr val="window" lastClr="FFFFFF"/>
                  </a:gs>
                </a:gsLst>
                <a:lin ang="81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>
                  <a:defRPr/>
                </a:pPr>
                <a:endParaRPr lang="zh-CN" altLang="en-US" sz="1995" kern="0">
                  <a:solidFill>
                    <a:sysClr val="window" lastClr="FFFFFF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8" name="圆角矩形 29">
                <a:extLst>
                  <a:ext uri="{FF2B5EF4-FFF2-40B4-BE49-F238E27FC236}">
                    <a16:creationId xmlns:a16="http://schemas.microsoft.com/office/drawing/2014/main" id="{55DB7090-621C-820C-BF73-05968E987817}"/>
                  </a:ext>
                </a:extLst>
              </p:cNvPr>
              <p:cNvSpPr/>
              <p:nvPr/>
            </p:nvSpPr>
            <p:spPr>
              <a:xfrm>
                <a:off x="4304044" y="1286668"/>
                <a:ext cx="791774" cy="2757793"/>
              </a:xfrm>
              <a:prstGeom prst="roundRect">
                <a:avLst/>
              </a:prstGeom>
              <a:gradFill>
                <a:gsLst>
                  <a:gs pos="42000">
                    <a:srgbClr val="F0F0F0"/>
                  </a:gs>
                  <a:gs pos="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  <a:gs pos="0">
                    <a:sysClr val="window" lastClr="FFFFFF"/>
                  </a:gs>
                </a:gsLst>
                <a:lin ang="189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>
                  <a:defRPr/>
                </a:pPr>
                <a:endParaRPr lang="zh-CN" altLang="en-US" sz="1995" kern="0">
                  <a:solidFill>
                    <a:sysClr val="window" lastClr="FFFFFF"/>
                  </a:solidFill>
                  <a:latin typeface="Arial"/>
                  <a:ea typeface="微软雅黑"/>
                </a:endParaRPr>
              </a:p>
            </p:txBody>
          </p:sp>
        </p:grpSp>
        <p:sp>
          <p:nvSpPr>
            <p:cNvPr id="6" name="TextBox 12">
              <a:extLst>
                <a:ext uri="{FF2B5EF4-FFF2-40B4-BE49-F238E27FC236}">
                  <a16:creationId xmlns:a16="http://schemas.microsoft.com/office/drawing/2014/main" id="{820CEF68-607C-93FC-D084-2F98D0A8671A}"/>
                </a:ext>
              </a:extLst>
            </p:cNvPr>
            <p:cNvSpPr txBox="1"/>
            <p:nvPr/>
          </p:nvSpPr>
          <p:spPr>
            <a:xfrm>
              <a:off x="3367764" y="5845715"/>
              <a:ext cx="512588" cy="3693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srgbClr val="C00000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左右：</a:t>
              </a:r>
              <a:r>
                <a:rPr lang="zh-CN" altLang="en-US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当根节点左子树的右子树有节点插入，导致二叉树不平衡</a:t>
              </a:r>
              <a:endParaRPr lang="en-US" altLang="zh-CN" b="1" dirty="0">
                <a:solidFill>
                  <a:prstClr val="black">
                    <a:lumMod val="85000"/>
                    <a:lumOff val="15000"/>
                  </a:prst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sp>
        <p:nvSpPr>
          <p:cNvPr id="33" name="!!!左右">
            <a:extLst>
              <a:ext uri="{FF2B5EF4-FFF2-40B4-BE49-F238E27FC236}">
                <a16:creationId xmlns:a16="http://schemas.microsoft.com/office/drawing/2014/main" id="{38C09278-D0DB-D79C-B42F-2CB91C6C7B76}"/>
              </a:ext>
            </a:extLst>
          </p:cNvPr>
          <p:cNvSpPr txBox="1">
            <a:spLocks/>
          </p:cNvSpPr>
          <p:nvPr/>
        </p:nvSpPr>
        <p:spPr>
          <a:xfrm>
            <a:off x="3485137" y="1002232"/>
            <a:ext cx="2430136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左右</a:t>
            </a:r>
          </a:p>
        </p:txBody>
      </p:sp>
      <p:sp>
        <p:nvSpPr>
          <p:cNvPr id="2" name="椭圆 1">
            <a:extLst>
              <a:ext uri="{FF2B5EF4-FFF2-40B4-BE49-F238E27FC236}">
                <a16:creationId xmlns:a16="http://schemas.microsoft.com/office/drawing/2014/main" id="{C3948321-D88F-07C0-9D4B-8A832745C2D6}"/>
              </a:ext>
            </a:extLst>
          </p:cNvPr>
          <p:cNvSpPr/>
          <p:nvPr/>
        </p:nvSpPr>
        <p:spPr>
          <a:xfrm>
            <a:off x="5422901" y="3511551"/>
            <a:ext cx="480484" cy="48048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E80C630A-546D-3E10-A73B-5CAB731E7E11}"/>
              </a:ext>
            </a:extLst>
          </p:cNvPr>
          <p:cNvSpPr/>
          <p:nvPr/>
        </p:nvSpPr>
        <p:spPr>
          <a:xfrm>
            <a:off x="4870451" y="4068234"/>
            <a:ext cx="478367" cy="480484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3A368216-82F0-A9EA-862B-2AFAE7986EFA}"/>
              </a:ext>
            </a:extLst>
          </p:cNvPr>
          <p:cNvSpPr/>
          <p:nvPr/>
        </p:nvSpPr>
        <p:spPr>
          <a:xfrm>
            <a:off x="5973234" y="4068234"/>
            <a:ext cx="480484" cy="480484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94F2B641-C723-0E4C-8A56-EDC0A2F36A04}"/>
              </a:ext>
            </a:extLst>
          </p:cNvPr>
          <p:cNvSpPr/>
          <p:nvPr/>
        </p:nvSpPr>
        <p:spPr>
          <a:xfrm>
            <a:off x="4326467" y="4686301"/>
            <a:ext cx="480484" cy="480484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8B0A2383-21C9-762C-38EE-6D2C9485CCC9}"/>
              </a:ext>
            </a:extLst>
          </p:cNvPr>
          <p:cNvSpPr/>
          <p:nvPr/>
        </p:nvSpPr>
        <p:spPr>
          <a:xfrm>
            <a:off x="5408084" y="4669367"/>
            <a:ext cx="480483" cy="480484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3BDC8DF6-B60C-BB4A-D69C-912B7BB64ED4}"/>
              </a:ext>
            </a:extLst>
          </p:cNvPr>
          <p:cNvSpPr/>
          <p:nvPr/>
        </p:nvSpPr>
        <p:spPr>
          <a:xfrm>
            <a:off x="5973234" y="5213351"/>
            <a:ext cx="480484" cy="48048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任意多边形 29">
            <a:extLst>
              <a:ext uri="{FF2B5EF4-FFF2-40B4-BE49-F238E27FC236}">
                <a16:creationId xmlns:a16="http://schemas.microsoft.com/office/drawing/2014/main" id="{CFCF962D-580F-DF1E-0FFA-84E2E2DAFE31}"/>
              </a:ext>
            </a:extLst>
          </p:cNvPr>
          <p:cNvSpPr/>
          <p:nvPr/>
        </p:nvSpPr>
        <p:spPr>
          <a:xfrm>
            <a:off x="3119967" y="3992033"/>
            <a:ext cx="3922184" cy="1712384"/>
          </a:xfrm>
          <a:custGeom>
            <a:avLst/>
            <a:gdLst>
              <a:gd name="connsiteX0" fmla="*/ 4698380 w 4698380"/>
              <a:gd name="connsiteY0" fmla="*/ 2371688 h 2371688"/>
              <a:gd name="connsiteX1" fmla="*/ 2304585 w 4698380"/>
              <a:gd name="connsiteY1" fmla="*/ 195 h 2371688"/>
              <a:gd name="connsiteX2" fmla="*/ 0 w 4698380"/>
              <a:gd name="connsiteY2" fmla="*/ 2267610 h 23716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98380" h="2371688">
                <a:moveTo>
                  <a:pt x="4698380" y="2371688"/>
                </a:moveTo>
                <a:cubicBezTo>
                  <a:pt x="3893014" y="1194614"/>
                  <a:pt x="3087648" y="17541"/>
                  <a:pt x="2304585" y="195"/>
                </a:cubicBezTo>
                <a:cubicBezTo>
                  <a:pt x="1521522" y="-17151"/>
                  <a:pt x="760761" y="1125229"/>
                  <a:pt x="0" y="2267610"/>
                </a:cubicBezTo>
              </a:path>
            </a:pathLst>
          </a:custGeom>
          <a:noFill/>
          <a:ln w="25400">
            <a:solidFill>
              <a:srgbClr val="00B0F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B3F5AEE5-D546-4716-D996-052F357CE5F5}"/>
              </a:ext>
            </a:extLst>
          </p:cNvPr>
          <p:cNvSpPr/>
          <p:nvPr/>
        </p:nvSpPr>
        <p:spPr>
          <a:xfrm>
            <a:off x="5989945" y="4146552"/>
            <a:ext cx="3962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883A7615-9500-784B-5C9D-AAF9D0E79C51}"/>
              </a:ext>
            </a:extLst>
          </p:cNvPr>
          <p:cNvCxnSpPr/>
          <p:nvPr/>
        </p:nvCxnSpPr>
        <p:spPr>
          <a:xfrm flipH="1">
            <a:off x="5278967" y="3922185"/>
            <a:ext cx="213784" cy="21590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F4649566-2706-C19A-596B-42BDA58F058D}"/>
              </a:ext>
            </a:extLst>
          </p:cNvPr>
          <p:cNvCxnSpPr/>
          <p:nvPr/>
        </p:nvCxnSpPr>
        <p:spPr>
          <a:xfrm>
            <a:off x="5831417" y="3922185"/>
            <a:ext cx="211667" cy="21590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367C5770-B528-79D4-6621-DB989CC08FD7}"/>
              </a:ext>
            </a:extLst>
          </p:cNvPr>
          <p:cNvCxnSpPr/>
          <p:nvPr/>
        </p:nvCxnSpPr>
        <p:spPr>
          <a:xfrm flipH="1">
            <a:off x="4737100" y="4540251"/>
            <a:ext cx="213784" cy="218016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2204FDC4-7BBB-2090-3795-D47C62D5A163}"/>
              </a:ext>
            </a:extLst>
          </p:cNvPr>
          <p:cNvCxnSpPr/>
          <p:nvPr/>
        </p:nvCxnSpPr>
        <p:spPr>
          <a:xfrm flipH="1">
            <a:off x="4182533" y="5094817"/>
            <a:ext cx="213784" cy="218016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5E6A929B-952E-F5A1-C1F7-87F3CDF3D314}"/>
              </a:ext>
            </a:extLst>
          </p:cNvPr>
          <p:cNvCxnSpPr/>
          <p:nvPr/>
        </p:nvCxnSpPr>
        <p:spPr>
          <a:xfrm>
            <a:off x="5266267" y="4523318"/>
            <a:ext cx="211667" cy="21590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箭头连接符 40">
            <a:extLst>
              <a:ext uri="{FF2B5EF4-FFF2-40B4-BE49-F238E27FC236}">
                <a16:creationId xmlns:a16="http://schemas.microsoft.com/office/drawing/2014/main" id="{8D9C80F2-E049-0894-1E38-8741C21571FC}"/>
              </a:ext>
            </a:extLst>
          </p:cNvPr>
          <p:cNvCxnSpPr/>
          <p:nvPr/>
        </p:nvCxnSpPr>
        <p:spPr>
          <a:xfrm>
            <a:off x="5818718" y="5077885"/>
            <a:ext cx="224367" cy="207433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6421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1.23457E-7 L -0.04774 0.07593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96" y="379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3.58025E-6 L -0.04462 0.09013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57" y="4414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-7.40741E-7 L -0.0441 -0.08766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74" y="-4568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-1.7284E-6 L -0.04635 -0.07932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48" y="-3951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8" grpId="0" animBg="1"/>
      <p:bldP spid="22" grpId="0" animBg="1"/>
      <p:bldP spid="25" grpId="0" animBg="1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!!!泛型类">
            <a:extLst>
              <a:ext uri="{FF2B5EF4-FFF2-40B4-BE49-F238E27FC236}">
                <a16:creationId xmlns:a16="http://schemas.microsoft.com/office/drawing/2014/main" id="{A2E487F3-C6D4-828B-E65B-55EB0A9300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880" y="1002232"/>
            <a:ext cx="2089470" cy="517190"/>
          </a:xfrm>
        </p:spPr>
        <p:txBody>
          <a:bodyPr/>
          <a:lstStyle/>
          <a:p>
            <a:r>
              <a:rPr lang="zh-CN" altLang="en-US" dirty="0"/>
              <a:t>数据结构（</a:t>
            </a:r>
          </a:p>
        </p:txBody>
      </p:sp>
      <p:sp>
        <p:nvSpPr>
          <p:cNvPr id="45" name="!!!泛型类">
            <a:extLst>
              <a:ext uri="{FF2B5EF4-FFF2-40B4-BE49-F238E27FC236}">
                <a16:creationId xmlns:a16="http://schemas.microsoft.com/office/drawing/2014/main" id="{000F737A-DA2F-FD9F-A5D6-00AE7C6D8598}"/>
              </a:ext>
            </a:extLst>
          </p:cNvPr>
          <p:cNvSpPr txBox="1">
            <a:spLocks/>
          </p:cNvSpPr>
          <p:nvPr/>
        </p:nvSpPr>
        <p:spPr>
          <a:xfrm>
            <a:off x="3303538" y="1002232"/>
            <a:ext cx="322882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）</a:t>
            </a:r>
          </a:p>
        </p:txBody>
      </p:sp>
      <p:sp>
        <p:nvSpPr>
          <p:cNvPr id="52" name="!!!树">
            <a:extLst>
              <a:ext uri="{FF2B5EF4-FFF2-40B4-BE49-F238E27FC236}">
                <a16:creationId xmlns:a16="http://schemas.microsoft.com/office/drawing/2014/main" id="{5FDF6D48-5BEB-BFAE-FAC1-F596B4664F7E}"/>
              </a:ext>
            </a:extLst>
          </p:cNvPr>
          <p:cNvSpPr txBox="1">
            <a:spLocks/>
          </p:cNvSpPr>
          <p:nvPr/>
        </p:nvSpPr>
        <p:spPr>
          <a:xfrm>
            <a:off x="3018349" y="1002232"/>
            <a:ext cx="565470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树</a:t>
            </a:r>
          </a:p>
        </p:txBody>
      </p:sp>
      <p:sp>
        <p:nvSpPr>
          <p:cNvPr id="53" name="!!!平衡">
            <a:extLst>
              <a:ext uri="{FF2B5EF4-FFF2-40B4-BE49-F238E27FC236}">
                <a16:creationId xmlns:a16="http://schemas.microsoft.com/office/drawing/2014/main" id="{00F15D9E-83B9-E648-0578-60242C2EB39B}"/>
              </a:ext>
            </a:extLst>
          </p:cNvPr>
          <p:cNvSpPr txBox="1">
            <a:spLocks/>
          </p:cNvSpPr>
          <p:nvPr/>
        </p:nvSpPr>
        <p:spPr>
          <a:xfrm>
            <a:off x="2002493" y="1002232"/>
            <a:ext cx="693612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平衡</a:t>
            </a:r>
          </a:p>
        </p:txBody>
      </p:sp>
      <p:sp>
        <p:nvSpPr>
          <p:cNvPr id="54" name="!!!二叉">
            <a:extLst>
              <a:ext uri="{FF2B5EF4-FFF2-40B4-BE49-F238E27FC236}">
                <a16:creationId xmlns:a16="http://schemas.microsoft.com/office/drawing/2014/main" id="{2ADD8BD8-9BBB-3E55-174B-EC8085F4584F}"/>
              </a:ext>
            </a:extLst>
          </p:cNvPr>
          <p:cNvSpPr txBox="1">
            <a:spLocks/>
          </p:cNvSpPr>
          <p:nvPr/>
        </p:nvSpPr>
        <p:spPr>
          <a:xfrm>
            <a:off x="2510034" y="1002232"/>
            <a:ext cx="693612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二叉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AC49A39A-7709-E552-53DD-7D49ADF34A53}"/>
              </a:ext>
            </a:extLst>
          </p:cNvPr>
          <p:cNvGrpSpPr/>
          <p:nvPr/>
        </p:nvGrpSpPr>
        <p:grpSpPr>
          <a:xfrm>
            <a:off x="2202518" y="1873469"/>
            <a:ext cx="6888490" cy="594556"/>
            <a:chOff x="3353165" y="5731266"/>
            <a:chExt cx="541786" cy="594560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064471DC-9AC5-9F2D-FFDA-13B818BFA699}"/>
                </a:ext>
              </a:extLst>
            </p:cNvPr>
            <p:cNvGrpSpPr/>
            <p:nvPr/>
          </p:nvGrpSpPr>
          <p:grpSpPr>
            <a:xfrm>
              <a:off x="3353165" y="5731266"/>
              <a:ext cx="541786" cy="594560"/>
              <a:chOff x="4304044" y="1286668"/>
              <a:chExt cx="791774" cy="2757793"/>
            </a:xfrm>
            <a:effectLst>
              <a:outerShdw blurRad="381000" dist="2540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7" name="圆角矩形 28">
                <a:extLst>
                  <a:ext uri="{FF2B5EF4-FFF2-40B4-BE49-F238E27FC236}">
                    <a16:creationId xmlns:a16="http://schemas.microsoft.com/office/drawing/2014/main" id="{01A0E3F6-C8D2-BD83-AAF6-1E0CD9B52B97}"/>
                  </a:ext>
                </a:extLst>
              </p:cNvPr>
              <p:cNvSpPr/>
              <p:nvPr/>
            </p:nvSpPr>
            <p:spPr>
              <a:xfrm>
                <a:off x="4304044" y="1286668"/>
                <a:ext cx="791774" cy="2757793"/>
              </a:xfrm>
              <a:prstGeom prst="roundRect">
                <a:avLst/>
              </a:prstGeom>
              <a:gradFill>
                <a:gsLst>
                  <a:gs pos="62000">
                    <a:sysClr val="window" lastClr="FFFFFF">
                      <a:lumMod val="95000"/>
                    </a:sysClr>
                  </a:gs>
                  <a:gs pos="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  <a:gs pos="0">
                    <a:sysClr val="window" lastClr="FFFFFF"/>
                  </a:gs>
                </a:gsLst>
                <a:lin ang="81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>
                  <a:defRPr/>
                </a:pPr>
                <a:endParaRPr lang="zh-CN" altLang="en-US" sz="1995" kern="0">
                  <a:solidFill>
                    <a:sysClr val="window" lastClr="FFFFFF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8" name="圆角矩形 29">
                <a:extLst>
                  <a:ext uri="{FF2B5EF4-FFF2-40B4-BE49-F238E27FC236}">
                    <a16:creationId xmlns:a16="http://schemas.microsoft.com/office/drawing/2014/main" id="{55DB7090-621C-820C-BF73-05968E987817}"/>
                  </a:ext>
                </a:extLst>
              </p:cNvPr>
              <p:cNvSpPr/>
              <p:nvPr/>
            </p:nvSpPr>
            <p:spPr>
              <a:xfrm>
                <a:off x="4304044" y="1286668"/>
                <a:ext cx="791774" cy="2757793"/>
              </a:xfrm>
              <a:prstGeom prst="roundRect">
                <a:avLst/>
              </a:prstGeom>
              <a:gradFill>
                <a:gsLst>
                  <a:gs pos="42000">
                    <a:srgbClr val="F0F0F0"/>
                  </a:gs>
                  <a:gs pos="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  <a:gs pos="0">
                    <a:sysClr val="window" lastClr="FFFFFF"/>
                  </a:gs>
                </a:gsLst>
                <a:lin ang="189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>
                  <a:defRPr/>
                </a:pPr>
                <a:endParaRPr lang="zh-CN" altLang="en-US" sz="1995" kern="0">
                  <a:solidFill>
                    <a:sysClr val="window" lastClr="FFFFFF"/>
                  </a:solidFill>
                  <a:latin typeface="Arial"/>
                  <a:ea typeface="微软雅黑"/>
                </a:endParaRPr>
              </a:p>
            </p:txBody>
          </p:sp>
        </p:grpSp>
        <p:sp>
          <p:nvSpPr>
            <p:cNvPr id="6" name="TextBox 12">
              <a:extLst>
                <a:ext uri="{FF2B5EF4-FFF2-40B4-BE49-F238E27FC236}">
                  <a16:creationId xmlns:a16="http://schemas.microsoft.com/office/drawing/2014/main" id="{820CEF68-607C-93FC-D084-2F98D0A8671A}"/>
                </a:ext>
              </a:extLst>
            </p:cNvPr>
            <p:cNvSpPr txBox="1"/>
            <p:nvPr/>
          </p:nvSpPr>
          <p:spPr>
            <a:xfrm>
              <a:off x="3367764" y="5845715"/>
              <a:ext cx="512588" cy="3693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srgbClr val="C00000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左右：</a:t>
              </a:r>
              <a:r>
                <a:rPr lang="zh-CN" altLang="en-US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当根节点左子树的右子树有节点插入，导致二叉树不平衡</a:t>
              </a:r>
              <a:endParaRPr lang="en-US" altLang="zh-CN" b="1" dirty="0">
                <a:solidFill>
                  <a:prstClr val="black">
                    <a:lumMod val="85000"/>
                    <a:lumOff val="15000"/>
                  </a:prst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sp>
        <p:nvSpPr>
          <p:cNvPr id="33" name="!!!左右">
            <a:extLst>
              <a:ext uri="{FF2B5EF4-FFF2-40B4-BE49-F238E27FC236}">
                <a16:creationId xmlns:a16="http://schemas.microsoft.com/office/drawing/2014/main" id="{38C09278-D0DB-D79C-B42F-2CB91C6C7B76}"/>
              </a:ext>
            </a:extLst>
          </p:cNvPr>
          <p:cNvSpPr txBox="1">
            <a:spLocks/>
          </p:cNvSpPr>
          <p:nvPr/>
        </p:nvSpPr>
        <p:spPr>
          <a:xfrm>
            <a:off x="3485137" y="1002232"/>
            <a:ext cx="2430136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左右</a:t>
            </a:r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B3501543-4175-A651-28E3-3AC376837B98}"/>
              </a:ext>
            </a:extLst>
          </p:cNvPr>
          <p:cNvSpPr/>
          <p:nvPr/>
        </p:nvSpPr>
        <p:spPr>
          <a:xfrm>
            <a:off x="5422901" y="3511551"/>
            <a:ext cx="480484" cy="48048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7A9AFEFD-0416-9C1C-996D-60D6833420B6}"/>
              </a:ext>
            </a:extLst>
          </p:cNvPr>
          <p:cNvSpPr/>
          <p:nvPr/>
        </p:nvSpPr>
        <p:spPr>
          <a:xfrm>
            <a:off x="5973234" y="4068234"/>
            <a:ext cx="480484" cy="480484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13ED73B9-E5A3-159C-D7BF-B1EEA29AC066}"/>
              </a:ext>
            </a:extLst>
          </p:cNvPr>
          <p:cNvCxnSpPr/>
          <p:nvPr/>
        </p:nvCxnSpPr>
        <p:spPr>
          <a:xfrm flipH="1">
            <a:off x="4737100" y="4540251"/>
            <a:ext cx="213784" cy="218016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AB7EB50E-AB63-F28C-26E7-0FCD25319358}"/>
              </a:ext>
            </a:extLst>
          </p:cNvPr>
          <p:cNvCxnSpPr/>
          <p:nvPr/>
        </p:nvCxnSpPr>
        <p:spPr>
          <a:xfrm>
            <a:off x="5266267" y="4523318"/>
            <a:ext cx="211667" cy="21590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A9B0DCB4-06AA-3369-8471-B54A318E5961}"/>
              </a:ext>
            </a:extLst>
          </p:cNvPr>
          <p:cNvCxnSpPr/>
          <p:nvPr/>
        </p:nvCxnSpPr>
        <p:spPr>
          <a:xfrm flipH="1">
            <a:off x="4182533" y="5094817"/>
            <a:ext cx="213784" cy="218016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任意多边形 23">
            <a:extLst>
              <a:ext uri="{FF2B5EF4-FFF2-40B4-BE49-F238E27FC236}">
                <a16:creationId xmlns:a16="http://schemas.microsoft.com/office/drawing/2014/main" id="{79EAF69A-1424-B6ED-D1E2-8766281EC2A5}"/>
              </a:ext>
            </a:extLst>
          </p:cNvPr>
          <p:cNvSpPr/>
          <p:nvPr/>
        </p:nvSpPr>
        <p:spPr>
          <a:xfrm flipH="1">
            <a:off x="1928284" y="2806701"/>
            <a:ext cx="7128933" cy="3162300"/>
          </a:xfrm>
          <a:custGeom>
            <a:avLst/>
            <a:gdLst>
              <a:gd name="connsiteX0" fmla="*/ 4698380 w 4698380"/>
              <a:gd name="connsiteY0" fmla="*/ 2371688 h 2371688"/>
              <a:gd name="connsiteX1" fmla="*/ 2304585 w 4698380"/>
              <a:gd name="connsiteY1" fmla="*/ 195 h 2371688"/>
              <a:gd name="connsiteX2" fmla="*/ 0 w 4698380"/>
              <a:gd name="connsiteY2" fmla="*/ 2267610 h 23716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98380" h="2371688">
                <a:moveTo>
                  <a:pt x="4698380" y="2371688"/>
                </a:moveTo>
                <a:cubicBezTo>
                  <a:pt x="3893014" y="1194614"/>
                  <a:pt x="3087648" y="17541"/>
                  <a:pt x="2304585" y="195"/>
                </a:cubicBezTo>
                <a:cubicBezTo>
                  <a:pt x="1521522" y="-17151"/>
                  <a:pt x="760761" y="1125229"/>
                  <a:pt x="0" y="2267610"/>
                </a:cubicBezTo>
              </a:path>
            </a:pathLst>
          </a:custGeom>
          <a:noFill/>
          <a:ln w="25400">
            <a:solidFill>
              <a:srgbClr val="00B0F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/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D066B05C-35AD-27B4-4F9E-073CA1CFA17E}"/>
              </a:ext>
            </a:extLst>
          </p:cNvPr>
          <p:cNvSpPr/>
          <p:nvPr/>
        </p:nvSpPr>
        <p:spPr>
          <a:xfrm>
            <a:off x="3759201" y="5226051"/>
            <a:ext cx="480484" cy="48048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C8345438-5905-BC71-57B3-F8E93AD2FD0C}"/>
              </a:ext>
            </a:extLst>
          </p:cNvPr>
          <p:cNvSpPr/>
          <p:nvPr/>
        </p:nvSpPr>
        <p:spPr>
          <a:xfrm>
            <a:off x="4341285" y="4669367"/>
            <a:ext cx="478367" cy="480484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椭圆 29">
            <a:extLst>
              <a:ext uri="{FF2B5EF4-FFF2-40B4-BE49-F238E27FC236}">
                <a16:creationId xmlns:a16="http://schemas.microsoft.com/office/drawing/2014/main" id="{6AB41C87-EA1E-D67D-2C39-FE4E6466577B}"/>
              </a:ext>
            </a:extLst>
          </p:cNvPr>
          <p:cNvSpPr/>
          <p:nvPr/>
        </p:nvSpPr>
        <p:spPr>
          <a:xfrm>
            <a:off x="4855634" y="4089401"/>
            <a:ext cx="480484" cy="480484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椭圆 33">
            <a:extLst>
              <a:ext uri="{FF2B5EF4-FFF2-40B4-BE49-F238E27FC236}">
                <a16:creationId xmlns:a16="http://schemas.microsoft.com/office/drawing/2014/main" id="{C429F4BE-BB50-4B10-20D7-347388B43B0F}"/>
              </a:ext>
            </a:extLst>
          </p:cNvPr>
          <p:cNvSpPr/>
          <p:nvPr/>
        </p:nvSpPr>
        <p:spPr>
          <a:xfrm>
            <a:off x="5397501" y="4643967"/>
            <a:ext cx="480484" cy="480484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8CA417E8-2D3A-E182-9E50-7D157279D970}"/>
              </a:ext>
            </a:extLst>
          </p:cNvPr>
          <p:cNvCxnSpPr/>
          <p:nvPr/>
        </p:nvCxnSpPr>
        <p:spPr>
          <a:xfrm>
            <a:off x="6364817" y="4461934"/>
            <a:ext cx="211667" cy="21590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2B74DC8B-C2FE-245A-33D1-2F8D842D72AB}"/>
              </a:ext>
            </a:extLst>
          </p:cNvPr>
          <p:cNvCxnSpPr>
            <a:stCxn id="10" idx="3"/>
            <a:endCxn id="34" idx="7"/>
          </p:cNvCxnSpPr>
          <p:nvPr/>
        </p:nvCxnSpPr>
        <p:spPr>
          <a:xfrm flipH="1">
            <a:off x="5808134" y="4478867"/>
            <a:ext cx="234951" cy="234951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矩形 36">
            <a:extLst>
              <a:ext uri="{FF2B5EF4-FFF2-40B4-BE49-F238E27FC236}">
                <a16:creationId xmlns:a16="http://schemas.microsoft.com/office/drawing/2014/main" id="{FCC982DF-F000-9EF0-CC9D-04FC05742FA2}"/>
              </a:ext>
            </a:extLst>
          </p:cNvPr>
          <p:cNvSpPr/>
          <p:nvPr/>
        </p:nvSpPr>
        <p:spPr>
          <a:xfrm>
            <a:off x="5989945" y="4146552"/>
            <a:ext cx="3962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1D03482B-6F4D-49BC-7D54-39A1F77F60B9}"/>
              </a:ext>
            </a:extLst>
          </p:cNvPr>
          <p:cNvCxnSpPr/>
          <p:nvPr/>
        </p:nvCxnSpPr>
        <p:spPr>
          <a:xfrm flipH="1">
            <a:off x="5278967" y="3922185"/>
            <a:ext cx="213784" cy="21590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D216B3ED-602F-6A12-9F88-9138AC5C639A}"/>
              </a:ext>
            </a:extLst>
          </p:cNvPr>
          <p:cNvCxnSpPr/>
          <p:nvPr/>
        </p:nvCxnSpPr>
        <p:spPr>
          <a:xfrm>
            <a:off x="5831417" y="3922185"/>
            <a:ext cx="211667" cy="21590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图片 40">
            <a:extLst>
              <a:ext uri="{FF2B5EF4-FFF2-40B4-BE49-F238E27FC236}">
                <a16:creationId xmlns:a16="http://schemas.microsoft.com/office/drawing/2014/main" id="{7B9D0D2F-AEFD-F3A2-0179-DDB6D0C76D4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041"/>
          <a:stretch/>
        </p:blipFill>
        <p:spPr>
          <a:xfrm>
            <a:off x="8224308" y="3739092"/>
            <a:ext cx="2609850" cy="85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3430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" fill="hold">
                          <p:stCondLst>
                            <p:cond delay="indefinite"/>
                          </p:stCondLst>
                          <p:childTnLst>
                            <p:par>
                              <p:cTn id="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" presetID="42" presetClass="path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38889E-6 3.58025E-6 L 0.04566 0.08179 " pathEditMode="relative" rAng="0" ptsTypes="AA">
                                          <p:cBhvr>
                                            <p:cTn id="11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274" y="4074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2" presetID="42" presetClass="path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38889E-6 3.58025E-6 L 0.04566 0.08179 " pathEditMode="relative" rAng="0" ptsTypes="AA">
                                          <p:cBhvr>
                                            <p:cTn id="13" dur="1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274" y="4074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4" presetID="42" presetClass="path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77778E-7 -3.58025E-6 L 0.04514 0.08117 " pathEditMode="relative" rAng="0" ptsTypes="AA">
                                          <p:cBhvr>
                                            <p:cTn id="15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569" y="456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6" presetID="42" presetClass="path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1.94444E-6 -2.83951E-6 L 0.04653 -0.08426 " pathEditMode="relative" rAng="0" ptsTypes="AA">
                                          <p:cBhvr>
                                            <p:cTn id="17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135" y="-438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8" presetID="42" presetClass="path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4.44444E-6 -7.40741E-7 L 0.04219 -0.08456 " pathEditMode="relative" rAng="0" ptsTypes="AA">
                                          <p:cBhvr>
                                            <p:cTn id="19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170" y="-450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0" presetID="42" presetClass="path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1.38889E-6 -3.58025E-6 L 0.04774 -0.08117 " pathEditMode="relative" rAng="0" ptsTypes="AA">
                                          <p:cBhvr>
                                            <p:cTn id="21" dur="1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292" y="-4352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2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4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7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30" presetID="2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32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3" fill="hold">
                          <p:stCondLst>
                            <p:cond delay="indefinite"/>
                          </p:stCondLst>
                          <p:childTnLst>
                            <p:par>
                              <p:cTn id="3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5" presetID="2" presetClass="entr" presetSubtype="2" fill="hold" nodeType="clickEffect" p14:presetBounceEnd="42857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857">
                                          <p:cBhvr additive="base">
                                            <p:cTn id="37" dur="7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857">
                                          <p:cBhvr additive="base">
                                            <p:cTn id="38" dur="7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animBg="1"/>
          <p:bldP spid="10" grpId="0" animBg="1"/>
          <p:bldP spid="26" grpId="0" animBg="1"/>
          <p:bldP spid="29" grpId="0" animBg="1"/>
          <p:bldP spid="30" grpId="0" animBg="1"/>
          <p:bldP spid="37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" fill="hold">
                          <p:stCondLst>
                            <p:cond delay="indefinite"/>
                          </p:stCondLst>
                          <p:childTnLst>
                            <p:par>
                              <p:cTn id="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" presetID="42" presetClass="path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38889E-6 3.58025E-6 L 0.04566 0.08179 " pathEditMode="relative" rAng="0" ptsTypes="AA">
                                          <p:cBhvr>
                                            <p:cTn id="11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274" y="4074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2" presetID="42" presetClass="path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38889E-6 3.58025E-6 L 0.04566 0.08179 " pathEditMode="relative" rAng="0" ptsTypes="AA">
                                          <p:cBhvr>
                                            <p:cTn id="13" dur="1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274" y="4074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4" presetID="42" presetClass="path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77778E-7 -3.58025E-6 L 0.04514 0.08117 " pathEditMode="relative" rAng="0" ptsTypes="AA">
                                          <p:cBhvr>
                                            <p:cTn id="15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569" y="456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6" presetID="42" presetClass="path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1.94444E-6 -2.83951E-6 L 0.04653 -0.08426 " pathEditMode="relative" rAng="0" ptsTypes="AA">
                                          <p:cBhvr>
                                            <p:cTn id="17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135" y="-438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8" presetID="42" presetClass="path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4.44444E-6 -7.40741E-7 L 0.04219 -0.08456 " pathEditMode="relative" rAng="0" ptsTypes="AA">
                                          <p:cBhvr>
                                            <p:cTn id="19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170" y="-450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0" presetID="42" presetClass="path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1.38889E-6 -3.58025E-6 L 0.04774 -0.08117 " pathEditMode="relative" rAng="0" ptsTypes="AA">
                                          <p:cBhvr>
                                            <p:cTn id="21" dur="1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292" y="-4352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2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4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7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30" presetID="2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32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3" fill="hold">
                          <p:stCondLst>
                            <p:cond delay="indefinite"/>
                          </p:stCondLst>
                          <p:childTnLst>
                            <p:par>
                              <p:cTn id="3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5" presetID="2" presetClass="entr" presetSubtype="2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" dur="7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8" dur="7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animBg="1"/>
          <p:bldP spid="10" grpId="0" animBg="1"/>
          <p:bldP spid="26" grpId="0" animBg="1"/>
          <p:bldP spid="29" grpId="0" animBg="1"/>
          <p:bldP spid="30" grpId="0" animBg="1"/>
          <p:bldP spid="37" grpId="0"/>
        </p:bldLst>
      </p:timing>
    </mc:Fallback>
  </mc:AlternateContent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!!!泛型类">
            <a:extLst>
              <a:ext uri="{FF2B5EF4-FFF2-40B4-BE49-F238E27FC236}">
                <a16:creationId xmlns:a16="http://schemas.microsoft.com/office/drawing/2014/main" id="{A2E487F3-C6D4-828B-E65B-55EB0A9300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880" y="1002232"/>
            <a:ext cx="2089470" cy="517190"/>
          </a:xfrm>
        </p:spPr>
        <p:txBody>
          <a:bodyPr/>
          <a:lstStyle/>
          <a:p>
            <a:r>
              <a:rPr lang="zh-CN" altLang="en-US" dirty="0"/>
              <a:t>数据结构（</a:t>
            </a:r>
          </a:p>
        </p:txBody>
      </p:sp>
      <p:sp>
        <p:nvSpPr>
          <p:cNvPr id="45" name="!!!泛型类">
            <a:extLst>
              <a:ext uri="{FF2B5EF4-FFF2-40B4-BE49-F238E27FC236}">
                <a16:creationId xmlns:a16="http://schemas.microsoft.com/office/drawing/2014/main" id="{000F737A-DA2F-FD9F-A5D6-00AE7C6D8598}"/>
              </a:ext>
            </a:extLst>
          </p:cNvPr>
          <p:cNvSpPr txBox="1">
            <a:spLocks/>
          </p:cNvSpPr>
          <p:nvPr/>
        </p:nvSpPr>
        <p:spPr>
          <a:xfrm>
            <a:off x="3303538" y="1002232"/>
            <a:ext cx="322882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）</a:t>
            </a:r>
          </a:p>
        </p:txBody>
      </p:sp>
      <p:sp>
        <p:nvSpPr>
          <p:cNvPr id="52" name="!!!树">
            <a:extLst>
              <a:ext uri="{FF2B5EF4-FFF2-40B4-BE49-F238E27FC236}">
                <a16:creationId xmlns:a16="http://schemas.microsoft.com/office/drawing/2014/main" id="{5FDF6D48-5BEB-BFAE-FAC1-F596B4664F7E}"/>
              </a:ext>
            </a:extLst>
          </p:cNvPr>
          <p:cNvSpPr txBox="1">
            <a:spLocks/>
          </p:cNvSpPr>
          <p:nvPr/>
        </p:nvSpPr>
        <p:spPr>
          <a:xfrm>
            <a:off x="3018349" y="1002232"/>
            <a:ext cx="565470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树</a:t>
            </a:r>
          </a:p>
        </p:txBody>
      </p:sp>
      <p:sp>
        <p:nvSpPr>
          <p:cNvPr id="53" name="!!!平衡">
            <a:extLst>
              <a:ext uri="{FF2B5EF4-FFF2-40B4-BE49-F238E27FC236}">
                <a16:creationId xmlns:a16="http://schemas.microsoft.com/office/drawing/2014/main" id="{00F15D9E-83B9-E648-0578-60242C2EB39B}"/>
              </a:ext>
            </a:extLst>
          </p:cNvPr>
          <p:cNvSpPr txBox="1">
            <a:spLocks/>
          </p:cNvSpPr>
          <p:nvPr/>
        </p:nvSpPr>
        <p:spPr>
          <a:xfrm>
            <a:off x="2002493" y="1002232"/>
            <a:ext cx="693612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平衡</a:t>
            </a:r>
          </a:p>
        </p:txBody>
      </p:sp>
      <p:sp>
        <p:nvSpPr>
          <p:cNvPr id="54" name="!!!二叉">
            <a:extLst>
              <a:ext uri="{FF2B5EF4-FFF2-40B4-BE49-F238E27FC236}">
                <a16:creationId xmlns:a16="http://schemas.microsoft.com/office/drawing/2014/main" id="{2ADD8BD8-9BBB-3E55-174B-EC8085F4584F}"/>
              </a:ext>
            </a:extLst>
          </p:cNvPr>
          <p:cNvSpPr txBox="1">
            <a:spLocks/>
          </p:cNvSpPr>
          <p:nvPr/>
        </p:nvSpPr>
        <p:spPr>
          <a:xfrm>
            <a:off x="2510034" y="1002232"/>
            <a:ext cx="693612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二叉</a:t>
            </a:r>
          </a:p>
        </p:txBody>
      </p:sp>
      <p:sp>
        <p:nvSpPr>
          <p:cNvPr id="2" name="!!!泛型类">
            <a:extLst>
              <a:ext uri="{FF2B5EF4-FFF2-40B4-BE49-F238E27FC236}">
                <a16:creationId xmlns:a16="http://schemas.microsoft.com/office/drawing/2014/main" id="{68EA3715-9CE1-ED23-E3C5-673380C8635E}"/>
              </a:ext>
            </a:extLst>
          </p:cNvPr>
          <p:cNvSpPr txBox="1">
            <a:spLocks/>
          </p:cNvSpPr>
          <p:nvPr/>
        </p:nvSpPr>
        <p:spPr>
          <a:xfrm>
            <a:off x="3448402" y="1002232"/>
            <a:ext cx="2430136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需要旋转的四种情况</a:t>
            </a:r>
          </a:p>
        </p:txBody>
      </p:sp>
      <p:sp>
        <p:nvSpPr>
          <p:cNvPr id="9" name="圆角矩形 5">
            <a:extLst>
              <a:ext uri="{FF2B5EF4-FFF2-40B4-BE49-F238E27FC236}">
                <a16:creationId xmlns:a16="http://schemas.microsoft.com/office/drawing/2014/main" id="{91BD0337-C081-D471-144F-CF2EF9FD0193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1365593" y="2646220"/>
            <a:ext cx="1350092" cy="444791"/>
          </a:xfrm>
          <a:prstGeom prst="roundRect">
            <a:avLst>
              <a:gd name="adj" fmla="val 16667"/>
            </a:avLst>
          </a:prstGeom>
          <a:solidFill>
            <a:srgbClr val="0070C0"/>
          </a:solidFill>
          <a:ln w="9525">
            <a:noFill/>
            <a:round/>
            <a:headEnd/>
            <a:tailEnd/>
          </a:ln>
          <a:effectLst>
            <a:outerShdw dist="63500" dir="5400000" algn="ctr" rotWithShape="0">
              <a:srgbClr val="000000">
                <a:alpha val="10999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zh-CN" altLang="en-US" sz="160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0" name="!!!左左">
            <a:extLst>
              <a:ext uri="{FF2B5EF4-FFF2-40B4-BE49-F238E27FC236}">
                <a16:creationId xmlns:a16="http://schemas.microsoft.com/office/drawing/2014/main" id="{7B14FD99-FE11-5FF5-F590-90EF34485A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72400" y="1827586"/>
            <a:ext cx="122411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9pPr>
          </a:lstStyle>
          <a:p>
            <a:pPr marL="342900" lvl="0" indent="-342900">
              <a:buFont typeface="+mj-ea"/>
              <a:buAutoNum type="circleNumDbPlain"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左左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5" name="!!!左右">
            <a:extLst>
              <a:ext uri="{FF2B5EF4-FFF2-40B4-BE49-F238E27FC236}">
                <a16:creationId xmlns:a16="http://schemas.microsoft.com/office/drawing/2014/main" id="{C83D6F46-39A7-6F21-B3D0-5AF8E9D5B7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72400" y="2683949"/>
            <a:ext cx="122411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9pPr>
          </a:lstStyle>
          <a:p>
            <a:pPr marL="342900" lvl="0" indent="-342900">
              <a:buFont typeface="+mj-ea"/>
              <a:buAutoNum type="circleNumDbPlain" startAt="2"/>
            </a:pPr>
            <a:r>
              <a:rPr lang="zh-CN" altLang="en-US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左右</a:t>
            </a:r>
            <a:endParaRPr lang="en-US" altLang="zh-CN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6" name="!!!右右">
            <a:extLst>
              <a:ext uri="{FF2B5EF4-FFF2-40B4-BE49-F238E27FC236}">
                <a16:creationId xmlns:a16="http://schemas.microsoft.com/office/drawing/2014/main" id="{B1792537-2A79-5F5E-80F2-C5E46A2D74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72400" y="3540313"/>
            <a:ext cx="122411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9pPr>
          </a:lstStyle>
          <a:p>
            <a:pPr marL="342900" lvl="0" indent="-342900">
              <a:buFont typeface="+mj-ea"/>
              <a:buAutoNum type="circleNumDbPlain" startAt="3"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右右</a:t>
            </a:r>
          </a:p>
        </p:txBody>
      </p:sp>
      <p:sp>
        <p:nvSpPr>
          <p:cNvPr id="27" name="文本框 58">
            <a:extLst>
              <a:ext uri="{FF2B5EF4-FFF2-40B4-BE49-F238E27FC236}">
                <a16:creationId xmlns:a16="http://schemas.microsoft.com/office/drawing/2014/main" id="{0BC8CEFB-71C2-7F3B-2DB3-D7E77083B3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72400" y="4396676"/>
            <a:ext cx="132836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9pPr>
          </a:lstStyle>
          <a:p>
            <a:pPr marL="342900" lvl="0" indent="-342900">
              <a:buFont typeface="+mj-ea"/>
              <a:buAutoNum type="circleNumDbPlain" startAt="4"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右左</a:t>
            </a:r>
          </a:p>
        </p:txBody>
      </p:sp>
      <p:sp>
        <p:nvSpPr>
          <p:cNvPr id="5" name="文本框 58">
            <a:extLst>
              <a:ext uri="{FF2B5EF4-FFF2-40B4-BE49-F238E27FC236}">
                <a16:creationId xmlns:a16="http://schemas.microsoft.com/office/drawing/2014/main" id="{5E48B6DE-B4FE-57AF-26D2-89AB039D61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34926" y="1844390"/>
            <a:ext cx="99936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9pPr>
          </a:lstStyle>
          <a:p>
            <a:pPr lvl="0"/>
            <a:r>
              <a:rPr lang="zh-CN" altLang="en-US" sz="1600" dirty="0">
                <a:solidFill>
                  <a:srgbClr val="FFFFFF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一次右旋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F0FDEA6-9F05-6FCF-547B-6031C3F776A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7" r="62940"/>
          <a:stretch/>
        </p:blipFill>
        <p:spPr>
          <a:xfrm>
            <a:off x="3134926" y="1731148"/>
            <a:ext cx="1933919" cy="49702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403FC8CC-78D9-6761-29E2-77D9EC9824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8349" y="2682407"/>
            <a:ext cx="4919552" cy="451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6235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!!!泛型类">
            <a:extLst>
              <a:ext uri="{FF2B5EF4-FFF2-40B4-BE49-F238E27FC236}">
                <a16:creationId xmlns:a16="http://schemas.microsoft.com/office/drawing/2014/main" id="{A2E487F3-C6D4-828B-E65B-55EB0A9300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880" y="1002232"/>
            <a:ext cx="2089470" cy="517190"/>
          </a:xfrm>
        </p:spPr>
        <p:txBody>
          <a:bodyPr/>
          <a:lstStyle/>
          <a:p>
            <a:r>
              <a:rPr lang="zh-CN" altLang="en-US" dirty="0"/>
              <a:t>数据结构（</a:t>
            </a:r>
          </a:p>
        </p:txBody>
      </p:sp>
      <p:sp>
        <p:nvSpPr>
          <p:cNvPr id="45" name="!!!泛型类">
            <a:extLst>
              <a:ext uri="{FF2B5EF4-FFF2-40B4-BE49-F238E27FC236}">
                <a16:creationId xmlns:a16="http://schemas.microsoft.com/office/drawing/2014/main" id="{000F737A-DA2F-FD9F-A5D6-00AE7C6D8598}"/>
              </a:ext>
            </a:extLst>
          </p:cNvPr>
          <p:cNvSpPr txBox="1">
            <a:spLocks/>
          </p:cNvSpPr>
          <p:nvPr/>
        </p:nvSpPr>
        <p:spPr>
          <a:xfrm>
            <a:off x="3303538" y="1002232"/>
            <a:ext cx="322882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）</a:t>
            </a:r>
          </a:p>
        </p:txBody>
      </p:sp>
      <p:sp>
        <p:nvSpPr>
          <p:cNvPr id="52" name="!!!树">
            <a:extLst>
              <a:ext uri="{FF2B5EF4-FFF2-40B4-BE49-F238E27FC236}">
                <a16:creationId xmlns:a16="http://schemas.microsoft.com/office/drawing/2014/main" id="{5FDF6D48-5BEB-BFAE-FAC1-F596B4664F7E}"/>
              </a:ext>
            </a:extLst>
          </p:cNvPr>
          <p:cNvSpPr txBox="1">
            <a:spLocks/>
          </p:cNvSpPr>
          <p:nvPr/>
        </p:nvSpPr>
        <p:spPr>
          <a:xfrm>
            <a:off x="3018349" y="1002232"/>
            <a:ext cx="565470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树</a:t>
            </a:r>
          </a:p>
        </p:txBody>
      </p:sp>
      <p:sp>
        <p:nvSpPr>
          <p:cNvPr id="53" name="!!!平衡">
            <a:extLst>
              <a:ext uri="{FF2B5EF4-FFF2-40B4-BE49-F238E27FC236}">
                <a16:creationId xmlns:a16="http://schemas.microsoft.com/office/drawing/2014/main" id="{00F15D9E-83B9-E648-0578-60242C2EB39B}"/>
              </a:ext>
            </a:extLst>
          </p:cNvPr>
          <p:cNvSpPr txBox="1">
            <a:spLocks/>
          </p:cNvSpPr>
          <p:nvPr/>
        </p:nvSpPr>
        <p:spPr>
          <a:xfrm>
            <a:off x="2002493" y="1002232"/>
            <a:ext cx="693612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平衡</a:t>
            </a:r>
          </a:p>
        </p:txBody>
      </p:sp>
      <p:sp>
        <p:nvSpPr>
          <p:cNvPr id="54" name="!!!二叉">
            <a:extLst>
              <a:ext uri="{FF2B5EF4-FFF2-40B4-BE49-F238E27FC236}">
                <a16:creationId xmlns:a16="http://schemas.microsoft.com/office/drawing/2014/main" id="{2ADD8BD8-9BBB-3E55-174B-EC8085F4584F}"/>
              </a:ext>
            </a:extLst>
          </p:cNvPr>
          <p:cNvSpPr txBox="1">
            <a:spLocks/>
          </p:cNvSpPr>
          <p:nvPr/>
        </p:nvSpPr>
        <p:spPr>
          <a:xfrm>
            <a:off x="2510034" y="1002232"/>
            <a:ext cx="693612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二叉</a:t>
            </a:r>
          </a:p>
        </p:txBody>
      </p:sp>
      <p:sp>
        <p:nvSpPr>
          <p:cNvPr id="2" name="!!!泛型类">
            <a:extLst>
              <a:ext uri="{FF2B5EF4-FFF2-40B4-BE49-F238E27FC236}">
                <a16:creationId xmlns:a16="http://schemas.microsoft.com/office/drawing/2014/main" id="{68EA3715-9CE1-ED23-E3C5-673380C8635E}"/>
              </a:ext>
            </a:extLst>
          </p:cNvPr>
          <p:cNvSpPr txBox="1">
            <a:spLocks/>
          </p:cNvSpPr>
          <p:nvPr/>
        </p:nvSpPr>
        <p:spPr>
          <a:xfrm>
            <a:off x="3448402" y="1002232"/>
            <a:ext cx="2430136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需要旋转的四种情况</a:t>
            </a:r>
          </a:p>
        </p:txBody>
      </p:sp>
      <p:sp>
        <p:nvSpPr>
          <p:cNvPr id="9" name="圆角矩形 5">
            <a:extLst>
              <a:ext uri="{FF2B5EF4-FFF2-40B4-BE49-F238E27FC236}">
                <a16:creationId xmlns:a16="http://schemas.microsoft.com/office/drawing/2014/main" id="{91BD0337-C081-D471-144F-CF2EF9FD01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65593" y="3493429"/>
            <a:ext cx="1350092" cy="444791"/>
          </a:xfrm>
          <a:prstGeom prst="roundRect">
            <a:avLst>
              <a:gd name="adj" fmla="val 16667"/>
            </a:avLst>
          </a:prstGeom>
          <a:solidFill>
            <a:srgbClr val="0070C0"/>
          </a:solidFill>
          <a:ln w="9525">
            <a:noFill/>
            <a:round/>
            <a:headEnd/>
            <a:tailEnd/>
          </a:ln>
          <a:effectLst>
            <a:outerShdw dist="63500" dir="5400000" algn="ctr" rotWithShape="0">
              <a:srgbClr val="000000">
                <a:alpha val="10999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zh-CN" altLang="en-US" sz="160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0" name="!!!左左">
            <a:extLst>
              <a:ext uri="{FF2B5EF4-FFF2-40B4-BE49-F238E27FC236}">
                <a16:creationId xmlns:a16="http://schemas.microsoft.com/office/drawing/2014/main" id="{7B14FD99-FE11-5FF5-F590-90EF34485A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72400" y="1827586"/>
            <a:ext cx="122411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9pPr>
          </a:lstStyle>
          <a:p>
            <a:pPr marL="342900" lvl="0" indent="-342900">
              <a:buFont typeface="+mj-ea"/>
              <a:buAutoNum type="circleNumDbPlain"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左左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5" name="!!!左右">
            <a:extLst>
              <a:ext uri="{FF2B5EF4-FFF2-40B4-BE49-F238E27FC236}">
                <a16:creationId xmlns:a16="http://schemas.microsoft.com/office/drawing/2014/main" id="{C83D6F46-39A7-6F21-B3D0-5AF8E9D5B7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72400" y="2683949"/>
            <a:ext cx="122411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9pPr>
          </a:lstStyle>
          <a:p>
            <a:pPr marL="342900" lvl="0" indent="-342900">
              <a:buFont typeface="+mj-ea"/>
              <a:buAutoNum type="circleNumDbPlain" startAt="2"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左右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6" name="!!!右右">
            <a:extLst>
              <a:ext uri="{FF2B5EF4-FFF2-40B4-BE49-F238E27FC236}">
                <a16:creationId xmlns:a16="http://schemas.microsoft.com/office/drawing/2014/main" id="{B1792537-2A79-5F5E-80F2-C5E46A2D74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72400" y="3540313"/>
            <a:ext cx="122411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9pPr>
          </a:lstStyle>
          <a:p>
            <a:pPr marL="342900" lvl="0" indent="-342900">
              <a:buFont typeface="+mj-ea"/>
              <a:buAutoNum type="circleNumDbPlain" startAt="3"/>
            </a:pPr>
            <a:r>
              <a:rPr lang="zh-CN" altLang="en-US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右右</a:t>
            </a:r>
          </a:p>
        </p:txBody>
      </p:sp>
      <p:sp>
        <p:nvSpPr>
          <p:cNvPr id="27" name="文本框 58">
            <a:extLst>
              <a:ext uri="{FF2B5EF4-FFF2-40B4-BE49-F238E27FC236}">
                <a16:creationId xmlns:a16="http://schemas.microsoft.com/office/drawing/2014/main" id="{0BC8CEFB-71C2-7F3B-2DB3-D7E77083B3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72400" y="4396676"/>
            <a:ext cx="132836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9pPr>
          </a:lstStyle>
          <a:p>
            <a:pPr marL="342900" lvl="0" indent="-342900">
              <a:buFont typeface="+mj-ea"/>
              <a:buAutoNum type="circleNumDbPlain" startAt="4"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右左</a:t>
            </a:r>
          </a:p>
        </p:txBody>
      </p:sp>
      <p:sp>
        <p:nvSpPr>
          <p:cNvPr id="5" name="文本框 58">
            <a:extLst>
              <a:ext uri="{FF2B5EF4-FFF2-40B4-BE49-F238E27FC236}">
                <a16:creationId xmlns:a16="http://schemas.microsoft.com/office/drawing/2014/main" id="{5E48B6DE-B4FE-57AF-26D2-89AB039D61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34926" y="1844390"/>
            <a:ext cx="99936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9pPr>
          </a:lstStyle>
          <a:p>
            <a:pPr lvl="0"/>
            <a:r>
              <a:rPr lang="zh-CN" altLang="en-US" sz="1600" dirty="0">
                <a:solidFill>
                  <a:srgbClr val="FFFFFF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一次右旋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F0FDEA6-9F05-6FCF-547B-6031C3F776A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7" r="62940"/>
          <a:stretch/>
        </p:blipFill>
        <p:spPr>
          <a:xfrm>
            <a:off x="3134926" y="1731148"/>
            <a:ext cx="1933919" cy="49702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403FC8CC-78D9-6761-29E2-77D9EC9824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8349" y="2682407"/>
            <a:ext cx="4919552" cy="451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3497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椭圆 8">
            <a:extLst>
              <a:ext uri="{FF2B5EF4-FFF2-40B4-BE49-F238E27FC236}">
                <a16:creationId xmlns:a16="http://schemas.microsoft.com/office/drawing/2014/main" id="{F01A82AD-9F2C-B766-2E67-07BB00E8A61F}"/>
              </a:ext>
            </a:extLst>
          </p:cNvPr>
          <p:cNvSpPr/>
          <p:nvPr/>
        </p:nvSpPr>
        <p:spPr>
          <a:xfrm>
            <a:off x="822627" y="1424700"/>
            <a:ext cx="1583871" cy="1379764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/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泛型</a:t>
            </a:r>
            <a:endParaRPr lang="en-US" altLang="zh-CN" sz="2400" dirty="0">
              <a:latin typeface="杨任东竹石体-Bold" panose="02000000000000000000" pitchFamily="2" charset="-122"/>
              <a:ea typeface="杨任东竹石体-Bold" panose="02000000000000000000" pitchFamily="2" charset="-122"/>
            </a:endParaRPr>
          </a:p>
          <a:p>
            <a:pPr algn="ctr"/>
            <a:r>
              <a:rPr lang="zh-CN" altLang="en-US" sz="2400" dirty="0"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方法</a:t>
            </a:r>
          </a:p>
        </p:txBody>
      </p:sp>
      <p:sp>
        <p:nvSpPr>
          <p:cNvPr id="2" name="TextBox 10">
            <a:extLst>
              <a:ext uri="{FF2B5EF4-FFF2-40B4-BE49-F238E27FC236}">
                <a16:creationId xmlns:a16="http://schemas.microsoft.com/office/drawing/2014/main" id="{F4866C4C-0B2E-CF56-953B-AC4C0510CCE4}"/>
              </a:ext>
            </a:extLst>
          </p:cNvPr>
          <p:cNvSpPr txBox="1"/>
          <p:nvPr/>
        </p:nvSpPr>
        <p:spPr>
          <a:xfrm>
            <a:off x="3090906" y="1553980"/>
            <a:ext cx="10088155" cy="334155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非静态方法 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: 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泛型是根据类的泛型去匹配的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  <a:defRPr/>
            </a:pP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  <a:defRPr/>
            </a:pP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200000"/>
              </a:lnSpc>
              <a:defRPr/>
            </a:pP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200000"/>
              </a:lnSpc>
              <a:defRPr/>
            </a:pP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静态方法 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: 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需要声明出自己独立的泛型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68EF66C-D965-3C31-42D6-DCCF1E78C02F}"/>
              </a:ext>
            </a:extLst>
          </p:cNvPr>
          <p:cNvSpPr txBox="1"/>
          <p:nvPr/>
        </p:nvSpPr>
        <p:spPr>
          <a:xfrm>
            <a:off x="3802064" y="2424539"/>
            <a:ext cx="5037135" cy="1600438"/>
          </a:xfrm>
          <a:prstGeom prst="rect">
            <a:avLst/>
          </a:prstGeom>
          <a:solidFill>
            <a:srgbClr val="FFFFE4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public class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ArrayList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&lt;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7E8A"/>
                </a:solidFill>
                <a:effectLst/>
                <a:latin typeface="Consolas" panose="020B0609020204030204" pitchFamily="49" charset="0"/>
                <a:ea typeface="JetBrains Mono"/>
              </a:rPr>
              <a:t>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&gt; {</a:t>
            </a:r>
            <a:endParaRPr lang="en-US" altLang="zh-CN" sz="1400" dirty="0">
              <a:solidFill>
                <a:srgbClr val="080808"/>
              </a:solidFill>
              <a:latin typeface="Consolas" panose="020B0609020204030204" pitchFamily="49" charset="0"/>
              <a:ea typeface="JetBrains Mono"/>
            </a:endParaRPr>
          </a:p>
          <a:p>
            <a:endParaRPr lang="en-US" altLang="zh-CN" sz="1400" dirty="0">
              <a:solidFill>
                <a:srgbClr val="080808"/>
              </a:solidFill>
              <a:latin typeface="Consolas" panose="020B0609020204030204" pitchFamily="49" charset="0"/>
              <a:ea typeface="JetBrains Mono"/>
            </a:endParaRPr>
          </a:p>
          <a:p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   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public boolean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627A"/>
                </a:solidFill>
                <a:effectLst/>
                <a:latin typeface="Consolas" panose="020B0609020204030204" pitchFamily="49" charset="0"/>
                <a:ea typeface="JetBrains Mono"/>
              </a:rPr>
              <a:t>add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(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7E8A"/>
                </a:solidFill>
                <a:effectLst/>
                <a:latin typeface="Consolas" panose="020B0609020204030204" pitchFamily="49" charset="0"/>
                <a:ea typeface="JetBrains Mono"/>
              </a:rPr>
              <a:t>E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e) {</a:t>
            </a:r>
            <a:endParaRPr kumimoji="0" lang="en-US" altLang="zh-CN" sz="1400" b="0" i="0" u="none" strike="noStrike" cap="none" normalizeH="0" baseline="0" dirty="0">
              <a:ln>
                <a:noFill/>
              </a:ln>
              <a:solidFill>
                <a:srgbClr val="080808"/>
              </a:solidFill>
              <a:effectLst/>
              <a:latin typeface="Consolas" panose="020B0609020204030204" pitchFamily="49" charset="0"/>
              <a:ea typeface="JetBrains Mono"/>
            </a:endParaRPr>
          </a:p>
          <a:p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lang="en-US" altLang="zh-CN" sz="14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   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}</a:t>
            </a:r>
            <a:endParaRPr kumimoji="0" lang="zh-CN" altLang="zh-CN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}</a:t>
            </a:r>
            <a:endParaRPr kumimoji="0" lang="zh-CN" altLang="zh-CN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27CFB34-803B-64D1-A73E-B1519C0821DE}"/>
              </a:ext>
            </a:extLst>
          </p:cNvPr>
          <p:cNvSpPr txBox="1"/>
          <p:nvPr/>
        </p:nvSpPr>
        <p:spPr>
          <a:xfrm>
            <a:off x="3802064" y="4965876"/>
            <a:ext cx="5037135" cy="954107"/>
          </a:xfrm>
          <a:prstGeom prst="rect">
            <a:avLst/>
          </a:prstGeom>
          <a:solidFill>
            <a:srgbClr val="FFFFE4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public static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&lt;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7E8A"/>
                </a:solidFill>
                <a:effectLst/>
                <a:latin typeface="Consolas" panose="020B0609020204030204" pitchFamily="49" charset="0"/>
                <a:ea typeface="JetBrains Mono"/>
              </a:rPr>
              <a:t>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&gt;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void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627A"/>
                </a:solidFill>
                <a:effectLst/>
                <a:latin typeface="Consolas" panose="020B0609020204030204" pitchFamily="49" charset="0"/>
                <a:ea typeface="JetBrains Mono"/>
              </a:rPr>
              <a:t>printArray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(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7E8A"/>
                </a:solidFill>
                <a:effectLst/>
                <a:latin typeface="Consolas" panose="020B0609020204030204" pitchFamily="49" charset="0"/>
                <a:ea typeface="JetBrains Mono"/>
              </a:rPr>
              <a:t>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[] array){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endParaRPr kumimoji="0" lang="en-US" altLang="zh-CN" sz="1400" b="0" i="0" u="none" strike="noStrike" cap="none" normalizeH="0" baseline="0" dirty="0">
              <a:ln>
                <a:noFill/>
              </a:ln>
              <a:solidFill>
                <a:srgbClr val="080808"/>
              </a:solidFill>
              <a:effectLst/>
              <a:latin typeface="Consolas" panose="020B0609020204030204" pitchFamily="49" charset="0"/>
              <a:ea typeface="JetBrains Mon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}</a:t>
            </a:r>
            <a:endParaRPr kumimoji="0" lang="zh-CN" altLang="zh-CN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7318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!!!泛型类">
            <a:extLst>
              <a:ext uri="{FF2B5EF4-FFF2-40B4-BE49-F238E27FC236}">
                <a16:creationId xmlns:a16="http://schemas.microsoft.com/office/drawing/2014/main" id="{A2E487F3-C6D4-828B-E65B-55EB0A9300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880" y="1002232"/>
            <a:ext cx="2089470" cy="517190"/>
          </a:xfrm>
        </p:spPr>
        <p:txBody>
          <a:bodyPr/>
          <a:lstStyle/>
          <a:p>
            <a:r>
              <a:rPr lang="zh-CN" altLang="en-US" dirty="0"/>
              <a:t>数据结构（</a:t>
            </a:r>
          </a:p>
        </p:txBody>
      </p:sp>
      <p:sp>
        <p:nvSpPr>
          <p:cNvPr id="45" name="!!!泛型类">
            <a:extLst>
              <a:ext uri="{FF2B5EF4-FFF2-40B4-BE49-F238E27FC236}">
                <a16:creationId xmlns:a16="http://schemas.microsoft.com/office/drawing/2014/main" id="{000F737A-DA2F-FD9F-A5D6-00AE7C6D8598}"/>
              </a:ext>
            </a:extLst>
          </p:cNvPr>
          <p:cNvSpPr txBox="1">
            <a:spLocks/>
          </p:cNvSpPr>
          <p:nvPr/>
        </p:nvSpPr>
        <p:spPr>
          <a:xfrm>
            <a:off x="3303538" y="1002232"/>
            <a:ext cx="322882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）</a:t>
            </a:r>
          </a:p>
        </p:txBody>
      </p:sp>
      <p:sp>
        <p:nvSpPr>
          <p:cNvPr id="52" name="!!!树">
            <a:extLst>
              <a:ext uri="{FF2B5EF4-FFF2-40B4-BE49-F238E27FC236}">
                <a16:creationId xmlns:a16="http://schemas.microsoft.com/office/drawing/2014/main" id="{5FDF6D48-5BEB-BFAE-FAC1-F596B4664F7E}"/>
              </a:ext>
            </a:extLst>
          </p:cNvPr>
          <p:cNvSpPr txBox="1">
            <a:spLocks/>
          </p:cNvSpPr>
          <p:nvPr/>
        </p:nvSpPr>
        <p:spPr>
          <a:xfrm>
            <a:off x="3018349" y="1002232"/>
            <a:ext cx="565470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树</a:t>
            </a:r>
          </a:p>
        </p:txBody>
      </p:sp>
      <p:sp>
        <p:nvSpPr>
          <p:cNvPr id="53" name="!!!平衡">
            <a:extLst>
              <a:ext uri="{FF2B5EF4-FFF2-40B4-BE49-F238E27FC236}">
                <a16:creationId xmlns:a16="http://schemas.microsoft.com/office/drawing/2014/main" id="{00F15D9E-83B9-E648-0578-60242C2EB39B}"/>
              </a:ext>
            </a:extLst>
          </p:cNvPr>
          <p:cNvSpPr txBox="1">
            <a:spLocks/>
          </p:cNvSpPr>
          <p:nvPr/>
        </p:nvSpPr>
        <p:spPr>
          <a:xfrm>
            <a:off x="2002493" y="1002232"/>
            <a:ext cx="693612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平衡</a:t>
            </a:r>
          </a:p>
        </p:txBody>
      </p:sp>
      <p:sp>
        <p:nvSpPr>
          <p:cNvPr id="54" name="!!!二叉">
            <a:extLst>
              <a:ext uri="{FF2B5EF4-FFF2-40B4-BE49-F238E27FC236}">
                <a16:creationId xmlns:a16="http://schemas.microsoft.com/office/drawing/2014/main" id="{2ADD8BD8-9BBB-3E55-174B-EC8085F4584F}"/>
              </a:ext>
            </a:extLst>
          </p:cNvPr>
          <p:cNvSpPr txBox="1">
            <a:spLocks/>
          </p:cNvSpPr>
          <p:nvPr/>
        </p:nvSpPr>
        <p:spPr>
          <a:xfrm>
            <a:off x="2510034" y="1002232"/>
            <a:ext cx="693612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二叉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AC49A39A-7709-E552-53DD-7D49ADF34A53}"/>
              </a:ext>
            </a:extLst>
          </p:cNvPr>
          <p:cNvGrpSpPr/>
          <p:nvPr/>
        </p:nvGrpSpPr>
        <p:grpSpPr>
          <a:xfrm>
            <a:off x="2202518" y="1873469"/>
            <a:ext cx="6888490" cy="594556"/>
            <a:chOff x="3353165" y="5731266"/>
            <a:chExt cx="541786" cy="594560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064471DC-9AC5-9F2D-FFDA-13B818BFA699}"/>
                </a:ext>
              </a:extLst>
            </p:cNvPr>
            <p:cNvGrpSpPr/>
            <p:nvPr/>
          </p:nvGrpSpPr>
          <p:grpSpPr>
            <a:xfrm>
              <a:off x="3353165" y="5731266"/>
              <a:ext cx="541786" cy="594560"/>
              <a:chOff x="4304044" y="1286668"/>
              <a:chExt cx="791774" cy="2757793"/>
            </a:xfrm>
            <a:effectLst>
              <a:outerShdw blurRad="381000" dist="2540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7" name="圆角矩形 28">
                <a:extLst>
                  <a:ext uri="{FF2B5EF4-FFF2-40B4-BE49-F238E27FC236}">
                    <a16:creationId xmlns:a16="http://schemas.microsoft.com/office/drawing/2014/main" id="{01A0E3F6-C8D2-BD83-AAF6-1E0CD9B52B97}"/>
                  </a:ext>
                </a:extLst>
              </p:cNvPr>
              <p:cNvSpPr/>
              <p:nvPr/>
            </p:nvSpPr>
            <p:spPr>
              <a:xfrm>
                <a:off x="4304044" y="1286668"/>
                <a:ext cx="791774" cy="2757793"/>
              </a:xfrm>
              <a:prstGeom prst="roundRect">
                <a:avLst/>
              </a:prstGeom>
              <a:gradFill>
                <a:gsLst>
                  <a:gs pos="62000">
                    <a:sysClr val="window" lastClr="FFFFFF">
                      <a:lumMod val="95000"/>
                    </a:sysClr>
                  </a:gs>
                  <a:gs pos="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  <a:gs pos="0">
                    <a:sysClr val="window" lastClr="FFFFFF"/>
                  </a:gs>
                </a:gsLst>
                <a:lin ang="81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>
                  <a:defRPr/>
                </a:pPr>
                <a:endParaRPr lang="zh-CN" altLang="en-US" sz="1995" kern="0">
                  <a:solidFill>
                    <a:sysClr val="window" lastClr="FFFFFF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8" name="圆角矩形 29">
                <a:extLst>
                  <a:ext uri="{FF2B5EF4-FFF2-40B4-BE49-F238E27FC236}">
                    <a16:creationId xmlns:a16="http://schemas.microsoft.com/office/drawing/2014/main" id="{55DB7090-621C-820C-BF73-05968E987817}"/>
                  </a:ext>
                </a:extLst>
              </p:cNvPr>
              <p:cNvSpPr/>
              <p:nvPr/>
            </p:nvSpPr>
            <p:spPr>
              <a:xfrm>
                <a:off x="4304044" y="1286668"/>
                <a:ext cx="791774" cy="2757793"/>
              </a:xfrm>
              <a:prstGeom prst="roundRect">
                <a:avLst/>
              </a:prstGeom>
              <a:gradFill>
                <a:gsLst>
                  <a:gs pos="42000">
                    <a:srgbClr val="F0F0F0"/>
                  </a:gs>
                  <a:gs pos="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  <a:gs pos="0">
                    <a:sysClr val="window" lastClr="FFFFFF"/>
                  </a:gs>
                </a:gsLst>
                <a:lin ang="189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>
                  <a:defRPr/>
                </a:pPr>
                <a:endParaRPr lang="zh-CN" altLang="en-US" sz="1995" kern="0">
                  <a:solidFill>
                    <a:sysClr val="window" lastClr="FFFFFF"/>
                  </a:solidFill>
                  <a:latin typeface="Arial"/>
                  <a:ea typeface="微软雅黑"/>
                </a:endParaRPr>
              </a:p>
            </p:txBody>
          </p:sp>
        </p:grpSp>
        <p:sp>
          <p:nvSpPr>
            <p:cNvPr id="6" name="TextBox 12">
              <a:extLst>
                <a:ext uri="{FF2B5EF4-FFF2-40B4-BE49-F238E27FC236}">
                  <a16:creationId xmlns:a16="http://schemas.microsoft.com/office/drawing/2014/main" id="{820CEF68-607C-93FC-D084-2F98D0A8671A}"/>
                </a:ext>
              </a:extLst>
            </p:cNvPr>
            <p:cNvSpPr txBox="1"/>
            <p:nvPr/>
          </p:nvSpPr>
          <p:spPr>
            <a:xfrm>
              <a:off x="3367764" y="5845715"/>
              <a:ext cx="512588" cy="3693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srgbClr val="C00000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右右：</a:t>
              </a:r>
              <a:r>
                <a:rPr lang="zh-CN" altLang="en-US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当根节点右子树的右子树有节点插入，导致二叉树不平衡</a:t>
              </a:r>
              <a:endParaRPr lang="en-US" altLang="zh-CN" b="1" dirty="0">
                <a:solidFill>
                  <a:prstClr val="black">
                    <a:lumMod val="85000"/>
                    <a:lumOff val="15000"/>
                  </a:prst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sp>
        <p:nvSpPr>
          <p:cNvPr id="33" name="!!!右右">
            <a:extLst>
              <a:ext uri="{FF2B5EF4-FFF2-40B4-BE49-F238E27FC236}">
                <a16:creationId xmlns:a16="http://schemas.microsoft.com/office/drawing/2014/main" id="{38C09278-D0DB-D79C-B42F-2CB91C6C7B76}"/>
              </a:ext>
            </a:extLst>
          </p:cNvPr>
          <p:cNvSpPr txBox="1">
            <a:spLocks/>
          </p:cNvSpPr>
          <p:nvPr/>
        </p:nvSpPr>
        <p:spPr>
          <a:xfrm>
            <a:off x="3485137" y="1002232"/>
            <a:ext cx="1048763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右右</a:t>
            </a:r>
          </a:p>
        </p:txBody>
      </p:sp>
      <p:sp>
        <p:nvSpPr>
          <p:cNvPr id="2" name="椭圆 1">
            <a:extLst>
              <a:ext uri="{FF2B5EF4-FFF2-40B4-BE49-F238E27FC236}">
                <a16:creationId xmlns:a16="http://schemas.microsoft.com/office/drawing/2014/main" id="{68878843-A41A-5ADD-1CA3-843F87A79B77}"/>
              </a:ext>
            </a:extLst>
          </p:cNvPr>
          <p:cNvSpPr/>
          <p:nvPr/>
        </p:nvSpPr>
        <p:spPr>
          <a:xfrm>
            <a:off x="5422901" y="3511551"/>
            <a:ext cx="480484" cy="48048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00152C03-95D4-BAB6-24B8-1FAC8D2BD7CF}"/>
              </a:ext>
            </a:extLst>
          </p:cNvPr>
          <p:cNvSpPr/>
          <p:nvPr/>
        </p:nvSpPr>
        <p:spPr>
          <a:xfrm>
            <a:off x="4870451" y="4068234"/>
            <a:ext cx="478367" cy="480484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D17E74C6-B1BC-C562-C5FD-E4298F446ED4}"/>
              </a:ext>
            </a:extLst>
          </p:cNvPr>
          <p:cNvSpPr/>
          <p:nvPr/>
        </p:nvSpPr>
        <p:spPr>
          <a:xfrm>
            <a:off x="5973234" y="4068234"/>
            <a:ext cx="480484" cy="480484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F94C87EF-C3C6-8642-3330-28D734A7FB19}"/>
              </a:ext>
            </a:extLst>
          </p:cNvPr>
          <p:cNvCxnSpPr>
            <a:stCxn id="2" idx="3"/>
            <a:endCxn id="9" idx="7"/>
          </p:cNvCxnSpPr>
          <p:nvPr/>
        </p:nvCxnSpPr>
        <p:spPr>
          <a:xfrm flipH="1">
            <a:off x="5278967" y="3922185"/>
            <a:ext cx="213784" cy="21590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5E49D3BE-75D1-8765-0BF4-FB86A1DF5D70}"/>
              </a:ext>
            </a:extLst>
          </p:cNvPr>
          <p:cNvCxnSpPr>
            <a:stCxn id="2" idx="5"/>
            <a:endCxn id="11" idx="1"/>
          </p:cNvCxnSpPr>
          <p:nvPr/>
        </p:nvCxnSpPr>
        <p:spPr>
          <a:xfrm>
            <a:off x="5831417" y="3922185"/>
            <a:ext cx="211667" cy="21590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任意多边形 24">
            <a:extLst>
              <a:ext uri="{FF2B5EF4-FFF2-40B4-BE49-F238E27FC236}">
                <a16:creationId xmlns:a16="http://schemas.microsoft.com/office/drawing/2014/main" id="{5DBC304A-5ED3-B71D-C2DE-4F3265F74D3D}"/>
              </a:ext>
            </a:extLst>
          </p:cNvPr>
          <p:cNvSpPr/>
          <p:nvPr/>
        </p:nvSpPr>
        <p:spPr>
          <a:xfrm>
            <a:off x="2711451" y="2954867"/>
            <a:ext cx="6265333" cy="3162300"/>
          </a:xfrm>
          <a:custGeom>
            <a:avLst/>
            <a:gdLst>
              <a:gd name="connsiteX0" fmla="*/ 4698380 w 4698380"/>
              <a:gd name="connsiteY0" fmla="*/ 2371688 h 2371688"/>
              <a:gd name="connsiteX1" fmla="*/ 2304585 w 4698380"/>
              <a:gd name="connsiteY1" fmla="*/ 195 h 2371688"/>
              <a:gd name="connsiteX2" fmla="*/ 0 w 4698380"/>
              <a:gd name="connsiteY2" fmla="*/ 2267610 h 23716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98380" h="2371688">
                <a:moveTo>
                  <a:pt x="4698380" y="2371688"/>
                </a:moveTo>
                <a:cubicBezTo>
                  <a:pt x="3893014" y="1194614"/>
                  <a:pt x="3087648" y="17541"/>
                  <a:pt x="2304585" y="195"/>
                </a:cubicBezTo>
                <a:cubicBezTo>
                  <a:pt x="1521522" y="-17151"/>
                  <a:pt x="760761" y="1125229"/>
                  <a:pt x="0" y="2267610"/>
                </a:cubicBezTo>
              </a:path>
            </a:pathLst>
          </a:custGeom>
          <a:noFill/>
          <a:ln w="25400">
            <a:solidFill>
              <a:srgbClr val="00B0F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/>
          </a:p>
        </p:txBody>
      </p: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C256F91B-C2A2-9CA8-0B5A-2643EE1F4C4F}"/>
              </a:ext>
            </a:extLst>
          </p:cNvPr>
          <p:cNvCxnSpPr>
            <a:endCxn id="22" idx="1"/>
          </p:cNvCxnSpPr>
          <p:nvPr/>
        </p:nvCxnSpPr>
        <p:spPr>
          <a:xfrm>
            <a:off x="6383867" y="4485217"/>
            <a:ext cx="211667" cy="218016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B4F917A6-4B9E-BD1A-9923-6412EEEC089D}"/>
              </a:ext>
            </a:extLst>
          </p:cNvPr>
          <p:cNvCxnSpPr>
            <a:cxnSpLocks/>
            <a:endCxn id="25" idx="1"/>
          </p:cNvCxnSpPr>
          <p:nvPr/>
        </p:nvCxnSpPr>
        <p:spPr>
          <a:xfrm>
            <a:off x="6959600" y="5046134"/>
            <a:ext cx="211667" cy="21590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D47902C4-D35E-9039-3FFD-80E9647DA155}"/>
              </a:ext>
            </a:extLst>
          </p:cNvPr>
          <p:cNvGrpSpPr>
            <a:grpSpLocks/>
          </p:cNvGrpSpPr>
          <p:nvPr/>
        </p:nvGrpSpPr>
        <p:grpSpPr bwMode="auto">
          <a:xfrm>
            <a:off x="6525684" y="4633382"/>
            <a:ext cx="480483" cy="480482"/>
            <a:chOff x="4894387" y="3474963"/>
            <a:chExt cx="360362" cy="360362"/>
          </a:xfrm>
        </p:grpSpPr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61BB9484-EA44-8391-7F6C-B52C5A4B2276}"/>
                </a:ext>
              </a:extLst>
            </p:cNvPr>
            <p:cNvSpPr/>
            <p:nvPr/>
          </p:nvSpPr>
          <p:spPr>
            <a:xfrm>
              <a:off x="4894387" y="3474963"/>
              <a:ext cx="360362" cy="360362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6EEE3148-5EC7-989D-B270-14AB0E57B054}"/>
                </a:ext>
              </a:extLst>
            </p:cNvPr>
            <p:cNvSpPr/>
            <p:nvPr/>
          </p:nvSpPr>
          <p:spPr>
            <a:xfrm>
              <a:off x="4929244" y="3539727"/>
              <a:ext cx="297196" cy="23083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11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EFAAB2C2-B1E4-76B0-FD94-3220C91C7346}"/>
              </a:ext>
            </a:extLst>
          </p:cNvPr>
          <p:cNvGrpSpPr>
            <a:grpSpLocks/>
          </p:cNvGrpSpPr>
          <p:nvPr/>
        </p:nvGrpSpPr>
        <p:grpSpPr bwMode="auto">
          <a:xfrm>
            <a:off x="7101410" y="5192188"/>
            <a:ext cx="480483" cy="480483"/>
            <a:chOff x="5326182" y="3894063"/>
            <a:chExt cx="360362" cy="360362"/>
          </a:xfrm>
        </p:grpSpPr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6F68E877-B351-4633-03BE-013627E4D211}"/>
                </a:ext>
              </a:extLst>
            </p:cNvPr>
            <p:cNvSpPr/>
            <p:nvPr/>
          </p:nvSpPr>
          <p:spPr>
            <a:xfrm>
              <a:off x="5326182" y="3894063"/>
              <a:ext cx="360362" cy="360362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CE72BC75-C578-5A6A-2E14-3B530B24C0FC}"/>
                </a:ext>
              </a:extLst>
            </p:cNvPr>
            <p:cNvSpPr/>
            <p:nvPr/>
          </p:nvSpPr>
          <p:spPr>
            <a:xfrm>
              <a:off x="5349040" y="3948038"/>
              <a:ext cx="297196" cy="23083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12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8" name="矩形 27">
            <a:extLst>
              <a:ext uri="{FF2B5EF4-FFF2-40B4-BE49-F238E27FC236}">
                <a16:creationId xmlns:a16="http://schemas.microsoft.com/office/drawing/2014/main" id="{3AC53FBD-F83F-236F-F874-90A160AB4C76}"/>
              </a:ext>
            </a:extLst>
          </p:cNvPr>
          <p:cNvSpPr/>
          <p:nvPr/>
        </p:nvSpPr>
        <p:spPr>
          <a:xfrm>
            <a:off x="6015345" y="4154587"/>
            <a:ext cx="3962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弦形 39">
            <a:extLst>
              <a:ext uri="{FF2B5EF4-FFF2-40B4-BE49-F238E27FC236}">
                <a16:creationId xmlns:a16="http://schemas.microsoft.com/office/drawing/2014/main" id="{C8998453-2425-96F8-F325-CA24C12F3FD8}"/>
              </a:ext>
            </a:extLst>
          </p:cNvPr>
          <p:cNvSpPr/>
          <p:nvPr/>
        </p:nvSpPr>
        <p:spPr>
          <a:xfrm rot="15219952">
            <a:off x="4968876" y="3339042"/>
            <a:ext cx="2489200" cy="2165351"/>
          </a:xfrm>
          <a:prstGeom prst="chord">
            <a:avLst/>
          </a:prstGeom>
          <a:noFill/>
          <a:ln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/>
          </a:p>
        </p:txBody>
      </p:sp>
      <p:sp>
        <p:nvSpPr>
          <p:cNvPr id="42" name="弦形 41">
            <a:extLst>
              <a:ext uri="{FF2B5EF4-FFF2-40B4-BE49-F238E27FC236}">
                <a16:creationId xmlns:a16="http://schemas.microsoft.com/office/drawing/2014/main" id="{7F93DBE2-AFBC-E8DB-B4B6-22B15B9742CA}"/>
              </a:ext>
            </a:extLst>
          </p:cNvPr>
          <p:cNvSpPr/>
          <p:nvPr/>
        </p:nvSpPr>
        <p:spPr>
          <a:xfrm rot="15198999">
            <a:off x="6040967" y="4301068"/>
            <a:ext cx="1225551" cy="776817"/>
          </a:xfrm>
          <a:prstGeom prst="chord">
            <a:avLst/>
          </a:prstGeom>
          <a:noFill/>
          <a:ln>
            <a:solidFill>
              <a:srgbClr val="00B050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/>
          </a:p>
        </p:txBody>
      </p:sp>
      <p:sp>
        <p:nvSpPr>
          <p:cNvPr id="44" name="椭圆 43">
            <a:extLst>
              <a:ext uri="{FF2B5EF4-FFF2-40B4-BE49-F238E27FC236}">
                <a16:creationId xmlns:a16="http://schemas.microsoft.com/office/drawing/2014/main" id="{517181B4-2D0C-4912-D176-E91B8F2C7DED}"/>
              </a:ext>
            </a:extLst>
          </p:cNvPr>
          <p:cNvSpPr/>
          <p:nvPr/>
        </p:nvSpPr>
        <p:spPr>
          <a:xfrm>
            <a:off x="5446185" y="4669367"/>
            <a:ext cx="478367" cy="480484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6" name="直接箭头连接符 45">
            <a:extLst>
              <a:ext uri="{FF2B5EF4-FFF2-40B4-BE49-F238E27FC236}">
                <a16:creationId xmlns:a16="http://schemas.microsoft.com/office/drawing/2014/main" id="{E3C0161C-D1D9-6CE0-315C-A82669EB84E1}"/>
              </a:ext>
            </a:extLst>
          </p:cNvPr>
          <p:cNvCxnSpPr>
            <a:endCxn id="44" idx="7"/>
          </p:cNvCxnSpPr>
          <p:nvPr/>
        </p:nvCxnSpPr>
        <p:spPr>
          <a:xfrm flipH="1">
            <a:off x="5854700" y="4523318"/>
            <a:ext cx="213784" cy="21590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95130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3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600"/>
                            </p:stCondLst>
                            <p:childTnLst>
                              <p:par>
                                <p:cTn id="2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3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900"/>
                            </p:stCondLst>
                            <p:childTnLst>
                              <p:par>
                                <p:cTn id="3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3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3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200"/>
                            </p:stCondLst>
                            <p:childTnLst>
                              <p:par>
                                <p:cTn id="4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3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3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1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9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3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300"/>
                            </p:stCondLst>
                            <p:childTnLst>
                              <p:par>
                                <p:cTn id="6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1" dur="3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9" grpId="0" animBg="1"/>
      <p:bldP spid="11" grpId="0" animBg="1"/>
      <p:bldP spid="28" grpId="0"/>
      <p:bldP spid="44" grpId="0" animBg="1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图片 54">
            <a:extLst>
              <a:ext uri="{FF2B5EF4-FFF2-40B4-BE49-F238E27FC236}">
                <a16:creationId xmlns:a16="http://schemas.microsoft.com/office/drawing/2014/main" id="{DE8F1A80-1B15-13DD-A8CC-F22F23651DD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5" r="63129"/>
          <a:stretch/>
        </p:blipFill>
        <p:spPr>
          <a:xfrm>
            <a:off x="8445880" y="3927999"/>
            <a:ext cx="1166143" cy="304800"/>
          </a:xfrm>
          <a:prstGeom prst="rect">
            <a:avLst/>
          </a:prstGeom>
        </p:spPr>
      </p:pic>
      <p:sp>
        <p:nvSpPr>
          <p:cNvPr id="43" name="!!!泛型类">
            <a:extLst>
              <a:ext uri="{FF2B5EF4-FFF2-40B4-BE49-F238E27FC236}">
                <a16:creationId xmlns:a16="http://schemas.microsoft.com/office/drawing/2014/main" id="{A2E487F3-C6D4-828B-E65B-55EB0A9300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880" y="1002232"/>
            <a:ext cx="2089470" cy="517190"/>
          </a:xfrm>
        </p:spPr>
        <p:txBody>
          <a:bodyPr/>
          <a:lstStyle/>
          <a:p>
            <a:r>
              <a:rPr lang="zh-CN" altLang="en-US" dirty="0"/>
              <a:t>数据结构（</a:t>
            </a:r>
          </a:p>
        </p:txBody>
      </p:sp>
      <p:sp>
        <p:nvSpPr>
          <p:cNvPr id="45" name="!!!泛型类">
            <a:extLst>
              <a:ext uri="{FF2B5EF4-FFF2-40B4-BE49-F238E27FC236}">
                <a16:creationId xmlns:a16="http://schemas.microsoft.com/office/drawing/2014/main" id="{000F737A-DA2F-FD9F-A5D6-00AE7C6D8598}"/>
              </a:ext>
            </a:extLst>
          </p:cNvPr>
          <p:cNvSpPr txBox="1">
            <a:spLocks/>
          </p:cNvSpPr>
          <p:nvPr/>
        </p:nvSpPr>
        <p:spPr>
          <a:xfrm>
            <a:off x="3303538" y="1002232"/>
            <a:ext cx="322882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）</a:t>
            </a:r>
          </a:p>
        </p:txBody>
      </p:sp>
      <p:sp>
        <p:nvSpPr>
          <p:cNvPr id="52" name="!!!树">
            <a:extLst>
              <a:ext uri="{FF2B5EF4-FFF2-40B4-BE49-F238E27FC236}">
                <a16:creationId xmlns:a16="http://schemas.microsoft.com/office/drawing/2014/main" id="{5FDF6D48-5BEB-BFAE-FAC1-F596B4664F7E}"/>
              </a:ext>
            </a:extLst>
          </p:cNvPr>
          <p:cNvSpPr txBox="1">
            <a:spLocks/>
          </p:cNvSpPr>
          <p:nvPr/>
        </p:nvSpPr>
        <p:spPr>
          <a:xfrm>
            <a:off x="3018349" y="1002232"/>
            <a:ext cx="565470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树</a:t>
            </a:r>
          </a:p>
        </p:txBody>
      </p:sp>
      <p:sp>
        <p:nvSpPr>
          <p:cNvPr id="53" name="!!!平衡">
            <a:extLst>
              <a:ext uri="{FF2B5EF4-FFF2-40B4-BE49-F238E27FC236}">
                <a16:creationId xmlns:a16="http://schemas.microsoft.com/office/drawing/2014/main" id="{00F15D9E-83B9-E648-0578-60242C2EB39B}"/>
              </a:ext>
            </a:extLst>
          </p:cNvPr>
          <p:cNvSpPr txBox="1">
            <a:spLocks/>
          </p:cNvSpPr>
          <p:nvPr/>
        </p:nvSpPr>
        <p:spPr>
          <a:xfrm>
            <a:off x="2002493" y="1002232"/>
            <a:ext cx="693612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平衡</a:t>
            </a:r>
          </a:p>
        </p:txBody>
      </p:sp>
      <p:sp>
        <p:nvSpPr>
          <p:cNvPr id="54" name="!!!二叉">
            <a:extLst>
              <a:ext uri="{FF2B5EF4-FFF2-40B4-BE49-F238E27FC236}">
                <a16:creationId xmlns:a16="http://schemas.microsoft.com/office/drawing/2014/main" id="{2ADD8BD8-9BBB-3E55-174B-EC8085F4584F}"/>
              </a:ext>
            </a:extLst>
          </p:cNvPr>
          <p:cNvSpPr txBox="1">
            <a:spLocks/>
          </p:cNvSpPr>
          <p:nvPr/>
        </p:nvSpPr>
        <p:spPr>
          <a:xfrm>
            <a:off x="2510034" y="1002232"/>
            <a:ext cx="693612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二叉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AC49A39A-7709-E552-53DD-7D49ADF34A53}"/>
              </a:ext>
            </a:extLst>
          </p:cNvPr>
          <p:cNvGrpSpPr/>
          <p:nvPr/>
        </p:nvGrpSpPr>
        <p:grpSpPr>
          <a:xfrm>
            <a:off x="2202518" y="1873469"/>
            <a:ext cx="6888490" cy="594556"/>
            <a:chOff x="3353165" y="5731266"/>
            <a:chExt cx="541786" cy="594560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064471DC-9AC5-9F2D-FFDA-13B818BFA699}"/>
                </a:ext>
              </a:extLst>
            </p:cNvPr>
            <p:cNvGrpSpPr/>
            <p:nvPr/>
          </p:nvGrpSpPr>
          <p:grpSpPr>
            <a:xfrm>
              <a:off x="3353165" y="5731266"/>
              <a:ext cx="541786" cy="594560"/>
              <a:chOff x="4304044" y="1286668"/>
              <a:chExt cx="791774" cy="2757793"/>
            </a:xfrm>
            <a:effectLst>
              <a:outerShdw blurRad="381000" dist="2540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7" name="圆角矩形 28">
                <a:extLst>
                  <a:ext uri="{FF2B5EF4-FFF2-40B4-BE49-F238E27FC236}">
                    <a16:creationId xmlns:a16="http://schemas.microsoft.com/office/drawing/2014/main" id="{01A0E3F6-C8D2-BD83-AAF6-1E0CD9B52B97}"/>
                  </a:ext>
                </a:extLst>
              </p:cNvPr>
              <p:cNvSpPr/>
              <p:nvPr/>
            </p:nvSpPr>
            <p:spPr>
              <a:xfrm>
                <a:off x="4304044" y="1286668"/>
                <a:ext cx="791774" cy="2757793"/>
              </a:xfrm>
              <a:prstGeom prst="roundRect">
                <a:avLst/>
              </a:prstGeom>
              <a:gradFill>
                <a:gsLst>
                  <a:gs pos="62000">
                    <a:sysClr val="window" lastClr="FFFFFF">
                      <a:lumMod val="95000"/>
                    </a:sysClr>
                  </a:gs>
                  <a:gs pos="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  <a:gs pos="0">
                    <a:sysClr val="window" lastClr="FFFFFF"/>
                  </a:gs>
                </a:gsLst>
                <a:lin ang="81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>
                  <a:defRPr/>
                </a:pPr>
                <a:endParaRPr lang="zh-CN" altLang="en-US" sz="1995" kern="0">
                  <a:solidFill>
                    <a:sysClr val="window" lastClr="FFFFFF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8" name="圆角矩形 29">
                <a:extLst>
                  <a:ext uri="{FF2B5EF4-FFF2-40B4-BE49-F238E27FC236}">
                    <a16:creationId xmlns:a16="http://schemas.microsoft.com/office/drawing/2014/main" id="{55DB7090-621C-820C-BF73-05968E987817}"/>
                  </a:ext>
                </a:extLst>
              </p:cNvPr>
              <p:cNvSpPr/>
              <p:nvPr/>
            </p:nvSpPr>
            <p:spPr>
              <a:xfrm>
                <a:off x="4304044" y="1286668"/>
                <a:ext cx="791774" cy="2757793"/>
              </a:xfrm>
              <a:prstGeom prst="roundRect">
                <a:avLst/>
              </a:prstGeom>
              <a:gradFill>
                <a:gsLst>
                  <a:gs pos="42000">
                    <a:srgbClr val="F0F0F0"/>
                  </a:gs>
                  <a:gs pos="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  <a:gs pos="0">
                    <a:sysClr val="window" lastClr="FFFFFF"/>
                  </a:gs>
                </a:gsLst>
                <a:lin ang="189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>
                  <a:defRPr/>
                </a:pPr>
                <a:endParaRPr lang="zh-CN" altLang="en-US" sz="1995" kern="0">
                  <a:solidFill>
                    <a:sysClr val="window" lastClr="FFFFFF"/>
                  </a:solidFill>
                  <a:latin typeface="Arial"/>
                  <a:ea typeface="微软雅黑"/>
                </a:endParaRPr>
              </a:p>
            </p:txBody>
          </p:sp>
        </p:grpSp>
        <p:sp>
          <p:nvSpPr>
            <p:cNvPr id="6" name="TextBox 12">
              <a:extLst>
                <a:ext uri="{FF2B5EF4-FFF2-40B4-BE49-F238E27FC236}">
                  <a16:creationId xmlns:a16="http://schemas.microsoft.com/office/drawing/2014/main" id="{820CEF68-607C-93FC-D084-2F98D0A8671A}"/>
                </a:ext>
              </a:extLst>
            </p:cNvPr>
            <p:cNvSpPr txBox="1"/>
            <p:nvPr/>
          </p:nvSpPr>
          <p:spPr>
            <a:xfrm>
              <a:off x="3367764" y="5845715"/>
              <a:ext cx="512588" cy="3693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srgbClr val="C00000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右右：</a:t>
              </a:r>
              <a:r>
                <a:rPr lang="zh-CN" altLang="en-US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当根节点右子树的右子树有节点插入，导致二叉树不平衡</a:t>
              </a:r>
              <a:endParaRPr lang="en-US" altLang="zh-CN" b="1" dirty="0">
                <a:solidFill>
                  <a:prstClr val="black">
                    <a:lumMod val="85000"/>
                    <a:lumOff val="15000"/>
                  </a:prst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sp>
        <p:nvSpPr>
          <p:cNvPr id="33" name="!!!右右">
            <a:extLst>
              <a:ext uri="{FF2B5EF4-FFF2-40B4-BE49-F238E27FC236}">
                <a16:creationId xmlns:a16="http://schemas.microsoft.com/office/drawing/2014/main" id="{38C09278-D0DB-D79C-B42F-2CB91C6C7B76}"/>
              </a:ext>
            </a:extLst>
          </p:cNvPr>
          <p:cNvSpPr txBox="1">
            <a:spLocks/>
          </p:cNvSpPr>
          <p:nvPr/>
        </p:nvSpPr>
        <p:spPr>
          <a:xfrm>
            <a:off x="3485137" y="1002232"/>
            <a:ext cx="1048763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右右</a:t>
            </a:r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35CA0CBA-C005-0F21-D4AF-D241FE94C5C1}"/>
              </a:ext>
            </a:extLst>
          </p:cNvPr>
          <p:cNvSpPr/>
          <p:nvPr/>
        </p:nvSpPr>
        <p:spPr>
          <a:xfrm>
            <a:off x="5422901" y="3511551"/>
            <a:ext cx="480484" cy="48048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8D9F0B8F-F594-6F92-E2A7-6335AD3576F1}"/>
              </a:ext>
            </a:extLst>
          </p:cNvPr>
          <p:cNvSpPr/>
          <p:nvPr/>
        </p:nvSpPr>
        <p:spPr>
          <a:xfrm>
            <a:off x="4870451" y="4068234"/>
            <a:ext cx="478367" cy="480484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6287E693-4FF6-DB17-5C29-845164FBDF9F}"/>
              </a:ext>
            </a:extLst>
          </p:cNvPr>
          <p:cNvSpPr/>
          <p:nvPr/>
        </p:nvSpPr>
        <p:spPr>
          <a:xfrm>
            <a:off x="5973234" y="4068234"/>
            <a:ext cx="480484" cy="480484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2FDD3CEB-8D7A-F088-CB06-07620F6FECEE}"/>
              </a:ext>
            </a:extLst>
          </p:cNvPr>
          <p:cNvCxnSpPr>
            <a:stCxn id="3" idx="3"/>
            <a:endCxn id="10" idx="7"/>
          </p:cNvCxnSpPr>
          <p:nvPr/>
        </p:nvCxnSpPr>
        <p:spPr>
          <a:xfrm flipH="1">
            <a:off x="5278967" y="3922185"/>
            <a:ext cx="213784" cy="21590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CCA7AE4A-5075-F1BB-333A-CB0CDBC572E8}"/>
              </a:ext>
            </a:extLst>
          </p:cNvPr>
          <p:cNvCxnSpPr>
            <a:stCxn id="3" idx="5"/>
            <a:endCxn id="13" idx="1"/>
          </p:cNvCxnSpPr>
          <p:nvPr/>
        </p:nvCxnSpPr>
        <p:spPr>
          <a:xfrm>
            <a:off x="5831417" y="3922185"/>
            <a:ext cx="211667" cy="21590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任意多边形 24">
            <a:extLst>
              <a:ext uri="{FF2B5EF4-FFF2-40B4-BE49-F238E27FC236}">
                <a16:creationId xmlns:a16="http://schemas.microsoft.com/office/drawing/2014/main" id="{E347511E-B4A6-62E2-F923-F572F5F60403}"/>
              </a:ext>
            </a:extLst>
          </p:cNvPr>
          <p:cNvSpPr/>
          <p:nvPr/>
        </p:nvSpPr>
        <p:spPr>
          <a:xfrm>
            <a:off x="2711451" y="2954867"/>
            <a:ext cx="6265333" cy="3162300"/>
          </a:xfrm>
          <a:custGeom>
            <a:avLst/>
            <a:gdLst>
              <a:gd name="connsiteX0" fmla="*/ 4698380 w 4698380"/>
              <a:gd name="connsiteY0" fmla="*/ 2371688 h 2371688"/>
              <a:gd name="connsiteX1" fmla="*/ 2304585 w 4698380"/>
              <a:gd name="connsiteY1" fmla="*/ 195 h 2371688"/>
              <a:gd name="connsiteX2" fmla="*/ 0 w 4698380"/>
              <a:gd name="connsiteY2" fmla="*/ 2267610 h 23716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98380" h="2371688">
                <a:moveTo>
                  <a:pt x="4698380" y="2371688"/>
                </a:moveTo>
                <a:cubicBezTo>
                  <a:pt x="3893014" y="1194614"/>
                  <a:pt x="3087648" y="17541"/>
                  <a:pt x="2304585" y="195"/>
                </a:cubicBezTo>
                <a:cubicBezTo>
                  <a:pt x="1521522" y="-17151"/>
                  <a:pt x="760761" y="1125229"/>
                  <a:pt x="0" y="2267610"/>
                </a:cubicBezTo>
              </a:path>
            </a:pathLst>
          </a:custGeom>
          <a:noFill/>
          <a:ln w="25400">
            <a:solidFill>
              <a:srgbClr val="00B0F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/>
          </a:p>
        </p:txBody>
      </p: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CFA7933B-55BF-2594-5FCE-E9A18691968A}"/>
              </a:ext>
            </a:extLst>
          </p:cNvPr>
          <p:cNvCxnSpPr>
            <a:endCxn id="31" idx="1"/>
          </p:cNvCxnSpPr>
          <p:nvPr/>
        </p:nvCxnSpPr>
        <p:spPr>
          <a:xfrm>
            <a:off x="6383867" y="4485217"/>
            <a:ext cx="211667" cy="218016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BA7273C8-3BCC-65DC-1103-AFF038DA968B}"/>
              </a:ext>
            </a:extLst>
          </p:cNvPr>
          <p:cNvCxnSpPr>
            <a:endCxn id="35" idx="1"/>
          </p:cNvCxnSpPr>
          <p:nvPr/>
        </p:nvCxnSpPr>
        <p:spPr>
          <a:xfrm>
            <a:off x="6959600" y="5046134"/>
            <a:ext cx="211667" cy="21590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828538F5-6538-562F-7A41-3D5A10B98006}"/>
              </a:ext>
            </a:extLst>
          </p:cNvPr>
          <p:cNvGrpSpPr>
            <a:grpSpLocks/>
          </p:cNvGrpSpPr>
          <p:nvPr/>
        </p:nvGrpSpPr>
        <p:grpSpPr bwMode="auto">
          <a:xfrm>
            <a:off x="6525686" y="4633382"/>
            <a:ext cx="480482" cy="480482"/>
            <a:chOff x="4893880" y="3474963"/>
            <a:chExt cx="360869" cy="360362"/>
          </a:xfrm>
        </p:grpSpPr>
        <p:sp>
          <p:nvSpPr>
            <p:cNvPr id="31" name="椭圆 30">
              <a:extLst>
                <a:ext uri="{FF2B5EF4-FFF2-40B4-BE49-F238E27FC236}">
                  <a16:creationId xmlns:a16="http://schemas.microsoft.com/office/drawing/2014/main" id="{F4624B18-C644-A883-51AA-4D7A7787B620}"/>
                </a:ext>
              </a:extLst>
            </p:cNvPr>
            <p:cNvSpPr/>
            <p:nvPr/>
          </p:nvSpPr>
          <p:spPr>
            <a:xfrm>
              <a:off x="4893880" y="3474963"/>
              <a:ext cx="360869" cy="360362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C4F54DEE-0EC4-D006-3786-494701D55383}"/>
                </a:ext>
              </a:extLst>
            </p:cNvPr>
            <p:cNvSpPr/>
            <p:nvPr/>
          </p:nvSpPr>
          <p:spPr>
            <a:xfrm>
              <a:off x="4929866" y="3539627"/>
              <a:ext cx="297615" cy="23083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11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AF9178D3-3E1B-EB09-76A0-469CC9019BE3}"/>
              </a:ext>
            </a:extLst>
          </p:cNvPr>
          <p:cNvGrpSpPr>
            <a:grpSpLocks/>
          </p:cNvGrpSpPr>
          <p:nvPr/>
        </p:nvGrpSpPr>
        <p:grpSpPr bwMode="auto">
          <a:xfrm>
            <a:off x="7101412" y="5192188"/>
            <a:ext cx="480482" cy="480483"/>
            <a:chOff x="5326187" y="3894063"/>
            <a:chExt cx="360362" cy="360362"/>
          </a:xfrm>
        </p:grpSpPr>
        <p:sp>
          <p:nvSpPr>
            <p:cNvPr id="35" name="椭圆 34">
              <a:extLst>
                <a:ext uri="{FF2B5EF4-FFF2-40B4-BE49-F238E27FC236}">
                  <a16:creationId xmlns:a16="http://schemas.microsoft.com/office/drawing/2014/main" id="{BA259377-A689-DE64-01EE-3B5AAEA3BF61}"/>
                </a:ext>
              </a:extLst>
            </p:cNvPr>
            <p:cNvSpPr/>
            <p:nvPr/>
          </p:nvSpPr>
          <p:spPr>
            <a:xfrm>
              <a:off x="5326187" y="3894063"/>
              <a:ext cx="360362" cy="360362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30B7B08A-5E06-00B7-DF98-FA573411A6A3}"/>
                </a:ext>
              </a:extLst>
            </p:cNvPr>
            <p:cNvSpPr/>
            <p:nvPr/>
          </p:nvSpPr>
          <p:spPr>
            <a:xfrm>
              <a:off x="5356928" y="3947322"/>
              <a:ext cx="297197" cy="23083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12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5E501375-DCE7-6EB7-0764-B801084DF0E4}"/>
              </a:ext>
            </a:extLst>
          </p:cNvPr>
          <p:cNvCxnSpPr/>
          <p:nvPr/>
        </p:nvCxnSpPr>
        <p:spPr>
          <a:xfrm flipH="1">
            <a:off x="4726518" y="4493685"/>
            <a:ext cx="213783" cy="21590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矩形 37">
            <a:extLst>
              <a:ext uri="{FF2B5EF4-FFF2-40B4-BE49-F238E27FC236}">
                <a16:creationId xmlns:a16="http://schemas.microsoft.com/office/drawing/2014/main" id="{7CDDD97D-03BA-F93E-D0E1-4169A159BEDC}"/>
              </a:ext>
            </a:extLst>
          </p:cNvPr>
          <p:cNvSpPr/>
          <p:nvPr/>
        </p:nvSpPr>
        <p:spPr>
          <a:xfrm>
            <a:off x="6015345" y="4154400"/>
            <a:ext cx="3962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椭圆 38">
            <a:extLst>
              <a:ext uri="{FF2B5EF4-FFF2-40B4-BE49-F238E27FC236}">
                <a16:creationId xmlns:a16="http://schemas.microsoft.com/office/drawing/2014/main" id="{830B29D4-5260-6E9E-74F8-EB44BD6021AB}"/>
              </a:ext>
            </a:extLst>
          </p:cNvPr>
          <p:cNvSpPr/>
          <p:nvPr/>
        </p:nvSpPr>
        <p:spPr>
          <a:xfrm>
            <a:off x="5446185" y="4669367"/>
            <a:ext cx="478367" cy="480484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1" name="直接箭头连接符 40">
            <a:extLst>
              <a:ext uri="{FF2B5EF4-FFF2-40B4-BE49-F238E27FC236}">
                <a16:creationId xmlns:a16="http://schemas.microsoft.com/office/drawing/2014/main" id="{B6804444-107C-91A9-1D5F-A47507BC1CF2}"/>
              </a:ext>
            </a:extLst>
          </p:cNvPr>
          <p:cNvCxnSpPr>
            <a:endCxn id="39" idx="7"/>
          </p:cNvCxnSpPr>
          <p:nvPr/>
        </p:nvCxnSpPr>
        <p:spPr>
          <a:xfrm flipH="1">
            <a:off x="5854700" y="4523318"/>
            <a:ext cx="213784" cy="21590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箭头连接符 46">
            <a:extLst>
              <a:ext uri="{FF2B5EF4-FFF2-40B4-BE49-F238E27FC236}">
                <a16:creationId xmlns:a16="http://schemas.microsoft.com/office/drawing/2014/main" id="{135C9000-D689-8617-0BA8-9D5210B8A2B0}"/>
              </a:ext>
            </a:extLst>
          </p:cNvPr>
          <p:cNvCxnSpPr>
            <a:stCxn id="10" idx="5"/>
            <a:endCxn id="39" idx="1"/>
          </p:cNvCxnSpPr>
          <p:nvPr/>
        </p:nvCxnSpPr>
        <p:spPr>
          <a:xfrm>
            <a:off x="5278967" y="4478867"/>
            <a:ext cx="237067" cy="260351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7C8FFDD6-6319-F8A8-FF44-D0CC12845361}"/>
              </a:ext>
            </a:extLst>
          </p:cNvPr>
          <p:cNvGrpSpPr>
            <a:grpSpLocks/>
          </p:cNvGrpSpPr>
          <p:nvPr/>
        </p:nvGrpSpPr>
        <p:grpSpPr bwMode="auto">
          <a:xfrm>
            <a:off x="8399484" y="3863497"/>
            <a:ext cx="1409333" cy="444791"/>
            <a:chOff x="-6173357" y="0"/>
            <a:chExt cx="21391061" cy="1143674"/>
          </a:xfrm>
        </p:grpSpPr>
        <p:sp>
          <p:nvSpPr>
            <p:cNvPr id="49" name="圆角矩形 5">
              <a:extLst>
                <a:ext uri="{FF2B5EF4-FFF2-40B4-BE49-F238E27FC236}">
                  <a16:creationId xmlns:a16="http://schemas.microsoft.com/office/drawing/2014/main" id="{4F0B537C-E7FC-B4B6-28BF-5698E8C891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6173357" y="0"/>
              <a:ext cx="21391061" cy="1143674"/>
            </a:xfrm>
            <a:prstGeom prst="roundRect">
              <a:avLst>
                <a:gd name="adj" fmla="val 16667"/>
              </a:avLst>
            </a:prstGeom>
            <a:solidFill>
              <a:srgbClr val="C00000"/>
            </a:solidFill>
            <a:ln w="9525">
              <a:noFill/>
              <a:round/>
              <a:headEnd/>
              <a:tailEnd/>
            </a:ln>
            <a:effectLst>
              <a:outerShdw dist="63500" dir="5400000" algn="ctr" rotWithShape="0">
                <a:srgbClr val="000000">
                  <a:alpha val="10999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endParaRPr kumimoji="0" lang="zh-CN" altLang="en-US" sz="160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50" name="文本框 58">
              <a:extLst>
                <a:ext uri="{FF2B5EF4-FFF2-40B4-BE49-F238E27FC236}">
                  <a16:creationId xmlns:a16="http://schemas.microsoft.com/office/drawing/2014/main" id="{156D250F-35DB-DB18-B94E-DDCC7EB1E0F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2937786" y="122456"/>
              <a:ext cx="15168522" cy="8705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9pPr>
            </a:lstStyle>
            <a:p>
              <a:pPr lvl="0"/>
              <a:r>
                <a:rPr lang="zh-CN" altLang="en-US" sz="1600" dirty="0">
                  <a:solidFill>
                    <a:srgbClr val="FFFFFF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一次左旋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91803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/>
    </mc:Choice>
    <mc:Fallback xmlns="">
      <p:transition spd="slow"/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77778E-6 3.58025E-6 L -0.04601 0.08179 " pathEditMode="relative" rAng="0" ptsTypes="AA">
                                          <p:cBhvr>
                                            <p:cTn id="6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2309" y="4074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42" presetClass="path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77778E-7 -3.58025E-6 L -0.04531 0.08118 " pathEditMode="relative" rAng="0" ptsTypes="AA">
                                          <p:cBhvr>
                                            <p:cTn id="8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2552" y="39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" presetID="42" presetClass="path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38889E-6 3.58025E-6 L -0.04514 -0.08117 " pathEditMode="relative" rAng="0" ptsTypes="AA">
                                          <p:cBhvr>
                                            <p:cTn id="10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2378" y="-432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42" presetClass="path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4.58333E-6 -7.40741E-7 L -0.04519 -0.08125 " pathEditMode="relative" rAng="0" ptsTypes="AA">
                                          <p:cBhvr>
                                            <p:cTn id="12" dur="10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2266" y="-4074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3" presetID="42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5E-6 -3.82716E-6 L -0.04497 -0.0824 " pathEditMode="relative" rAng="0" ptsTypes="AA">
                                          <p:cBhvr>
                                            <p:cTn id="14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2257" y="-413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42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33333E-6 4.69136E-6 L -0.04757 -0.08148 " pathEditMode="relative" rAng="0" ptsTypes="AA">
                                          <p:cBhvr>
                                            <p:cTn id="16" dur="1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2344" y="-447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7" presetID="2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9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2" fill="hold">
                          <p:stCondLst>
                            <p:cond delay="indefinite"/>
                          </p:stCondLst>
                          <p:childTnLst>
                            <p:par>
                              <p:cTn id="2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4" presetID="1" presetClass="exit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7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9" dur="5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0" fill="hold">
                          <p:stCondLst>
                            <p:cond delay="indefinite"/>
                          </p:stCondLst>
                          <p:childTnLst>
                            <p:par>
                              <p:cTn id="3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2" presetID="2" presetClass="entr" presetSubtype="2" fill="hold" nodeType="clickEffect" p14:presetBounceEnd="42857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857">
                                          <p:cBhvr additive="base">
                                            <p:cTn id="34" dur="7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857">
                                          <p:cBhvr additive="base">
                                            <p:cTn id="35" dur="7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6" fill="hold">
                                <p:stCondLst>
                                  <p:cond delay="700"/>
                                </p:stCondLst>
                                <p:childTnLst>
                                  <p:par>
                                    <p:cTn id="37" presetID="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animBg="1"/>
          <p:bldP spid="10" grpId="0" animBg="1"/>
          <p:bldP spid="13" grpId="0" animBg="1"/>
          <p:bldP spid="38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77778E-6 3.58025E-6 L -0.04601 0.08179 " pathEditMode="relative" rAng="0" ptsTypes="AA">
                                          <p:cBhvr>
                                            <p:cTn id="6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2309" y="4074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42" presetClass="path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77778E-7 -3.58025E-6 L -0.04531 0.08118 " pathEditMode="relative" rAng="0" ptsTypes="AA">
                                          <p:cBhvr>
                                            <p:cTn id="8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2552" y="39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" presetID="42" presetClass="path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38889E-6 3.58025E-6 L -0.04514 -0.08117 " pathEditMode="relative" rAng="0" ptsTypes="AA">
                                          <p:cBhvr>
                                            <p:cTn id="10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2378" y="-432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42" presetClass="path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4.58333E-6 -7.40741E-7 L -0.04519 -0.08125 " pathEditMode="relative" rAng="0" ptsTypes="AA">
                                          <p:cBhvr>
                                            <p:cTn id="12" dur="10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2266" y="-4074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3" presetID="42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5E-6 -3.82716E-6 L -0.04497 -0.0824 " pathEditMode="relative" rAng="0" ptsTypes="AA">
                                          <p:cBhvr>
                                            <p:cTn id="14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2257" y="-413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42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33333E-6 4.69136E-6 L -0.04757 -0.08148 " pathEditMode="relative" rAng="0" ptsTypes="AA">
                                          <p:cBhvr>
                                            <p:cTn id="16" dur="1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2344" y="-447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7" presetID="2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9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2" fill="hold">
                          <p:stCondLst>
                            <p:cond delay="indefinite"/>
                          </p:stCondLst>
                          <p:childTnLst>
                            <p:par>
                              <p:cTn id="2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4" presetID="1" presetClass="exit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7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9" dur="5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0" fill="hold">
                          <p:stCondLst>
                            <p:cond delay="indefinite"/>
                          </p:stCondLst>
                          <p:childTnLst>
                            <p:par>
                              <p:cTn id="3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2" presetID="2" presetClass="entr" presetSubtype="2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4" dur="7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5" dur="7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6" fill="hold">
                                <p:stCondLst>
                                  <p:cond delay="700"/>
                                </p:stCondLst>
                                <p:childTnLst>
                                  <p:par>
                                    <p:cTn id="37" presetID="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animBg="1"/>
          <p:bldP spid="10" grpId="0" animBg="1"/>
          <p:bldP spid="13" grpId="0" animBg="1"/>
          <p:bldP spid="38" grpId="0"/>
        </p:bldLst>
      </p:timing>
    </mc:Fallback>
  </mc:AlternateContent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!!!泛型类">
            <a:extLst>
              <a:ext uri="{FF2B5EF4-FFF2-40B4-BE49-F238E27FC236}">
                <a16:creationId xmlns:a16="http://schemas.microsoft.com/office/drawing/2014/main" id="{A2E487F3-C6D4-828B-E65B-55EB0A9300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880" y="1002232"/>
            <a:ext cx="2089470" cy="517190"/>
          </a:xfrm>
        </p:spPr>
        <p:txBody>
          <a:bodyPr/>
          <a:lstStyle/>
          <a:p>
            <a:r>
              <a:rPr lang="zh-CN" altLang="en-US" dirty="0"/>
              <a:t>数据结构（</a:t>
            </a:r>
          </a:p>
        </p:txBody>
      </p:sp>
      <p:sp>
        <p:nvSpPr>
          <p:cNvPr id="45" name="!!!泛型类">
            <a:extLst>
              <a:ext uri="{FF2B5EF4-FFF2-40B4-BE49-F238E27FC236}">
                <a16:creationId xmlns:a16="http://schemas.microsoft.com/office/drawing/2014/main" id="{000F737A-DA2F-FD9F-A5D6-00AE7C6D8598}"/>
              </a:ext>
            </a:extLst>
          </p:cNvPr>
          <p:cNvSpPr txBox="1">
            <a:spLocks/>
          </p:cNvSpPr>
          <p:nvPr/>
        </p:nvSpPr>
        <p:spPr>
          <a:xfrm>
            <a:off x="3303538" y="1002232"/>
            <a:ext cx="322882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）</a:t>
            </a:r>
          </a:p>
        </p:txBody>
      </p:sp>
      <p:sp>
        <p:nvSpPr>
          <p:cNvPr id="52" name="!!!树">
            <a:extLst>
              <a:ext uri="{FF2B5EF4-FFF2-40B4-BE49-F238E27FC236}">
                <a16:creationId xmlns:a16="http://schemas.microsoft.com/office/drawing/2014/main" id="{5FDF6D48-5BEB-BFAE-FAC1-F596B4664F7E}"/>
              </a:ext>
            </a:extLst>
          </p:cNvPr>
          <p:cNvSpPr txBox="1">
            <a:spLocks/>
          </p:cNvSpPr>
          <p:nvPr/>
        </p:nvSpPr>
        <p:spPr>
          <a:xfrm>
            <a:off x="3018349" y="1002232"/>
            <a:ext cx="565470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树</a:t>
            </a:r>
          </a:p>
        </p:txBody>
      </p:sp>
      <p:sp>
        <p:nvSpPr>
          <p:cNvPr id="53" name="!!!平衡">
            <a:extLst>
              <a:ext uri="{FF2B5EF4-FFF2-40B4-BE49-F238E27FC236}">
                <a16:creationId xmlns:a16="http://schemas.microsoft.com/office/drawing/2014/main" id="{00F15D9E-83B9-E648-0578-60242C2EB39B}"/>
              </a:ext>
            </a:extLst>
          </p:cNvPr>
          <p:cNvSpPr txBox="1">
            <a:spLocks/>
          </p:cNvSpPr>
          <p:nvPr/>
        </p:nvSpPr>
        <p:spPr>
          <a:xfrm>
            <a:off x="2002493" y="1002232"/>
            <a:ext cx="693612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平衡</a:t>
            </a:r>
          </a:p>
        </p:txBody>
      </p:sp>
      <p:sp>
        <p:nvSpPr>
          <p:cNvPr id="54" name="!!!二叉">
            <a:extLst>
              <a:ext uri="{FF2B5EF4-FFF2-40B4-BE49-F238E27FC236}">
                <a16:creationId xmlns:a16="http://schemas.microsoft.com/office/drawing/2014/main" id="{2ADD8BD8-9BBB-3E55-174B-EC8085F4584F}"/>
              </a:ext>
            </a:extLst>
          </p:cNvPr>
          <p:cNvSpPr txBox="1">
            <a:spLocks/>
          </p:cNvSpPr>
          <p:nvPr/>
        </p:nvSpPr>
        <p:spPr>
          <a:xfrm>
            <a:off x="2510034" y="1002232"/>
            <a:ext cx="693612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二叉</a:t>
            </a:r>
          </a:p>
        </p:txBody>
      </p:sp>
      <p:sp>
        <p:nvSpPr>
          <p:cNvPr id="2" name="!!!泛型类">
            <a:extLst>
              <a:ext uri="{FF2B5EF4-FFF2-40B4-BE49-F238E27FC236}">
                <a16:creationId xmlns:a16="http://schemas.microsoft.com/office/drawing/2014/main" id="{68EA3715-9CE1-ED23-E3C5-673380C8635E}"/>
              </a:ext>
            </a:extLst>
          </p:cNvPr>
          <p:cNvSpPr txBox="1">
            <a:spLocks/>
          </p:cNvSpPr>
          <p:nvPr/>
        </p:nvSpPr>
        <p:spPr>
          <a:xfrm>
            <a:off x="3448402" y="1002232"/>
            <a:ext cx="2430136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需要旋转的四种情况</a:t>
            </a:r>
          </a:p>
        </p:txBody>
      </p:sp>
      <p:sp>
        <p:nvSpPr>
          <p:cNvPr id="9" name="圆角矩形 5">
            <a:extLst>
              <a:ext uri="{FF2B5EF4-FFF2-40B4-BE49-F238E27FC236}">
                <a16:creationId xmlns:a16="http://schemas.microsoft.com/office/drawing/2014/main" id="{91BD0337-C081-D471-144F-CF2EF9FD0193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1365593" y="3503287"/>
            <a:ext cx="1350092" cy="444791"/>
          </a:xfrm>
          <a:prstGeom prst="roundRect">
            <a:avLst>
              <a:gd name="adj" fmla="val 16667"/>
            </a:avLst>
          </a:prstGeom>
          <a:solidFill>
            <a:srgbClr val="0070C0"/>
          </a:solidFill>
          <a:ln w="9525">
            <a:noFill/>
            <a:round/>
            <a:headEnd/>
            <a:tailEnd/>
          </a:ln>
          <a:effectLst>
            <a:outerShdw dist="63500" dir="5400000" algn="ctr" rotWithShape="0">
              <a:srgbClr val="000000">
                <a:alpha val="10999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zh-CN" altLang="en-US" sz="160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0" name="!!!左左">
            <a:extLst>
              <a:ext uri="{FF2B5EF4-FFF2-40B4-BE49-F238E27FC236}">
                <a16:creationId xmlns:a16="http://schemas.microsoft.com/office/drawing/2014/main" id="{7B14FD99-FE11-5FF5-F590-90EF34485A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72400" y="1827586"/>
            <a:ext cx="122411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9pPr>
          </a:lstStyle>
          <a:p>
            <a:pPr marL="342900" lvl="0" indent="-342900">
              <a:buFont typeface="+mj-ea"/>
              <a:buAutoNum type="circleNumDbPlain"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左左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5" name="!!!左右">
            <a:extLst>
              <a:ext uri="{FF2B5EF4-FFF2-40B4-BE49-F238E27FC236}">
                <a16:creationId xmlns:a16="http://schemas.microsoft.com/office/drawing/2014/main" id="{C83D6F46-39A7-6F21-B3D0-5AF8E9D5B7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72400" y="2683949"/>
            <a:ext cx="122411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9pPr>
          </a:lstStyle>
          <a:p>
            <a:pPr marL="342900" lvl="0" indent="-342900">
              <a:buFont typeface="+mj-ea"/>
              <a:buAutoNum type="circleNumDbPlain" startAt="2"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左右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6" name="!!!右右">
            <a:extLst>
              <a:ext uri="{FF2B5EF4-FFF2-40B4-BE49-F238E27FC236}">
                <a16:creationId xmlns:a16="http://schemas.microsoft.com/office/drawing/2014/main" id="{B1792537-2A79-5F5E-80F2-C5E46A2D74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72400" y="3540313"/>
            <a:ext cx="122411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9pPr>
          </a:lstStyle>
          <a:p>
            <a:pPr marL="342900" lvl="0" indent="-342900">
              <a:buFont typeface="+mj-ea"/>
              <a:buAutoNum type="circleNumDbPlain" startAt="3"/>
            </a:pPr>
            <a:r>
              <a:rPr lang="zh-CN" altLang="en-US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右右</a:t>
            </a:r>
          </a:p>
        </p:txBody>
      </p:sp>
      <p:sp>
        <p:nvSpPr>
          <p:cNvPr id="27" name="!!!右左">
            <a:extLst>
              <a:ext uri="{FF2B5EF4-FFF2-40B4-BE49-F238E27FC236}">
                <a16:creationId xmlns:a16="http://schemas.microsoft.com/office/drawing/2014/main" id="{0BC8CEFB-71C2-7F3B-2DB3-D7E77083B3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72400" y="4396676"/>
            <a:ext cx="132836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9pPr>
          </a:lstStyle>
          <a:p>
            <a:pPr marL="342900" lvl="0" indent="-342900">
              <a:buFont typeface="+mj-ea"/>
              <a:buAutoNum type="circleNumDbPlain" startAt="4"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右左</a:t>
            </a:r>
          </a:p>
        </p:txBody>
      </p:sp>
      <p:sp>
        <p:nvSpPr>
          <p:cNvPr id="5" name="文本框 58">
            <a:extLst>
              <a:ext uri="{FF2B5EF4-FFF2-40B4-BE49-F238E27FC236}">
                <a16:creationId xmlns:a16="http://schemas.microsoft.com/office/drawing/2014/main" id="{5E48B6DE-B4FE-57AF-26D2-89AB039D61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34926" y="1844390"/>
            <a:ext cx="99936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9pPr>
          </a:lstStyle>
          <a:p>
            <a:pPr lvl="0"/>
            <a:r>
              <a:rPr lang="zh-CN" altLang="en-US" sz="1600" dirty="0">
                <a:solidFill>
                  <a:srgbClr val="FFFFFF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一次右旋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F0FDEA6-9F05-6FCF-547B-6031C3F776A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7" r="62940"/>
          <a:stretch/>
        </p:blipFill>
        <p:spPr>
          <a:xfrm>
            <a:off x="3134926" y="1731148"/>
            <a:ext cx="1933919" cy="49702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403FC8CC-78D9-6761-29E2-77D9EC9824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8349" y="2682407"/>
            <a:ext cx="4919552" cy="451796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E859FDF1-9653-80A7-786E-74DF34CF212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5" r="63129"/>
          <a:stretch/>
        </p:blipFill>
        <p:spPr>
          <a:xfrm>
            <a:off x="3134926" y="3503287"/>
            <a:ext cx="1933919" cy="505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495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!!!泛型类">
            <a:extLst>
              <a:ext uri="{FF2B5EF4-FFF2-40B4-BE49-F238E27FC236}">
                <a16:creationId xmlns:a16="http://schemas.microsoft.com/office/drawing/2014/main" id="{A2E487F3-C6D4-828B-E65B-55EB0A9300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880" y="1002232"/>
            <a:ext cx="2089470" cy="517190"/>
          </a:xfrm>
        </p:spPr>
        <p:txBody>
          <a:bodyPr/>
          <a:lstStyle/>
          <a:p>
            <a:r>
              <a:rPr lang="zh-CN" altLang="en-US" dirty="0"/>
              <a:t>数据结构（</a:t>
            </a:r>
          </a:p>
        </p:txBody>
      </p:sp>
      <p:sp>
        <p:nvSpPr>
          <p:cNvPr id="45" name="!!!泛型类">
            <a:extLst>
              <a:ext uri="{FF2B5EF4-FFF2-40B4-BE49-F238E27FC236}">
                <a16:creationId xmlns:a16="http://schemas.microsoft.com/office/drawing/2014/main" id="{000F737A-DA2F-FD9F-A5D6-00AE7C6D8598}"/>
              </a:ext>
            </a:extLst>
          </p:cNvPr>
          <p:cNvSpPr txBox="1">
            <a:spLocks/>
          </p:cNvSpPr>
          <p:nvPr/>
        </p:nvSpPr>
        <p:spPr>
          <a:xfrm>
            <a:off x="3303538" y="1002232"/>
            <a:ext cx="322882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）</a:t>
            </a:r>
          </a:p>
        </p:txBody>
      </p:sp>
      <p:sp>
        <p:nvSpPr>
          <p:cNvPr id="52" name="!!!树">
            <a:extLst>
              <a:ext uri="{FF2B5EF4-FFF2-40B4-BE49-F238E27FC236}">
                <a16:creationId xmlns:a16="http://schemas.microsoft.com/office/drawing/2014/main" id="{5FDF6D48-5BEB-BFAE-FAC1-F596B4664F7E}"/>
              </a:ext>
            </a:extLst>
          </p:cNvPr>
          <p:cNvSpPr txBox="1">
            <a:spLocks/>
          </p:cNvSpPr>
          <p:nvPr/>
        </p:nvSpPr>
        <p:spPr>
          <a:xfrm>
            <a:off x="3018349" y="1002232"/>
            <a:ext cx="565470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树</a:t>
            </a:r>
          </a:p>
        </p:txBody>
      </p:sp>
      <p:sp>
        <p:nvSpPr>
          <p:cNvPr id="53" name="!!!平衡">
            <a:extLst>
              <a:ext uri="{FF2B5EF4-FFF2-40B4-BE49-F238E27FC236}">
                <a16:creationId xmlns:a16="http://schemas.microsoft.com/office/drawing/2014/main" id="{00F15D9E-83B9-E648-0578-60242C2EB39B}"/>
              </a:ext>
            </a:extLst>
          </p:cNvPr>
          <p:cNvSpPr txBox="1">
            <a:spLocks/>
          </p:cNvSpPr>
          <p:nvPr/>
        </p:nvSpPr>
        <p:spPr>
          <a:xfrm>
            <a:off x="2002493" y="1002232"/>
            <a:ext cx="693612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平衡</a:t>
            </a:r>
          </a:p>
        </p:txBody>
      </p:sp>
      <p:sp>
        <p:nvSpPr>
          <p:cNvPr id="54" name="!!!二叉">
            <a:extLst>
              <a:ext uri="{FF2B5EF4-FFF2-40B4-BE49-F238E27FC236}">
                <a16:creationId xmlns:a16="http://schemas.microsoft.com/office/drawing/2014/main" id="{2ADD8BD8-9BBB-3E55-174B-EC8085F4584F}"/>
              </a:ext>
            </a:extLst>
          </p:cNvPr>
          <p:cNvSpPr txBox="1">
            <a:spLocks/>
          </p:cNvSpPr>
          <p:nvPr/>
        </p:nvSpPr>
        <p:spPr>
          <a:xfrm>
            <a:off x="2510034" y="1002232"/>
            <a:ext cx="693612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二叉</a:t>
            </a:r>
          </a:p>
        </p:txBody>
      </p:sp>
      <p:sp>
        <p:nvSpPr>
          <p:cNvPr id="2" name="!!!泛型类">
            <a:extLst>
              <a:ext uri="{FF2B5EF4-FFF2-40B4-BE49-F238E27FC236}">
                <a16:creationId xmlns:a16="http://schemas.microsoft.com/office/drawing/2014/main" id="{68EA3715-9CE1-ED23-E3C5-673380C8635E}"/>
              </a:ext>
            </a:extLst>
          </p:cNvPr>
          <p:cNvSpPr txBox="1">
            <a:spLocks/>
          </p:cNvSpPr>
          <p:nvPr/>
        </p:nvSpPr>
        <p:spPr>
          <a:xfrm>
            <a:off x="3448402" y="1002232"/>
            <a:ext cx="2430136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需要旋转的四种情况</a:t>
            </a:r>
          </a:p>
        </p:txBody>
      </p:sp>
      <p:sp>
        <p:nvSpPr>
          <p:cNvPr id="9" name="圆角矩形 5">
            <a:extLst>
              <a:ext uri="{FF2B5EF4-FFF2-40B4-BE49-F238E27FC236}">
                <a16:creationId xmlns:a16="http://schemas.microsoft.com/office/drawing/2014/main" id="{91BD0337-C081-D471-144F-CF2EF9FD01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65593" y="4340267"/>
            <a:ext cx="1350092" cy="444791"/>
          </a:xfrm>
          <a:prstGeom prst="roundRect">
            <a:avLst>
              <a:gd name="adj" fmla="val 16667"/>
            </a:avLst>
          </a:prstGeom>
          <a:solidFill>
            <a:srgbClr val="0070C0"/>
          </a:solidFill>
          <a:ln w="9525">
            <a:noFill/>
            <a:round/>
            <a:headEnd/>
            <a:tailEnd/>
          </a:ln>
          <a:effectLst>
            <a:outerShdw dist="63500" dir="5400000" algn="ctr" rotWithShape="0">
              <a:srgbClr val="000000">
                <a:alpha val="10999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zh-CN" altLang="en-US" sz="160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0" name="!!!左左">
            <a:extLst>
              <a:ext uri="{FF2B5EF4-FFF2-40B4-BE49-F238E27FC236}">
                <a16:creationId xmlns:a16="http://schemas.microsoft.com/office/drawing/2014/main" id="{7B14FD99-FE11-5FF5-F590-90EF34485A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72400" y="1827586"/>
            <a:ext cx="122411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9pPr>
          </a:lstStyle>
          <a:p>
            <a:pPr marL="342900" lvl="0" indent="-342900">
              <a:buFont typeface="+mj-ea"/>
              <a:buAutoNum type="circleNumDbPlain"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左左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5" name="!!!左右">
            <a:extLst>
              <a:ext uri="{FF2B5EF4-FFF2-40B4-BE49-F238E27FC236}">
                <a16:creationId xmlns:a16="http://schemas.microsoft.com/office/drawing/2014/main" id="{C83D6F46-39A7-6F21-B3D0-5AF8E9D5B7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72400" y="2683949"/>
            <a:ext cx="122411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9pPr>
          </a:lstStyle>
          <a:p>
            <a:pPr marL="342900" lvl="0" indent="-342900">
              <a:buFont typeface="+mj-ea"/>
              <a:buAutoNum type="circleNumDbPlain" startAt="2"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左右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6" name="!!!右右">
            <a:extLst>
              <a:ext uri="{FF2B5EF4-FFF2-40B4-BE49-F238E27FC236}">
                <a16:creationId xmlns:a16="http://schemas.microsoft.com/office/drawing/2014/main" id="{B1792537-2A79-5F5E-80F2-C5E46A2D74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72400" y="3540313"/>
            <a:ext cx="122411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9pPr>
          </a:lstStyle>
          <a:p>
            <a:pPr marL="342900" lvl="0" indent="-342900">
              <a:buFont typeface="+mj-ea"/>
              <a:buAutoNum type="circleNumDbPlain" startAt="3"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右右</a:t>
            </a:r>
          </a:p>
        </p:txBody>
      </p:sp>
      <p:sp>
        <p:nvSpPr>
          <p:cNvPr id="27" name="!!!右左">
            <a:extLst>
              <a:ext uri="{FF2B5EF4-FFF2-40B4-BE49-F238E27FC236}">
                <a16:creationId xmlns:a16="http://schemas.microsoft.com/office/drawing/2014/main" id="{0BC8CEFB-71C2-7F3B-2DB3-D7E77083B3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72400" y="4396676"/>
            <a:ext cx="132836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9pPr>
          </a:lstStyle>
          <a:p>
            <a:pPr marL="342900" lvl="0" indent="-342900">
              <a:buFont typeface="+mj-ea"/>
              <a:buAutoNum type="circleNumDbPlain" startAt="4"/>
            </a:pPr>
            <a:r>
              <a:rPr lang="zh-CN" altLang="en-US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右左</a:t>
            </a:r>
          </a:p>
        </p:txBody>
      </p:sp>
      <p:sp>
        <p:nvSpPr>
          <p:cNvPr id="5" name="文本框 58">
            <a:extLst>
              <a:ext uri="{FF2B5EF4-FFF2-40B4-BE49-F238E27FC236}">
                <a16:creationId xmlns:a16="http://schemas.microsoft.com/office/drawing/2014/main" id="{5E48B6DE-B4FE-57AF-26D2-89AB039D61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34926" y="1844390"/>
            <a:ext cx="99936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9pPr>
          </a:lstStyle>
          <a:p>
            <a:pPr lvl="0"/>
            <a:r>
              <a:rPr lang="zh-CN" altLang="en-US" sz="1600" dirty="0">
                <a:solidFill>
                  <a:srgbClr val="FFFFFF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一次右旋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F0FDEA6-9F05-6FCF-547B-6031C3F776A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7" r="62940"/>
          <a:stretch/>
        </p:blipFill>
        <p:spPr>
          <a:xfrm>
            <a:off x="3134926" y="1731148"/>
            <a:ext cx="1933919" cy="49702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403FC8CC-78D9-6761-29E2-77D9EC9824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8349" y="2682407"/>
            <a:ext cx="4919552" cy="451796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E859FDF1-9653-80A7-786E-74DF34CF212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5" r="63129"/>
          <a:stretch/>
        </p:blipFill>
        <p:spPr>
          <a:xfrm>
            <a:off x="3134926" y="3503287"/>
            <a:ext cx="1933919" cy="505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302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!!!泛型类">
            <a:extLst>
              <a:ext uri="{FF2B5EF4-FFF2-40B4-BE49-F238E27FC236}">
                <a16:creationId xmlns:a16="http://schemas.microsoft.com/office/drawing/2014/main" id="{A2E487F3-C6D4-828B-E65B-55EB0A9300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880" y="1002232"/>
            <a:ext cx="2089470" cy="517190"/>
          </a:xfrm>
        </p:spPr>
        <p:txBody>
          <a:bodyPr/>
          <a:lstStyle/>
          <a:p>
            <a:r>
              <a:rPr lang="zh-CN" altLang="en-US" dirty="0"/>
              <a:t>数据结构（</a:t>
            </a:r>
          </a:p>
        </p:txBody>
      </p:sp>
      <p:sp>
        <p:nvSpPr>
          <p:cNvPr id="45" name="!!!泛型类">
            <a:extLst>
              <a:ext uri="{FF2B5EF4-FFF2-40B4-BE49-F238E27FC236}">
                <a16:creationId xmlns:a16="http://schemas.microsoft.com/office/drawing/2014/main" id="{000F737A-DA2F-FD9F-A5D6-00AE7C6D8598}"/>
              </a:ext>
            </a:extLst>
          </p:cNvPr>
          <p:cNvSpPr txBox="1">
            <a:spLocks/>
          </p:cNvSpPr>
          <p:nvPr/>
        </p:nvSpPr>
        <p:spPr>
          <a:xfrm>
            <a:off x="3303538" y="1002232"/>
            <a:ext cx="322882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）</a:t>
            </a:r>
          </a:p>
        </p:txBody>
      </p:sp>
      <p:sp>
        <p:nvSpPr>
          <p:cNvPr id="52" name="!!!树">
            <a:extLst>
              <a:ext uri="{FF2B5EF4-FFF2-40B4-BE49-F238E27FC236}">
                <a16:creationId xmlns:a16="http://schemas.microsoft.com/office/drawing/2014/main" id="{5FDF6D48-5BEB-BFAE-FAC1-F596B4664F7E}"/>
              </a:ext>
            </a:extLst>
          </p:cNvPr>
          <p:cNvSpPr txBox="1">
            <a:spLocks/>
          </p:cNvSpPr>
          <p:nvPr/>
        </p:nvSpPr>
        <p:spPr>
          <a:xfrm>
            <a:off x="3018349" y="1002232"/>
            <a:ext cx="565470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树</a:t>
            </a:r>
          </a:p>
        </p:txBody>
      </p:sp>
      <p:sp>
        <p:nvSpPr>
          <p:cNvPr id="53" name="!!!平衡">
            <a:extLst>
              <a:ext uri="{FF2B5EF4-FFF2-40B4-BE49-F238E27FC236}">
                <a16:creationId xmlns:a16="http://schemas.microsoft.com/office/drawing/2014/main" id="{00F15D9E-83B9-E648-0578-60242C2EB39B}"/>
              </a:ext>
            </a:extLst>
          </p:cNvPr>
          <p:cNvSpPr txBox="1">
            <a:spLocks/>
          </p:cNvSpPr>
          <p:nvPr/>
        </p:nvSpPr>
        <p:spPr>
          <a:xfrm>
            <a:off x="2002493" y="1002232"/>
            <a:ext cx="693612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平衡</a:t>
            </a:r>
          </a:p>
        </p:txBody>
      </p:sp>
      <p:sp>
        <p:nvSpPr>
          <p:cNvPr id="54" name="!!!二叉">
            <a:extLst>
              <a:ext uri="{FF2B5EF4-FFF2-40B4-BE49-F238E27FC236}">
                <a16:creationId xmlns:a16="http://schemas.microsoft.com/office/drawing/2014/main" id="{2ADD8BD8-9BBB-3E55-174B-EC8085F4584F}"/>
              </a:ext>
            </a:extLst>
          </p:cNvPr>
          <p:cNvSpPr txBox="1">
            <a:spLocks/>
          </p:cNvSpPr>
          <p:nvPr/>
        </p:nvSpPr>
        <p:spPr>
          <a:xfrm>
            <a:off x="2510034" y="1002232"/>
            <a:ext cx="693612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二叉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AC49A39A-7709-E552-53DD-7D49ADF34A53}"/>
              </a:ext>
            </a:extLst>
          </p:cNvPr>
          <p:cNvGrpSpPr/>
          <p:nvPr/>
        </p:nvGrpSpPr>
        <p:grpSpPr>
          <a:xfrm>
            <a:off x="2202518" y="1873469"/>
            <a:ext cx="6888490" cy="594556"/>
            <a:chOff x="3353165" y="5731266"/>
            <a:chExt cx="541786" cy="594560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064471DC-9AC5-9F2D-FFDA-13B818BFA699}"/>
                </a:ext>
              </a:extLst>
            </p:cNvPr>
            <p:cNvGrpSpPr/>
            <p:nvPr/>
          </p:nvGrpSpPr>
          <p:grpSpPr>
            <a:xfrm>
              <a:off x="3353165" y="5731266"/>
              <a:ext cx="541786" cy="594560"/>
              <a:chOff x="4304044" y="1286668"/>
              <a:chExt cx="791774" cy="2757793"/>
            </a:xfrm>
            <a:effectLst>
              <a:outerShdw blurRad="381000" dist="2540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7" name="圆角矩形 28">
                <a:extLst>
                  <a:ext uri="{FF2B5EF4-FFF2-40B4-BE49-F238E27FC236}">
                    <a16:creationId xmlns:a16="http://schemas.microsoft.com/office/drawing/2014/main" id="{01A0E3F6-C8D2-BD83-AAF6-1E0CD9B52B97}"/>
                  </a:ext>
                </a:extLst>
              </p:cNvPr>
              <p:cNvSpPr/>
              <p:nvPr/>
            </p:nvSpPr>
            <p:spPr>
              <a:xfrm>
                <a:off x="4304044" y="1286668"/>
                <a:ext cx="791774" cy="2757793"/>
              </a:xfrm>
              <a:prstGeom prst="roundRect">
                <a:avLst/>
              </a:prstGeom>
              <a:gradFill>
                <a:gsLst>
                  <a:gs pos="62000">
                    <a:sysClr val="window" lastClr="FFFFFF">
                      <a:lumMod val="95000"/>
                    </a:sysClr>
                  </a:gs>
                  <a:gs pos="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  <a:gs pos="0">
                    <a:sysClr val="window" lastClr="FFFFFF"/>
                  </a:gs>
                </a:gsLst>
                <a:lin ang="81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>
                  <a:defRPr/>
                </a:pPr>
                <a:endParaRPr lang="zh-CN" altLang="en-US" sz="1995" kern="0">
                  <a:solidFill>
                    <a:sysClr val="window" lastClr="FFFFFF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8" name="圆角矩形 29">
                <a:extLst>
                  <a:ext uri="{FF2B5EF4-FFF2-40B4-BE49-F238E27FC236}">
                    <a16:creationId xmlns:a16="http://schemas.microsoft.com/office/drawing/2014/main" id="{55DB7090-621C-820C-BF73-05968E987817}"/>
                  </a:ext>
                </a:extLst>
              </p:cNvPr>
              <p:cNvSpPr/>
              <p:nvPr/>
            </p:nvSpPr>
            <p:spPr>
              <a:xfrm>
                <a:off x="4304044" y="1286668"/>
                <a:ext cx="791774" cy="2757793"/>
              </a:xfrm>
              <a:prstGeom prst="roundRect">
                <a:avLst/>
              </a:prstGeom>
              <a:gradFill>
                <a:gsLst>
                  <a:gs pos="42000">
                    <a:srgbClr val="F0F0F0"/>
                  </a:gs>
                  <a:gs pos="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  <a:gs pos="0">
                    <a:sysClr val="window" lastClr="FFFFFF"/>
                  </a:gs>
                </a:gsLst>
                <a:lin ang="189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>
                  <a:defRPr/>
                </a:pPr>
                <a:endParaRPr lang="zh-CN" altLang="en-US" sz="1995" kern="0">
                  <a:solidFill>
                    <a:sysClr val="window" lastClr="FFFFFF"/>
                  </a:solidFill>
                  <a:latin typeface="Arial"/>
                  <a:ea typeface="微软雅黑"/>
                </a:endParaRPr>
              </a:p>
            </p:txBody>
          </p:sp>
        </p:grpSp>
        <p:sp>
          <p:nvSpPr>
            <p:cNvPr id="6" name="TextBox 12">
              <a:extLst>
                <a:ext uri="{FF2B5EF4-FFF2-40B4-BE49-F238E27FC236}">
                  <a16:creationId xmlns:a16="http://schemas.microsoft.com/office/drawing/2014/main" id="{820CEF68-607C-93FC-D084-2F98D0A8671A}"/>
                </a:ext>
              </a:extLst>
            </p:cNvPr>
            <p:cNvSpPr txBox="1"/>
            <p:nvPr/>
          </p:nvSpPr>
          <p:spPr>
            <a:xfrm>
              <a:off x="3367764" y="5845715"/>
              <a:ext cx="512588" cy="3693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srgbClr val="C00000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右左：</a:t>
              </a:r>
              <a:r>
                <a:rPr lang="zh-CN" altLang="en-US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当根节点右子树的左子树有节点插入，导致二叉树不平衡</a:t>
              </a:r>
              <a:endParaRPr lang="en-US" altLang="zh-CN" b="1" dirty="0">
                <a:solidFill>
                  <a:prstClr val="black">
                    <a:lumMod val="85000"/>
                    <a:lumOff val="15000"/>
                  </a:prst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sp>
        <p:nvSpPr>
          <p:cNvPr id="33" name="!!!右左">
            <a:extLst>
              <a:ext uri="{FF2B5EF4-FFF2-40B4-BE49-F238E27FC236}">
                <a16:creationId xmlns:a16="http://schemas.microsoft.com/office/drawing/2014/main" id="{38C09278-D0DB-D79C-B42F-2CB91C6C7B76}"/>
              </a:ext>
            </a:extLst>
          </p:cNvPr>
          <p:cNvSpPr txBox="1">
            <a:spLocks/>
          </p:cNvSpPr>
          <p:nvPr/>
        </p:nvSpPr>
        <p:spPr>
          <a:xfrm>
            <a:off x="3485137" y="1002232"/>
            <a:ext cx="1048763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右左</a:t>
            </a:r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20177EF7-B985-2DB8-8A5D-B4BD199E45C5}"/>
              </a:ext>
            </a:extLst>
          </p:cNvPr>
          <p:cNvSpPr/>
          <p:nvPr/>
        </p:nvSpPr>
        <p:spPr>
          <a:xfrm>
            <a:off x="5422901" y="3511551"/>
            <a:ext cx="480484" cy="48048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A83B9F8D-E6B0-F2C0-6958-DCDA974CEEC8}"/>
              </a:ext>
            </a:extLst>
          </p:cNvPr>
          <p:cNvSpPr/>
          <p:nvPr/>
        </p:nvSpPr>
        <p:spPr>
          <a:xfrm>
            <a:off x="4870451" y="4068234"/>
            <a:ext cx="478367" cy="480484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B43848AF-370B-BE0C-BADD-930D608D7B64}"/>
              </a:ext>
            </a:extLst>
          </p:cNvPr>
          <p:cNvSpPr/>
          <p:nvPr/>
        </p:nvSpPr>
        <p:spPr>
          <a:xfrm>
            <a:off x="5973234" y="4068234"/>
            <a:ext cx="480484" cy="480484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6B9862B3-82FD-48C1-E07B-D3234D6B5F7C}"/>
              </a:ext>
            </a:extLst>
          </p:cNvPr>
          <p:cNvCxnSpPr>
            <a:stCxn id="3" idx="3"/>
            <a:endCxn id="10" idx="7"/>
          </p:cNvCxnSpPr>
          <p:nvPr/>
        </p:nvCxnSpPr>
        <p:spPr>
          <a:xfrm flipH="1">
            <a:off x="5278967" y="3922185"/>
            <a:ext cx="213784" cy="21590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!!!箭头1-2">
            <a:extLst>
              <a:ext uri="{FF2B5EF4-FFF2-40B4-BE49-F238E27FC236}">
                <a16:creationId xmlns:a16="http://schemas.microsoft.com/office/drawing/2014/main" id="{55689304-AADC-D25F-D1BF-3ED222DB08C9}"/>
              </a:ext>
            </a:extLst>
          </p:cNvPr>
          <p:cNvCxnSpPr>
            <a:stCxn id="3" idx="5"/>
            <a:endCxn id="13" idx="1"/>
          </p:cNvCxnSpPr>
          <p:nvPr/>
        </p:nvCxnSpPr>
        <p:spPr>
          <a:xfrm>
            <a:off x="5831417" y="3922185"/>
            <a:ext cx="211667" cy="21590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12028916-9FB7-8C29-43B9-C0FB03D9DBBB}"/>
              </a:ext>
            </a:extLst>
          </p:cNvPr>
          <p:cNvCxnSpPr>
            <a:endCxn id="29" idx="1"/>
          </p:cNvCxnSpPr>
          <p:nvPr/>
        </p:nvCxnSpPr>
        <p:spPr>
          <a:xfrm>
            <a:off x="6383867" y="4485217"/>
            <a:ext cx="211667" cy="218016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444DA98B-2E94-ACDD-AA38-C362D62EFDCF}"/>
              </a:ext>
            </a:extLst>
          </p:cNvPr>
          <p:cNvGrpSpPr>
            <a:grpSpLocks/>
          </p:cNvGrpSpPr>
          <p:nvPr/>
        </p:nvGrpSpPr>
        <p:grpSpPr bwMode="auto">
          <a:xfrm>
            <a:off x="6525686" y="4633382"/>
            <a:ext cx="480482" cy="480482"/>
            <a:chOff x="4893880" y="3474963"/>
            <a:chExt cx="360869" cy="360362"/>
          </a:xfrm>
        </p:grpSpPr>
        <p:sp>
          <p:nvSpPr>
            <p:cNvPr id="29" name="椭圆 28">
              <a:extLst>
                <a:ext uri="{FF2B5EF4-FFF2-40B4-BE49-F238E27FC236}">
                  <a16:creationId xmlns:a16="http://schemas.microsoft.com/office/drawing/2014/main" id="{3266782D-ACA6-992E-30DA-96797566DD09}"/>
                </a:ext>
              </a:extLst>
            </p:cNvPr>
            <p:cNvSpPr/>
            <p:nvPr/>
          </p:nvSpPr>
          <p:spPr>
            <a:xfrm>
              <a:off x="4893880" y="3474963"/>
              <a:ext cx="360869" cy="360362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97D0C3E2-6E84-BA9C-72F0-41516B17459F}"/>
                </a:ext>
              </a:extLst>
            </p:cNvPr>
            <p:cNvSpPr/>
            <p:nvPr/>
          </p:nvSpPr>
          <p:spPr>
            <a:xfrm>
              <a:off x="4925507" y="3539727"/>
              <a:ext cx="297615" cy="23083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11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1" name="任意多边形 41">
            <a:extLst>
              <a:ext uri="{FF2B5EF4-FFF2-40B4-BE49-F238E27FC236}">
                <a16:creationId xmlns:a16="http://schemas.microsoft.com/office/drawing/2014/main" id="{404A1B4F-DD48-F248-04A8-9B28B51619A7}"/>
              </a:ext>
            </a:extLst>
          </p:cNvPr>
          <p:cNvSpPr/>
          <p:nvPr/>
        </p:nvSpPr>
        <p:spPr>
          <a:xfrm>
            <a:off x="2711451" y="2954867"/>
            <a:ext cx="6265333" cy="3162300"/>
          </a:xfrm>
          <a:custGeom>
            <a:avLst/>
            <a:gdLst>
              <a:gd name="connsiteX0" fmla="*/ 4698380 w 4698380"/>
              <a:gd name="connsiteY0" fmla="*/ 2371688 h 2371688"/>
              <a:gd name="connsiteX1" fmla="*/ 2304585 w 4698380"/>
              <a:gd name="connsiteY1" fmla="*/ 195 h 2371688"/>
              <a:gd name="connsiteX2" fmla="*/ 0 w 4698380"/>
              <a:gd name="connsiteY2" fmla="*/ 2267610 h 23716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98380" h="2371688">
                <a:moveTo>
                  <a:pt x="4698380" y="2371688"/>
                </a:moveTo>
                <a:cubicBezTo>
                  <a:pt x="3893014" y="1194614"/>
                  <a:pt x="3087648" y="17541"/>
                  <a:pt x="2304585" y="195"/>
                </a:cubicBezTo>
                <a:cubicBezTo>
                  <a:pt x="1521522" y="-17151"/>
                  <a:pt x="760761" y="1125229"/>
                  <a:pt x="0" y="2267610"/>
                </a:cubicBezTo>
              </a:path>
            </a:pathLst>
          </a:custGeom>
          <a:noFill/>
          <a:ln w="25400">
            <a:solidFill>
              <a:srgbClr val="00B0F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/>
          </a:p>
        </p:txBody>
      </p:sp>
      <p:sp>
        <p:nvSpPr>
          <p:cNvPr id="32" name="椭圆 31">
            <a:extLst>
              <a:ext uri="{FF2B5EF4-FFF2-40B4-BE49-F238E27FC236}">
                <a16:creationId xmlns:a16="http://schemas.microsoft.com/office/drawing/2014/main" id="{884871D4-0EAA-396F-B06A-6759A58A76B9}"/>
              </a:ext>
            </a:extLst>
          </p:cNvPr>
          <p:cNvSpPr/>
          <p:nvPr/>
        </p:nvSpPr>
        <p:spPr>
          <a:xfrm>
            <a:off x="5446185" y="4669367"/>
            <a:ext cx="478367" cy="480484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64DFF69C-A3FB-347D-C0ED-555C4A2C80C3}"/>
              </a:ext>
            </a:extLst>
          </p:cNvPr>
          <p:cNvCxnSpPr>
            <a:endCxn id="32" idx="7"/>
          </p:cNvCxnSpPr>
          <p:nvPr/>
        </p:nvCxnSpPr>
        <p:spPr>
          <a:xfrm flipH="1">
            <a:off x="5854700" y="4523318"/>
            <a:ext cx="213784" cy="21590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椭圆 34">
            <a:extLst>
              <a:ext uri="{FF2B5EF4-FFF2-40B4-BE49-F238E27FC236}">
                <a16:creationId xmlns:a16="http://schemas.microsoft.com/office/drawing/2014/main" id="{3CFE13FF-97BF-7D7A-03EA-17C84D1EA6E2}"/>
              </a:ext>
            </a:extLst>
          </p:cNvPr>
          <p:cNvSpPr/>
          <p:nvPr/>
        </p:nvSpPr>
        <p:spPr>
          <a:xfrm>
            <a:off x="4881034" y="5251451"/>
            <a:ext cx="478367" cy="48048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A0048CB5-F0F2-2B2F-9E98-DAB5EEFB1396}"/>
              </a:ext>
            </a:extLst>
          </p:cNvPr>
          <p:cNvCxnSpPr>
            <a:cxnSpLocks/>
            <a:stCxn id="32" idx="3"/>
            <a:endCxn id="35" idx="7"/>
          </p:cNvCxnSpPr>
          <p:nvPr/>
        </p:nvCxnSpPr>
        <p:spPr>
          <a:xfrm flipH="1">
            <a:off x="5289346" y="5079486"/>
            <a:ext cx="226894" cy="24233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矩形 36">
            <a:extLst>
              <a:ext uri="{FF2B5EF4-FFF2-40B4-BE49-F238E27FC236}">
                <a16:creationId xmlns:a16="http://schemas.microsoft.com/office/drawing/2014/main" id="{282FCFB1-B73E-C7BC-0A30-C090CD1A4094}"/>
              </a:ext>
            </a:extLst>
          </p:cNvPr>
          <p:cNvSpPr/>
          <p:nvPr/>
        </p:nvSpPr>
        <p:spPr>
          <a:xfrm>
            <a:off x="6015345" y="4152996"/>
            <a:ext cx="3962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弦形 37">
            <a:extLst>
              <a:ext uri="{FF2B5EF4-FFF2-40B4-BE49-F238E27FC236}">
                <a16:creationId xmlns:a16="http://schemas.microsoft.com/office/drawing/2014/main" id="{D7105400-9D33-82C4-816E-BCFF95EFD90C}"/>
              </a:ext>
            </a:extLst>
          </p:cNvPr>
          <p:cNvSpPr/>
          <p:nvPr/>
        </p:nvSpPr>
        <p:spPr>
          <a:xfrm rot="15219952">
            <a:off x="4968876" y="3339042"/>
            <a:ext cx="2489200" cy="2165351"/>
          </a:xfrm>
          <a:prstGeom prst="chord">
            <a:avLst/>
          </a:prstGeom>
          <a:noFill/>
          <a:ln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/>
          </a:p>
        </p:txBody>
      </p:sp>
      <p:sp>
        <p:nvSpPr>
          <p:cNvPr id="39" name="弦形 38">
            <a:extLst>
              <a:ext uri="{FF2B5EF4-FFF2-40B4-BE49-F238E27FC236}">
                <a16:creationId xmlns:a16="http://schemas.microsoft.com/office/drawing/2014/main" id="{D8231C09-A920-16C6-7D81-9051C59BD023}"/>
              </a:ext>
            </a:extLst>
          </p:cNvPr>
          <p:cNvSpPr/>
          <p:nvPr/>
        </p:nvSpPr>
        <p:spPr>
          <a:xfrm rot="20100794">
            <a:off x="5187952" y="4485217"/>
            <a:ext cx="1223433" cy="776816"/>
          </a:xfrm>
          <a:prstGeom prst="chord">
            <a:avLst/>
          </a:prstGeom>
          <a:noFill/>
          <a:ln>
            <a:solidFill>
              <a:srgbClr val="00B050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/>
          </a:p>
        </p:txBody>
      </p:sp>
    </p:spTree>
    <p:extLst>
      <p:ext uri="{BB962C8B-B14F-4D97-AF65-F5344CB8AC3E}">
        <p14:creationId xmlns:p14="http://schemas.microsoft.com/office/powerpoint/2010/main" val="2733754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5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3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0" grpId="0" animBg="1"/>
      <p:bldP spid="13" grpId="0" animBg="1"/>
      <p:bldP spid="32" grpId="0" animBg="1"/>
      <p:bldP spid="35" grpId="0" animBg="1"/>
      <p:bldP spid="37" grpId="0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!!!泛型类">
            <a:extLst>
              <a:ext uri="{FF2B5EF4-FFF2-40B4-BE49-F238E27FC236}">
                <a16:creationId xmlns:a16="http://schemas.microsoft.com/office/drawing/2014/main" id="{A2E487F3-C6D4-828B-E65B-55EB0A9300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880" y="1002232"/>
            <a:ext cx="2089470" cy="517190"/>
          </a:xfrm>
        </p:spPr>
        <p:txBody>
          <a:bodyPr/>
          <a:lstStyle/>
          <a:p>
            <a:r>
              <a:rPr lang="zh-CN" altLang="en-US" dirty="0"/>
              <a:t>数据结构（</a:t>
            </a:r>
          </a:p>
        </p:txBody>
      </p:sp>
      <p:sp>
        <p:nvSpPr>
          <p:cNvPr id="45" name="!!!泛型类">
            <a:extLst>
              <a:ext uri="{FF2B5EF4-FFF2-40B4-BE49-F238E27FC236}">
                <a16:creationId xmlns:a16="http://schemas.microsoft.com/office/drawing/2014/main" id="{000F737A-DA2F-FD9F-A5D6-00AE7C6D8598}"/>
              </a:ext>
            </a:extLst>
          </p:cNvPr>
          <p:cNvSpPr txBox="1">
            <a:spLocks/>
          </p:cNvSpPr>
          <p:nvPr/>
        </p:nvSpPr>
        <p:spPr>
          <a:xfrm>
            <a:off x="3303538" y="1002232"/>
            <a:ext cx="322882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）</a:t>
            </a:r>
          </a:p>
        </p:txBody>
      </p:sp>
      <p:sp>
        <p:nvSpPr>
          <p:cNvPr id="52" name="!!!树">
            <a:extLst>
              <a:ext uri="{FF2B5EF4-FFF2-40B4-BE49-F238E27FC236}">
                <a16:creationId xmlns:a16="http://schemas.microsoft.com/office/drawing/2014/main" id="{5FDF6D48-5BEB-BFAE-FAC1-F596B4664F7E}"/>
              </a:ext>
            </a:extLst>
          </p:cNvPr>
          <p:cNvSpPr txBox="1">
            <a:spLocks/>
          </p:cNvSpPr>
          <p:nvPr/>
        </p:nvSpPr>
        <p:spPr>
          <a:xfrm>
            <a:off x="3018349" y="1002232"/>
            <a:ext cx="565470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树</a:t>
            </a:r>
          </a:p>
        </p:txBody>
      </p:sp>
      <p:sp>
        <p:nvSpPr>
          <p:cNvPr id="53" name="!!!平衡">
            <a:extLst>
              <a:ext uri="{FF2B5EF4-FFF2-40B4-BE49-F238E27FC236}">
                <a16:creationId xmlns:a16="http://schemas.microsoft.com/office/drawing/2014/main" id="{00F15D9E-83B9-E648-0578-60242C2EB39B}"/>
              </a:ext>
            </a:extLst>
          </p:cNvPr>
          <p:cNvSpPr txBox="1">
            <a:spLocks/>
          </p:cNvSpPr>
          <p:nvPr/>
        </p:nvSpPr>
        <p:spPr>
          <a:xfrm>
            <a:off x="2002493" y="1002232"/>
            <a:ext cx="693612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平衡</a:t>
            </a:r>
          </a:p>
        </p:txBody>
      </p:sp>
      <p:sp>
        <p:nvSpPr>
          <p:cNvPr id="54" name="!!!二叉">
            <a:extLst>
              <a:ext uri="{FF2B5EF4-FFF2-40B4-BE49-F238E27FC236}">
                <a16:creationId xmlns:a16="http://schemas.microsoft.com/office/drawing/2014/main" id="{2ADD8BD8-9BBB-3E55-174B-EC8085F4584F}"/>
              </a:ext>
            </a:extLst>
          </p:cNvPr>
          <p:cNvSpPr txBox="1">
            <a:spLocks/>
          </p:cNvSpPr>
          <p:nvPr/>
        </p:nvSpPr>
        <p:spPr>
          <a:xfrm>
            <a:off x="2510034" y="1002232"/>
            <a:ext cx="693612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二叉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AC49A39A-7709-E552-53DD-7D49ADF34A53}"/>
              </a:ext>
            </a:extLst>
          </p:cNvPr>
          <p:cNvGrpSpPr/>
          <p:nvPr/>
        </p:nvGrpSpPr>
        <p:grpSpPr>
          <a:xfrm>
            <a:off x="2202518" y="1873469"/>
            <a:ext cx="6888490" cy="594556"/>
            <a:chOff x="3353165" y="5731266"/>
            <a:chExt cx="541786" cy="594560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064471DC-9AC5-9F2D-FFDA-13B818BFA699}"/>
                </a:ext>
              </a:extLst>
            </p:cNvPr>
            <p:cNvGrpSpPr/>
            <p:nvPr/>
          </p:nvGrpSpPr>
          <p:grpSpPr>
            <a:xfrm>
              <a:off x="3353165" y="5731266"/>
              <a:ext cx="541786" cy="594560"/>
              <a:chOff x="4304044" y="1286668"/>
              <a:chExt cx="791774" cy="2757793"/>
            </a:xfrm>
            <a:effectLst>
              <a:outerShdw blurRad="381000" dist="2540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7" name="圆角矩形 28">
                <a:extLst>
                  <a:ext uri="{FF2B5EF4-FFF2-40B4-BE49-F238E27FC236}">
                    <a16:creationId xmlns:a16="http://schemas.microsoft.com/office/drawing/2014/main" id="{01A0E3F6-C8D2-BD83-AAF6-1E0CD9B52B97}"/>
                  </a:ext>
                </a:extLst>
              </p:cNvPr>
              <p:cNvSpPr/>
              <p:nvPr/>
            </p:nvSpPr>
            <p:spPr>
              <a:xfrm>
                <a:off x="4304044" y="1286668"/>
                <a:ext cx="791774" cy="2757793"/>
              </a:xfrm>
              <a:prstGeom prst="roundRect">
                <a:avLst/>
              </a:prstGeom>
              <a:gradFill>
                <a:gsLst>
                  <a:gs pos="62000">
                    <a:sysClr val="window" lastClr="FFFFFF">
                      <a:lumMod val="95000"/>
                    </a:sysClr>
                  </a:gs>
                  <a:gs pos="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  <a:gs pos="0">
                    <a:sysClr val="window" lastClr="FFFFFF"/>
                  </a:gs>
                </a:gsLst>
                <a:lin ang="81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>
                  <a:defRPr/>
                </a:pPr>
                <a:endParaRPr lang="zh-CN" altLang="en-US" sz="1995" kern="0">
                  <a:solidFill>
                    <a:sysClr val="window" lastClr="FFFFFF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8" name="圆角矩形 29">
                <a:extLst>
                  <a:ext uri="{FF2B5EF4-FFF2-40B4-BE49-F238E27FC236}">
                    <a16:creationId xmlns:a16="http://schemas.microsoft.com/office/drawing/2014/main" id="{55DB7090-621C-820C-BF73-05968E987817}"/>
                  </a:ext>
                </a:extLst>
              </p:cNvPr>
              <p:cNvSpPr/>
              <p:nvPr/>
            </p:nvSpPr>
            <p:spPr>
              <a:xfrm>
                <a:off x="4304044" y="1286668"/>
                <a:ext cx="791774" cy="2757793"/>
              </a:xfrm>
              <a:prstGeom prst="roundRect">
                <a:avLst/>
              </a:prstGeom>
              <a:gradFill>
                <a:gsLst>
                  <a:gs pos="42000">
                    <a:srgbClr val="F0F0F0"/>
                  </a:gs>
                  <a:gs pos="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  <a:gs pos="0">
                    <a:sysClr val="window" lastClr="FFFFFF"/>
                  </a:gs>
                </a:gsLst>
                <a:lin ang="189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>
                  <a:defRPr/>
                </a:pPr>
                <a:endParaRPr lang="zh-CN" altLang="en-US" sz="1995" kern="0">
                  <a:solidFill>
                    <a:sysClr val="window" lastClr="FFFFFF"/>
                  </a:solidFill>
                  <a:latin typeface="Arial"/>
                  <a:ea typeface="微软雅黑"/>
                </a:endParaRPr>
              </a:p>
            </p:txBody>
          </p:sp>
        </p:grpSp>
        <p:sp>
          <p:nvSpPr>
            <p:cNvPr id="6" name="TextBox 12">
              <a:extLst>
                <a:ext uri="{FF2B5EF4-FFF2-40B4-BE49-F238E27FC236}">
                  <a16:creationId xmlns:a16="http://schemas.microsoft.com/office/drawing/2014/main" id="{820CEF68-607C-93FC-D084-2F98D0A8671A}"/>
                </a:ext>
              </a:extLst>
            </p:cNvPr>
            <p:cNvSpPr txBox="1"/>
            <p:nvPr/>
          </p:nvSpPr>
          <p:spPr>
            <a:xfrm>
              <a:off x="3367764" y="5845715"/>
              <a:ext cx="512588" cy="3693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srgbClr val="C00000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右左：</a:t>
              </a:r>
              <a:r>
                <a:rPr lang="zh-CN" altLang="en-US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当根节点右子树的左子树有节点插入，导致二叉树不平衡</a:t>
              </a:r>
              <a:endParaRPr lang="en-US" altLang="zh-CN" b="1" dirty="0">
                <a:solidFill>
                  <a:prstClr val="black">
                    <a:lumMod val="85000"/>
                    <a:lumOff val="15000"/>
                  </a:prst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sp>
        <p:nvSpPr>
          <p:cNvPr id="33" name="!!!右左">
            <a:extLst>
              <a:ext uri="{FF2B5EF4-FFF2-40B4-BE49-F238E27FC236}">
                <a16:creationId xmlns:a16="http://schemas.microsoft.com/office/drawing/2014/main" id="{38C09278-D0DB-D79C-B42F-2CB91C6C7B76}"/>
              </a:ext>
            </a:extLst>
          </p:cNvPr>
          <p:cNvSpPr txBox="1">
            <a:spLocks/>
          </p:cNvSpPr>
          <p:nvPr/>
        </p:nvSpPr>
        <p:spPr>
          <a:xfrm>
            <a:off x="3485137" y="1002232"/>
            <a:ext cx="1048763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右左</a:t>
            </a:r>
          </a:p>
        </p:txBody>
      </p:sp>
      <p:sp>
        <p:nvSpPr>
          <p:cNvPr id="2" name="椭圆 1">
            <a:extLst>
              <a:ext uri="{FF2B5EF4-FFF2-40B4-BE49-F238E27FC236}">
                <a16:creationId xmlns:a16="http://schemas.microsoft.com/office/drawing/2014/main" id="{C5CCB91F-BC5B-3956-0A71-42DFB4859FDA}"/>
              </a:ext>
            </a:extLst>
          </p:cNvPr>
          <p:cNvSpPr/>
          <p:nvPr/>
        </p:nvSpPr>
        <p:spPr>
          <a:xfrm>
            <a:off x="5422901" y="3511551"/>
            <a:ext cx="480484" cy="48048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13FEB112-AF0D-C9FA-B2F7-A7C90C9DB3E1}"/>
              </a:ext>
            </a:extLst>
          </p:cNvPr>
          <p:cNvSpPr/>
          <p:nvPr/>
        </p:nvSpPr>
        <p:spPr>
          <a:xfrm>
            <a:off x="4870451" y="4068234"/>
            <a:ext cx="478367" cy="480484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7128E75A-A4DE-F8FB-A378-5D8F76C111CF}"/>
              </a:ext>
            </a:extLst>
          </p:cNvPr>
          <p:cNvSpPr/>
          <p:nvPr/>
        </p:nvSpPr>
        <p:spPr>
          <a:xfrm>
            <a:off x="5973234" y="4068234"/>
            <a:ext cx="480484" cy="480484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D93BF590-D59D-CC45-428B-4C80F14B81B1}"/>
              </a:ext>
            </a:extLst>
          </p:cNvPr>
          <p:cNvCxnSpPr>
            <a:stCxn id="2" idx="3"/>
            <a:endCxn id="9" idx="7"/>
          </p:cNvCxnSpPr>
          <p:nvPr/>
        </p:nvCxnSpPr>
        <p:spPr>
          <a:xfrm flipH="1">
            <a:off x="5278967" y="3922185"/>
            <a:ext cx="213784" cy="21590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!!!箭头1-2">
            <a:extLst>
              <a:ext uri="{FF2B5EF4-FFF2-40B4-BE49-F238E27FC236}">
                <a16:creationId xmlns:a16="http://schemas.microsoft.com/office/drawing/2014/main" id="{C7CEA028-45D0-97B1-1E9A-31CFC3AAAEFF}"/>
              </a:ext>
            </a:extLst>
          </p:cNvPr>
          <p:cNvCxnSpPr>
            <a:stCxn id="2" idx="5"/>
            <a:endCxn id="11" idx="1"/>
          </p:cNvCxnSpPr>
          <p:nvPr/>
        </p:nvCxnSpPr>
        <p:spPr>
          <a:xfrm>
            <a:off x="5831417" y="3922185"/>
            <a:ext cx="211667" cy="21590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4B6EE7EC-73A7-7868-DF32-24333339FA1B}"/>
              </a:ext>
            </a:extLst>
          </p:cNvPr>
          <p:cNvCxnSpPr>
            <a:endCxn id="18" idx="1"/>
          </p:cNvCxnSpPr>
          <p:nvPr/>
        </p:nvCxnSpPr>
        <p:spPr>
          <a:xfrm>
            <a:off x="6383867" y="4485217"/>
            <a:ext cx="211667" cy="218016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FA69B65D-00CF-0B14-AA59-F066811F78A0}"/>
              </a:ext>
            </a:extLst>
          </p:cNvPr>
          <p:cNvGrpSpPr>
            <a:grpSpLocks/>
          </p:cNvGrpSpPr>
          <p:nvPr/>
        </p:nvGrpSpPr>
        <p:grpSpPr bwMode="auto">
          <a:xfrm>
            <a:off x="6525686" y="4633382"/>
            <a:ext cx="480482" cy="480482"/>
            <a:chOff x="4893880" y="3474963"/>
            <a:chExt cx="360869" cy="360362"/>
          </a:xfrm>
        </p:grpSpPr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B9A92926-8352-63F9-69A5-E79AFB18769B}"/>
                </a:ext>
              </a:extLst>
            </p:cNvPr>
            <p:cNvSpPr/>
            <p:nvPr/>
          </p:nvSpPr>
          <p:spPr>
            <a:xfrm>
              <a:off x="4893880" y="3474963"/>
              <a:ext cx="360869" cy="360362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9CE6B87D-4AE9-8702-F91D-A92C1D1521BC}"/>
                </a:ext>
              </a:extLst>
            </p:cNvPr>
            <p:cNvSpPr/>
            <p:nvPr/>
          </p:nvSpPr>
          <p:spPr>
            <a:xfrm>
              <a:off x="4924459" y="3539627"/>
              <a:ext cx="297615" cy="23083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11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2" name="任意多边形 41">
            <a:extLst>
              <a:ext uri="{FF2B5EF4-FFF2-40B4-BE49-F238E27FC236}">
                <a16:creationId xmlns:a16="http://schemas.microsoft.com/office/drawing/2014/main" id="{ED751B94-AE86-9306-36D6-13128BE58AF7}"/>
              </a:ext>
            </a:extLst>
          </p:cNvPr>
          <p:cNvSpPr/>
          <p:nvPr/>
        </p:nvSpPr>
        <p:spPr>
          <a:xfrm>
            <a:off x="2711451" y="2954867"/>
            <a:ext cx="6265333" cy="3162300"/>
          </a:xfrm>
          <a:custGeom>
            <a:avLst/>
            <a:gdLst>
              <a:gd name="connsiteX0" fmla="*/ 4698380 w 4698380"/>
              <a:gd name="connsiteY0" fmla="*/ 2371688 h 2371688"/>
              <a:gd name="connsiteX1" fmla="*/ 2304585 w 4698380"/>
              <a:gd name="connsiteY1" fmla="*/ 195 h 2371688"/>
              <a:gd name="connsiteX2" fmla="*/ 0 w 4698380"/>
              <a:gd name="connsiteY2" fmla="*/ 2267610 h 23716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98380" h="2371688">
                <a:moveTo>
                  <a:pt x="4698380" y="2371688"/>
                </a:moveTo>
                <a:cubicBezTo>
                  <a:pt x="3893014" y="1194614"/>
                  <a:pt x="3087648" y="17541"/>
                  <a:pt x="2304585" y="195"/>
                </a:cubicBezTo>
                <a:cubicBezTo>
                  <a:pt x="1521522" y="-17151"/>
                  <a:pt x="760761" y="1125229"/>
                  <a:pt x="0" y="2267610"/>
                </a:cubicBezTo>
              </a:path>
            </a:pathLst>
          </a:custGeom>
          <a:noFill/>
          <a:ln w="25400">
            <a:solidFill>
              <a:srgbClr val="00B0F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/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9D15087A-DB41-A8F7-C946-1A8973B5D108}"/>
              </a:ext>
            </a:extLst>
          </p:cNvPr>
          <p:cNvSpPr/>
          <p:nvPr/>
        </p:nvSpPr>
        <p:spPr>
          <a:xfrm>
            <a:off x="5446185" y="4669367"/>
            <a:ext cx="478367" cy="480484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C42E4186-5926-EB6F-82B5-83F5BCAD3715}"/>
              </a:ext>
            </a:extLst>
          </p:cNvPr>
          <p:cNvCxnSpPr>
            <a:endCxn id="23" idx="7"/>
          </p:cNvCxnSpPr>
          <p:nvPr/>
        </p:nvCxnSpPr>
        <p:spPr>
          <a:xfrm flipH="1">
            <a:off x="5854700" y="4523318"/>
            <a:ext cx="213784" cy="21590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椭圆 24">
            <a:extLst>
              <a:ext uri="{FF2B5EF4-FFF2-40B4-BE49-F238E27FC236}">
                <a16:creationId xmlns:a16="http://schemas.microsoft.com/office/drawing/2014/main" id="{7B87E4C5-6263-8B9D-8647-D9368C2F414E}"/>
              </a:ext>
            </a:extLst>
          </p:cNvPr>
          <p:cNvSpPr/>
          <p:nvPr/>
        </p:nvSpPr>
        <p:spPr>
          <a:xfrm>
            <a:off x="4881034" y="5253567"/>
            <a:ext cx="478367" cy="480484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FDAF9706-4196-6B9B-1040-E9BC6DFDF045}"/>
              </a:ext>
            </a:extLst>
          </p:cNvPr>
          <p:cNvSpPr/>
          <p:nvPr/>
        </p:nvSpPr>
        <p:spPr>
          <a:xfrm>
            <a:off x="6015600" y="4154400"/>
            <a:ext cx="3962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1" name="直接箭头连接符 40">
            <a:extLst>
              <a:ext uri="{FF2B5EF4-FFF2-40B4-BE49-F238E27FC236}">
                <a16:creationId xmlns:a16="http://schemas.microsoft.com/office/drawing/2014/main" id="{049C0761-D678-F800-1925-BF2AC490C61E}"/>
              </a:ext>
            </a:extLst>
          </p:cNvPr>
          <p:cNvCxnSpPr/>
          <p:nvPr/>
        </p:nvCxnSpPr>
        <p:spPr>
          <a:xfrm flipH="1">
            <a:off x="4705351" y="4466167"/>
            <a:ext cx="213783" cy="21590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!!!箭头2-2">
            <a:extLst>
              <a:ext uri="{FF2B5EF4-FFF2-40B4-BE49-F238E27FC236}">
                <a16:creationId xmlns:a16="http://schemas.microsoft.com/office/drawing/2014/main" id="{A3A6960B-3B5E-347C-702F-7A7098A32F4B}"/>
              </a:ext>
            </a:extLst>
          </p:cNvPr>
          <p:cNvCxnSpPr>
            <a:stCxn id="9" idx="5"/>
            <a:endCxn id="23" idx="1"/>
          </p:cNvCxnSpPr>
          <p:nvPr/>
        </p:nvCxnSpPr>
        <p:spPr>
          <a:xfrm>
            <a:off x="5278967" y="4478867"/>
            <a:ext cx="237067" cy="260351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2C5EF141-6799-0771-443C-E0DB1979CFF8}"/>
              </a:ext>
            </a:extLst>
          </p:cNvPr>
          <p:cNvGrpSpPr>
            <a:grpSpLocks/>
          </p:cNvGrpSpPr>
          <p:nvPr/>
        </p:nvGrpSpPr>
        <p:grpSpPr bwMode="auto">
          <a:xfrm>
            <a:off x="8224898" y="3932004"/>
            <a:ext cx="2320803" cy="444791"/>
            <a:chOff x="-6173357" y="0"/>
            <a:chExt cx="35225485" cy="1143674"/>
          </a:xfrm>
        </p:grpSpPr>
        <p:sp>
          <p:nvSpPr>
            <p:cNvPr id="46" name="圆角矩形 5">
              <a:extLst>
                <a:ext uri="{FF2B5EF4-FFF2-40B4-BE49-F238E27FC236}">
                  <a16:creationId xmlns:a16="http://schemas.microsoft.com/office/drawing/2014/main" id="{DB22FB96-7D51-CA49-4D44-AE36E60380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6173357" y="0"/>
              <a:ext cx="35225485" cy="1143674"/>
            </a:xfrm>
            <a:prstGeom prst="roundRect">
              <a:avLst>
                <a:gd name="adj" fmla="val 16667"/>
              </a:avLst>
            </a:prstGeom>
            <a:solidFill>
              <a:srgbClr val="C00000"/>
            </a:solidFill>
            <a:ln w="9525">
              <a:noFill/>
              <a:round/>
              <a:headEnd/>
              <a:tailEnd/>
            </a:ln>
            <a:effectLst>
              <a:outerShdw dist="63500" dir="5400000" algn="ctr" rotWithShape="0">
                <a:srgbClr val="000000">
                  <a:alpha val="10999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endParaRPr kumimoji="0" lang="zh-CN" altLang="en-US" sz="160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47" name="文本框 58">
              <a:extLst>
                <a:ext uri="{FF2B5EF4-FFF2-40B4-BE49-F238E27FC236}">
                  <a16:creationId xmlns:a16="http://schemas.microsoft.com/office/drawing/2014/main" id="{8F36A714-DFC4-15DD-1300-7EC7C031945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2937786" y="122456"/>
              <a:ext cx="30537487" cy="8705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9pPr>
            </a:lstStyle>
            <a:p>
              <a:pPr lvl="0"/>
              <a:r>
                <a:rPr lang="zh-CN" altLang="en-US" sz="1600" dirty="0">
                  <a:solidFill>
                    <a:srgbClr val="FFFFFF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仅仅一次左旋还不行</a:t>
              </a:r>
            </a:p>
          </p:txBody>
        </p:sp>
      </p:grpSp>
      <p:cxnSp>
        <p:nvCxnSpPr>
          <p:cNvPr id="10" name="!!!箭头3-1">
            <a:extLst>
              <a:ext uri="{FF2B5EF4-FFF2-40B4-BE49-F238E27FC236}">
                <a16:creationId xmlns:a16="http://schemas.microsoft.com/office/drawing/2014/main" id="{DCD90A94-3DCC-0167-B15B-06D8B0C914F9}"/>
              </a:ext>
            </a:extLst>
          </p:cNvPr>
          <p:cNvCxnSpPr>
            <a:cxnSpLocks/>
            <a:stCxn id="23" idx="3"/>
            <a:endCxn id="25" idx="7"/>
          </p:cNvCxnSpPr>
          <p:nvPr/>
        </p:nvCxnSpPr>
        <p:spPr>
          <a:xfrm flipH="1">
            <a:off x="5289346" y="5079486"/>
            <a:ext cx="226894" cy="244446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3448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77778E-6 3.58025E-6 L -0.04601 0.08179 " pathEditMode="relative" rAng="0" ptsTypes="AA">
                                          <p:cBhvr>
                                            <p:cTn id="6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2309" y="4074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42" presetClass="path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77778E-7 -3.58025E-6 L -0.04531 0.08118 " pathEditMode="relative" rAng="0" ptsTypes="AA">
                                          <p:cBhvr>
                                            <p:cTn id="8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2552" y="3704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" presetID="42" presetClass="path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38889E-6 3.58025E-6 L -0.04514 -0.08117 " pathEditMode="relative" rAng="0" ptsTypes="AA">
                                          <p:cBhvr>
                                            <p:cTn id="10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2378" y="-422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42" presetClass="path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4.58333E-6 -7.40741E-7 L -0.04519 -0.08125 " pathEditMode="relative" rAng="0" ptsTypes="AA">
                                          <p:cBhvr>
                                            <p:cTn id="12" dur="1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2266" y="-4074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3" presetID="42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5E-6 -3.82716E-6 L -0.04514 -0.0824 " pathEditMode="relative" rAng="0" ptsTypes="AA">
                                          <p:cBhvr>
                                            <p:cTn id="14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2240" y="-422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2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7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0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23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5" dur="5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6" fill="hold">
                          <p:stCondLst>
                            <p:cond delay="indefinite"/>
                          </p:stCondLst>
                          <p:childTnLst>
                            <p:par>
                              <p:cTn id="2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8" presetID="2" presetClass="entr" presetSubtype="2" fill="hold" nodeType="clickEffect" p14:presetBounceEnd="42857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857">
                                          <p:cBhvr additive="base">
                                            <p:cTn id="30" dur="7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857">
                                          <p:cBhvr additive="base">
                                            <p:cTn id="31" dur="7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 animBg="1"/>
          <p:bldP spid="9" grpId="0" animBg="1"/>
          <p:bldP spid="11" grpId="0" animBg="1"/>
          <p:bldP spid="28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77778E-6 3.58025E-6 L -0.04601 0.08179 " pathEditMode="relative" rAng="0" ptsTypes="AA">
                                          <p:cBhvr>
                                            <p:cTn id="6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2309" y="4074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42" presetClass="path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77778E-7 -3.58025E-6 L -0.04531 0.08118 " pathEditMode="relative" rAng="0" ptsTypes="AA">
                                          <p:cBhvr>
                                            <p:cTn id="8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2552" y="3704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" presetID="42" presetClass="path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38889E-6 3.58025E-6 L -0.04514 -0.08117 " pathEditMode="relative" rAng="0" ptsTypes="AA">
                                          <p:cBhvr>
                                            <p:cTn id="10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2378" y="-422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42" presetClass="path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4.58333E-6 -7.40741E-7 L -0.04519 -0.08125 " pathEditMode="relative" rAng="0" ptsTypes="AA">
                                          <p:cBhvr>
                                            <p:cTn id="12" dur="1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2266" y="-4074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3" presetID="42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5E-6 -3.82716E-6 L -0.04514 -0.0824 " pathEditMode="relative" rAng="0" ptsTypes="AA">
                                          <p:cBhvr>
                                            <p:cTn id="14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2240" y="-422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2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7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0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23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5" dur="5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6" fill="hold">
                          <p:stCondLst>
                            <p:cond delay="indefinite"/>
                          </p:stCondLst>
                          <p:childTnLst>
                            <p:par>
                              <p:cTn id="2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8" presetID="2" presetClass="entr" presetSubtype="2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0" dur="7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1" dur="7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 animBg="1"/>
          <p:bldP spid="9" grpId="0" animBg="1"/>
          <p:bldP spid="11" grpId="0" animBg="1"/>
          <p:bldP spid="28" grpId="0"/>
        </p:bldLst>
      </p:timing>
    </mc:Fallback>
  </mc:AlternateContent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!!!泛型类">
            <a:extLst>
              <a:ext uri="{FF2B5EF4-FFF2-40B4-BE49-F238E27FC236}">
                <a16:creationId xmlns:a16="http://schemas.microsoft.com/office/drawing/2014/main" id="{A2E487F3-C6D4-828B-E65B-55EB0A9300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880" y="1002232"/>
            <a:ext cx="2089470" cy="517190"/>
          </a:xfrm>
        </p:spPr>
        <p:txBody>
          <a:bodyPr/>
          <a:lstStyle/>
          <a:p>
            <a:r>
              <a:rPr lang="zh-CN" altLang="en-US" dirty="0"/>
              <a:t>数据结构（</a:t>
            </a:r>
          </a:p>
        </p:txBody>
      </p:sp>
      <p:sp>
        <p:nvSpPr>
          <p:cNvPr id="45" name="!!!泛型类">
            <a:extLst>
              <a:ext uri="{FF2B5EF4-FFF2-40B4-BE49-F238E27FC236}">
                <a16:creationId xmlns:a16="http://schemas.microsoft.com/office/drawing/2014/main" id="{000F737A-DA2F-FD9F-A5D6-00AE7C6D8598}"/>
              </a:ext>
            </a:extLst>
          </p:cNvPr>
          <p:cNvSpPr txBox="1">
            <a:spLocks/>
          </p:cNvSpPr>
          <p:nvPr/>
        </p:nvSpPr>
        <p:spPr>
          <a:xfrm>
            <a:off x="3303538" y="1002232"/>
            <a:ext cx="322882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）</a:t>
            </a:r>
          </a:p>
        </p:txBody>
      </p:sp>
      <p:sp>
        <p:nvSpPr>
          <p:cNvPr id="52" name="!!!树">
            <a:extLst>
              <a:ext uri="{FF2B5EF4-FFF2-40B4-BE49-F238E27FC236}">
                <a16:creationId xmlns:a16="http://schemas.microsoft.com/office/drawing/2014/main" id="{5FDF6D48-5BEB-BFAE-FAC1-F596B4664F7E}"/>
              </a:ext>
            </a:extLst>
          </p:cNvPr>
          <p:cNvSpPr txBox="1">
            <a:spLocks/>
          </p:cNvSpPr>
          <p:nvPr/>
        </p:nvSpPr>
        <p:spPr>
          <a:xfrm>
            <a:off x="3018349" y="1002232"/>
            <a:ext cx="565470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树</a:t>
            </a:r>
          </a:p>
        </p:txBody>
      </p:sp>
      <p:sp>
        <p:nvSpPr>
          <p:cNvPr id="53" name="!!!平衡">
            <a:extLst>
              <a:ext uri="{FF2B5EF4-FFF2-40B4-BE49-F238E27FC236}">
                <a16:creationId xmlns:a16="http://schemas.microsoft.com/office/drawing/2014/main" id="{00F15D9E-83B9-E648-0578-60242C2EB39B}"/>
              </a:ext>
            </a:extLst>
          </p:cNvPr>
          <p:cNvSpPr txBox="1">
            <a:spLocks/>
          </p:cNvSpPr>
          <p:nvPr/>
        </p:nvSpPr>
        <p:spPr>
          <a:xfrm>
            <a:off x="2002493" y="1002232"/>
            <a:ext cx="693612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平衡</a:t>
            </a:r>
          </a:p>
        </p:txBody>
      </p:sp>
      <p:sp>
        <p:nvSpPr>
          <p:cNvPr id="54" name="!!!二叉">
            <a:extLst>
              <a:ext uri="{FF2B5EF4-FFF2-40B4-BE49-F238E27FC236}">
                <a16:creationId xmlns:a16="http://schemas.microsoft.com/office/drawing/2014/main" id="{2ADD8BD8-9BBB-3E55-174B-EC8085F4584F}"/>
              </a:ext>
            </a:extLst>
          </p:cNvPr>
          <p:cNvSpPr txBox="1">
            <a:spLocks/>
          </p:cNvSpPr>
          <p:nvPr/>
        </p:nvSpPr>
        <p:spPr>
          <a:xfrm>
            <a:off x="2510034" y="1002232"/>
            <a:ext cx="693612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二叉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AC49A39A-7709-E552-53DD-7D49ADF34A53}"/>
              </a:ext>
            </a:extLst>
          </p:cNvPr>
          <p:cNvGrpSpPr/>
          <p:nvPr/>
        </p:nvGrpSpPr>
        <p:grpSpPr>
          <a:xfrm>
            <a:off x="2202518" y="1873469"/>
            <a:ext cx="6888490" cy="594556"/>
            <a:chOff x="3353165" y="5731266"/>
            <a:chExt cx="541786" cy="594560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064471DC-9AC5-9F2D-FFDA-13B818BFA699}"/>
                </a:ext>
              </a:extLst>
            </p:cNvPr>
            <p:cNvGrpSpPr/>
            <p:nvPr/>
          </p:nvGrpSpPr>
          <p:grpSpPr>
            <a:xfrm>
              <a:off x="3353165" y="5731266"/>
              <a:ext cx="541786" cy="594560"/>
              <a:chOff x="4304044" y="1286668"/>
              <a:chExt cx="791774" cy="2757793"/>
            </a:xfrm>
            <a:effectLst>
              <a:outerShdw blurRad="381000" dist="2540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7" name="圆角矩形 28">
                <a:extLst>
                  <a:ext uri="{FF2B5EF4-FFF2-40B4-BE49-F238E27FC236}">
                    <a16:creationId xmlns:a16="http://schemas.microsoft.com/office/drawing/2014/main" id="{01A0E3F6-C8D2-BD83-AAF6-1E0CD9B52B97}"/>
                  </a:ext>
                </a:extLst>
              </p:cNvPr>
              <p:cNvSpPr/>
              <p:nvPr/>
            </p:nvSpPr>
            <p:spPr>
              <a:xfrm>
                <a:off x="4304044" y="1286668"/>
                <a:ext cx="791774" cy="2757793"/>
              </a:xfrm>
              <a:prstGeom prst="roundRect">
                <a:avLst/>
              </a:prstGeom>
              <a:gradFill>
                <a:gsLst>
                  <a:gs pos="62000">
                    <a:sysClr val="window" lastClr="FFFFFF">
                      <a:lumMod val="95000"/>
                    </a:sysClr>
                  </a:gs>
                  <a:gs pos="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  <a:gs pos="0">
                    <a:sysClr val="window" lastClr="FFFFFF"/>
                  </a:gs>
                </a:gsLst>
                <a:lin ang="81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>
                  <a:defRPr/>
                </a:pPr>
                <a:endParaRPr lang="zh-CN" altLang="en-US" sz="1995" kern="0">
                  <a:solidFill>
                    <a:sysClr val="window" lastClr="FFFFFF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8" name="圆角矩形 29">
                <a:extLst>
                  <a:ext uri="{FF2B5EF4-FFF2-40B4-BE49-F238E27FC236}">
                    <a16:creationId xmlns:a16="http://schemas.microsoft.com/office/drawing/2014/main" id="{55DB7090-621C-820C-BF73-05968E987817}"/>
                  </a:ext>
                </a:extLst>
              </p:cNvPr>
              <p:cNvSpPr/>
              <p:nvPr/>
            </p:nvSpPr>
            <p:spPr>
              <a:xfrm>
                <a:off x="4304044" y="1286668"/>
                <a:ext cx="791774" cy="2757793"/>
              </a:xfrm>
              <a:prstGeom prst="roundRect">
                <a:avLst/>
              </a:prstGeom>
              <a:gradFill>
                <a:gsLst>
                  <a:gs pos="42000">
                    <a:srgbClr val="F0F0F0"/>
                  </a:gs>
                  <a:gs pos="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  <a:gs pos="0">
                    <a:sysClr val="window" lastClr="FFFFFF"/>
                  </a:gs>
                </a:gsLst>
                <a:lin ang="189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>
                  <a:defRPr/>
                </a:pPr>
                <a:endParaRPr lang="zh-CN" altLang="en-US" sz="1995" kern="0">
                  <a:solidFill>
                    <a:sysClr val="window" lastClr="FFFFFF"/>
                  </a:solidFill>
                  <a:latin typeface="Arial"/>
                  <a:ea typeface="微软雅黑"/>
                </a:endParaRPr>
              </a:p>
            </p:txBody>
          </p:sp>
        </p:grpSp>
        <p:sp>
          <p:nvSpPr>
            <p:cNvPr id="6" name="TextBox 12">
              <a:extLst>
                <a:ext uri="{FF2B5EF4-FFF2-40B4-BE49-F238E27FC236}">
                  <a16:creationId xmlns:a16="http://schemas.microsoft.com/office/drawing/2014/main" id="{820CEF68-607C-93FC-D084-2F98D0A8671A}"/>
                </a:ext>
              </a:extLst>
            </p:cNvPr>
            <p:cNvSpPr txBox="1"/>
            <p:nvPr/>
          </p:nvSpPr>
          <p:spPr>
            <a:xfrm>
              <a:off x="3367764" y="5845715"/>
              <a:ext cx="512588" cy="3693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srgbClr val="C00000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右左：</a:t>
              </a:r>
              <a:r>
                <a:rPr lang="zh-CN" altLang="en-US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当根节点右子树的左子树有节点插入，导致二叉树不平衡</a:t>
              </a:r>
              <a:endParaRPr lang="en-US" altLang="zh-CN" b="1" dirty="0">
                <a:solidFill>
                  <a:prstClr val="black">
                    <a:lumMod val="85000"/>
                    <a:lumOff val="15000"/>
                  </a:prst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sp>
        <p:nvSpPr>
          <p:cNvPr id="33" name="!!!右左">
            <a:extLst>
              <a:ext uri="{FF2B5EF4-FFF2-40B4-BE49-F238E27FC236}">
                <a16:creationId xmlns:a16="http://schemas.microsoft.com/office/drawing/2014/main" id="{38C09278-D0DB-D79C-B42F-2CB91C6C7B76}"/>
              </a:ext>
            </a:extLst>
          </p:cNvPr>
          <p:cNvSpPr txBox="1">
            <a:spLocks/>
          </p:cNvSpPr>
          <p:nvPr/>
        </p:nvSpPr>
        <p:spPr>
          <a:xfrm>
            <a:off x="3485137" y="1002232"/>
            <a:ext cx="1048763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右左</a:t>
            </a:r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F604AC18-93B4-614E-78A3-C9B83B4F07A2}"/>
              </a:ext>
            </a:extLst>
          </p:cNvPr>
          <p:cNvSpPr/>
          <p:nvPr/>
        </p:nvSpPr>
        <p:spPr>
          <a:xfrm>
            <a:off x="5422901" y="3511551"/>
            <a:ext cx="480484" cy="48048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A1EB03AF-E452-64CB-5FEB-C82E453B9E22}"/>
              </a:ext>
            </a:extLst>
          </p:cNvPr>
          <p:cNvSpPr/>
          <p:nvPr/>
        </p:nvSpPr>
        <p:spPr>
          <a:xfrm>
            <a:off x="4870451" y="4068234"/>
            <a:ext cx="478367" cy="480484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4CA821E8-D508-E656-629E-40AFF2A74E0E}"/>
              </a:ext>
            </a:extLst>
          </p:cNvPr>
          <p:cNvSpPr/>
          <p:nvPr/>
        </p:nvSpPr>
        <p:spPr>
          <a:xfrm>
            <a:off x="5973234" y="4068234"/>
            <a:ext cx="480484" cy="480484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73D1896C-23C2-0203-F9E6-8C3E838B6B69}"/>
              </a:ext>
            </a:extLst>
          </p:cNvPr>
          <p:cNvCxnSpPr>
            <a:stCxn id="3" idx="3"/>
            <a:endCxn id="10" idx="7"/>
          </p:cNvCxnSpPr>
          <p:nvPr/>
        </p:nvCxnSpPr>
        <p:spPr>
          <a:xfrm flipH="1">
            <a:off x="5278967" y="3922185"/>
            <a:ext cx="213784" cy="21590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!!!箭头1-2">
            <a:extLst>
              <a:ext uri="{FF2B5EF4-FFF2-40B4-BE49-F238E27FC236}">
                <a16:creationId xmlns:a16="http://schemas.microsoft.com/office/drawing/2014/main" id="{CD2C59F4-A330-C5C2-8672-FADF4D2EBF40}"/>
              </a:ext>
            </a:extLst>
          </p:cNvPr>
          <p:cNvCxnSpPr>
            <a:stCxn id="3" idx="5"/>
            <a:endCxn id="13" idx="1"/>
          </p:cNvCxnSpPr>
          <p:nvPr/>
        </p:nvCxnSpPr>
        <p:spPr>
          <a:xfrm>
            <a:off x="5831417" y="3922185"/>
            <a:ext cx="211667" cy="21590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6A968C40-F6DD-C391-0894-F8F5026D5F63}"/>
              </a:ext>
            </a:extLst>
          </p:cNvPr>
          <p:cNvCxnSpPr>
            <a:endCxn id="29" idx="1"/>
          </p:cNvCxnSpPr>
          <p:nvPr/>
        </p:nvCxnSpPr>
        <p:spPr>
          <a:xfrm>
            <a:off x="6383867" y="4485217"/>
            <a:ext cx="211667" cy="218016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组合 34">
            <a:extLst>
              <a:ext uri="{FF2B5EF4-FFF2-40B4-BE49-F238E27FC236}">
                <a16:creationId xmlns:a16="http://schemas.microsoft.com/office/drawing/2014/main" id="{E284E19D-DB4D-F9F2-C910-46A8648B7191}"/>
              </a:ext>
            </a:extLst>
          </p:cNvPr>
          <p:cNvGrpSpPr>
            <a:grpSpLocks/>
          </p:cNvGrpSpPr>
          <p:nvPr/>
        </p:nvGrpSpPr>
        <p:grpSpPr bwMode="auto">
          <a:xfrm>
            <a:off x="6525686" y="4633382"/>
            <a:ext cx="480482" cy="480482"/>
            <a:chOff x="4893880" y="3474963"/>
            <a:chExt cx="360869" cy="360362"/>
          </a:xfrm>
        </p:grpSpPr>
        <p:sp>
          <p:nvSpPr>
            <p:cNvPr id="29" name="椭圆 28">
              <a:extLst>
                <a:ext uri="{FF2B5EF4-FFF2-40B4-BE49-F238E27FC236}">
                  <a16:creationId xmlns:a16="http://schemas.microsoft.com/office/drawing/2014/main" id="{1BCD1CE7-FBD0-2DB8-95A6-6AF363B9D30D}"/>
                </a:ext>
              </a:extLst>
            </p:cNvPr>
            <p:cNvSpPr/>
            <p:nvPr/>
          </p:nvSpPr>
          <p:spPr>
            <a:xfrm>
              <a:off x="4893880" y="3474963"/>
              <a:ext cx="360869" cy="360362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AA35EE04-1D86-C0B7-DA51-C27DBAE14580}"/>
                </a:ext>
              </a:extLst>
            </p:cNvPr>
            <p:cNvSpPr/>
            <p:nvPr/>
          </p:nvSpPr>
          <p:spPr>
            <a:xfrm>
              <a:off x="4924459" y="3539627"/>
              <a:ext cx="297615" cy="23083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11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1" name="椭圆 30">
            <a:extLst>
              <a:ext uri="{FF2B5EF4-FFF2-40B4-BE49-F238E27FC236}">
                <a16:creationId xmlns:a16="http://schemas.microsoft.com/office/drawing/2014/main" id="{C6A083AE-46D6-34FE-A5F3-11F4679E6206}"/>
              </a:ext>
            </a:extLst>
          </p:cNvPr>
          <p:cNvSpPr/>
          <p:nvPr/>
        </p:nvSpPr>
        <p:spPr>
          <a:xfrm>
            <a:off x="5446185" y="4669367"/>
            <a:ext cx="478367" cy="480484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2" name="!!!箭头2-2">
            <a:extLst>
              <a:ext uri="{FF2B5EF4-FFF2-40B4-BE49-F238E27FC236}">
                <a16:creationId xmlns:a16="http://schemas.microsoft.com/office/drawing/2014/main" id="{DAA024FE-0C1F-A47E-1D9A-74AE33A2EE7D}"/>
              </a:ext>
            </a:extLst>
          </p:cNvPr>
          <p:cNvCxnSpPr>
            <a:endCxn id="31" idx="7"/>
          </p:cNvCxnSpPr>
          <p:nvPr/>
        </p:nvCxnSpPr>
        <p:spPr>
          <a:xfrm flipH="1">
            <a:off x="5854700" y="4523318"/>
            <a:ext cx="213784" cy="21590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椭圆 33">
            <a:extLst>
              <a:ext uri="{FF2B5EF4-FFF2-40B4-BE49-F238E27FC236}">
                <a16:creationId xmlns:a16="http://schemas.microsoft.com/office/drawing/2014/main" id="{4B086136-FBBA-E965-F329-16E89FED4690}"/>
              </a:ext>
            </a:extLst>
          </p:cNvPr>
          <p:cNvSpPr/>
          <p:nvPr/>
        </p:nvSpPr>
        <p:spPr>
          <a:xfrm>
            <a:off x="4881034" y="5253567"/>
            <a:ext cx="478367" cy="480484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C2D7BF48-ED7D-54A1-3295-B00D2B0EFCF7}"/>
              </a:ext>
            </a:extLst>
          </p:cNvPr>
          <p:cNvSpPr/>
          <p:nvPr/>
        </p:nvSpPr>
        <p:spPr>
          <a:xfrm>
            <a:off x="6015600" y="4154400"/>
            <a:ext cx="3962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任意多边形 23">
            <a:extLst>
              <a:ext uri="{FF2B5EF4-FFF2-40B4-BE49-F238E27FC236}">
                <a16:creationId xmlns:a16="http://schemas.microsoft.com/office/drawing/2014/main" id="{0E351730-1A6A-5DB0-B0F8-CA6C9DAEDEEA}"/>
              </a:ext>
            </a:extLst>
          </p:cNvPr>
          <p:cNvSpPr/>
          <p:nvPr/>
        </p:nvSpPr>
        <p:spPr>
          <a:xfrm rot="21397899" flipH="1">
            <a:off x="4730751" y="3989918"/>
            <a:ext cx="2345267" cy="1998133"/>
          </a:xfrm>
          <a:custGeom>
            <a:avLst/>
            <a:gdLst>
              <a:gd name="connsiteX0" fmla="*/ 691765 w 2156380"/>
              <a:gd name="connsiteY0" fmla="*/ 5367 h 1842189"/>
              <a:gd name="connsiteX1" fmla="*/ 2156292 w 2156380"/>
              <a:gd name="connsiteY1" fmla="*/ 1395553 h 1842189"/>
              <a:gd name="connsiteX2" fmla="*/ 758673 w 2156380"/>
              <a:gd name="connsiteY2" fmla="*/ 1826733 h 1842189"/>
              <a:gd name="connsiteX3" fmla="*/ 390 w 2156380"/>
              <a:gd name="connsiteY3" fmla="*/ 949504 h 1842189"/>
              <a:gd name="connsiteX4" fmla="*/ 691765 w 2156380"/>
              <a:gd name="connsiteY4" fmla="*/ 5367 h 18421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56380" h="1842189">
                <a:moveTo>
                  <a:pt x="691765" y="5367"/>
                </a:moveTo>
                <a:cubicBezTo>
                  <a:pt x="1051082" y="79708"/>
                  <a:pt x="2145141" y="1091992"/>
                  <a:pt x="2156292" y="1395553"/>
                </a:cubicBezTo>
                <a:cubicBezTo>
                  <a:pt x="2167443" y="1699114"/>
                  <a:pt x="1117990" y="1901074"/>
                  <a:pt x="758673" y="1826733"/>
                </a:cubicBezTo>
                <a:cubicBezTo>
                  <a:pt x="399356" y="1752392"/>
                  <a:pt x="14019" y="1250587"/>
                  <a:pt x="390" y="949504"/>
                </a:cubicBezTo>
                <a:cubicBezTo>
                  <a:pt x="-13239" y="648421"/>
                  <a:pt x="332448" y="-68974"/>
                  <a:pt x="691765" y="5367"/>
                </a:cubicBezTo>
                <a:close/>
              </a:path>
            </a:pathLst>
          </a:cu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/>
          </a:p>
        </p:txBody>
      </p:sp>
      <p:sp>
        <p:nvSpPr>
          <p:cNvPr id="38" name="任意多边形 25">
            <a:extLst>
              <a:ext uri="{FF2B5EF4-FFF2-40B4-BE49-F238E27FC236}">
                <a16:creationId xmlns:a16="http://schemas.microsoft.com/office/drawing/2014/main" id="{F5C9E9AE-3FA8-1E05-C77F-1809A1BA6DE5}"/>
              </a:ext>
            </a:extLst>
          </p:cNvPr>
          <p:cNvSpPr/>
          <p:nvPr/>
        </p:nvSpPr>
        <p:spPr>
          <a:xfrm flipH="1">
            <a:off x="4425951" y="3865034"/>
            <a:ext cx="3837516" cy="1869017"/>
          </a:xfrm>
          <a:custGeom>
            <a:avLst/>
            <a:gdLst>
              <a:gd name="connsiteX0" fmla="*/ 4698380 w 4698380"/>
              <a:gd name="connsiteY0" fmla="*/ 2371688 h 2371688"/>
              <a:gd name="connsiteX1" fmla="*/ 2304585 w 4698380"/>
              <a:gd name="connsiteY1" fmla="*/ 195 h 2371688"/>
              <a:gd name="connsiteX2" fmla="*/ 0 w 4698380"/>
              <a:gd name="connsiteY2" fmla="*/ 2267610 h 23716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98380" h="2371688">
                <a:moveTo>
                  <a:pt x="4698380" y="2371688"/>
                </a:moveTo>
                <a:cubicBezTo>
                  <a:pt x="3893014" y="1194614"/>
                  <a:pt x="3087648" y="17541"/>
                  <a:pt x="2304585" y="195"/>
                </a:cubicBezTo>
                <a:cubicBezTo>
                  <a:pt x="1521522" y="-17151"/>
                  <a:pt x="760761" y="1125229"/>
                  <a:pt x="0" y="2267610"/>
                </a:cubicBezTo>
              </a:path>
            </a:pathLst>
          </a:custGeom>
          <a:noFill/>
          <a:ln w="25400">
            <a:solidFill>
              <a:srgbClr val="00B0F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/>
          </a:p>
        </p:txBody>
      </p:sp>
      <p:cxnSp>
        <p:nvCxnSpPr>
          <p:cNvPr id="9" name="!!!箭头3-1">
            <a:extLst>
              <a:ext uri="{FF2B5EF4-FFF2-40B4-BE49-F238E27FC236}">
                <a16:creationId xmlns:a16="http://schemas.microsoft.com/office/drawing/2014/main" id="{2C41A745-DEBD-A5CB-45F0-A6A5EFD35684}"/>
              </a:ext>
            </a:extLst>
          </p:cNvPr>
          <p:cNvCxnSpPr>
            <a:cxnSpLocks/>
            <a:stCxn id="31" idx="3"/>
            <a:endCxn id="34" idx="7"/>
          </p:cNvCxnSpPr>
          <p:nvPr/>
        </p:nvCxnSpPr>
        <p:spPr>
          <a:xfrm flipH="1">
            <a:off x="5289346" y="5079486"/>
            <a:ext cx="226894" cy="244446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85191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!!!泛型类">
            <a:extLst>
              <a:ext uri="{FF2B5EF4-FFF2-40B4-BE49-F238E27FC236}">
                <a16:creationId xmlns:a16="http://schemas.microsoft.com/office/drawing/2014/main" id="{A2E487F3-C6D4-828B-E65B-55EB0A9300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880" y="1002232"/>
            <a:ext cx="2089470" cy="517190"/>
          </a:xfrm>
        </p:spPr>
        <p:txBody>
          <a:bodyPr/>
          <a:lstStyle/>
          <a:p>
            <a:r>
              <a:rPr lang="zh-CN" altLang="en-US" dirty="0"/>
              <a:t>数据结构（</a:t>
            </a:r>
          </a:p>
        </p:txBody>
      </p:sp>
      <p:sp>
        <p:nvSpPr>
          <p:cNvPr id="45" name="!!!泛型类">
            <a:extLst>
              <a:ext uri="{FF2B5EF4-FFF2-40B4-BE49-F238E27FC236}">
                <a16:creationId xmlns:a16="http://schemas.microsoft.com/office/drawing/2014/main" id="{000F737A-DA2F-FD9F-A5D6-00AE7C6D8598}"/>
              </a:ext>
            </a:extLst>
          </p:cNvPr>
          <p:cNvSpPr txBox="1">
            <a:spLocks/>
          </p:cNvSpPr>
          <p:nvPr/>
        </p:nvSpPr>
        <p:spPr>
          <a:xfrm>
            <a:off x="3303538" y="1002232"/>
            <a:ext cx="322882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）</a:t>
            </a:r>
          </a:p>
        </p:txBody>
      </p:sp>
      <p:sp>
        <p:nvSpPr>
          <p:cNvPr id="52" name="!!!树">
            <a:extLst>
              <a:ext uri="{FF2B5EF4-FFF2-40B4-BE49-F238E27FC236}">
                <a16:creationId xmlns:a16="http://schemas.microsoft.com/office/drawing/2014/main" id="{5FDF6D48-5BEB-BFAE-FAC1-F596B4664F7E}"/>
              </a:ext>
            </a:extLst>
          </p:cNvPr>
          <p:cNvSpPr txBox="1">
            <a:spLocks/>
          </p:cNvSpPr>
          <p:nvPr/>
        </p:nvSpPr>
        <p:spPr>
          <a:xfrm>
            <a:off x="3018349" y="1002232"/>
            <a:ext cx="565470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树</a:t>
            </a:r>
          </a:p>
        </p:txBody>
      </p:sp>
      <p:sp>
        <p:nvSpPr>
          <p:cNvPr id="53" name="!!!平衡">
            <a:extLst>
              <a:ext uri="{FF2B5EF4-FFF2-40B4-BE49-F238E27FC236}">
                <a16:creationId xmlns:a16="http://schemas.microsoft.com/office/drawing/2014/main" id="{00F15D9E-83B9-E648-0578-60242C2EB39B}"/>
              </a:ext>
            </a:extLst>
          </p:cNvPr>
          <p:cNvSpPr txBox="1">
            <a:spLocks/>
          </p:cNvSpPr>
          <p:nvPr/>
        </p:nvSpPr>
        <p:spPr>
          <a:xfrm>
            <a:off x="2002493" y="1002232"/>
            <a:ext cx="693612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平衡</a:t>
            </a:r>
          </a:p>
        </p:txBody>
      </p:sp>
      <p:sp>
        <p:nvSpPr>
          <p:cNvPr id="54" name="!!!二叉">
            <a:extLst>
              <a:ext uri="{FF2B5EF4-FFF2-40B4-BE49-F238E27FC236}">
                <a16:creationId xmlns:a16="http://schemas.microsoft.com/office/drawing/2014/main" id="{2ADD8BD8-9BBB-3E55-174B-EC8085F4584F}"/>
              </a:ext>
            </a:extLst>
          </p:cNvPr>
          <p:cNvSpPr txBox="1">
            <a:spLocks/>
          </p:cNvSpPr>
          <p:nvPr/>
        </p:nvSpPr>
        <p:spPr>
          <a:xfrm>
            <a:off x="2510034" y="1002232"/>
            <a:ext cx="693612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二叉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AC49A39A-7709-E552-53DD-7D49ADF34A53}"/>
              </a:ext>
            </a:extLst>
          </p:cNvPr>
          <p:cNvGrpSpPr/>
          <p:nvPr/>
        </p:nvGrpSpPr>
        <p:grpSpPr>
          <a:xfrm>
            <a:off x="2202518" y="1873469"/>
            <a:ext cx="6888490" cy="594556"/>
            <a:chOff x="3353165" y="5731266"/>
            <a:chExt cx="541786" cy="594560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064471DC-9AC5-9F2D-FFDA-13B818BFA699}"/>
                </a:ext>
              </a:extLst>
            </p:cNvPr>
            <p:cNvGrpSpPr/>
            <p:nvPr/>
          </p:nvGrpSpPr>
          <p:grpSpPr>
            <a:xfrm>
              <a:off x="3353165" y="5731266"/>
              <a:ext cx="541786" cy="594560"/>
              <a:chOff x="4304044" y="1286668"/>
              <a:chExt cx="791774" cy="2757793"/>
            </a:xfrm>
            <a:effectLst>
              <a:outerShdw blurRad="381000" dist="2540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7" name="圆角矩形 28">
                <a:extLst>
                  <a:ext uri="{FF2B5EF4-FFF2-40B4-BE49-F238E27FC236}">
                    <a16:creationId xmlns:a16="http://schemas.microsoft.com/office/drawing/2014/main" id="{01A0E3F6-C8D2-BD83-AAF6-1E0CD9B52B97}"/>
                  </a:ext>
                </a:extLst>
              </p:cNvPr>
              <p:cNvSpPr/>
              <p:nvPr/>
            </p:nvSpPr>
            <p:spPr>
              <a:xfrm>
                <a:off x="4304044" y="1286668"/>
                <a:ext cx="791774" cy="2757793"/>
              </a:xfrm>
              <a:prstGeom prst="roundRect">
                <a:avLst/>
              </a:prstGeom>
              <a:gradFill>
                <a:gsLst>
                  <a:gs pos="62000">
                    <a:sysClr val="window" lastClr="FFFFFF">
                      <a:lumMod val="95000"/>
                    </a:sysClr>
                  </a:gs>
                  <a:gs pos="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  <a:gs pos="0">
                    <a:sysClr val="window" lastClr="FFFFFF"/>
                  </a:gs>
                </a:gsLst>
                <a:lin ang="81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>
                  <a:defRPr/>
                </a:pPr>
                <a:endParaRPr lang="zh-CN" altLang="en-US" sz="1995" kern="0">
                  <a:solidFill>
                    <a:sysClr val="window" lastClr="FFFFFF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8" name="圆角矩形 29">
                <a:extLst>
                  <a:ext uri="{FF2B5EF4-FFF2-40B4-BE49-F238E27FC236}">
                    <a16:creationId xmlns:a16="http://schemas.microsoft.com/office/drawing/2014/main" id="{55DB7090-621C-820C-BF73-05968E987817}"/>
                  </a:ext>
                </a:extLst>
              </p:cNvPr>
              <p:cNvSpPr/>
              <p:nvPr/>
            </p:nvSpPr>
            <p:spPr>
              <a:xfrm>
                <a:off x="4304044" y="1286668"/>
                <a:ext cx="791774" cy="2757793"/>
              </a:xfrm>
              <a:prstGeom prst="roundRect">
                <a:avLst/>
              </a:prstGeom>
              <a:gradFill>
                <a:gsLst>
                  <a:gs pos="42000">
                    <a:srgbClr val="F0F0F0"/>
                  </a:gs>
                  <a:gs pos="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  <a:gs pos="0">
                    <a:sysClr val="window" lastClr="FFFFFF"/>
                  </a:gs>
                </a:gsLst>
                <a:lin ang="189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>
                  <a:defRPr/>
                </a:pPr>
                <a:endParaRPr lang="zh-CN" altLang="en-US" sz="1995" kern="0">
                  <a:solidFill>
                    <a:sysClr val="window" lastClr="FFFFFF"/>
                  </a:solidFill>
                  <a:latin typeface="Arial"/>
                  <a:ea typeface="微软雅黑"/>
                </a:endParaRPr>
              </a:p>
            </p:txBody>
          </p:sp>
        </p:grpSp>
        <p:sp>
          <p:nvSpPr>
            <p:cNvPr id="6" name="TextBox 12">
              <a:extLst>
                <a:ext uri="{FF2B5EF4-FFF2-40B4-BE49-F238E27FC236}">
                  <a16:creationId xmlns:a16="http://schemas.microsoft.com/office/drawing/2014/main" id="{820CEF68-607C-93FC-D084-2F98D0A8671A}"/>
                </a:ext>
              </a:extLst>
            </p:cNvPr>
            <p:cNvSpPr txBox="1"/>
            <p:nvPr/>
          </p:nvSpPr>
          <p:spPr>
            <a:xfrm>
              <a:off x="3367764" y="5845715"/>
              <a:ext cx="512588" cy="3693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srgbClr val="C00000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右左：</a:t>
              </a:r>
              <a:r>
                <a:rPr lang="zh-CN" altLang="en-US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当根节点右子树的左子树有节点插入，导致二叉树不平衡</a:t>
              </a:r>
              <a:endParaRPr lang="en-US" altLang="zh-CN" b="1" dirty="0">
                <a:solidFill>
                  <a:prstClr val="black">
                    <a:lumMod val="85000"/>
                    <a:lumOff val="15000"/>
                  </a:prst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sp>
        <p:nvSpPr>
          <p:cNvPr id="33" name="!!!右左">
            <a:extLst>
              <a:ext uri="{FF2B5EF4-FFF2-40B4-BE49-F238E27FC236}">
                <a16:creationId xmlns:a16="http://schemas.microsoft.com/office/drawing/2014/main" id="{38C09278-D0DB-D79C-B42F-2CB91C6C7B76}"/>
              </a:ext>
            </a:extLst>
          </p:cNvPr>
          <p:cNvSpPr txBox="1">
            <a:spLocks/>
          </p:cNvSpPr>
          <p:nvPr/>
        </p:nvSpPr>
        <p:spPr>
          <a:xfrm>
            <a:off x="3485137" y="1002232"/>
            <a:ext cx="1048763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右左</a:t>
            </a:r>
          </a:p>
        </p:txBody>
      </p:sp>
      <p:sp>
        <p:nvSpPr>
          <p:cNvPr id="2" name="椭圆 1">
            <a:extLst>
              <a:ext uri="{FF2B5EF4-FFF2-40B4-BE49-F238E27FC236}">
                <a16:creationId xmlns:a16="http://schemas.microsoft.com/office/drawing/2014/main" id="{4334AFEA-B8F0-1864-C3FF-C81633ADFF91}"/>
              </a:ext>
            </a:extLst>
          </p:cNvPr>
          <p:cNvSpPr/>
          <p:nvPr/>
        </p:nvSpPr>
        <p:spPr>
          <a:xfrm>
            <a:off x="5422901" y="3511551"/>
            <a:ext cx="480484" cy="48048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9809FF48-63E0-8FBB-CB8A-F33512FED184}"/>
              </a:ext>
            </a:extLst>
          </p:cNvPr>
          <p:cNvSpPr/>
          <p:nvPr/>
        </p:nvSpPr>
        <p:spPr>
          <a:xfrm>
            <a:off x="4870451" y="4068234"/>
            <a:ext cx="478367" cy="480484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AED56D60-64D3-2F90-0302-68FF4A293F33}"/>
              </a:ext>
            </a:extLst>
          </p:cNvPr>
          <p:cNvSpPr/>
          <p:nvPr/>
        </p:nvSpPr>
        <p:spPr>
          <a:xfrm>
            <a:off x="5973234" y="4068234"/>
            <a:ext cx="480484" cy="480484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E7B49E86-5DC2-118F-0045-3850515CE6F4}"/>
              </a:ext>
            </a:extLst>
          </p:cNvPr>
          <p:cNvCxnSpPr>
            <a:stCxn id="2" idx="3"/>
            <a:endCxn id="9" idx="7"/>
          </p:cNvCxnSpPr>
          <p:nvPr/>
        </p:nvCxnSpPr>
        <p:spPr>
          <a:xfrm flipH="1">
            <a:off x="5278967" y="3922185"/>
            <a:ext cx="213784" cy="21590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313A1CD9-1CF5-FA49-5F2C-2BB8858B5562}"/>
              </a:ext>
            </a:extLst>
          </p:cNvPr>
          <p:cNvGrpSpPr>
            <a:grpSpLocks/>
          </p:cNvGrpSpPr>
          <p:nvPr/>
        </p:nvGrpSpPr>
        <p:grpSpPr bwMode="auto">
          <a:xfrm>
            <a:off x="6525686" y="4633382"/>
            <a:ext cx="480482" cy="480482"/>
            <a:chOff x="4893880" y="3474963"/>
            <a:chExt cx="360869" cy="360362"/>
          </a:xfrm>
        </p:grpSpPr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04B9A0DC-1DC3-2AC8-50EE-4DF70FD02BD4}"/>
                </a:ext>
              </a:extLst>
            </p:cNvPr>
            <p:cNvSpPr/>
            <p:nvPr/>
          </p:nvSpPr>
          <p:spPr>
            <a:xfrm>
              <a:off x="4893880" y="3474963"/>
              <a:ext cx="360869" cy="360362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1F81F736-EDAF-6A62-7501-3CADF9CF2CD3}"/>
                </a:ext>
              </a:extLst>
            </p:cNvPr>
            <p:cNvSpPr/>
            <p:nvPr/>
          </p:nvSpPr>
          <p:spPr>
            <a:xfrm>
              <a:off x="4924459" y="3539627"/>
              <a:ext cx="297615" cy="23083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11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2" name="椭圆 21">
            <a:extLst>
              <a:ext uri="{FF2B5EF4-FFF2-40B4-BE49-F238E27FC236}">
                <a16:creationId xmlns:a16="http://schemas.microsoft.com/office/drawing/2014/main" id="{F93C850B-BC01-0809-F78F-ECACC81FE709}"/>
              </a:ext>
            </a:extLst>
          </p:cNvPr>
          <p:cNvSpPr/>
          <p:nvPr/>
        </p:nvSpPr>
        <p:spPr>
          <a:xfrm>
            <a:off x="5446185" y="4669367"/>
            <a:ext cx="478367" cy="480484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F1376D3E-F875-5CE6-9EB2-DE5C3B57ED80}"/>
              </a:ext>
            </a:extLst>
          </p:cNvPr>
          <p:cNvSpPr/>
          <p:nvPr/>
        </p:nvSpPr>
        <p:spPr>
          <a:xfrm>
            <a:off x="4881034" y="5253567"/>
            <a:ext cx="478367" cy="480484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2D501166-EDBD-B5E5-D4D4-FCA57552129F}"/>
              </a:ext>
            </a:extLst>
          </p:cNvPr>
          <p:cNvCxnSpPr>
            <a:cxnSpLocks/>
            <a:stCxn id="22" idx="3"/>
            <a:endCxn id="24" idx="7"/>
          </p:cNvCxnSpPr>
          <p:nvPr/>
        </p:nvCxnSpPr>
        <p:spPr>
          <a:xfrm flipH="1">
            <a:off x="5289551" y="5077884"/>
            <a:ext cx="226483" cy="245533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>
            <a:extLst>
              <a:ext uri="{FF2B5EF4-FFF2-40B4-BE49-F238E27FC236}">
                <a16:creationId xmlns:a16="http://schemas.microsoft.com/office/drawing/2014/main" id="{C9A791B6-26A6-8213-F431-50DB5C1C5818}"/>
              </a:ext>
            </a:extLst>
          </p:cNvPr>
          <p:cNvSpPr/>
          <p:nvPr/>
        </p:nvSpPr>
        <p:spPr>
          <a:xfrm>
            <a:off x="6015600" y="4154400"/>
            <a:ext cx="3962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任意多边形 25" hidden="1">
            <a:extLst>
              <a:ext uri="{FF2B5EF4-FFF2-40B4-BE49-F238E27FC236}">
                <a16:creationId xmlns:a16="http://schemas.microsoft.com/office/drawing/2014/main" id="{9C68FDD4-3EF3-3E4C-476C-07351B96F1A0}"/>
              </a:ext>
            </a:extLst>
          </p:cNvPr>
          <p:cNvSpPr/>
          <p:nvPr/>
        </p:nvSpPr>
        <p:spPr>
          <a:xfrm flipH="1">
            <a:off x="4425951" y="3865034"/>
            <a:ext cx="3837516" cy="1869017"/>
          </a:xfrm>
          <a:custGeom>
            <a:avLst/>
            <a:gdLst>
              <a:gd name="connsiteX0" fmla="*/ 4698380 w 4698380"/>
              <a:gd name="connsiteY0" fmla="*/ 2371688 h 2371688"/>
              <a:gd name="connsiteX1" fmla="*/ 2304585 w 4698380"/>
              <a:gd name="connsiteY1" fmla="*/ 195 h 2371688"/>
              <a:gd name="connsiteX2" fmla="*/ 0 w 4698380"/>
              <a:gd name="connsiteY2" fmla="*/ 2267610 h 23716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98380" h="2371688">
                <a:moveTo>
                  <a:pt x="4698380" y="2371688"/>
                </a:moveTo>
                <a:cubicBezTo>
                  <a:pt x="3893014" y="1194614"/>
                  <a:pt x="3087648" y="17541"/>
                  <a:pt x="2304585" y="195"/>
                </a:cubicBezTo>
                <a:cubicBezTo>
                  <a:pt x="1521522" y="-17151"/>
                  <a:pt x="760761" y="1125229"/>
                  <a:pt x="0" y="2267610"/>
                </a:cubicBezTo>
              </a:path>
            </a:pathLst>
          </a:custGeom>
          <a:noFill/>
          <a:ln w="25400">
            <a:solidFill>
              <a:srgbClr val="00B0F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/>
          </a:p>
        </p:txBody>
      </p: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BEA1A009-C447-4DD2-CA1B-AE269D700B25}"/>
              </a:ext>
            </a:extLst>
          </p:cNvPr>
          <p:cNvCxnSpPr/>
          <p:nvPr/>
        </p:nvCxnSpPr>
        <p:spPr>
          <a:xfrm>
            <a:off x="7029451" y="5048251"/>
            <a:ext cx="211667" cy="218016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!!!箭头1-2">
            <a:extLst>
              <a:ext uri="{FF2B5EF4-FFF2-40B4-BE49-F238E27FC236}">
                <a16:creationId xmlns:a16="http://schemas.microsoft.com/office/drawing/2014/main" id="{632D6FAB-FA26-5947-E5BA-C7D8815D862E}"/>
              </a:ext>
            </a:extLst>
          </p:cNvPr>
          <p:cNvCxnSpPr>
            <a:cxnSpLocks/>
            <a:stCxn id="2" idx="5"/>
            <a:endCxn id="11" idx="1"/>
          </p:cNvCxnSpPr>
          <p:nvPr/>
        </p:nvCxnSpPr>
        <p:spPr>
          <a:xfrm>
            <a:off x="5833020" y="3921669"/>
            <a:ext cx="210579" cy="21693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E1B23E72-CDB7-5B11-B175-298FBBCDA96D}"/>
              </a:ext>
            </a:extLst>
          </p:cNvPr>
          <p:cNvCxnSpPr>
            <a:cxnSpLocks/>
          </p:cNvCxnSpPr>
          <p:nvPr/>
        </p:nvCxnSpPr>
        <p:spPr>
          <a:xfrm>
            <a:off x="6383867" y="4485217"/>
            <a:ext cx="211667" cy="218016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!!!箭头2-2">
            <a:extLst>
              <a:ext uri="{FF2B5EF4-FFF2-40B4-BE49-F238E27FC236}">
                <a16:creationId xmlns:a16="http://schemas.microsoft.com/office/drawing/2014/main" id="{F6E5EDF1-992E-59D2-BD6C-4D907EAA3F85}"/>
              </a:ext>
            </a:extLst>
          </p:cNvPr>
          <p:cNvCxnSpPr>
            <a:cxnSpLocks/>
          </p:cNvCxnSpPr>
          <p:nvPr/>
        </p:nvCxnSpPr>
        <p:spPr>
          <a:xfrm flipH="1">
            <a:off x="5854700" y="4523318"/>
            <a:ext cx="213784" cy="21590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任意多边形 25">
            <a:extLst>
              <a:ext uri="{FF2B5EF4-FFF2-40B4-BE49-F238E27FC236}">
                <a16:creationId xmlns:a16="http://schemas.microsoft.com/office/drawing/2014/main" id="{2D290B34-5723-6184-53A8-0BDF8563DF80}"/>
              </a:ext>
            </a:extLst>
          </p:cNvPr>
          <p:cNvSpPr/>
          <p:nvPr/>
        </p:nvSpPr>
        <p:spPr>
          <a:xfrm flipH="1">
            <a:off x="4424400" y="3866400"/>
            <a:ext cx="3837516" cy="1869017"/>
          </a:xfrm>
          <a:custGeom>
            <a:avLst/>
            <a:gdLst>
              <a:gd name="connsiteX0" fmla="*/ 4698380 w 4698380"/>
              <a:gd name="connsiteY0" fmla="*/ 2371688 h 2371688"/>
              <a:gd name="connsiteX1" fmla="*/ 2304585 w 4698380"/>
              <a:gd name="connsiteY1" fmla="*/ 195 h 2371688"/>
              <a:gd name="connsiteX2" fmla="*/ 0 w 4698380"/>
              <a:gd name="connsiteY2" fmla="*/ 2267610 h 23716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98380" h="2371688">
                <a:moveTo>
                  <a:pt x="4698380" y="2371688"/>
                </a:moveTo>
                <a:cubicBezTo>
                  <a:pt x="3893014" y="1194614"/>
                  <a:pt x="3087648" y="17541"/>
                  <a:pt x="2304585" y="195"/>
                </a:cubicBezTo>
                <a:cubicBezTo>
                  <a:pt x="1521522" y="-17151"/>
                  <a:pt x="760761" y="1125229"/>
                  <a:pt x="0" y="2267610"/>
                </a:cubicBezTo>
              </a:path>
            </a:pathLst>
          </a:custGeom>
          <a:noFill/>
          <a:ln w="25400">
            <a:solidFill>
              <a:srgbClr val="00B0F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/>
          </a:p>
        </p:txBody>
      </p:sp>
    </p:spTree>
    <p:extLst>
      <p:ext uri="{BB962C8B-B14F-4D97-AF65-F5344CB8AC3E}">
        <p14:creationId xmlns:p14="http://schemas.microsoft.com/office/powerpoint/2010/main" val="1285613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1.85185E-6 L 0.05482 0.08264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91" y="432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-7.40741E-7 L 0.04518 0.08241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53" y="412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-7.40741E-7 L 0.04323 -0.08766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74" y="-4568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4.07407E-6 L 0.04635 -0.08519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31" y="-4321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-7.40741E-7 L 0.04518 0.08241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53" y="412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2" grpId="0" animBg="1"/>
      <p:bldP spid="24" grpId="0" animBg="1"/>
      <p:bldP spid="27" grpId="0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!!!泛型类">
            <a:extLst>
              <a:ext uri="{FF2B5EF4-FFF2-40B4-BE49-F238E27FC236}">
                <a16:creationId xmlns:a16="http://schemas.microsoft.com/office/drawing/2014/main" id="{A2E487F3-C6D4-828B-E65B-55EB0A9300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880" y="1002232"/>
            <a:ext cx="2089470" cy="517190"/>
          </a:xfrm>
        </p:spPr>
        <p:txBody>
          <a:bodyPr/>
          <a:lstStyle/>
          <a:p>
            <a:r>
              <a:rPr lang="zh-CN" altLang="en-US" dirty="0"/>
              <a:t>数据结构（</a:t>
            </a:r>
          </a:p>
        </p:txBody>
      </p:sp>
      <p:sp>
        <p:nvSpPr>
          <p:cNvPr id="45" name="!!!泛型类">
            <a:extLst>
              <a:ext uri="{FF2B5EF4-FFF2-40B4-BE49-F238E27FC236}">
                <a16:creationId xmlns:a16="http://schemas.microsoft.com/office/drawing/2014/main" id="{000F737A-DA2F-FD9F-A5D6-00AE7C6D8598}"/>
              </a:ext>
            </a:extLst>
          </p:cNvPr>
          <p:cNvSpPr txBox="1">
            <a:spLocks/>
          </p:cNvSpPr>
          <p:nvPr/>
        </p:nvSpPr>
        <p:spPr>
          <a:xfrm>
            <a:off x="3303538" y="1002232"/>
            <a:ext cx="322882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）</a:t>
            </a:r>
          </a:p>
        </p:txBody>
      </p:sp>
      <p:sp>
        <p:nvSpPr>
          <p:cNvPr id="52" name="!!!树">
            <a:extLst>
              <a:ext uri="{FF2B5EF4-FFF2-40B4-BE49-F238E27FC236}">
                <a16:creationId xmlns:a16="http://schemas.microsoft.com/office/drawing/2014/main" id="{5FDF6D48-5BEB-BFAE-FAC1-F596B4664F7E}"/>
              </a:ext>
            </a:extLst>
          </p:cNvPr>
          <p:cNvSpPr txBox="1">
            <a:spLocks/>
          </p:cNvSpPr>
          <p:nvPr/>
        </p:nvSpPr>
        <p:spPr>
          <a:xfrm>
            <a:off x="3018349" y="1002232"/>
            <a:ext cx="565470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树</a:t>
            </a:r>
          </a:p>
        </p:txBody>
      </p:sp>
      <p:sp>
        <p:nvSpPr>
          <p:cNvPr id="53" name="!!!平衡">
            <a:extLst>
              <a:ext uri="{FF2B5EF4-FFF2-40B4-BE49-F238E27FC236}">
                <a16:creationId xmlns:a16="http://schemas.microsoft.com/office/drawing/2014/main" id="{00F15D9E-83B9-E648-0578-60242C2EB39B}"/>
              </a:ext>
            </a:extLst>
          </p:cNvPr>
          <p:cNvSpPr txBox="1">
            <a:spLocks/>
          </p:cNvSpPr>
          <p:nvPr/>
        </p:nvSpPr>
        <p:spPr>
          <a:xfrm>
            <a:off x="2002493" y="1002232"/>
            <a:ext cx="693612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平衡</a:t>
            </a:r>
          </a:p>
        </p:txBody>
      </p:sp>
      <p:sp>
        <p:nvSpPr>
          <p:cNvPr id="54" name="!!!二叉">
            <a:extLst>
              <a:ext uri="{FF2B5EF4-FFF2-40B4-BE49-F238E27FC236}">
                <a16:creationId xmlns:a16="http://schemas.microsoft.com/office/drawing/2014/main" id="{2ADD8BD8-9BBB-3E55-174B-EC8085F4584F}"/>
              </a:ext>
            </a:extLst>
          </p:cNvPr>
          <p:cNvSpPr txBox="1">
            <a:spLocks/>
          </p:cNvSpPr>
          <p:nvPr/>
        </p:nvSpPr>
        <p:spPr>
          <a:xfrm>
            <a:off x="2510034" y="1002232"/>
            <a:ext cx="693612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二叉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AC49A39A-7709-E552-53DD-7D49ADF34A53}"/>
              </a:ext>
            </a:extLst>
          </p:cNvPr>
          <p:cNvGrpSpPr/>
          <p:nvPr/>
        </p:nvGrpSpPr>
        <p:grpSpPr>
          <a:xfrm>
            <a:off x="2202518" y="1873469"/>
            <a:ext cx="6888490" cy="594556"/>
            <a:chOff x="3353165" y="5731266"/>
            <a:chExt cx="541786" cy="594560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064471DC-9AC5-9F2D-FFDA-13B818BFA699}"/>
                </a:ext>
              </a:extLst>
            </p:cNvPr>
            <p:cNvGrpSpPr/>
            <p:nvPr/>
          </p:nvGrpSpPr>
          <p:grpSpPr>
            <a:xfrm>
              <a:off x="3353165" y="5731266"/>
              <a:ext cx="541786" cy="594560"/>
              <a:chOff x="4304044" y="1286668"/>
              <a:chExt cx="791774" cy="2757793"/>
            </a:xfrm>
            <a:effectLst>
              <a:outerShdw blurRad="381000" dist="2540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7" name="圆角矩形 28">
                <a:extLst>
                  <a:ext uri="{FF2B5EF4-FFF2-40B4-BE49-F238E27FC236}">
                    <a16:creationId xmlns:a16="http://schemas.microsoft.com/office/drawing/2014/main" id="{01A0E3F6-C8D2-BD83-AAF6-1E0CD9B52B97}"/>
                  </a:ext>
                </a:extLst>
              </p:cNvPr>
              <p:cNvSpPr/>
              <p:nvPr/>
            </p:nvSpPr>
            <p:spPr>
              <a:xfrm>
                <a:off x="4304044" y="1286668"/>
                <a:ext cx="791774" cy="2757793"/>
              </a:xfrm>
              <a:prstGeom prst="roundRect">
                <a:avLst/>
              </a:prstGeom>
              <a:gradFill>
                <a:gsLst>
                  <a:gs pos="62000">
                    <a:sysClr val="window" lastClr="FFFFFF">
                      <a:lumMod val="95000"/>
                    </a:sysClr>
                  </a:gs>
                  <a:gs pos="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  <a:gs pos="0">
                    <a:sysClr val="window" lastClr="FFFFFF"/>
                  </a:gs>
                </a:gsLst>
                <a:lin ang="81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>
                  <a:defRPr/>
                </a:pPr>
                <a:endParaRPr lang="zh-CN" altLang="en-US" sz="1995" kern="0">
                  <a:solidFill>
                    <a:sysClr val="window" lastClr="FFFFFF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8" name="圆角矩形 29">
                <a:extLst>
                  <a:ext uri="{FF2B5EF4-FFF2-40B4-BE49-F238E27FC236}">
                    <a16:creationId xmlns:a16="http://schemas.microsoft.com/office/drawing/2014/main" id="{55DB7090-621C-820C-BF73-05968E987817}"/>
                  </a:ext>
                </a:extLst>
              </p:cNvPr>
              <p:cNvSpPr/>
              <p:nvPr/>
            </p:nvSpPr>
            <p:spPr>
              <a:xfrm>
                <a:off x="4304044" y="1286668"/>
                <a:ext cx="791774" cy="2757793"/>
              </a:xfrm>
              <a:prstGeom prst="roundRect">
                <a:avLst/>
              </a:prstGeom>
              <a:gradFill>
                <a:gsLst>
                  <a:gs pos="42000">
                    <a:srgbClr val="F0F0F0"/>
                  </a:gs>
                  <a:gs pos="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  <a:gs pos="0">
                    <a:sysClr val="window" lastClr="FFFFFF"/>
                  </a:gs>
                </a:gsLst>
                <a:lin ang="189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>
                  <a:defRPr/>
                </a:pPr>
                <a:endParaRPr lang="zh-CN" altLang="en-US" sz="1995" kern="0">
                  <a:solidFill>
                    <a:sysClr val="window" lastClr="FFFFFF"/>
                  </a:solidFill>
                  <a:latin typeface="Arial"/>
                  <a:ea typeface="微软雅黑"/>
                </a:endParaRPr>
              </a:p>
            </p:txBody>
          </p:sp>
        </p:grpSp>
        <p:sp>
          <p:nvSpPr>
            <p:cNvPr id="6" name="TextBox 12">
              <a:extLst>
                <a:ext uri="{FF2B5EF4-FFF2-40B4-BE49-F238E27FC236}">
                  <a16:creationId xmlns:a16="http://schemas.microsoft.com/office/drawing/2014/main" id="{820CEF68-607C-93FC-D084-2F98D0A8671A}"/>
                </a:ext>
              </a:extLst>
            </p:cNvPr>
            <p:cNvSpPr txBox="1"/>
            <p:nvPr/>
          </p:nvSpPr>
          <p:spPr>
            <a:xfrm>
              <a:off x="3367764" y="5845715"/>
              <a:ext cx="512588" cy="3693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srgbClr val="C00000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右左：</a:t>
              </a:r>
              <a:r>
                <a:rPr lang="zh-CN" altLang="en-US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当根节点右子树的左子树有节点插入，导致二叉树不平衡</a:t>
              </a:r>
              <a:endParaRPr lang="en-US" altLang="zh-CN" b="1" dirty="0">
                <a:solidFill>
                  <a:prstClr val="black">
                    <a:lumMod val="85000"/>
                    <a:lumOff val="15000"/>
                  </a:prst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sp>
        <p:nvSpPr>
          <p:cNvPr id="33" name="!!!右左">
            <a:extLst>
              <a:ext uri="{FF2B5EF4-FFF2-40B4-BE49-F238E27FC236}">
                <a16:creationId xmlns:a16="http://schemas.microsoft.com/office/drawing/2014/main" id="{38C09278-D0DB-D79C-B42F-2CB91C6C7B76}"/>
              </a:ext>
            </a:extLst>
          </p:cNvPr>
          <p:cNvSpPr txBox="1">
            <a:spLocks/>
          </p:cNvSpPr>
          <p:nvPr/>
        </p:nvSpPr>
        <p:spPr>
          <a:xfrm>
            <a:off x="3485137" y="1002232"/>
            <a:ext cx="1048763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右左</a:t>
            </a:r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685EA7E7-1A6F-7DF4-A97B-0396267488D9}"/>
              </a:ext>
            </a:extLst>
          </p:cNvPr>
          <p:cNvSpPr/>
          <p:nvPr/>
        </p:nvSpPr>
        <p:spPr>
          <a:xfrm>
            <a:off x="5422901" y="3511551"/>
            <a:ext cx="480484" cy="48048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626D4385-8920-9DBC-C237-8E5D0285D043}"/>
              </a:ext>
            </a:extLst>
          </p:cNvPr>
          <p:cNvSpPr/>
          <p:nvPr/>
        </p:nvSpPr>
        <p:spPr>
          <a:xfrm>
            <a:off x="4870451" y="4068234"/>
            <a:ext cx="478367" cy="480484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DC533BA2-2679-0F47-AA90-6B9597B91F54}"/>
              </a:ext>
            </a:extLst>
          </p:cNvPr>
          <p:cNvCxnSpPr>
            <a:stCxn id="3" idx="3"/>
            <a:endCxn id="10" idx="7"/>
          </p:cNvCxnSpPr>
          <p:nvPr/>
        </p:nvCxnSpPr>
        <p:spPr>
          <a:xfrm flipH="1">
            <a:off x="5278967" y="3922185"/>
            <a:ext cx="213784" cy="21590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!!!箭头1-2">
            <a:extLst>
              <a:ext uri="{FF2B5EF4-FFF2-40B4-BE49-F238E27FC236}">
                <a16:creationId xmlns:a16="http://schemas.microsoft.com/office/drawing/2014/main" id="{FDF41D6E-4C6B-FB8A-656C-92C08AC6F852}"/>
              </a:ext>
            </a:extLst>
          </p:cNvPr>
          <p:cNvCxnSpPr>
            <a:cxnSpLocks/>
            <a:stCxn id="3" idx="5"/>
            <a:endCxn id="36" idx="1"/>
          </p:cNvCxnSpPr>
          <p:nvPr/>
        </p:nvCxnSpPr>
        <p:spPr>
          <a:xfrm>
            <a:off x="5833020" y="3921669"/>
            <a:ext cx="209435" cy="216696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E9001E2E-633B-AC0C-FB69-68E99DC77F6B}"/>
              </a:ext>
            </a:extLst>
          </p:cNvPr>
          <p:cNvCxnSpPr/>
          <p:nvPr/>
        </p:nvCxnSpPr>
        <p:spPr>
          <a:xfrm>
            <a:off x="6383867" y="4485217"/>
            <a:ext cx="211667" cy="218016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CF4861CB-F1E1-6CE0-5A9D-82E438A957EB}"/>
              </a:ext>
            </a:extLst>
          </p:cNvPr>
          <p:cNvCxnSpPr/>
          <p:nvPr/>
        </p:nvCxnSpPr>
        <p:spPr>
          <a:xfrm flipH="1">
            <a:off x="5854700" y="4523318"/>
            <a:ext cx="213784" cy="21590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D1615F65-CD8C-17FC-56BA-65D64CFC3644}"/>
              </a:ext>
            </a:extLst>
          </p:cNvPr>
          <p:cNvCxnSpPr/>
          <p:nvPr/>
        </p:nvCxnSpPr>
        <p:spPr>
          <a:xfrm>
            <a:off x="7029451" y="5048251"/>
            <a:ext cx="211667" cy="218016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5F6958DF-3A71-A527-6251-4D6D1621CA53}"/>
              </a:ext>
            </a:extLst>
          </p:cNvPr>
          <p:cNvGrpSpPr>
            <a:grpSpLocks/>
          </p:cNvGrpSpPr>
          <p:nvPr/>
        </p:nvGrpSpPr>
        <p:grpSpPr bwMode="auto">
          <a:xfrm>
            <a:off x="7196400" y="5202000"/>
            <a:ext cx="480483" cy="480484"/>
            <a:chOff x="4893879" y="3474963"/>
            <a:chExt cx="360870" cy="360362"/>
          </a:xfrm>
        </p:grpSpPr>
        <p:sp>
          <p:nvSpPr>
            <p:cNvPr id="30" name="椭圆 29">
              <a:extLst>
                <a:ext uri="{FF2B5EF4-FFF2-40B4-BE49-F238E27FC236}">
                  <a16:creationId xmlns:a16="http://schemas.microsoft.com/office/drawing/2014/main" id="{19832CE4-8ACB-B233-69D8-FB97BB1D1B00}"/>
                </a:ext>
              </a:extLst>
            </p:cNvPr>
            <p:cNvSpPr/>
            <p:nvPr/>
          </p:nvSpPr>
          <p:spPr>
            <a:xfrm>
              <a:off x="4893879" y="3474963"/>
              <a:ext cx="360870" cy="360362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F741CB6E-B274-6213-CF6E-88CAE2F51944}"/>
                </a:ext>
              </a:extLst>
            </p:cNvPr>
            <p:cNvSpPr/>
            <p:nvPr/>
          </p:nvSpPr>
          <p:spPr>
            <a:xfrm>
              <a:off x="4925506" y="3539728"/>
              <a:ext cx="297615" cy="2308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11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4" name="矩形 33">
            <a:extLst>
              <a:ext uri="{FF2B5EF4-FFF2-40B4-BE49-F238E27FC236}">
                <a16:creationId xmlns:a16="http://schemas.microsoft.com/office/drawing/2014/main" id="{CB6EC569-4242-CD31-0FE5-F380BDA5C4DC}"/>
              </a:ext>
            </a:extLst>
          </p:cNvPr>
          <p:cNvSpPr/>
          <p:nvPr/>
        </p:nvSpPr>
        <p:spPr bwMode="auto">
          <a:xfrm>
            <a:off x="6560663" y="4717621"/>
            <a:ext cx="3962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椭圆 34">
            <a:extLst>
              <a:ext uri="{FF2B5EF4-FFF2-40B4-BE49-F238E27FC236}">
                <a16:creationId xmlns:a16="http://schemas.microsoft.com/office/drawing/2014/main" id="{3EA3BEAF-0F0D-479C-8275-93E1D65951F2}"/>
              </a:ext>
            </a:extLst>
          </p:cNvPr>
          <p:cNvSpPr/>
          <p:nvPr/>
        </p:nvSpPr>
        <p:spPr bwMode="auto">
          <a:xfrm>
            <a:off x="6526800" y="4631267"/>
            <a:ext cx="480484" cy="480484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椭圆 35">
            <a:extLst>
              <a:ext uri="{FF2B5EF4-FFF2-40B4-BE49-F238E27FC236}">
                <a16:creationId xmlns:a16="http://schemas.microsoft.com/office/drawing/2014/main" id="{9F69BDDE-BF19-08B1-29A4-7DE3E6872822}"/>
              </a:ext>
            </a:extLst>
          </p:cNvPr>
          <p:cNvSpPr/>
          <p:nvPr/>
        </p:nvSpPr>
        <p:spPr>
          <a:xfrm>
            <a:off x="5972400" y="4068000"/>
            <a:ext cx="478367" cy="480484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id="{39C3234C-25DB-EF27-BAE6-EACB1A0794BB}"/>
              </a:ext>
            </a:extLst>
          </p:cNvPr>
          <p:cNvSpPr/>
          <p:nvPr/>
        </p:nvSpPr>
        <p:spPr>
          <a:xfrm>
            <a:off x="5446800" y="4669200"/>
            <a:ext cx="478367" cy="48048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任意多边形 41">
            <a:extLst>
              <a:ext uri="{FF2B5EF4-FFF2-40B4-BE49-F238E27FC236}">
                <a16:creationId xmlns:a16="http://schemas.microsoft.com/office/drawing/2014/main" id="{A0809AF7-D9EC-6B32-5FBF-45DC960427BD}"/>
              </a:ext>
            </a:extLst>
          </p:cNvPr>
          <p:cNvSpPr/>
          <p:nvPr/>
        </p:nvSpPr>
        <p:spPr>
          <a:xfrm>
            <a:off x="1928284" y="2806701"/>
            <a:ext cx="7128933" cy="3162300"/>
          </a:xfrm>
          <a:custGeom>
            <a:avLst/>
            <a:gdLst>
              <a:gd name="connsiteX0" fmla="*/ 4698380 w 4698380"/>
              <a:gd name="connsiteY0" fmla="*/ 2371688 h 2371688"/>
              <a:gd name="connsiteX1" fmla="*/ 2304585 w 4698380"/>
              <a:gd name="connsiteY1" fmla="*/ 195 h 2371688"/>
              <a:gd name="connsiteX2" fmla="*/ 0 w 4698380"/>
              <a:gd name="connsiteY2" fmla="*/ 2267610 h 23716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98380" h="2371688">
                <a:moveTo>
                  <a:pt x="4698380" y="2371688"/>
                </a:moveTo>
                <a:cubicBezTo>
                  <a:pt x="3893014" y="1194614"/>
                  <a:pt x="3087648" y="17541"/>
                  <a:pt x="2304585" y="195"/>
                </a:cubicBezTo>
                <a:cubicBezTo>
                  <a:pt x="1521522" y="-17151"/>
                  <a:pt x="760761" y="1125229"/>
                  <a:pt x="0" y="2267610"/>
                </a:cubicBezTo>
              </a:path>
            </a:pathLst>
          </a:custGeom>
          <a:noFill/>
          <a:ln w="25400">
            <a:solidFill>
              <a:srgbClr val="00B0F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/>
          </a:p>
        </p:txBody>
      </p:sp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EA0C37AA-801F-DD0B-97EE-8EF55AC6E8C6}"/>
              </a:ext>
            </a:extLst>
          </p:cNvPr>
          <p:cNvCxnSpPr/>
          <p:nvPr/>
        </p:nvCxnSpPr>
        <p:spPr>
          <a:xfrm flipH="1">
            <a:off x="4576233" y="4478867"/>
            <a:ext cx="315384" cy="273051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箭头连接符 40">
            <a:extLst>
              <a:ext uri="{FF2B5EF4-FFF2-40B4-BE49-F238E27FC236}">
                <a16:creationId xmlns:a16="http://schemas.microsoft.com/office/drawing/2014/main" id="{C1ECC8B3-4CB4-5D3A-8DB9-60BBA8CEC480}"/>
              </a:ext>
            </a:extLst>
          </p:cNvPr>
          <p:cNvCxnSpPr>
            <a:stCxn id="10" idx="5"/>
            <a:endCxn id="37" idx="1"/>
          </p:cNvCxnSpPr>
          <p:nvPr/>
        </p:nvCxnSpPr>
        <p:spPr>
          <a:xfrm>
            <a:off x="5278763" y="4478353"/>
            <a:ext cx="238092" cy="261212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图片 41">
            <a:extLst>
              <a:ext uri="{FF2B5EF4-FFF2-40B4-BE49-F238E27FC236}">
                <a16:creationId xmlns:a16="http://schemas.microsoft.com/office/drawing/2014/main" id="{5CB3A15D-067A-5DB7-9816-AA7F859DEB2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041"/>
          <a:stretch/>
        </p:blipFill>
        <p:spPr>
          <a:xfrm>
            <a:off x="8224308" y="3739092"/>
            <a:ext cx="2609850" cy="85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362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7" dur="5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" fill="hold">
                          <p:stCondLst>
                            <p:cond delay="indefinite"/>
                          </p:stCondLst>
                          <p:childTnLst>
                            <p:par>
                              <p:cTn id="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" presetID="42" presetClass="path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77778E-6 3.58025E-6 L -0.06094 0.08672 " pathEditMode="relative" rAng="0" ptsTypes="AA">
                                          <p:cBhvr>
                                            <p:cTn id="11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3056" y="432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2" presetID="42" presetClass="path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77778E-7 -3.58025E-6 L -0.04532 0.08117 " pathEditMode="relative" rAng="0" ptsTypes="AA">
                                          <p:cBhvr>
                                            <p:cTn id="13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2569" y="432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4" presetID="42" presetClass="path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5E-6 -7.40741E-7 L -0.04389 -0.08356 " pathEditMode="relative" rAng="0" ptsTypes="AA">
                                          <p:cBhvr>
                                            <p:cTn id="15" dur="10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2201" y="-419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6" presetID="42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0131 -0.00093 L -0.05469 -0.08449 " pathEditMode="relative" rAng="0" ptsTypes="AA">
                                          <p:cBhvr>
                                            <p:cTn id="17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2669" y="-419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8" presetID="42" presetClass="path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125E-6 3.33333E-6 L -0.04492 -0.08218 " pathEditMode="relative" rAng="0" ptsTypes="AA">
                                          <p:cBhvr>
                                            <p:cTn id="19" dur="1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2253" y="-412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0" presetID="42" presetClass="path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08333E-6 4.81481E-6 L -0.04558 -0.08194 " pathEditMode="relative" rAng="0" ptsTypes="AA">
                                          <p:cBhvr>
                                            <p:cTn id="21" dur="1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979" y="-421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2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4" presetID="2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26" dur="5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30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2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3" fill="hold">
                          <p:stCondLst>
                            <p:cond delay="indefinite"/>
                          </p:stCondLst>
                          <p:childTnLst>
                            <p:par>
                              <p:cTn id="3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5" presetID="2" presetClass="entr" presetSubtype="2" fill="hold" nodeType="clickEffect" p14:presetBounceEnd="42857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857">
                                          <p:cBhvr additive="base">
                                            <p:cTn id="37" dur="7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857">
                                          <p:cBhvr additive="base">
                                            <p:cTn id="38" dur="7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animBg="1"/>
          <p:bldP spid="10" grpId="0" animBg="1"/>
          <p:bldP spid="34" grpId="0"/>
          <p:bldP spid="35" grpId="0" animBg="1"/>
          <p:bldP spid="36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7" dur="5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" fill="hold">
                          <p:stCondLst>
                            <p:cond delay="indefinite"/>
                          </p:stCondLst>
                          <p:childTnLst>
                            <p:par>
                              <p:cTn id="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" presetID="42" presetClass="path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77778E-6 3.58025E-6 L -0.06094 0.08672 " pathEditMode="relative" rAng="0" ptsTypes="AA">
                                          <p:cBhvr>
                                            <p:cTn id="11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3056" y="432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2" presetID="42" presetClass="path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77778E-7 -3.58025E-6 L -0.04532 0.08117 " pathEditMode="relative" rAng="0" ptsTypes="AA">
                                          <p:cBhvr>
                                            <p:cTn id="13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2569" y="432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4" presetID="42" presetClass="path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5E-6 -7.40741E-7 L -0.04389 -0.08356 " pathEditMode="relative" rAng="0" ptsTypes="AA">
                                          <p:cBhvr>
                                            <p:cTn id="15" dur="10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2201" y="-419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6" presetID="42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0131 -0.00093 L -0.05469 -0.08449 " pathEditMode="relative" rAng="0" ptsTypes="AA">
                                          <p:cBhvr>
                                            <p:cTn id="17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2669" y="-419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8" presetID="42" presetClass="path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125E-6 3.33333E-6 L -0.04492 -0.08218 " pathEditMode="relative" rAng="0" ptsTypes="AA">
                                          <p:cBhvr>
                                            <p:cTn id="19" dur="1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2253" y="-412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0" presetID="42" presetClass="path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08333E-6 4.81481E-6 L -0.04558 -0.08194 " pathEditMode="relative" rAng="0" ptsTypes="AA">
                                          <p:cBhvr>
                                            <p:cTn id="21" dur="1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979" y="-421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2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4" presetID="2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26" dur="5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30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2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3" fill="hold">
                          <p:stCondLst>
                            <p:cond delay="indefinite"/>
                          </p:stCondLst>
                          <p:childTnLst>
                            <p:par>
                              <p:cTn id="3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5" presetID="2" presetClass="entr" presetSubtype="2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" dur="7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8" dur="7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animBg="1"/>
          <p:bldP spid="10" grpId="0" animBg="1"/>
          <p:bldP spid="34" grpId="0"/>
          <p:bldP spid="35" grpId="0" animBg="1"/>
          <p:bldP spid="36" grpId="0" animBg="1"/>
        </p:bldLst>
      </p:timing>
    </mc:Fallback>
  </mc:AlternateContent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!!!泛型类">
            <a:extLst>
              <a:ext uri="{FF2B5EF4-FFF2-40B4-BE49-F238E27FC236}">
                <a16:creationId xmlns:a16="http://schemas.microsoft.com/office/drawing/2014/main" id="{A2E487F3-C6D4-828B-E65B-55EB0A9300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880" y="1002232"/>
            <a:ext cx="2089470" cy="517190"/>
          </a:xfrm>
        </p:spPr>
        <p:txBody>
          <a:bodyPr/>
          <a:lstStyle/>
          <a:p>
            <a:r>
              <a:rPr lang="zh-CN" altLang="en-US" dirty="0"/>
              <a:t>数据结构（</a:t>
            </a:r>
          </a:p>
        </p:txBody>
      </p:sp>
      <p:sp>
        <p:nvSpPr>
          <p:cNvPr id="45" name="!!!泛型类">
            <a:extLst>
              <a:ext uri="{FF2B5EF4-FFF2-40B4-BE49-F238E27FC236}">
                <a16:creationId xmlns:a16="http://schemas.microsoft.com/office/drawing/2014/main" id="{000F737A-DA2F-FD9F-A5D6-00AE7C6D8598}"/>
              </a:ext>
            </a:extLst>
          </p:cNvPr>
          <p:cNvSpPr txBox="1">
            <a:spLocks/>
          </p:cNvSpPr>
          <p:nvPr/>
        </p:nvSpPr>
        <p:spPr>
          <a:xfrm>
            <a:off x="3303538" y="1002232"/>
            <a:ext cx="322882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）</a:t>
            </a:r>
          </a:p>
        </p:txBody>
      </p:sp>
      <p:sp>
        <p:nvSpPr>
          <p:cNvPr id="52" name="!!!树">
            <a:extLst>
              <a:ext uri="{FF2B5EF4-FFF2-40B4-BE49-F238E27FC236}">
                <a16:creationId xmlns:a16="http://schemas.microsoft.com/office/drawing/2014/main" id="{5FDF6D48-5BEB-BFAE-FAC1-F596B4664F7E}"/>
              </a:ext>
            </a:extLst>
          </p:cNvPr>
          <p:cNvSpPr txBox="1">
            <a:spLocks/>
          </p:cNvSpPr>
          <p:nvPr/>
        </p:nvSpPr>
        <p:spPr>
          <a:xfrm>
            <a:off x="3018349" y="1002232"/>
            <a:ext cx="565470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树</a:t>
            </a:r>
          </a:p>
        </p:txBody>
      </p:sp>
      <p:sp>
        <p:nvSpPr>
          <p:cNvPr id="53" name="!!!平衡">
            <a:extLst>
              <a:ext uri="{FF2B5EF4-FFF2-40B4-BE49-F238E27FC236}">
                <a16:creationId xmlns:a16="http://schemas.microsoft.com/office/drawing/2014/main" id="{00F15D9E-83B9-E648-0578-60242C2EB39B}"/>
              </a:ext>
            </a:extLst>
          </p:cNvPr>
          <p:cNvSpPr txBox="1">
            <a:spLocks/>
          </p:cNvSpPr>
          <p:nvPr/>
        </p:nvSpPr>
        <p:spPr>
          <a:xfrm>
            <a:off x="2002493" y="1002232"/>
            <a:ext cx="693612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平衡</a:t>
            </a:r>
          </a:p>
        </p:txBody>
      </p:sp>
      <p:sp>
        <p:nvSpPr>
          <p:cNvPr id="54" name="!!!二叉">
            <a:extLst>
              <a:ext uri="{FF2B5EF4-FFF2-40B4-BE49-F238E27FC236}">
                <a16:creationId xmlns:a16="http://schemas.microsoft.com/office/drawing/2014/main" id="{2ADD8BD8-9BBB-3E55-174B-EC8085F4584F}"/>
              </a:ext>
            </a:extLst>
          </p:cNvPr>
          <p:cNvSpPr txBox="1">
            <a:spLocks/>
          </p:cNvSpPr>
          <p:nvPr/>
        </p:nvSpPr>
        <p:spPr>
          <a:xfrm>
            <a:off x="2510034" y="1002232"/>
            <a:ext cx="693612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二叉</a:t>
            </a:r>
          </a:p>
        </p:txBody>
      </p:sp>
      <p:sp>
        <p:nvSpPr>
          <p:cNvPr id="2" name="!!!泛型类">
            <a:extLst>
              <a:ext uri="{FF2B5EF4-FFF2-40B4-BE49-F238E27FC236}">
                <a16:creationId xmlns:a16="http://schemas.microsoft.com/office/drawing/2014/main" id="{68EA3715-9CE1-ED23-E3C5-673380C8635E}"/>
              </a:ext>
            </a:extLst>
          </p:cNvPr>
          <p:cNvSpPr txBox="1">
            <a:spLocks/>
          </p:cNvSpPr>
          <p:nvPr/>
        </p:nvSpPr>
        <p:spPr>
          <a:xfrm>
            <a:off x="3448402" y="1002232"/>
            <a:ext cx="2430136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需要旋转的四种情况</a:t>
            </a:r>
          </a:p>
        </p:txBody>
      </p:sp>
      <p:sp>
        <p:nvSpPr>
          <p:cNvPr id="10" name="!!!左左">
            <a:extLst>
              <a:ext uri="{FF2B5EF4-FFF2-40B4-BE49-F238E27FC236}">
                <a16:creationId xmlns:a16="http://schemas.microsoft.com/office/drawing/2014/main" id="{7B14FD99-FE11-5FF5-F590-90EF34485A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72400" y="1827586"/>
            <a:ext cx="122411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9pPr>
          </a:lstStyle>
          <a:p>
            <a:pPr marL="342900" lvl="0" indent="-342900">
              <a:buFont typeface="+mj-ea"/>
              <a:buAutoNum type="circleNumDbPlain"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左左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5" name="!!!左右">
            <a:extLst>
              <a:ext uri="{FF2B5EF4-FFF2-40B4-BE49-F238E27FC236}">
                <a16:creationId xmlns:a16="http://schemas.microsoft.com/office/drawing/2014/main" id="{C83D6F46-39A7-6F21-B3D0-5AF8E9D5B7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72400" y="2683949"/>
            <a:ext cx="122411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9pPr>
          </a:lstStyle>
          <a:p>
            <a:pPr marL="342900" lvl="0" indent="-342900">
              <a:buFont typeface="+mj-ea"/>
              <a:buAutoNum type="circleNumDbPlain" startAt="2"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左右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6" name="!!!右右">
            <a:extLst>
              <a:ext uri="{FF2B5EF4-FFF2-40B4-BE49-F238E27FC236}">
                <a16:creationId xmlns:a16="http://schemas.microsoft.com/office/drawing/2014/main" id="{B1792537-2A79-5F5E-80F2-C5E46A2D74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72400" y="3540313"/>
            <a:ext cx="122411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9pPr>
          </a:lstStyle>
          <a:p>
            <a:pPr marL="342900" lvl="0" indent="-342900">
              <a:buFont typeface="+mj-ea"/>
              <a:buAutoNum type="circleNumDbPlain" startAt="3"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右右</a:t>
            </a:r>
          </a:p>
        </p:txBody>
      </p:sp>
      <p:sp>
        <p:nvSpPr>
          <p:cNvPr id="27" name="!!!右左">
            <a:extLst>
              <a:ext uri="{FF2B5EF4-FFF2-40B4-BE49-F238E27FC236}">
                <a16:creationId xmlns:a16="http://schemas.microsoft.com/office/drawing/2014/main" id="{0BC8CEFB-71C2-7F3B-2DB3-D7E77083B3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72400" y="4396676"/>
            <a:ext cx="132836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9pPr>
          </a:lstStyle>
          <a:p>
            <a:pPr marL="342900" lvl="0" indent="-342900">
              <a:buFont typeface="+mj-ea"/>
              <a:buAutoNum type="circleNumDbPlain" startAt="4"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右左</a:t>
            </a:r>
          </a:p>
        </p:txBody>
      </p:sp>
      <p:sp>
        <p:nvSpPr>
          <p:cNvPr id="5" name="文本框 58">
            <a:extLst>
              <a:ext uri="{FF2B5EF4-FFF2-40B4-BE49-F238E27FC236}">
                <a16:creationId xmlns:a16="http://schemas.microsoft.com/office/drawing/2014/main" id="{5E48B6DE-B4FE-57AF-26D2-89AB039D61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34926" y="1844390"/>
            <a:ext cx="99936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9pPr>
          </a:lstStyle>
          <a:p>
            <a:pPr lvl="0"/>
            <a:r>
              <a:rPr lang="zh-CN" altLang="en-US" sz="1600" dirty="0">
                <a:solidFill>
                  <a:srgbClr val="FFFFFF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一次右旋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F0FDEA6-9F05-6FCF-547B-6031C3F776A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7" r="62940"/>
          <a:stretch/>
        </p:blipFill>
        <p:spPr>
          <a:xfrm>
            <a:off x="3134926" y="1731148"/>
            <a:ext cx="1933919" cy="49702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403FC8CC-78D9-6761-29E2-77D9EC9824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8349" y="2682407"/>
            <a:ext cx="4919552" cy="451796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E859FDF1-9653-80A7-786E-74DF34CF212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5" r="63129"/>
          <a:stretch/>
        </p:blipFill>
        <p:spPr>
          <a:xfrm>
            <a:off x="3134926" y="3503287"/>
            <a:ext cx="1933919" cy="50547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A475281-8A83-7AEF-0B25-BA6FF9097EC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8349" y="4355444"/>
            <a:ext cx="4919552" cy="451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355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9E90CFB-5013-47B8-BF42-0596C1816431}"/>
              </a:ext>
            </a:extLst>
          </p:cNvPr>
          <p:cNvSpPr txBox="1"/>
          <p:nvPr/>
        </p:nvSpPr>
        <p:spPr>
          <a:xfrm>
            <a:off x="877752" y="1094478"/>
            <a:ext cx="4686300" cy="57284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0" hangingPunct="0">
              <a:lnSpc>
                <a:spcPct val="200000"/>
              </a:lnSpc>
              <a:defRPr/>
            </a:pPr>
            <a:r>
              <a:rPr lang="zh-CN" altLang="en-US" b="1" dirty="0">
                <a:solidFill>
                  <a:srgbClr val="AD2B26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泛型的学习路径</a:t>
            </a: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C732D4DE-D7E2-4C91-2D2B-A9196F13BF58}"/>
              </a:ext>
            </a:extLst>
          </p:cNvPr>
          <p:cNvSpPr/>
          <p:nvPr/>
        </p:nvSpPr>
        <p:spPr>
          <a:xfrm>
            <a:off x="1514566" y="2473779"/>
            <a:ext cx="1583871" cy="1379764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/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泛型类</a:t>
            </a: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F01A82AD-9F2C-B766-2E67-07BB00E8A61F}"/>
              </a:ext>
            </a:extLst>
          </p:cNvPr>
          <p:cNvSpPr/>
          <p:nvPr/>
        </p:nvSpPr>
        <p:spPr>
          <a:xfrm>
            <a:off x="3955687" y="2473779"/>
            <a:ext cx="1583871" cy="1379764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/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泛型</a:t>
            </a:r>
            <a:endParaRPr lang="en-US" altLang="zh-CN" sz="2400" dirty="0">
              <a:latin typeface="杨任东竹石体-Bold" panose="02000000000000000000" pitchFamily="2" charset="-122"/>
              <a:ea typeface="杨任东竹石体-Bold" panose="02000000000000000000" pitchFamily="2" charset="-122"/>
            </a:endParaRPr>
          </a:p>
          <a:p>
            <a:pPr algn="ctr"/>
            <a:r>
              <a:rPr lang="zh-CN" altLang="en-US" sz="2400" dirty="0"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方法</a:t>
            </a: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A590476E-AF15-5D8A-A6E2-2D1A728BF21C}"/>
              </a:ext>
            </a:extLst>
          </p:cNvPr>
          <p:cNvSpPr/>
          <p:nvPr/>
        </p:nvSpPr>
        <p:spPr>
          <a:xfrm>
            <a:off x="6396809" y="2473779"/>
            <a:ext cx="1583871" cy="1379764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/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泛型</a:t>
            </a:r>
            <a:endParaRPr lang="en-US" altLang="zh-CN" sz="2400" dirty="0">
              <a:latin typeface="杨任东竹石体-Bold" panose="02000000000000000000" pitchFamily="2" charset="-122"/>
              <a:ea typeface="杨任东竹石体-Bold" panose="02000000000000000000" pitchFamily="2" charset="-122"/>
            </a:endParaRPr>
          </a:p>
          <a:p>
            <a:pPr algn="ctr"/>
            <a:r>
              <a:rPr lang="zh-CN" altLang="en-US" sz="2400" dirty="0"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接口</a:t>
            </a: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417B449C-62B7-5B4F-117A-9D123C339A02}"/>
              </a:ext>
            </a:extLst>
          </p:cNvPr>
          <p:cNvSpPr/>
          <p:nvPr/>
        </p:nvSpPr>
        <p:spPr>
          <a:xfrm>
            <a:off x="8927738" y="2473779"/>
            <a:ext cx="1583871" cy="1379764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/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泛型</a:t>
            </a:r>
            <a:endParaRPr lang="en-US" altLang="zh-CN" sz="2400" dirty="0">
              <a:latin typeface="杨任东竹石体-Bold" panose="02000000000000000000" pitchFamily="2" charset="-122"/>
              <a:ea typeface="杨任东竹石体-Bold" panose="02000000000000000000" pitchFamily="2" charset="-122"/>
            </a:endParaRPr>
          </a:p>
          <a:p>
            <a:pPr algn="ctr"/>
            <a:r>
              <a:rPr lang="zh-CN" altLang="en-US" sz="2400" dirty="0"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通配符</a:t>
            </a:r>
          </a:p>
        </p:txBody>
      </p:sp>
    </p:spTree>
    <p:extLst>
      <p:ext uri="{BB962C8B-B14F-4D97-AF65-F5344CB8AC3E}">
        <p14:creationId xmlns:p14="http://schemas.microsoft.com/office/powerpoint/2010/main" val="13269886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!!!泛型类">
            <a:extLst>
              <a:ext uri="{FF2B5EF4-FFF2-40B4-BE49-F238E27FC236}">
                <a16:creationId xmlns:a16="http://schemas.microsoft.com/office/drawing/2014/main" id="{A2E487F3-C6D4-828B-E65B-55EB0A9300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880" y="1002232"/>
            <a:ext cx="2089470" cy="517190"/>
          </a:xfrm>
        </p:spPr>
        <p:txBody>
          <a:bodyPr/>
          <a:lstStyle/>
          <a:p>
            <a:r>
              <a:rPr lang="zh-CN" altLang="en-US" dirty="0"/>
              <a:t>数据结构（</a:t>
            </a:r>
          </a:p>
        </p:txBody>
      </p:sp>
      <p:sp>
        <p:nvSpPr>
          <p:cNvPr id="45" name="!!!泛型类">
            <a:extLst>
              <a:ext uri="{FF2B5EF4-FFF2-40B4-BE49-F238E27FC236}">
                <a16:creationId xmlns:a16="http://schemas.microsoft.com/office/drawing/2014/main" id="{000F737A-DA2F-FD9F-A5D6-00AE7C6D8598}"/>
              </a:ext>
            </a:extLst>
          </p:cNvPr>
          <p:cNvSpPr txBox="1">
            <a:spLocks/>
          </p:cNvSpPr>
          <p:nvPr/>
        </p:nvSpPr>
        <p:spPr>
          <a:xfrm>
            <a:off x="3303538" y="1002232"/>
            <a:ext cx="322882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）</a:t>
            </a:r>
          </a:p>
        </p:txBody>
      </p:sp>
      <p:sp>
        <p:nvSpPr>
          <p:cNvPr id="52" name="!!!树">
            <a:extLst>
              <a:ext uri="{FF2B5EF4-FFF2-40B4-BE49-F238E27FC236}">
                <a16:creationId xmlns:a16="http://schemas.microsoft.com/office/drawing/2014/main" id="{5FDF6D48-5BEB-BFAE-FAC1-F596B4664F7E}"/>
              </a:ext>
            </a:extLst>
          </p:cNvPr>
          <p:cNvSpPr txBox="1">
            <a:spLocks/>
          </p:cNvSpPr>
          <p:nvPr/>
        </p:nvSpPr>
        <p:spPr>
          <a:xfrm>
            <a:off x="3018349" y="1002232"/>
            <a:ext cx="565470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树</a:t>
            </a:r>
          </a:p>
        </p:txBody>
      </p:sp>
      <p:sp>
        <p:nvSpPr>
          <p:cNvPr id="53" name="!!!平衡">
            <a:extLst>
              <a:ext uri="{FF2B5EF4-FFF2-40B4-BE49-F238E27FC236}">
                <a16:creationId xmlns:a16="http://schemas.microsoft.com/office/drawing/2014/main" id="{00F15D9E-83B9-E648-0578-60242C2EB39B}"/>
              </a:ext>
            </a:extLst>
          </p:cNvPr>
          <p:cNvSpPr txBox="1">
            <a:spLocks/>
          </p:cNvSpPr>
          <p:nvPr/>
        </p:nvSpPr>
        <p:spPr>
          <a:xfrm>
            <a:off x="2002493" y="1002232"/>
            <a:ext cx="693612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平衡</a:t>
            </a:r>
          </a:p>
        </p:txBody>
      </p:sp>
      <p:sp>
        <p:nvSpPr>
          <p:cNvPr id="54" name="!!!二叉">
            <a:extLst>
              <a:ext uri="{FF2B5EF4-FFF2-40B4-BE49-F238E27FC236}">
                <a16:creationId xmlns:a16="http://schemas.microsoft.com/office/drawing/2014/main" id="{2ADD8BD8-9BBB-3E55-174B-EC8085F4584F}"/>
              </a:ext>
            </a:extLst>
          </p:cNvPr>
          <p:cNvSpPr txBox="1">
            <a:spLocks/>
          </p:cNvSpPr>
          <p:nvPr/>
        </p:nvSpPr>
        <p:spPr>
          <a:xfrm>
            <a:off x="2510034" y="1002232"/>
            <a:ext cx="693612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二叉</a:t>
            </a:r>
          </a:p>
        </p:txBody>
      </p:sp>
      <p:sp>
        <p:nvSpPr>
          <p:cNvPr id="2" name="!!!泛型类">
            <a:extLst>
              <a:ext uri="{FF2B5EF4-FFF2-40B4-BE49-F238E27FC236}">
                <a16:creationId xmlns:a16="http://schemas.microsoft.com/office/drawing/2014/main" id="{68EA3715-9CE1-ED23-E3C5-673380C8635E}"/>
              </a:ext>
            </a:extLst>
          </p:cNvPr>
          <p:cNvSpPr txBox="1">
            <a:spLocks/>
          </p:cNvSpPr>
          <p:nvPr/>
        </p:nvSpPr>
        <p:spPr>
          <a:xfrm>
            <a:off x="3448402" y="-607493"/>
            <a:ext cx="2430136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需要旋转的四种情况</a:t>
            </a:r>
          </a:p>
        </p:txBody>
      </p:sp>
      <p:sp>
        <p:nvSpPr>
          <p:cNvPr id="7" name="!!!泛型类">
            <a:extLst>
              <a:ext uri="{FF2B5EF4-FFF2-40B4-BE49-F238E27FC236}">
                <a16:creationId xmlns:a16="http://schemas.microsoft.com/office/drawing/2014/main" id="{7EA47433-A70A-E8E2-D0FB-8D2A5157FFBD}"/>
              </a:ext>
            </a:extLst>
          </p:cNvPr>
          <p:cNvSpPr txBox="1">
            <a:spLocks/>
          </p:cNvSpPr>
          <p:nvPr/>
        </p:nvSpPr>
        <p:spPr>
          <a:xfrm>
            <a:off x="3494414" y="1002232"/>
            <a:ext cx="918961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小结</a:t>
            </a:r>
          </a:p>
        </p:txBody>
      </p:sp>
      <p:grpSp>
        <p:nvGrpSpPr>
          <p:cNvPr id="96" name="组合 95">
            <a:extLst>
              <a:ext uri="{FF2B5EF4-FFF2-40B4-BE49-F238E27FC236}">
                <a16:creationId xmlns:a16="http://schemas.microsoft.com/office/drawing/2014/main" id="{25DB8887-0DF3-9E06-6648-87686B338718}"/>
              </a:ext>
            </a:extLst>
          </p:cNvPr>
          <p:cNvGrpSpPr/>
          <p:nvPr/>
        </p:nvGrpSpPr>
        <p:grpSpPr>
          <a:xfrm>
            <a:off x="3964643" y="1898651"/>
            <a:ext cx="3826933" cy="2142066"/>
            <a:chOff x="3964643" y="1898651"/>
            <a:chExt cx="3826933" cy="2142066"/>
          </a:xfrm>
        </p:grpSpPr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99517E14-EB78-39E2-1F31-1A3C9145F47F}"/>
                </a:ext>
              </a:extLst>
            </p:cNvPr>
            <p:cNvSpPr/>
            <p:nvPr/>
          </p:nvSpPr>
          <p:spPr>
            <a:xfrm>
              <a:off x="5621993" y="1898651"/>
              <a:ext cx="480483" cy="480484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9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47358629-77C3-AB99-E984-ED189915226C}"/>
                </a:ext>
              </a:extLst>
            </p:cNvPr>
            <p:cNvSpPr/>
            <p:nvPr/>
          </p:nvSpPr>
          <p:spPr>
            <a:xfrm>
              <a:off x="5069543" y="2455334"/>
              <a:ext cx="478367" cy="480483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7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F1384BA8-A4A3-7F64-0E2F-090A7261A785}"/>
                </a:ext>
              </a:extLst>
            </p:cNvPr>
            <p:cNvSpPr/>
            <p:nvPr/>
          </p:nvSpPr>
          <p:spPr>
            <a:xfrm>
              <a:off x="6172326" y="2455334"/>
              <a:ext cx="480483" cy="480483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4" name="直接箭头连接符 13">
              <a:extLst>
                <a:ext uri="{FF2B5EF4-FFF2-40B4-BE49-F238E27FC236}">
                  <a16:creationId xmlns:a16="http://schemas.microsoft.com/office/drawing/2014/main" id="{C9C1D873-B2A9-A181-9A1D-5E088B2476C5}"/>
                </a:ext>
              </a:extLst>
            </p:cNvPr>
            <p:cNvCxnSpPr>
              <a:stCxn id="11" idx="3"/>
              <a:endCxn id="12" idx="7"/>
            </p:cNvCxnSpPr>
            <p:nvPr/>
          </p:nvCxnSpPr>
          <p:spPr>
            <a:xfrm flipH="1">
              <a:off x="5478060" y="2309284"/>
              <a:ext cx="213783" cy="21590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箭头连接符 14">
              <a:extLst>
                <a:ext uri="{FF2B5EF4-FFF2-40B4-BE49-F238E27FC236}">
                  <a16:creationId xmlns:a16="http://schemas.microsoft.com/office/drawing/2014/main" id="{A0B188D6-BBF6-E5F6-40AE-368C86ABB3F2}"/>
                </a:ext>
              </a:extLst>
            </p:cNvPr>
            <p:cNvCxnSpPr>
              <a:stCxn id="11" idx="5"/>
              <a:endCxn id="13" idx="1"/>
            </p:cNvCxnSpPr>
            <p:nvPr/>
          </p:nvCxnSpPr>
          <p:spPr>
            <a:xfrm>
              <a:off x="6030509" y="2309284"/>
              <a:ext cx="211667" cy="21590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E139663E-227A-78D2-413D-0D7F10309091}"/>
                </a:ext>
              </a:extLst>
            </p:cNvPr>
            <p:cNvSpPr/>
            <p:nvPr/>
          </p:nvSpPr>
          <p:spPr>
            <a:xfrm>
              <a:off x="4508626" y="2984501"/>
              <a:ext cx="480483" cy="480483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7000415D-B300-50F6-B76B-9811049214DC}"/>
                </a:ext>
              </a:extLst>
            </p:cNvPr>
            <p:cNvSpPr/>
            <p:nvPr/>
          </p:nvSpPr>
          <p:spPr>
            <a:xfrm>
              <a:off x="5613527" y="2984501"/>
              <a:ext cx="478367" cy="480483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8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8" name="直接箭头连接符 17">
              <a:extLst>
                <a:ext uri="{FF2B5EF4-FFF2-40B4-BE49-F238E27FC236}">
                  <a16:creationId xmlns:a16="http://schemas.microsoft.com/office/drawing/2014/main" id="{32DF7DB9-AC33-1FFD-3AD3-117C5A849AE5}"/>
                </a:ext>
              </a:extLst>
            </p:cNvPr>
            <p:cNvCxnSpPr>
              <a:endCxn id="16" idx="7"/>
            </p:cNvCxnSpPr>
            <p:nvPr/>
          </p:nvCxnSpPr>
          <p:spPr>
            <a:xfrm flipH="1">
              <a:off x="4919260" y="2838451"/>
              <a:ext cx="213783" cy="218017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箭头连接符 18">
              <a:extLst>
                <a:ext uri="{FF2B5EF4-FFF2-40B4-BE49-F238E27FC236}">
                  <a16:creationId xmlns:a16="http://schemas.microsoft.com/office/drawing/2014/main" id="{F87DBAEA-1674-F7C5-3A00-CADDE00B1DF6}"/>
                </a:ext>
              </a:extLst>
            </p:cNvPr>
            <p:cNvCxnSpPr/>
            <p:nvPr/>
          </p:nvCxnSpPr>
          <p:spPr>
            <a:xfrm>
              <a:off x="5471709" y="2838451"/>
              <a:ext cx="211667" cy="218017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6C285DF5-3CA8-939A-7833-9FE2DE4BDA57}"/>
                </a:ext>
              </a:extLst>
            </p:cNvPr>
            <p:cNvSpPr/>
            <p:nvPr/>
          </p:nvSpPr>
          <p:spPr>
            <a:xfrm>
              <a:off x="6735359" y="2988734"/>
              <a:ext cx="480483" cy="480483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21" name="直接箭头连接符 20">
              <a:extLst>
                <a:ext uri="{FF2B5EF4-FFF2-40B4-BE49-F238E27FC236}">
                  <a16:creationId xmlns:a16="http://schemas.microsoft.com/office/drawing/2014/main" id="{5A8025C7-C756-E01D-6C93-33F0F25EC713}"/>
                </a:ext>
              </a:extLst>
            </p:cNvPr>
            <p:cNvCxnSpPr>
              <a:endCxn id="20" idx="1"/>
            </p:cNvCxnSpPr>
            <p:nvPr/>
          </p:nvCxnSpPr>
          <p:spPr>
            <a:xfrm>
              <a:off x="6593542" y="2840567"/>
              <a:ext cx="211667" cy="218016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E10F68D8-CBBA-8BC4-B811-93745781138E}"/>
                </a:ext>
              </a:extLst>
            </p:cNvPr>
            <p:cNvSpPr/>
            <p:nvPr/>
          </p:nvSpPr>
          <p:spPr>
            <a:xfrm>
              <a:off x="7311093" y="3547534"/>
              <a:ext cx="480483" cy="480483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23" name="直接箭头连接符 22">
              <a:extLst>
                <a:ext uri="{FF2B5EF4-FFF2-40B4-BE49-F238E27FC236}">
                  <a16:creationId xmlns:a16="http://schemas.microsoft.com/office/drawing/2014/main" id="{12B7DF8E-731A-7802-8F9F-DE6E5226374F}"/>
                </a:ext>
              </a:extLst>
            </p:cNvPr>
            <p:cNvCxnSpPr>
              <a:endCxn id="22" idx="1"/>
            </p:cNvCxnSpPr>
            <p:nvPr/>
          </p:nvCxnSpPr>
          <p:spPr>
            <a:xfrm>
              <a:off x="7169275" y="3401484"/>
              <a:ext cx="211667" cy="21590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26E5D93B-1F7D-7D16-D9AC-B76DDFF26160}"/>
                </a:ext>
              </a:extLst>
            </p:cNvPr>
            <p:cNvSpPr/>
            <p:nvPr/>
          </p:nvSpPr>
          <p:spPr>
            <a:xfrm>
              <a:off x="3964643" y="3560234"/>
              <a:ext cx="480484" cy="480483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" name="椭圆 27">
              <a:extLst>
                <a:ext uri="{FF2B5EF4-FFF2-40B4-BE49-F238E27FC236}">
                  <a16:creationId xmlns:a16="http://schemas.microsoft.com/office/drawing/2014/main" id="{D8E29127-D279-C431-C1E0-BE49B0B274A0}"/>
                </a:ext>
              </a:extLst>
            </p:cNvPr>
            <p:cNvSpPr/>
            <p:nvPr/>
          </p:nvSpPr>
          <p:spPr>
            <a:xfrm>
              <a:off x="5069543" y="3560234"/>
              <a:ext cx="478367" cy="480483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6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29" name="直接箭头连接符 28">
              <a:extLst>
                <a:ext uri="{FF2B5EF4-FFF2-40B4-BE49-F238E27FC236}">
                  <a16:creationId xmlns:a16="http://schemas.microsoft.com/office/drawing/2014/main" id="{7A8EDFA9-B3BC-0419-382E-A55AE73B3F40}"/>
                </a:ext>
              </a:extLst>
            </p:cNvPr>
            <p:cNvCxnSpPr>
              <a:endCxn id="24" idx="7"/>
            </p:cNvCxnSpPr>
            <p:nvPr/>
          </p:nvCxnSpPr>
          <p:spPr>
            <a:xfrm flipH="1">
              <a:off x="4375275" y="3414184"/>
              <a:ext cx="213784" cy="21590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箭头连接符 29">
              <a:extLst>
                <a:ext uri="{FF2B5EF4-FFF2-40B4-BE49-F238E27FC236}">
                  <a16:creationId xmlns:a16="http://schemas.microsoft.com/office/drawing/2014/main" id="{8C863484-194B-5965-93E9-8F9C41B00C0B}"/>
                </a:ext>
              </a:extLst>
            </p:cNvPr>
            <p:cNvCxnSpPr>
              <a:endCxn id="28" idx="1"/>
            </p:cNvCxnSpPr>
            <p:nvPr/>
          </p:nvCxnSpPr>
          <p:spPr>
            <a:xfrm>
              <a:off x="4927726" y="3414184"/>
              <a:ext cx="211667" cy="21590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椭圆 30">
              <a:extLst>
                <a:ext uri="{FF2B5EF4-FFF2-40B4-BE49-F238E27FC236}">
                  <a16:creationId xmlns:a16="http://schemas.microsoft.com/office/drawing/2014/main" id="{62FAB58E-29DE-6FDB-8DBF-9090B024F1DD}"/>
                </a:ext>
              </a:extLst>
            </p:cNvPr>
            <p:cNvSpPr/>
            <p:nvPr/>
          </p:nvSpPr>
          <p:spPr>
            <a:xfrm>
              <a:off x="6161743" y="3530601"/>
              <a:ext cx="480484" cy="480483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32" name="直接箭头连接符 31">
              <a:extLst>
                <a:ext uri="{FF2B5EF4-FFF2-40B4-BE49-F238E27FC236}">
                  <a16:creationId xmlns:a16="http://schemas.microsoft.com/office/drawing/2014/main" id="{4EF9982C-09EB-F6C6-DA78-24DD761B96F9}"/>
                </a:ext>
              </a:extLst>
            </p:cNvPr>
            <p:cNvCxnSpPr>
              <a:endCxn id="31" idx="1"/>
            </p:cNvCxnSpPr>
            <p:nvPr/>
          </p:nvCxnSpPr>
          <p:spPr>
            <a:xfrm>
              <a:off x="6022043" y="3384551"/>
              <a:ext cx="209551" cy="218017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91789A12-D498-442B-FCD1-01DAC03511D6}"/>
                </a:ext>
              </a:extLst>
            </p:cNvPr>
            <p:cNvSpPr/>
            <p:nvPr/>
          </p:nvSpPr>
          <p:spPr>
            <a:xfrm>
              <a:off x="7339444" y="3632202"/>
              <a:ext cx="39626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10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F802EF7C-9460-6DCA-5487-6D1D58C83301}"/>
              </a:ext>
            </a:extLst>
          </p:cNvPr>
          <p:cNvGrpSpPr/>
          <p:nvPr/>
        </p:nvGrpSpPr>
        <p:grpSpPr>
          <a:xfrm>
            <a:off x="5229003" y="4364793"/>
            <a:ext cx="1026000" cy="444791"/>
            <a:chOff x="1670105" y="4364793"/>
            <a:chExt cx="1026000" cy="444791"/>
          </a:xfrm>
        </p:grpSpPr>
        <p:sp>
          <p:nvSpPr>
            <p:cNvPr id="34" name="圆角矩形 5">
              <a:extLst>
                <a:ext uri="{FF2B5EF4-FFF2-40B4-BE49-F238E27FC236}">
                  <a16:creationId xmlns:a16="http://schemas.microsoft.com/office/drawing/2014/main" id="{5F758E6A-92EE-E28C-1D11-C141F04246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70105" y="4364793"/>
              <a:ext cx="1026000" cy="444791"/>
            </a:xfrm>
            <a:prstGeom prst="roundRect">
              <a:avLst>
                <a:gd name="adj" fmla="val 16667"/>
              </a:avLst>
            </a:prstGeom>
            <a:solidFill>
              <a:srgbClr val="C00000"/>
            </a:solidFill>
            <a:ln w="9525">
              <a:noFill/>
              <a:round/>
              <a:headEnd/>
              <a:tailEnd/>
            </a:ln>
            <a:effectLst>
              <a:outerShdw dist="63500" dir="5400000" algn="ctr" rotWithShape="0">
                <a:srgbClr val="000000">
                  <a:alpha val="10999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endParaRPr kumimoji="0" lang="zh-CN" altLang="en-US" sz="160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35" name="!!!右左">
              <a:extLst>
                <a:ext uri="{FF2B5EF4-FFF2-40B4-BE49-F238E27FC236}">
                  <a16:creationId xmlns:a16="http://schemas.microsoft.com/office/drawing/2014/main" id="{717B4E43-BBBC-FA08-27C9-E4C7EA37EF9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55615" y="4421202"/>
              <a:ext cx="919193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9pPr>
            </a:lstStyle>
            <a:p>
              <a:pPr lvl="0"/>
              <a:r>
                <a:rPr lang="zh-CN" altLang="en-US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二叉树</a:t>
              </a:r>
            </a:p>
          </p:txBody>
        </p:sp>
      </p:grpSp>
      <p:grpSp>
        <p:nvGrpSpPr>
          <p:cNvPr id="143" name="组合 142">
            <a:extLst>
              <a:ext uri="{FF2B5EF4-FFF2-40B4-BE49-F238E27FC236}">
                <a16:creationId xmlns:a16="http://schemas.microsoft.com/office/drawing/2014/main" id="{B797336D-11B2-510A-B173-4912FCC42622}"/>
              </a:ext>
            </a:extLst>
          </p:cNvPr>
          <p:cNvGrpSpPr/>
          <p:nvPr/>
        </p:nvGrpSpPr>
        <p:grpSpPr>
          <a:xfrm>
            <a:off x="13265535" y="2825751"/>
            <a:ext cx="2677583" cy="1202266"/>
            <a:chOff x="6504517" y="2825751"/>
            <a:chExt cx="2677583" cy="1202266"/>
          </a:xfrm>
        </p:grpSpPr>
        <p:sp>
          <p:nvSpPr>
            <p:cNvPr id="144" name="椭圆 143">
              <a:extLst>
                <a:ext uri="{FF2B5EF4-FFF2-40B4-BE49-F238E27FC236}">
                  <a16:creationId xmlns:a16="http://schemas.microsoft.com/office/drawing/2014/main" id="{D290B988-0113-E081-07C6-4808E8944FE4}"/>
                </a:ext>
              </a:extLst>
            </p:cNvPr>
            <p:cNvSpPr/>
            <p:nvPr/>
          </p:nvSpPr>
          <p:spPr>
            <a:xfrm>
              <a:off x="7048501" y="2971800"/>
              <a:ext cx="480484" cy="480483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5" name="椭圆 144">
              <a:extLst>
                <a:ext uri="{FF2B5EF4-FFF2-40B4-BE49-F238E27FC236}">
                  <a16:creationId xmlns:a16="http://schemas.microsoft.com/office/drawing/2014/main" id="{426616CA-DDE4-A519-23ED-320181C24CC4}"/>
                </a:ext>
              </a:extLst>
            </p:cNvPr>
            <p:cNvSpPr/>
            <p:nvPr/>
          </p:nvSpPr>
          <p:spPr>
            <a:xfrm>
              <a:off x="8153401" y="2971800"/>
              <a:ext cx="478367" cy="480483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46" name="直接箭头连接符 145">
              <a:extLst>
                <a:ext uri="{FF2B5EF4-FFF2-40B4-BE49-F238E27FC236}">
                  <a16:creationId xmlns:a16="http://schemas.microsoft.com/office/drawing/2014/main" id="{28291E4C-D4AE-4308-5F69-FBFFF7CB4520}"/>
                </a:ext>
              </a:extLst>
            </p:cNvPr>
            <p:cNvCxnSpPr>
              <a:cxnSpLocks/>
              <a:endCxn id="144" idx="7"/>
            </p:cNvCxnSpPr>
            <p:nvPr/>
          </p:nvCxnSpPr>
          <p:spPr>
            <a:xfrm flipH="1">
              <a:off x="7459133" y="2825751"/>
              <a:ext cx="213784" cy="218017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直接箭头连接符 146">
              <a:extLst>
                <a:ext uri="{FF2B5EF4-FFF2-40B4-BE49-F238E27FC236}">
                  <a16:creationId xmlns:a16="http://schemas.microsoft.com/office/drawing/2014/main" id="{34105054-579B-6798-866C-B2A79C5CB5DD}"/>
                </a:ext>
              </a:extLst>
            </p:cNvPr>
            <p:cNvCxnSpPr/>
            <p:nvPr/>
          </p:nvCxnSpPr>
          <p:spPr>
            <a:xfrm>
              <a:off x="8011584" y="2825751"/>
              <a:ext cx="211667" cy="218017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8" name="椭圆 147">
              <a:extLst>
                <a:ext uri="{FF2B5EF4-FFF2-40B4-BE49-F238E27FC236}">
                  <a16:creationId xmlns:a16="http://schemas.microsoft.com/office/drawing/2014/main" id="{C04D8589-7B56-E4C7-B7AB-36E86E08AC62}"/>
                </a:ext>
              </a:extLst>
            </p:cNvPr>
            <p:cNvSpPr/>
            <p:nvPr/>
          </p:nvSpPr>
          <p:spPr>
            <a:xfrm>
              <a:off x="6504517" y="3547534"/>
              <a:ext cx="480483" cy="480483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9" name="椭圆 148">
              <a:extLst>
                <a:ext uri="{FF2B5EF4-FFF2-40B4-BE49-F238E27FC236}">
                  <a16:creationId xmlns:a16="http://schemas.microsoft.com/office/drawing/2014/main" id="{09A103B2-A1DD-1654-BE8D-A9350F6494C8}"/>
                </a:ext>
              </a:extLst>
            </p:cNvPr>
            <p:cNvSpPr/>
            <p:nvPr/>
          </p:nvSpPr>
          <p:spPr>
            <a:xfrm>
              <a:off x="7609418" y="3547534"/>
              <a:ext cx="478367" cy="480483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50" name="直接箭头连接符 149">
              <a:extLst>
                <a:ext uri="{FF2B5EF4-FFF2-40B4-BE49-F238E27FC236}">
                  <a16:creationId xmlns:a16="http://schemas.microsoft.com/office/drawing/2014/main" id="{1094537B-C066-967C-335E-4722772EE48F}"/>
                </a:ext>
              </a:extLst>
            </p:cNvPr>
            <p:cNvCxnSpPr>
              <a:cxnSpLocks/>
              <a:endCxn id="148" idx="7"/>
            </p:cNvCxnSpPr>
            <p:nvPr/>
          </p:nvCxnSpPr>
          <p:spPr>
            <a:xfrm flipH="1">
              <a:off x="6915151" y="3401484"/>
              <a:ext cx="213783" cy="21590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直接箭头连接符 150">
              <a:extLst>
                <a:ext uri="{FF2B5EF4-FFF2-40B4-BE49-F238E27FC236}">
                  <a16:creationId xmlns:a16="http://schemas.microsoft.com/office/drawing/2014/main" id="{0E2897FF-7CFF-ED6B-27D7-61E95A2620DC}"/>
                </a:ext>
              </a:extLst>
            </p:cNvPr>
            <p:cNvCxnSpPr>
              <a:cxnSpLocks/>
              <a:endCxn id="149" idx="1"/>
            </p:cNvCxnSpPr>
            <p:nvPr/>
          </p:nvCxnSpPr>
          <p:spPr>
            <a:xfrm>
              <a:off x="7467600" y="3401484"/>
              <a:ext cx="211667" cy="21590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2" name="椭圆 151">
              <a:extLst>
                <a:ext uri="{FF2B5EF4-FFF2-40B4-BE49-F238E27FC236}">
                  <a16:creationId xmlns:a16="http://schemas.microsoft.com/office/drawing/2014/main" id="{7DBAAC45-394C-3D0D-7CDC-AAE4C6702CC9}"/>
                </a:ext>
              </a:extLst>
            </p:cNvPr>
            <p:cNvSpPr/>
            <p:nvPr/>
          </p:nvSpPr>
          <p:spPr>
            <a:xfrm>
              <a:off x="8701617" y="3517900"/>
              <a:ext cx="480483" cy="480483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6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53" name="直接箭头连接符 152">
              <a:extLst>
                <a:ext uri="{FF2B5EF4-FFF2-40B4-BE49-F238E27FC236}">
                  <a16:creationId xmlns:a16="http://schemas.microsoft.com/office/drawing/2014/main" id="{EED8E7C4-0B14-045A-E0D5-3ADD638D73C6}"/>
                </a:ext>
              </a:extLst>
            </p:cNvPr>
            <p:cNvCxnSpPr>
              <a:cxnSpLocks/>
              <a:endCxn id="152" idx="1"/>
            </p:cNvCxnSpPr>
            <p:nvPr/>
          </p:nvCxnSpPr>
          <p:spPr>
            <a:xfrm>
              <a:off x="8561918" y="3371851"/>
              <a:ext cx="209549" cy="218017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4" name="组合 153">
            <a:extLst>
              <a:ext uri="{FF2B5EF4-FFF2-40B4-BE49-F238E27FC236}">
                <a16:creationId xmlns:a16="http://schemas.microsoft.com/office/drawing/2014/main" id="{172A177A-6047-0E1E-B24B-8AB8FD10ADE7}"/>
              </a:ext>
            </a:extLst>
          </p:cNvPr>
          <p:cNvGrpSpPr/>
          <p:nvPr/>
        </p:nvGrpSpPr>
        <p:grpSpPr>
          <a:xfrm>
            <a:off x="14470054" y="4362145"/>
            <a:ext cx="1473064" cy="444791"/>
            <a:chOff x="1670105" y="4364793"/>
            <a:chExt cx="1473064" cy="444791"/>
          </a:xfrm>
        </p:grpSpPr>
        <p:sp>
          <p:nvSpPr>
            <p:cNvPr id="155" name="圆角矩形 5">
              <a:extLst>
                <a:ext uri="{FF2B5EF4-FFF2-40B4-BE49-F238E27FC236}">
                  <a16:creationId xmlns:a16="http://schemas.microsoft.com/office/drawing/2014/main" id="{DF5F61B0-134B-104F-8C2D-52EE255052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70105" y="4364793"/>
              <a:ext cx="1473064" cy="444791"/>
            </a:xfrm>
            <a:prstGeom prst="roundRect">
              <a:avLst>
                <a:gd name="adj" fmla="val 16667"/>
              </a:avLst>
            </a:prstGeom>
            <a:solidFill>
              <a:srgbClr val="C00000"/>
            </a:solidFill>
            <a:ln w="9525">
              <a:noFill/>
              <a:round/>
              <a:headEnd/>
              <a:tailEnd/>
            </a:ln>
            <a:effectLst>
              <a:outerShdw dist="63500" dir="5400000" algn="ctr" rotWithShape="0">
                <a:srgbClr val="000000">
                  <a:alpha val="10999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endParaRPr kumimoji="0" lang="zh-CN" altLang="en-US" sz="160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156" name="!!!右左">
              <a:extLst>
                <a:ext uri="{FF2B5EF4-FFF2-40B4-BE49-F238E27FC236}">
                  <a16:creationId xmlns:a16="http://schemas.microsoft.com/office/drawing/2014/main" id="{A5C679A3-A587-81EA-DDE4-4B90977C197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55616" y="4421202"/>
              <a:ext cx="132828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9pPr>
            </a:lstStyle>
            <a:p>
              <a:pPr lvl="0"/>
              <a:r>
                <a:rPr lang="zh-CN" altLang="en-US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二叉查找树</a:t>
              </a:r>
            </a:p>
          </p:txBody>
        </p:sp>
      </p:grpSp>
      <p:grpSp>
        <p:nvGrpSpPr>
          <p:cNvPr id="157" name="组合 156">
            <a:extLst>
              <a:ext uri="{FF2B5EF4-FFF2-40B4-BE49-F238E27FC236}">
                <a16:creationId xmlns:a16="http://schemas.microsoft.com/office/drawing/2014/main" id="{2A4AFD85-A36D-49FA-BE24-4CF8AE3CEAFA}"/>
              </a:ext>
            </a:extLst>
          </p:cNvPr>
          <p:cNvGrpSpPr/>
          <p:nvPr/>
        </p:nvGrpSpPr>
        <p:grpSpPr>
          <a:xfrm>
            <a:off x="14470054" y="4362145"/>
            <a:ext cx="1473064" cy="444791"/>
            <a:chOff x="1670105" y="4364793"/>
            <a:chExt cx="1473064" cy="444791"/>
          </a:xfrm>
        </p:grpSpPr>
        <p:sp>
          <p:nvSpPr>
            <p:cNvPr id="158" name="圆角矩形 5">
              <a:extLst>
                <a:ext uri="{FF2B5EF4-FFF2-40B4-BE49-F238E27FC236}">
                  <a16:creationId xmlns:a16="http://schemas.microsoft.com/office/drawing/2014/main" id="{F4F7F7E4-75D9-A3CE-FFB9-4FD986DC69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70105" y="4364793"/>
              <a:ext cx="1473064" cy="444791"/>
            </a:xfrm>
            <a:prstGeom prst="roundRect">
              <a:avLst>
                <a:gd name="adj" fmla="val 16667"/>
              </a:avLst>
            </a:prstGeom>
            <a:solidFill>
              <a:srgbClr val="0070C0"/>
            </a:solidFill>
            <a:ln w="9525">
              <a:noFill/>
              <a:round/>
              <a:headEnd/>
              <a:tailEnd/>
            </a:ln>
            <a:effectLst>
              <a:outerShdw dist="63500" dir="5400000" algn="ctr" rotWithShape="0">
                <a:srgbClr val="000000">
                  <a:alpha val="10999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endParaRPr kumimoji="0" lang="zh-CN" altLang="en-US" sz="160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159" name="!!!右左">
              <a:extLst>
                <a:ext uri="{FF2B5EF4-FFF2-40B4-BE49-F238E27FC236}">
                  <a16:creationId xmlns:a16="http://schemas.microsoft.com/office/drawing/2014/main" id="{C3507971-B10A-3685-B7A4-48A5057ECF2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55616" y="4421202"/>
              <a:ext cx="132828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9pPr>
            </a:lstStyle>
            <a:p>
              <a:pPr lvl="0"/>
              <a:r>
                <a:rPr lang="zh-CN" altLang="en-US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二叉排序树</a:t>
              </a:r>
            </a:p>
          </p:txBody>
        </p:sp>
      </p:grpSp>
      <p:grpSp>
        <p:nvGrpSpPr>
          <p:cNvPr id="160" name="组合 159">
            <a:extLst>
              <a:ext uri="{FF2B5EF4-FFF2-40B4-BE49-F238E27FC236}">
                <a16:creationId xmlns:a16="http://schemas.microsoft.com/office/drawing/2014/main" id="{0A9E79E4-D4B8-DE98-2CA5-D5353FD48437}"/>
              </a:ext>
            </a:extLst>
          </p:cNvPr>
          <p:cNvGrpSpPr/>
          <p:nvPr/>
        </p:nvGrpSpPr>
        <p:grpSpPr>
          <a:xfrm>
            <a:off x="14470054" y="4362145"/>
            <a:ext cx="1473064" cy="444791"/>
            <a:chOff x="1670105" y="4364793"/>
            <a:chExt cx="1473064" cy="444791"/>
          </a:xfrm>
        </p:grpSpPr>
        <p:sp>
          <p:nvSpPr>
            <p:cNvPr id="161" name="圆角矩形 5">
              <a:extLst>
                <a:ext uri="{FF2B5EF4-FFF2-40B4-BE49-F238E27FC236}">
                  <a16:creationId xmlns:a16="http://schemas.microsoft.com/office/drawing/2014/main" id="{44769E70-9AE8-848F-A806-518390C1E7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70105" y="4364793"/>
              <a:ext cx="1473064" cy="444791"/>
            </a:xfrm>
            <a:prstGeom prst="roundRect">
              <a:avLst>
                <a:gd name="adj" fmla="val 16667"/>
              </a:avLst>
            </a:prstGeom>
            <a:solidFill>
              <a:srgbClr val="31859C"/>
            </a:solidFill>
            <a:ln w="9525">
              <a:noFill/>
              <a:round/>
              <a:headEnd/>
              <a:tailEnd/>
            </a:ln>
            <a:effectLst>
              <a:outerShdw dist="63500" dir="5400000" algn="ctr" rotWithShape="0">
                <a:srgbClr val="000000">
                  <a:alpha val="10999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endParaRPr kumimoji="0" lang="zh-CN" altLang="en-US" sz="160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162" name="!!!右左">
              <a:extLst>
                <a:ext uri="{FF2B5EF4-FFF2-40B4-BE49-F238E27FC236}">
                  <a16:creationId xmlns:a16="http://schemas.microsoft.com/office/drawing/2014/main" id="{812E2E96-6DED-1A65-D90A-7FD6FBD27F8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55616" y="4421202"/>
              <a:ext cx="132828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9pPr>
            </a:lstStyle>
            <a:p>
              <a:pPr lvl="0"/>
              <a:r>
                <a:rPr lang="zh-CN" altLang="en-US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二叉搜索树</a:t>
              </a:r>
            </a:p>
          </p:txBody>
        </p:sp>
      </p:grpSp>
      <p:grpSp>
        <p:nvGrpSpPr>
          <p:cNvPr id="163" name="组合 162">
            <a:extLst>
              <a:ext uri="{FF2B5EF4-FFF2-40B4-BE49-F238E27FC236}">
                <a16:creationId xmlns:a16="http://schemas.microsoft.com/office/drawing/2014/main" id="{C49B718C-2AAC-9A97-FD9F-B1C75ADECCE9}"/>
              </a:ext>
            </a:extLst>
          </p:cNvPr>
          <p:cNvGrpSpPr/>
          <p:nvPr/>
        </p:nvGrpSpPr>
        <p:grpSpPr>
          <a:xfrm>
            <a:off x="14370436" y="1885950"/>
            <a:ext cx="2722033" cy="2129367"/>
            <a:chOff x="7609418" y="1885950"/>
            <a:chExt cx="2722033" cy="2129367"/>
          </a:xfrm>
        </p:grpSpPr>
        <p:sp>
          <p:nvSpPr>
            <p:cNvPr id="164" name="椭圆 163">
              <a:extLst>
                <a:ext uri="{FF2B5EF4-FFF2-40B4-BE49-F238E27FC236}">
                  <a16:creationId xmlns:a16="http://schemas.microsoft.com/office/drawing/2014/main" id="{EF11CE0A-1252-30E7-8E7D-5B22F059F6C4}"/>
                </a:ext>
              </a:extLst>
            </p:cNvPr>
            <p:cNvSpPr/>
            <p:nvPr/>
          </p:nvSpPr>
          <p:spPr>
            <a:xfrm>
              <a:off x="8161867" y="1885950"/>
              <a:ext cx="480484" cy="480484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7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5" name="椭圆 164">
              <a:extLst>
                <a:ext uri="{FF2B5EF4-FFF2-40B4-BE49-F238E27FC236}">
                  <a16:creationId xmlns:a16="http://schemas.microsoft.com/office/drawing/2014/main" id="{A17F03BD-A2A8-8C85-62F2-12A55FC734A5}"/>
                </a:ext>
              </a:extLst>
            </p:cNvPr>
            <p:cNvSpPr/>
            <p:nvPr/>
          </p:nvSpPr>
          <p:spPr>
            <a:xfrm>
              <a:off x="7609418" y="2442634"/>
              <a:ext cx="478367" cy="480483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6" name="椭圆 165">
              <a:extLst>
                <a:ext uri="{FF2B5EF4-FFF2-40B4-BE49-F238E27FC236}">
                  <a16:creationId xmlns:a16="http://schemas.microsoft.com/office/drawing/2014/main" id="{09A21DA1-9CCF-AEA2-9781-6F1F51F11883}"/>
                </a:ext>
              </a:extLst>
            </p:cNvPr>
            <p:cNvSpPr/>
            <p:nvPr/>
          </p:nvSpPr>
          <p:spPr>
            <a:xfrm>
              <a:off x="8712201" y="2442634"/>
              <a:ext cx="480484" cy="480483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67" name="直接箭头连接符 166">
              <a:extLst>
                <a:ext uri="{FF2B5EF4-FFF2-40B4-BE49-F238E27FC236}">
                  <a16:creationId xmlns:a16="http://schemas.microsoft.com/office/drawing/2014/main" id="{16DDE163-75F9-04E5-86E4-25FFD2BD2AD9}"/>
                </a:ext>
              </a:extLst>
            </p:cNvPr>
            <p:cNvCxnSpPr>
              <a:cxnSpLocks/>
              <a:stCxn id="164" idx="3"/>
              <a:endCxn id="165" idx="7"/>
            </p:cNvCxnSpPr>
            <p:nvPr/>
          </p:nvCxnSpPr>
          <p:spPr>
            <a:xfrm flipH="1">
              <a:off x="8017933" y="2296584"/>
              <a:ext cx="213784" cy="21590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直接箭头连接符 167">
              <a:extLst>
                <a:ext uri="{FF2B5EF4-FFF2-40B4-BE49-F238E27FC236}">
                  <a16:creationId xmlns:a16="http://schemas.microsoft.com/office/drawing/2014/main" id="{67D1BBD1-2CD5-FD32-52D2-E2B2410C91AD}"/>
                </a:ext>
              </a:extLst>
            </p:cNvPr>
            <p:cNvCxnSpPr>
              <a:cxnSpLocks/>
              <a:stCxn id="164" idx="5"/>
              <a:endCxn id="166" idx="1"/>
            </p:cNvCxnSpPr>
            <p:nvPr/>
          </p:nvCxnSpPr>
          <p:spPr>
            <a:xfrm>
              <a:off x="8570384" y="2296584"/>
              <a:ext cx="211667" cy="21590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9" name="椭圆 168">
              <a:extLst>
                <a:ext uri="{FF2B5EF4-FFF2-40B4-BE49-F238E27FC236}">
                  <a16:creationId xmlns:a16="http://schemas.microsoft.com/office/drawing/2014/main" id="{6261F863-1ECD-FF28-D4D5-EAC8C03F6F6D}"/>
                </a:ext>
              </a:extLst>
            </p:cNvPr>
            <p:cNvSpPr/>
            <p:nvPr/>
          </p:nvSpPr>
          <p:spPr>
            <a:xfrm>
              <a:off x="9275234" y="2976034"/>
              <a:ext cx="480484" cy="480483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70" name="直接箭头连接符 169">
              <a:extLst>
                <a:ext uri="{FF2B5EF4-FFF2-40B4-BE49-F238E27FC236}">
                  <a16:creationId xmlns:a16="http://schemas.microsoft.com/office/drawing/2014/main" id="{0392D82D-CD3A-D556-A48E-71E563793F11}"/>
                </a:ext>
              </a:extLst>
            </p:cNvPr>
            <p:cNvCxnSpPr>
              <a:cxnSpLocks/>
              <a:endCxn id="169" idx="1"/>
            </p:cNvCxnSpPr>
            <p:nvPr/>
          </p:nvCxnSpPr>
          <p:spPr>
            <a:xfrm>
              <a:off x="9133417" y="2827867"/>
              <a:ext cx="211667" cy="218016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1" name="椭圆 170">
              <a:extLst>
                <a:ext uri="{FF2B5EF4-FFF2-40B4-BE49-F238E27FC236}">
                  <a16:creationId xmlns:a16="http://schemas.microsoft.com/office/drawing/2014/main" id="{B48495DF-BFB2-0FB9-2BE4-05254DE44EC2}"/>
                </a:ext>
              </a:extLst>
            </p:cNvPr>
            <p:cNvSpPr/>
            <p:nvPr/>
          </p:nvSpPr>
          <p:spPr>
            <a:xfrm>
              <a:off x="9850967" y="3534834"/>
              <a:ext cx="480484" cy="480483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72" name="直接箭头连接符 171">
              <a:extLst>
                <a:ext uri="{FF2B5EF4-FFF2-40B4-BE49-F238E27FC236}">
                  <a16:creationId xmlns:a16="http://schemas.microsoft.com/office/drawing/2014/main" id="{A8010F1F-A9E8-B000-1001-FB975A9557C6}"/>
                </a:ext>
              </a:extLst>
            </p:cNvPr>
            <p:cNvCxnSpPr>
              <a:cxnSpLocks/>
              <a:endCxn id="171" idx="1"/>
            </p:cNvCxnSpPr>
            <p:nvPr/>
          </p:nvCxnSpPr>
          <p:spPr>
            <a:xfrm>
              <a:off x="9709151" y="3388784"/>
              <a:ext cx="211667" cy="21590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3" name="矩形 172">
              <a:extLst>
                <a:ext uri="{FF2B5EF4-FFF2-40B4-BE49-F238E27FC236}">
                  <a16:creationId xmlns:a16="http://schemas.microsoft.com/office/drawing/2014/main" id="{74424732-A923-28C0-1D47-F5816B0E9BA2}"/>
                </a:ext>
              </a:extLst>
            </p:cNvPr>
            <p:cNvSpPr/>
            <p:nvPr/>
          </p:nvSpPr>
          <p:spPr>
            <a:xfrm>
              <a:off x="9893078" y="3629057"/>
              <a:ext cx="39626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12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4" name="矩形 173">
              <a:extLst>
                <a:ext uri="{FF2B5EF4-FFF2-40B4-BE49-F238E27FC236}">
                  <a16:creationId xmlns:a16="http://schemas.microsoft.com/office/drawing/2014/main" id="{D4967364-E2A3-228B-6BA9-52989BB3F106}"/>
                </a:ext>
              </a:extLst>
            </p:cNvPr>
            <p:cNvSpPr/>
            <p:nvPr/>
          </p:nvSpPr>
          <p:spPr>
            <a:xfrm>
              <a:off x="8745621" y="2530674"/>
              <a:ext cx="39626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10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5" name="矩形 174">
              <a:extLst>
                <a:ext uri="{FF2B5EF4-FFF2-40B4-BE49-F238E27FC236}">
                  <a16:creationId xmlns:a16="http://schemas.microsoft.com/office/drawing/2014/main" id="{F56AEAF7-67B1-9911-FFC0-3BC80CC0E21E}"/>
                </a:ext>
              </a:extLst>
            </p:cNvPr>
            <p:cNvSpPr/>
            <p:nvPr/>
          </p:nvSpPr>
          <p:spPr>
            <a:xfrm>
              <a:off x="9319461" y="3062314"/>
              <a:ext cx="39626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11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786783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7" dur="500"/>
                                            <p:tgtEl>
                                              <p:spTgt spid="9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" fill="hold">
                          <p:stCondLst>
                            <p:cond delay="indefinite"/>
                          </p:stCondLst>
                          <p:childTnLst>
                            <p:par>
                              <p:cTn id="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" presetID="2" presetClass="entr" presetSubtype="4" fill="hold" nodeType="clickEffect" p14:presetBounceEnd="42857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857">
                                          <p:cBhvr additive="base">
                                            <p:cTn id="12" dur="7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857">
                                          <p:cBhvr additive="base">
                                            <p:cTn id="13" dur="7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7" dur="500"/>
                                            <p:tgtEl>
                                              <p:spTgt spid="9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" fill="hold">
                          <p:stCondLst>
                            <p:cond delay="indefinite"/>
                          </p:stCondLst>
                          <p:childTnLst>
                            <p:par>
                              <p:cTn id="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" presetID="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7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7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!!!泛型类">
            <a:extLst>
              <a:ext uri="{FF2B5EF4-FFF2-40B4-BE49-F238E27FC236}">
                <a16:creationId xmlns:a16="http://schemas.microsoft.com/office/drawing/2014/main" id="{A2E487F3-C6D4-828B-E65B-55EB0A9300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880" y="1002232"/>
            <a:ext cx="2089470" cy="517190"/>
          </a:xfrm>
        </p:spPr>
        <p:txBody>
          <a:bodyPr/>
          <a:lstStyle/>
          <a:p>
            <a:r>
              <a:rPr lang="zh-CN" altLang="en-US" dirty="0"/>
              <a:t>数据结构（</a:t>
            </a:r>
          </a:p>
        </p:txBody>
      </p:sp>
      <p:sp>
        <p:nvSpPr>
          <p:cNvPr id="45" name="!!!泛型类">
            <a:extLst>
              <a:ext uri="{FF2B5EF4-FFF2-40B4-BE49-F238E27FC236}">
                <a16:creationId xmlns:a16="http://schemas.microsoft.com/office/drawing/2014/main" id="{000F737A-DA2F-FD9F-A5D6-00AE7C6D8598}"/>
              </a:ext>
            </a:extLst>
          </p:cNvPr>
          <p:cNvSpPr txBox="1">
            <a:spLocks/>
          </p:cNvSpPr>
          <p:nvPr/>
        </p:nvSpPr>
        <p:spPr>
          <a:xfrm>
            <a:off x="3303538" y="1002232"/>
            <a:ext cx="322882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）</a:t>
            </a:r>
          </a:p>
        </p:txBody>
      </p:sp>
      <p:sp>
        <p:nvSpPr>
          <p:cNvPr id="52" name="!!!树">
            <a:extLst>
              <a:ext uri="{FF2B5EF4-FFF2-40B4-BE49-F238E27FC236}">
                <a16:creationId xmlns:a16="http://schemas.microsoft.com/office/drawing/2014/main" id="{5FDF6D48-5BEB-BFAE-FAC1-F596B4664F7E}"/>
              </a:ext>
            </a:extLst>
          </p:cNvPr>
          <p:cNvSpPr txBox="1">
            <a:spLocks/>
          </p:cNvSpPr>
          <p:nvPr/>
        </p:nvSpPr>
        <p:spPr>
          <a:xfrm>
            <a:off x="3018349" y="1002232"/>
            <a:ext cx="565470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树</a:t>
            </a:r>
          </a:p>
        </p:txBody>
      </p:sp>
      <p:sp>
        <p:nvSpPr>
          <p:cNvPr id="53" name="!!!平衡">
            <a:extLst>
              <a:ext uri="{FF2B5EF4-FFF2-40B4-BE49-F238E27FC236}">
                <a16:creationId xmlns:a16="http://schemas.microsoft.com/office/drawing/2014/main" id="{00F15D9E-83B9-E648-0578-60242C2EB39B}"/>
              </a:ext>
            </a:extLst>
          </p:cNvPr>
          <p:cNvSpPr txBox="1">
            <a:spLocks/>
          </p:cNvSpPr>
          <p:nvPr/>
        </p:nvSpPr>
        <p:spPr>
          <a:xfrm>
            <a:off x="2002493" y="1002232"/>
            <a:ext cx="693612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平衡</a:t>
            </a:r>
          </a:p>
        </p:txBody>
      </p:sp>
      <p:sp>
        <p:nvSpPr>
          <p:cNvPr id="54" name="!!!二叉">
            <a:extLst>
              <a:ext uri="{FF2B5EF4-FFF2-40B4-BE49-F238E27FC236}">
                <a16:creationId xmlns:a16="http://schemas.microsoft.com/office/drawing/2014/main" id="{2ADD8BD8-9BBB-3E55-174B-EC8085F4584F}"/>
              </a:ext>
            </a:extLst>
          </p:cNvPr>
          <p:cNvSpPr txBox="1">
            <a:spLocks/>
          </p:cNvSpPr>
          <p:nvPr/>
        </p:nvSpPr>
        <p:spPr>
          <a:xfrm>
            <a:off x="2510034" y="1002232"/>
            <a:ext cx="693612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二叉</a:t>
            </a:r>
          </a:p>
        </p:txBody>
      </p:sp>
      <p:grpSp>
        <p:nvGrpSpPr>
          <p:cNvPr id="93" name="组合 92">
            <a:extLst>
              <a:ext uri="{FF2B5EF4-FFF2-40B4-BE49-F238E27FC236}">
                <a16:creationId xmlns:a16="http://schemas.microsoft.com/office/drawing/2014/main" id="{195D4CBA-81C1-89B9-F7AF-7177DD3A7297}"/>
              </a:ext>
            </a:extLst>
          </p:cNvPr>
          <p:cNvGrpSpPr/>
          <p:nvPr/>
        </p:nvGrpSpPr>
        <p:grpSpPr>
          <a:xfrm>
            <a:off x="12655424" y="4343095"/>
            <a:ext cx="1473064" cy="444791"/>
            <a:chOff x="1670105" y="4364793"/>
            <a:chExt cx="1473064" cy="444791"/>
          </a:xfrm>
        </p:grpSpPr>
        <p:sp>
          <p:nvSpPr>
            <p:cNvPr id="94" name="圆角矩形 5">
              <a:extLst>
                <a:ext uri="{FF2B5EF4-FFF2-40B4-BE49-F238E27FC236}">
                  <a16:creationId xmlns:a16="http://schemas.microsoft.com/office/drawing/2014/main" id="{EFA1DF02-3061-8276-D899-321EEFB361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70105" y="4364793"/>
              <a:ext cx="1473064" cy="444791"/>
            </a:xfrm>
            <a:prstGeom prst="roundRect">
              <a:avLst>
                <a:gd name="adj" fmla="val 16667"/>
              </a:avLst>
            </a:prstGeom>
            <a:solidFill>
              <a:srgbClr val="0070C0"/>
            </a:solidFill>
            <a:ln w="9525">
              <a:noFill/>
              <a:round/>
              <a:headEnd/>
              <a:tailEnd/>
            </a:ln>
            <a:effectLst>
              <a:outerShdw dist="63500" dir="5400000" algn="ctr" rotWithShape="0">
                <a:srgbClr val="000000">
                  <a:alpha val="10999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endParaRPr kumimoji="0" lang="zh-CN" altLang="en-US" sz="160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95" name="!!!右左">
              <a:extLst>
                <a:ext uri="{FF2B5EF4-FFF2-40B4-BE49-F238E27FC236}">
                  <a16:creationId xmlns:a16="http://schemas.microsoft.com/office/drawing/2014/main" id="{8E4AA87F-21AA-4DCF-CBAE-E014EC9B261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55616" y="4421202"/>
              <a:ext cx="132828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9pPr>
            </a:lstStyle>
            <a:p>
              <a:pPr lvl="0"/>
              <a:r>
                <a:rPr lang="zh-CN" altLang="en-US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平衡二叉树</a:t>
              </a:r>
            </a:p>
          </p:txBody>
        </p:sp>
      </p:grpSp>
      <p:grpSp>
        <p:nvGrpSpPr>
          <p:cNvPr id="142" name="组合 141">
            <a:extLst>
              <a:ext uri="{FF2B5EF4-FFF2-40B4-BE49-F238E27FC236}">
                <a16:creationId xmlns:a16="http://schemas.microsoft.com/office/drawing/2014/main" id="{C519B1BB-BF52-F735-ED9C-5D0B05AC2B9F}"/>
              </a:ext>
            </a:extLst>
          </p:cNvPr>
          <p:cNvGrpSpPr/>
          <p:nvPr/>
        </p:nvGrpSpPr>
        <p:grpSpPr>
          <a:xfrm>
            <a:off x="1193319" y="1898651"/>
            <a:ext cx="3826933" cy="2142066"/>
            <a:chOff x="3964643" y="1898651"/>
            <a:chExt cx="3826933" cy="2142066"/>
          </a:xfrm>
        </p:grpSpPr>
        <p:sp>
          <p:nvSpPr>
            <p:cNvPr id="143" name="椭圆 142">
              <a:extLst>
                <a:ext uri="{FF2B5EF4-FFF2-40B4-BE49-F238E27FC236}">
                  <a16:creationId xmlns:a16="http://schemas.microsoft.com/office/drawing/2014/main" id="{559ABDA6-DF1B-BAF4-0C01-A7FFCA9C5036}"/>
                </a:ext>
              </a:extLst>
            </p:cNvPr>
            <p:cNvSpPr/>
            <p:nvPr/>
          </p:nvSpPr>
          <p:spPr>
            <a:xfrm>
              <a:off x="5621993" y="1898651"/>
              <a:ext cx="480483" cy="480484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9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4" name="椭圆 143">
              <a:extLst>
                <a:ext uri="{FF2B5EF4-FFF2-40B4-BE49-F238E27FC236}">
                  <a16:creationId xmlns:a16="http://schemas.microsoft.com/office/drawing/2014/main" id="{CAA2A6B1-C237-3E1F-222F-C0CC6131C0B7}"/>
                </a:ext>
              </a:extLst>
            </p:cNvPr>
            <p:cNvSpPr/>
            <p:nvPr/>
          </p:nvSpPr>
          <p:spPr>
            <a:xfrm>
              <a:off x="5069543" y="2455334"/>
              <a:ext cx="478367" cy="480483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7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5" name="椭圆 144">
              <a:extLst>
                <a:ext uri="{FF2B5EF4-FFF2-40B4-BE49-F238E27FC236}">
                  <a16:creationId xmlns:a16="http://schemas.microsoft.com/office/drawing/2014/main" id="{292397D5-287C-80B4-60BD-0C892C447C4E}"/>
                </a:ext>
              </a:extLst>
            </p:cNvPr>
            <p:cNvSpPr/>
            <p:nvPr/>
          </p:nvSpPr>
          <p:spPr>
            <a:xfrm>
              <a:off x="6172326" y="2455334"/>
              <a:ext cx="480483" cy="480483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46" name="直接箭头连接符 145">
              <a:extLst>
                <a:ext uri="{FF2B5EF4-FFF2-40B4-BE49-F238E27FC236}">
                  <a16:creationId xmlns:a16="http://schemas.microsoft.com/office/drawing/2014/main" id="{B2383B2B-865D-6FA4-4532-2282AFACEBC3}"/>
                </a:ext>
              </a:extLst>
            </p:cNvPr>
            <p:cNvCxnSpPr>
              <a:stCxn id="143" idx="3"/>
              <a:endCxn id="144" idx="7"/>
            </p:cNvCxnSpPr>
            <p:nvPr/>
          </p:nvCxnSpPr>
          <p:spPr>
            <a:xfrm flipH="1">
              <a:off x="5478060" y="2309284"/>
              <a:ext cx="213783" cy="21590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直接箭头连接符 146">
              <a:extLst>
                <a:ext uri="{FF2B5EF4-FFF2-40B4-BE49-F238E27FC236}">
                  <a16:creationId xmlns:a16="http://schemas.microsoft.com/office/drawing/2014/main" id="{DF5A5F5A-F964-38FC-E263-0234EEE4A364}"/>
                </a:ext>
              </a:extLst>
            </p:cNvPr>
            <p:cNvCxnSpPr>
              <a:stCxn id="143" idx="5"/>
              <a:endCxn id="145" idx="1"/>
            </p:cNvCxnSpPr>
            <p:nvPr/>
          </p:nvCxnSpPr>
          <p:spPr>
            <a:xfrm>
              <a:off x="6030509" y="2309284"/>
              <a:ext cx="211667" cy="21590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8" name="椭圆 147">
              <a:extLst>
                <a:ext uri="{FF2B5EF4-FFF2-40B4-BE49-F238E27FC236}">
                  <a16:creationId xmlns:a16="http://schemas.microsoft.com/office/drawing/2014/main" id="{4AFDA640-5D8E-959F-27B4-3E8E299C3147}"/>
                </a:ext>
              </a:extLst>
            </p:cNvPr>
            <p:cNvSpPr/>
            <p:nvPr/>
          </p:nvSpPr>
          <p:spPr>
            <a:xfrm>
              <a:off x="4508626" y="2984501"/>
              <a:ext cx="480483" cy="480483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9" name="椭圆 148">
              <a:extLst>
                <a:ext uri="{FF2B5EF4-FFF2-40B4-BE49-F238E27FC236}">
                  <a16:creationId xmlns:a16="http://schemas.microsoft.com/office/drawing/2014/main" id="{F95234F2-F3BF-33CF-FE6E-B280B62EB84A}"/>
                </a:ext>
              </a:extLst>
            </p:cNvPr>
            <p:cNvSpPr/>
            <p:nvPr/>
          </p:nvSpPr>
          <p:spPr>
            <a:xfrm>
              <a:off x="5613527" y="2984501"/>
              <a:ext cx="478367" cy="480483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8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50" name="直接箭头连接符 149">
              <a:extLst>
                <a:ext uri="{FF2B5EF4-FFF2-40B4-BE49-F238E27FC236}">
                  <a16:creationId xmlns:a16="http://schemas.microsoft.com/office/drawing/2014/main" id="{604A2051-1AF8-CE2D-8D5C-8DAD2025B877}"/>
                </a:ext>
              </a:extLst>
            </p:cNvPr>
            <p:cNvCxnSpPr>
              <a:endCxn id="148" idx="7"/>
            </p:cNvCxnSpPr>
            <p:nvPr/>
          </p:nvCxnSpPr>
          <p:spPr>
            <a:xfrm flipH="1">
              <a:off x="4919260" y="2838451"/>
              <a:ext cx="213783" cy="218017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直接箭头连接符 150">
              <a:extLst>
                <a:ext uri="{FF2B5EF4-FFF2-40B4-BE49-F238E27FC236}">
                  <a16:creationId xmlns:a16="http://schemas.microsoft.com/office/drawing/2014/main" id="{55C6C7BB-E571-29A3-9F70-EB5C1A56AEC8}"/>
                </a:ext>
              </a:extLst>
            </p:cNvPr>
            <p:cNvCxnSpPr/>
            <p:nvPr/>
          </p:nvCxnSpPr>
          <p:spPr>
            <a:xfrm>
              <a:off x="5471709" y="2838451"/>
              <a:ext cx="211667" cy="218017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2" name="椭圆 151">
              <a:extLst>
                <a:ext uri="{FF2B5EF4-FFF2-40B4-BE49-F238E27FC236}">
                  <a16:creationId xmlns:a16="http://schemas.microsoft.com/office/drawing/2014/main" id="{C19EF2E4-B5B1-F3EB-B04B-20B3AF4A93A8}"/>
                </a:ext>
              </a:extLst>
            </p:cNvPr>
            <p:cNvSpPr/>
            <p:nvPr/>
          </p:nvSpPr>
          <p:spPr>
            <a:xfrm>
              <a:off x="6735359" y="2988734"/>
              <a:ext cx="480483" cy="480483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53" name="直接箭头连接符 152">
              <a:extLst>
                <a:ext uri="{FF2B5EF4-FFF2-40B4-BE49-F238E27FC236}">
                  <a16:creationId xmlns:a16="http://schemas.microsoft.com/office/drawing/2014/main" id="{88E8F3A4-5D58-5663-3F1B-36FA967E58A5}"/>
                </a:ext>
              </a:extLst>
            </p:cNvPr>
            <p:cNvCxnSpPr>
              <a:endCxn id="152" idx="1"/>
            </p:cNvCxnSpPr>
            <p:nvPr/>
          </p:nvCxnSpPr>
          <p:spPr>
            <a:xfrm>
              <a:off x="6593542" y="2840567"/>
              <a:ext cx="211667" cy="218016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4" name="椭圆 153">
              <a:extLst>
                <a:ext uri="{FF2B5EF4-FFF2-40B4-BE49-F238E27FC236}">
                  <a16:creationId xmlns:a16="http://schemas.microsoft.com/office/drawing/2014/main" id="{272639F2-495F-FF76-AEB1-91DEA0CA7CF9}"/>
                </a:ext>
              </a:extLst>
            </p:cNvPr>
            <p:cNvSpPr/>
            <p:nvPr/>
          </p:nvSpPr>
          <p:spPr>
            <a:xfrm>
              <a:off x="7311093" y="3547534"/>
              <a:ext cx="480483" cy="480483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55" name="直接箭头连接符 154">
              <a:extLst>
                <a:ext uri="{FF2B5EF4-FFF2-40B4-BE49-F238E27FC236}">
                  <a16:creationId xmlns:a16="http://schemas.microsoft.com/office/drawing/2014/main" id="{AD3FE3AC-7ECD-DCF8-2E1A-7C5BFB6702B8}"/>
                </a:ext>
              </a:extLst>
            </p:cNvPr>
            <p:cNvCxnSpPr>
              <a:endCxn id="154" idx="1"/>
            </p:cNvCxnSpPr>
            <p:nvPr/>
          </p:nvCxnSpPr>
          <p:spPr>
            <a:xfrm>
              <a:off x="7169275" y="3401484"/>
              <a:ext cx="211667" cy="21590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6" name="椭圆 155">
              <a:extLst>
                <a:ext uri="{FF2B5EF4-FFF2-40B4-BE49-F238E27FC236}">
                  <a16:creationId xmlns:a16="http://schemas.microsoft.com/office/drawing/2014/main" id="{AAA053B9-9F7C-6FC0-818F-031E2C4A3C05}"/>
                </a:ext>
              </a:extLst>
            </p:cNvPr>
            <p:cNvSpPr/>
            <p:nvPr/>
          </p:nvSpPr>
          <p:spPr>
            <a:xfrm>
              <a:off x="3964643" y="3560234"/>
              <a:ext cx="480484" cy="480483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7" name="椭圆 156">
              <a:extLst>
                <a:ext uri="{FF2B5EF4-FFF2-40B4-BE49-F238E27FC236}">
                  <a16:creationId xmlns:a16="http://schemas.microsoft.com/office/drawing/2014/main" id="{1118AD54-3A17-5D7E-33DA-CD82A8ED62D5}"/>
                </a:ext>
              </a:extLst>
            </p:cNvPr>
            <p:cNvSpPr/>
            <p:nvPr/>
          </p:nvSpPr>
          <p:spPr>
            <a:xfrm>
              <a:off x="5069543" y="3560234"/>
              <a:ext cx="478367" cy="480483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6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58" name="直接箭头连接符 157">
              <a:extLst>
                <a:ext uri="{FF2B5EF4-FFF2-40B4-BE49-F238E27FC236}">
                  <a16:creationId xmlns:a16="http://schemas.microsoft.com/office/drawing/2014/main" id="{9A2EEDD6-7C9D-092A-EFEE-50344B7EBD00}"/>
                </a:ext>
              </a:extLst>
            </p:cNvPr>
            <p:cNvCxnSpPr>
              <a:endCxn id="156" idx="7"/>
            </p:cNvCxnSpPr>
            <p:nvPr/>
          </p:nvCxnSpPr>
          <p:spPr>
            <a:xfrm flipH="1">
              <a:off x="4375275" y="3414184"/>
              <a:ext cx="213784" cy="21590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直接箭头连接符 158">
              <a:extLst>
                <a:ext uri="{FF2B5EF4-FFF2-40B4-BE49-F238E27FC236}">
                  <a16:creationId xmlns:a16="http://schemas.microsoft.com/office/drawing/2014/main" id="{C3573762-539B-8566-9686-607DA243825E}"/>
                </a:ext>
              </a:extLst>
            </p:cNvPr>
            <p:cNvCxnSpPr>
              <a:endCxn id="157" idx="1"/>
            </p:cNvCxnSpPr>
            <p:nvPr/>
          </p:nvCxnSpPr>
          <p:spPr>
            <a:xfrm>
              <a:off x="4927726" y="3414184"/>
              <a:ext cx="211667" cy="21590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0" name="椭圆 159">
              <a:extLst>
                <a:ext uri="{FF2B5EF4-FFF2-40B4-BE49-F238E27FC236}">
                  <a16:creationId xmlns:a16="http://schemas.microsoft.com/office/drawing/2014/main" id="{E6E5786F-9215-E237-DB14-8A6ABD38908E}"/>
                </a:ext>
              </a:extLst>
            </p:cNvPr>
            <p:cNvSpPr/>
            <p:nvPr/>
          </p:nvSpPr>
          <p:spPr>
            <a:xfrm>
              <a:off x="6161743" y="3530601"/>
              <a:ext cx="480484" cy="480483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61" name="直接箭头连接符 160">
              <a:extLst>
                <a:ext uri="{FF2B5EF4-FFF2-40B4-BE49-F238E27FC236}">
                  <a16:creationId xmlns:a16="http://schemas.microsoft.com/office/drawing/2014/main" id="{A6708EC0-4118-92B6-E0BC-6A8B6586F49B}"/>
                </a:ext>
              </a:extLst>
            </p:cNvPr>
            <p:cNvCxnSpPr>
              <a:endCxn id="160" idx="1"/>
            </p:cNvCxnSpPr>
            <p:nvPr/>
          </p:nvCxnSpPr>
          <p:spPr>
            <a:xfrm>
              <a:off x="6022043" y="3384551"/>
              <a:ext cx="209551" cy="218017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2" name="矩形 161">
              <a:extLst>
                <a:ext uri="{FF2B5EF4-FFF2-40B4-BE49-F238E27FC236}">
                  <a16:creationId xmlns:a16="http://schemas.microsoft.com/office/drawing/2014/main" id="{1FA2E3B8-DAEB-095F-78B0-6D4E9F104B4E}"/>
                </a:ext>
              </a:extLst>
            </p:cNvPr>
            <p:cNvSpPr/>
            <p:nvPr/>
          </p:nvSpPr>
          <p:spPr>
            <a:xfrm>
              <a:off x="7339444" y="3632202"/>
              <a:ext cx="39626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10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63" name="组合 162">
            <a:extLst>
              <a:ext uri="{FF2B5EF4-FFF2-40B4-BE49-F238E27FC236}">
                <a16:creationId xmlns:a16="http://schemas.microsoft.com/office/drawing/2014/main" id="{E9AE3D87-64A2-FBBF-7350-975F1113A928}"/>
              </a:ext>
            </a:extLst>
          </p:cNvPr>
          <p:cNvGrpSpPr/>
          <p:nvPr/>
        </p:nvGrpSpPr>
        <p:grpSpPr>
          <a:xfrm>
            <a:off x="2457679" y="4364793"/>
            <a:ext cx="1026000" cy="444791"/>
            <a:chOff x="1670105" y="4364793"/>
            <a:chExt cx="1026000" cy="444791"/>
          </a:xfrm>
        </p:grpSpPr>
        <p:sp>
          <p:nvSpPr>
            <p:cNvPr id="164" name="圆角矩形 5">
              <a:extLst>
                <a:ext uri="{FF2B5EF4-FFF2-40B4-BE49-F238E27FC236}">
                  <a16:creationId xmlns:a16="http://schemas.microsoft.com/office/drawing/2014/main" id="{16589804-E289-795B-5C3A-E6C67F0E58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70105" y="4364793"/>
              <a:ext cx="1026000" cy="444791"/>
            </a:xfrm>
            <a:prstGeom prst="roundRect">
              <a:avLst>
                <a:gd name="adj" fmla="val 16667"/>
              </a:avLst>
            </a:prstGeom>
            <a:solidFill>
              <a:srgbClr val="C00000"/>
            </a:solidFill>
            <a:ln w="9525">
              <a:noFill/>
              <a:round/>
              <a:headEnd/>
              <a:tailEnd/>
            </a:ln>
            <a:effectLst>
              <a:outerShdw dist="63500" dir="5400000" algn="ctr" rotWithShape="0">
                <a:srgbClr val="000000">
                  <a:alpha val="10999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endParaRPr kumimoji="0" lang="zh-CN" altLang="en-US" sz="160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165" name="!!!右左">
              <a:extLst>
                <a:ext uri="{FF2B5EF4-FFF2-40B4-BE49-F238E27FC236}">
                  <a16:creationId xmlns:a16="http://schemas.microsoft.com/office/drawing/2014/main" id="{0531283A-DAD0-866C-F132-762E9128824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55615" y="4421202"/>
              <a:ext cx="919193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9pPr>
            </a:lstStyle>
            <a:p>
              <a:pPr lvl="0"/>
              <a:r>
                <a:rPr lang="zh-CN" altLang="en-US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二叉树</a:t>
              </a:r>
            </a:p>
          </p:txBody>
        </p:sp>
      </p:grpSp>
      <p:grpSp>
        <p:nvGrpSpPr>
          <p:cNvPr id="166" name="组合 165">
            <a:extLst>
              <a:ext uri="{FF2B5EF4-FFF2-40B4-BE49-F238E27FC236}">
                <a16:creationId xmlns:a16="http://schemas.microsoft.com/office/drawing/2014/main" id="{E8903D9A-DDB8-0FBE-7193-CEE9269BAB38}"/>
              </a:ext>
            </a:extLst>
          </p:cNvPr>
          <p:cNvGrpSpPr/>
          <p:nvPr/>
        </p:nvGrpSpPr>
        <p:grpSpPr>
          <a:xfrm>
            <a:off x="7197244" y="2825751"/>
            <a:ext cx="2677583" cy="1202266"/>
            <a:chOff x="6504517" y="2825751"/>
            <a:chExt cx="2677583" cy="1202266"/>
          </a:xfrm>
        </p:grpSpPr>
        <p:sp>
          <p:nvSpPr>
            <p:cNvPr id="167" name="椭圆 166">
              <a:extLst>
                <a:ext uri="{FF2B5EF4-FFF2-40B4-BE49-F238E27FC236}">
                  <a16:creationId xmlns:a16="http://schemas.microsoft.com/office/drawing/2014/main" id="{DD3D7291-180E-95B0-E94E-7DEFB56CF958}"/>
                </a:ext>
              </a:extLst>
            </p:cNvPr>
            <p:cNvSpPr/>
            <p:nvPr/>
          </p:nvSpPr>
          <p:spPr>
            <a:xfrm>
              <a:off x="7048501" y="2971800"/>
              <a:ext cx="480484" cy="480483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8" name="椭圆 167">
              <a:extLst>
                <a:ext uri="{FF2B5EF4-FFF2-40B4-BE49-F238E27FC236}">
                  <a16:creationId xmlns:a16="http://schemas.microsoft.com/office/drawing/2014/main" id="{9C2DAF2E-49DA-40B9-DED1-A6D91CF9DA65}"/>
                </a:ext>
              </a:extLst>
            </p:cNvPr>
            <p:cNvSpPr/>
            <p:nvPr/>
          </p:nvSpPr>
          <p:spPr>
            <a:xfrm>
              <a:off x="8153401" y="2971800"/>
              <a:ext cx="478367" cy="480483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69" name="直接箭头连接符 168">
              <a:extLst>
                <a:ext uri="{FF2B5EF4-FFF2-40B4-BE49-F238E27FC236}">
                  <a16:creationId xmlns:a16="http://schemas.microsoft.com/office/drawing/2014/main" id="{2976F561-94F3-6AD8-95B5-22680A5EEDA2}"/>
                </a:ext>
              </a:extLst>
            </p:cNvPr>
            <p:cNvCxnSpPr>
              <a:cxnSpLocks/>
              <a:endCxn id="167" idx="7"/>
            </p:cNvCxnSpPr>
            <p:nvPr/>
          </p:nvCxnSpPr>
          <p:spPr>
            <a:xfrm flipH="1">
              <a:off x="7459133" y="2825751"/>
              <a:ext cx="213784" cy="218017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直接箭头连接符 169">
              <a:extLst>
                <a:ext uri="{FF2B5EF4-FFF2-40B4-BE49-F238E27FC236}">
                  <a16:creationId xmlns:a16="http://schemas.microsoft.com/office/drawing/2014/main" id="{D37F7E55-C61F-62C3-E27F-FB1CE4455808}"/>
                </a:ext>
              </a:extLst>
            </p:cNvPr>
            <p:cNvCxnSpPr/>
            <p:nvPr/>
          </p:nvCxnSpPr>
          <p:spPr>
            <a:xfrm>
              <a:off x="8011584" y="2825751"/>
              <a:ext cx="211667" cy="218017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1" name="椭圆 170">
              <a:extLst>
                <a:ext uri="{FF2B5EF4-FFF2-40B4-BE49-F238E27FC236}">
                  <a16:creationId xmlns:a16="http://schemas.microsoft.com/office/drawing/2014/main" id="{8C742E2F-4A42-7FD4-9CF2-815D4AB28EA2}"/>
                </a:ext>
              </a:extLst>
            </p:cNvPr>
            <p:cNvSpPr/>
            <p:nvPr/>
          </p:nvSpPr>
          <p:spPr>
            <a:xfrm>
              <a:off x="6504517" y="3547534"/>
              <a:ext cx="480483" cy="480483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2" name="椭圆 171">
              <a:extLst>
                <a:ext uri="{FF2B5EF4-FFF2-40B4-BE49-F238E27FC236}">
                  <a16:creationId xmlns:a16="http://schemas.microsoft.com/office/drawing/2014/main" id="{4593E65B-4DF7-6EC7-E01B-C824E91DE2B1}"/>
                </a:ext>
              </a:extLst>
            </p:cNvPr>
            <p:cNvSpPr/>
            <p:nvPr/>
          </p:nvSpPr>
          <p:spPr>
            <a:xfrm>
              <a:off x="7609418" y="3547534"/>
              <a:ext cx="478367" cy="480483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73" name="直接箭头连接符 172">
              <a:extLst>
                <a:ext uri="{FF2B5EF4-FFF2-40B4-BE49-F238E27FC236}">
                  <a16:creationId xmlns:a16="http://schemas.microsoft.com/office/drawing/2014/main" id="{B845614E-9F04-7D3F-17D1-C33FAE4D271E}"/>
                </a:ext>
              </a:extLst>
            </p:cNvPr>
            <p:cNvCxnSpPr>
              <a:cxnSpLocks/>
              <a:endCxn id="171" idx="7"/>
            </p:cNvCxnSpPr>
            <p:nvPr/>
          </p:nvCxnSpPr>
          <p:spPr>
            <a:xfrm flipH="1">
              <a:off x="6915151" y="3401484"/>
              <a:ext cx="213783" cy="21590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直接箭头连接符 173">
              <a:extLst>
                <a:ext uri="{FF2B5EF4-FFF2-40B4-BE49-F238E27FC236}">
                  <a16:creationId xmlns:a16="http://schemas.microsoft.com/office/drawing/2014/main" id="{4F5A11F6-5FD4-62F4-69D4-9FB7D9B78304}"/>
                </a:ext>
              </a:extLst>
            </p:cNvPr>
            <p:cNvCxnSpPr>
              <a:cxnSpLocks/>
              <a:endCxn id="172" idx="1"/>
            </p:cNvCxnSpPr>
            <p:nvPr/>
          </p:nvCxnSpPr>
          <p:spPr>
            <a:xfrm>
              <a:off x="7467600" y="3401484"/>
              <a:ext cx="211667" cy="21590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5" name="椭圆 174">
              <a:extLst>
                <a:ext uri="{FF2B5EF4-FFF2-40B4-BE49-F238E27FC236}">
                  <a16:creationId xmlns:a16="http://schemas.microsoft.com/office/drawing/2014/main" id="{98814CDC-00FE-0F2A-6F5D-5872609CE56E}"/>
                </a:ext>
              </a:extLst>
            </p:cNvPr>
            <p:cNvSpPr/>
            <p:nvPr/>
          </p:nvSpPr>
          <p:spPr>
            <a:xfrm>
              <a:off x="8701617" y="3517900"/>
              <a:ext cx="480483" cy="480483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6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76" name="直接箭头连接符 175">
              <a:extLst>
                <a:ext uri="{FF2B5EF4-FFF2-40B4-BE49-F238E27FC236}">
                  <a16:creationId xmlns:a16="http://schemas.microsoft.com/office/drawing/2014/main" id="{1CD60235-872C-0FB6-A361-0B3EDED9C520}"/>
                </a:ext>
              </a:extLst>
            </p:cNvPr>
            <p:cNvCxnSpPr>
              <a:cxnSpLocks/>
              <a:endCxn id="175" idx="1"/>
            </p:cNvCxnSpPr>
            <p:nvPr/>
          </p:nvCxnSpPr>
          <p:spPr>
            <a:xfrm>
              <a:off x="8561918" y="3371851"/>
              <a:ext cx="209549" cy="218017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7" name="组合 176">
            <a:extLst>
              <a:ext uri="{FF2B5EF4-FFF2-40B4-BE49-F238E27FC236}">
                <a16:creationId xmlns:a16="http://schemas.microsoft.com/office/drawing/2014/main" id="{9D9263E9-EF80-396D-084B-878EFD28FD22}"/>
              </a:ext>
            </a:extLst>
          </p:cNvPr>
          <p:cNvGrpSpPr/>
          <p:nvPr/>
        </p:nvGrpSpPr>
        <p:grpSpPr>
          <a:xfrm>
            <a:off x="8401763" y="4362145"/>
            <a:ext cx="1473064" cy="444791"/>
            <a:chOff x="1670105" y="4364793"/>
            <a:chExt cx="1473064" cy="444791"/>
          </a:xfrm>
        </p:grpSpPr>
        <p:sp>
          <p:nvSpPr>
            <p:cNvPr id="178" name="圆角矩形 5">
              <a:extLst>
                <a:ext uri="{FF2B5EF4-FFF2-40B4-BE49-F238E27FC236}">
                  <a16:creationId xmlns:a16="http://schemas.microsoft.com/office/drawing/2014/main" id="{BEDBFF60-4177-E5CB-CA9D-42A5C8AC8B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70105" y="4364793"/>
              <a:ext cx="1473064" cy="444791"/>
            </a:xfrm>
            <a:prstGeom prst="roundRect">
              <a:avLst>
                <a:gd name="adj" fmla="val 16667"/>
              </a:avLst>
            </a:prstGeom>
            <a:solidFill>
              <a:srgbClr val="31859C"/>
            </a:solidFill>
            <a:ln w="9525">
              <a:noFill/>
              <a:round/>
              <a:headEnd/>
              <a:tailEnd/>
            </a:ln>
            <a:effectLst>
              <a:outerShdw dist="63500" dir="5400000" algn="ctr" rotWithShape="0">
                <a:srgbClr val="000000">
                  <a:alpha val="10999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endParaRPr kumimoji="0" lang="zh-CN" altLang="en-US" sz="160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179" name="!!!右左">
              <a:extLst>
                <a:ext uri="{FF2B5EF4-FFF2-40B4-BE49-F238E27FC236}">
                  <a16:creationId xmlns:a16="http://schemas.microsoft.com/office/drawing/2014/main" id="{6199B0F3-F6C9-88EB-8037-305247EF08C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55616" y="4421202"/>
              <a:ext cx="132828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9pPr>
            </a:lstStyle>
            <a:p>
              <a:pPr lvl="0"/>
              <a:r>
                <a:rPr lang="zh-CN" altLang="en-US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二叉搜索树</a:t>
              </a:r>
            </a:p>
          </p:txBody>
        </p:sp>
      </p:grpSp>
      <p:grpSp>
        <p:nvGrpSpPr>
          <p:cNvPr id="180" name="组合 179">
            <a:extLst>
              <a:ext uri="{FF2B5EF4-FFF2-40B4-BE49-F238E27FC236}">
                <a16:creationId xmlns:a16="http://schemas.microsoft.com/office/drawing/2014/main" id="{C7634345-64B8-4D8B-19B9-D0B4E0070DEF}"/>
              </a:ext>
            </a:extLst>
          </p:cNvPr>
          <p:cNvGrpSpPr/>
          <p:nvPr/>
        </p:nvGrpSpPr>
        <p:grpSpPr>
          <a:xfrm>
            <a:off x="8302145" y="1885950"/>
            <a:ext cx="2722033" cy="2129367"/>
            <a:chOff x="7609418" y="1885950"/>
            <a:chExt cx="2722033" cy="2129367"/>
          </a:xfrm>
        </p:grpSpPr>
        <p:sp>
          <p:nvSpPr>
            <p:cNvPr id="181" name="椭圆 180">
              <a:extLst>
                <a:ext uri="{FF2B5EF4-FFF2-40B4-BE49-F238E27FC236}">
                  <a16:creationId xmlns:a16="http://schemas.microsoft.com/office/drawing/2014/main" id="{C2EB283E-2830-9073-F120-A632ECA26ADD}"/>
                </a:ext>
              </a:extLst>
            </p:cNvPr>
            <p:cNvSpPr/>
            <p:nvPr/>
          </p:nvSpPr>
          <p:spPr>
            <a:xfrm>
              <a:off x="8161867" y="1885950"/>
              <a:ext cx="480484" cy="480484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7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2" name="椭圆 181">
              <a:extLst>
                <a:ext uri="{FF2B5EF4-FFF2-40B4-BE49-F238E27FC236}">
                  <a16:creationId xmlns:a16="http://schemas.microsoft.com/office/drawing/2014/main" id="{DAF2028F-B931-A19B-EC5E-CCEC662AC771}"/>
                </a:ext>
              </a:extLst>
            </p:cNvPr>
            <p:cNvSpPr/>
            <p:nvPr/>
          </p:nvSpPr>
          <p:spPr>
            <a:xfrm>
              <a:off x="7609418" y="2442634"/>
              <a:ext cx="478367" cy="480483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3" name="椭圆 182">
              <a:extLst>
                <a:ext uri="{FF2B5EF4-FFF2-40B4-BE49-F238E27FC236}">
                  <a16:creationId xmlns:a16="http://schemas.microsoft.com/office/drawing/2014/main" id="{2754EBE2-D041-03E0-9134-35D9E90FBA89}"/>
                </a:ext>
              </a:extLst>
            </p:cNvPr>
            <p:cNvSpPr/>
            <p:nvPr/>
          </p:nvSpPr>
          <p:spPr>
            <a:xfrm>
              <a:off x="8712201" y="2442634"/>
              <a:ext cx="480484" cy="480483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84" name="直接箭头连接符 183">
              <a:extLst>
                <a:ext uri="{FF2B5EF4-FFF2-40B4-BE49-F238E27FC236}">
                  <a16:creationId xmlns:a16="http://schemas.microsoft.com/office/drawing/2014/main" id="{EC02C64F-284F-0A8C-6931-50E9CBEF6B8E}"/>
                </a:ext>
              </a:extLst>
            </p:cNvPr>
            <p:cNvCxnSpPr>
              <a:cxnSpLocks/>
              <a:stCxn id="181" idx="3"/>
              <a:endCxn id="182" idx="7"/>
            </p:cNvCxnSpPr>
            <p:nvPr/>
          </p:nvCxnSpPr>
          <p:spPr>
            <a:xfrm flipH="1">
              <a:off x="8017933" y="2296584"/>
              <a:ext cx="213784" cy="21590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直接箭头连接符 184">
              <a:extLst>
                <a:ext uri="{FF2B5EF4-FFF2-40B4-BE49-F238E27FC236}">
                  <a16:creationId xmlns:a16="http://schemas.microsoft.com/office/drawing/2014/main" id="{317A2183-6FCE-9E60-E54D-3E0BE468A791}"/>
                </a:ext>
              </a:extLst>
            </p:cNvPr>
            <p:cNvCxnSpPr>
              <a:cxnSpLocks/>
              <a:stCxn id="181" idx="5"/>
              <a:endCxn id="183" idx="1"/>
            </p:cNvCxnSpPr>
            <p:nvPr/>
          </p:nvCxnSpPr>
          <p:spPr>
            <a:xfrm>
              <a:off x="8570384" y="2296584"/>
              <a:ext cx="211667" cy="21590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6" name="椭圆 185">
              <a:extLst>
                <a:ext uri="{FF2B5EF4-FFF2-40B4-BE49-F238E27FC236}">
                  <a16:creationId xmlns:a16="http://schemas.microsoft.com/office/drawing/2014/main" id="{2981EB82-21AF-C80B-547A-1933AF398398}"/>
                </a:ext>
              </a:extLst>
            </p:cNvPr>
            <p:cNvSpPr/>
            <p:nvPr/>
          </p:nvSpPr>
          <p:spPr>
            <a:xfrm>
              <a:off x="9275234" y="2976034"/>
              <a:ext cx="480484" cy="480483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87" name="直接箭头连接符 186">
              <a:extLst>
                <a:ext uri="{FF2B5EF4-FFF2-40B4-BE49-F238E27FC236}">
                  <a16:creationId xmlns:a16="http://schemas.microsoft.com/office/drawing/2014/main" id="{9DCC680B-E431-ACDF-0771-C8BA294924CE}"/>
                </a:ext>
              </a:extLst>
            </p:cNvPr>
            <p:cNvCxnSpPr>
              <a:cxnSpLocks/>
              <a:endCxn id="186" idx="1"/>
            </p:cNvCxnSpPr>
            <p:nvPr/>
          </p:nvCxnSpPr>
          <p:spPr>
            <a:xfrm>
              <a:off x="9133417" y="2827867"/>
              <a:ext cx="211667" cy="218016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8" name="椭圆 187">
              <a:extLst>
                <a:ext uri="{FF2B5EF4-FFF2-40B4-BE49-F238E27FC236}">
                  <a16:creationId xmlns:a16="http://schemas.microsoft.com/office/drawing/2014/main" id="{7D1F9DFA-6048-A119-ABEC-904EB46DE0EE}"/>
                </a:ext>
              </a:extLst>
            </p:cNvPr>
            <p:cNvSpPr/>
            <p:nvPr/>
          </p:nvSpPr>
          <p:spPr>
            <a:xfrm>
              <a:off x="9850967" y="3534834"/>
              <a:ext cx="480484" cy="480483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89" name="直接箭头连接符 188">
              <a:extLst>
                <a:ext uri="{FF2B5EF4-FFF2-40B4-BE49-F238E27FC236}">
                  <a16:creationId xmlns:a16="http://schemas.microsoft.com/office/drawing/2014/main" id="{F14FA265-01A5-6E96-6347-CBD9AC10D0D1}"/>
                </a:ext>
              </a:extLst>
            </p:cNvPr>
            <p:cNvCxnSpPr>
              <a:cxnSpLocks/>
              <a:endCxn id="188" idx="1"/>
            </p:cNvCxnSpPr>
            <p:nvPr/>
          </p:nvCxnSpPr>
          <p:spPr>
            <a:xfrm>
              <a:off x="9709151" y="3388784"/>
              <a:ext cx="211667" cy="21590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0" name="矩形 189">
              <a:extLst>
                <a:ext uri="{FF2B5EF4-FFF2-40B4-BE49-F238E27FC236}">
                  <a16:creationId xmlns:a16="http://schemas.microsoft.com/office/drawing/2014/main" id="{7A527491-C6C0-9607-93CC-B45D7348FE4D}"/>
                </a:ext>
              </a:extLst>
            </p:cNvPr>
            <p:cNvSpPr/>
            <p:nvPr/>
          </p:nvSpPr>
          <p:spPr>
            <a:xfrm>
              <a:off x="9893078" y="3629057"/>
              <a:ext cx="39626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12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1" name="矩形 190">
              <a:extLst>
                <a:ext uri="{FF2B5EF4-FFF2-40B4-BE49-F238E27FC236}">
                  <a16:creationId xmlns:a16="http://schemas.microsoft.com/office/drawing/2014/main" id="{7F3EAFB4-8E10-A7AF-5FDD-66E2C016D834}"/>
                </a:ext>
              </a:extLst>
            </p:cNvPr>
            <p:cNvSpPr/>
            <p:nvPr/>
          </p:nvSpPr>
          <p:spPr>
            <a:xfrm>
              <a:off x="8745621" y="2530674"/>
              <a:ext cx="39626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10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2" name="矩形 191">
              <a:extLst>
                <a:ext uri="{FF2B5EF4-FFF2-40B4-BE49-F238E27FC236}">
                  <a16:creationId xmlns:a16="http://schemas.microsoft.com/office/drawing/2014/main" id="{E0B19B40-1D24-1FC9-676D-F81E555555A9}"/>
                </a:ext>
              </a:extLst>
            </p:cNvPr>
            <p:cNvSpPr/>
            <p:nvPr/>
          </p:nvSpPr>
          <p:spPr>
            <a:xfrm>
              <a:off x="9319461" y="3062314"/>
              <a:ext cx="39626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11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" name="椭圆 1">
            <a:extLst>
              <a:ext uri="{FF2B5EF4-FFF2-40B4-BE49-F238E27FC236}">
                <a16:creationId xmlns:a16="http://schemas.microsoft.com/office/drawing/2014/main" id="{3F0FA5F6-5BA9-8B34-069D-1A0D201BE2AB}"/>
              </a:ext>
            </a:extLst>
          </p:cNvPr>
          <p:cNvSpPr/>
          <p:nvPr/>
        </p:nvSpPr>
        <p:spPr>
          <a:xfrm>
            <a:off x="13620268" y="1960033"/>
            <a:ext cx="480484" cy="48048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17087EE7-A9C8-0A18-279C-B7454E6FF7DF}"/>
              </a:ext>
            </a:extLst>
          </p:cNvPr>
          <p:cNvSpPr/>
          <p:nvPr/>
        </p:nvSpPr>
        <p:spPr>
          <a:xfrm>
            <a:off x="13067819" y="2516717"/>
            <a:ext cx="478367" cy="480484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309B6F6E-00A3-C536-EB80-F81E81AF829B}"/>
              </a:ext>
            </a:extLst>
          </p:cNvPr>
          <p:cNvSpPr/>
          <p:nvPr/>
        </p:nvSpPr>
        <p:spPr>
          <a:xfrm>
            <a:off x="12506902" y="3045883"/>
            <a:ext cx="480484" cy="480484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F2AAFA1E-6AC9-74A5-5BE8-E77200649176}"/>
              </a:ext>
            </a:extLst>
          </p:cNvPr>
          <p:cNvSpPr/>
          <p:nvPr/>
        </p:nvSpPr>
        <p:spPr>
          <a:xfrm>
            <a:off x="13611802" y="3045883"/>
            <a:ext cx="478367" cy="480484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5FC21495-E9FC-0E18-6047-63EB8464FE31}"/>
              </a:ext>
            </a:extLst>
          </p:cNvPr>
          <p:cNvGrpSpPr/>
          <p:nvPr/>
        </p:nvGrpSpPr>
        <p:grpSpPr>
          <a:xfrm>
            <a:off x="14170602" y="2516717"/>
            <a:ext cx="480484" cy="480484"/>
            <a:chOff x="2892775" y="2516717"/>
            <a:chExt cx="480484" cy="480484"/>
          </a:xfrm>
        </p:grpSpPr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0B52DEC6-06ED-CB15-31D8-3645F0373680}"/>
                </a:ext>
              </a:extLst>
            </p:cNvPr>
            <p:cNvSpPr/>
            <p:nvPr/>
          </p:nvSpPr>
          <p:spPr>
            <a:xfrm>
              <a:off x="2892775" y="2516717"/>
              <a:ext cx="480484" cy="480484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9B2D5181-F8E5-CF28-E12F-8761B262585E}"/>
                </a:ext>
              </a:extLst>
            </p:cNvPr>
            <p:cNvSpPr/>
            <p:nvPr/>
          </p:nvSpPr>
          <p:spPr>
            <a:xfrm>
              <a:off x="2911601" y="2588684"/>
              <a:ext cx="39626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10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10" name="!!!箭头1-1">
            <a:extLst>
              <a:ext uri="{FF2B5EF4-FFF2-40B4-BE49-F238E27FC236}">
                <a16:creationId xmlns:a16="http://schemas.microsoft.com/office/drawing/2014/main" id="{205E5EFF-63BE-3D6D-DA68-695669FB2697}"/>
              </a:ext>
            </a:extLst>
          </p:cNvPr>
          <p:cNvCxnSpPr/>
          <p:nvPr/>
        </p:nvCxnSpPr>
        <p:spPr>
          <a:xfrm flipH="1">
            <a:off x="13476334" y="2370667"/>
            <a:ext cx="213784" cy="21590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!!!箭头1-2">
            <a:extLst>
              <a:ext uri="{FF2B5EF4-FFF2-40B4-BE49-F238E27FC236}">
                <a16:creationId xmlns:a16="http://schemas.microsoft.com/office/drawing/2014/main" id="{4FA67531-3959-7893-D8EB-059D8F8B58E1}"/>
              </a:ext>
            </a:extLst>
          </p:cNvPr>
          <p:cNvCxnSpPr>
            <a:cxnSpLocks/>
            <a:stCxn id="2" idx="5"/>
          </p:cNvCxnSpPr>
          <p:nvPr/>
        </p:nvCxnSpPr>
        <p:spPr>
          <a:xfrm>
            <a:off x="14030387" y="2370151"/>
            <a:ext cx="210065" cy="216416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!!!箭头2-1">
            <a:extLst>
              <a:ext uri="{FF2B5EF4-FFF2-40B4-BE49-F238E27FC236}">
                <a16:creationId xmlns:a16="http://schemas.microsoft.com/office/drawing/2014/main" id="{E43E771E-C606-24A0-239E-808A64F364E5}"/>
              </a:ext>
            </a:extLst>
          </p:cNvPr>
          <p:cNvCxnSpPr/>
          <p:nvPr/>
        </p:nvCxnSpPr>
        <p:spPr>
          <a:xfrm flipH="1">
            <a:off x="12917534" y="2899833"/>
            <a:ext cx="213784" cy="218016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!!!箭头2-2">
            <a:extLst>
              <a:ext uri="{FF2B5EF4-FFF2-40B4-BE49-F238E27FC236}">
                <a16:creationId xmlns:a16="http://schemas.microsoft.com/office/drawing/2014/main" id="{82180390-4983-648D-632F-A7B34D7A3220}"/>
              </a:ext>
            </a:extLst>
          </p:cNvPr>
          <p:cNvCxnSpPr/>
          <p:nvPr/>
        </p:nvCxnSpPr>
        <p:spPr>
          <a:xfrm>
            <a:off x="13469985" y="2899833"/>
            <a:ext cx="211667" cy="218016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!!!泛型类">
            <a:extLst>
              <a:ext uri="{FF2B5EF4-FFF2-40B4-BE49-F238E27FC236}">
                <a16:creationId xmlns:a16="http://schemas.microsoft.com/office/drawing/2014/main" id="{59ACA875-7936-AE91-2F82-46B0636FCC39}"/>
              </a:ext>
            </a:extLst>
          </p:cNvPr>
          <p:cNvSpPr txBox="1">
            <a:spLocks/>
          </p:cNvSpPr>
          <p:nvPr/>
        </p:nvSpPr>
        <p:spPr>
          <a:xfrm>
            <a:off x="3494414" y="1002232"/>
            <a:ext cx="918961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小结</a:t>
            </a:r>
          </a:p>
        </p:txBody>
      </p:sp>
    </p:spTree>
    <p:extLst>
      <p:ext uri="{BB962C8B-B14F-4D97-AF65-F5344CB8AC3E}">
        <p14:creationId xmlns:p14="http://schemas.microsoft.com/office/powerpoint/2010/main" val="32081362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!!!泛型类">
            <a:extLst>
              <a:ext uri="{FF2B5EF4-FFF2-40B4-BE49-F238E27FC236}">
                <a16:creationId xmlns:a16="http://schemas.microsoft.com/office/drawing/2014/main" id="{A2E487F3-C6D4-828B-E65B-55EB0A9300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880" y="1002232"/>
            <a:ext cx="2089470" cy="517190"/>
          </a:xfrm>
        </p:spPr>
        <p:txBody>
          <a:bodyPr/>
          <a:lstStyle/>
          <a:p>
            <a:r>
              <a:rPr lang="zh-CN" altLang="en-US" dirty="0"/>
              <a:t>数据结构（</a:t>
            </a:r>
          </a:p>
        </p:txBody>
      </p:sp>
      <p:sp>
        <p:nvSpPr>
          <p:cNvPr id="45" name="!!!泛型类">
            <a:extLst>
              <a:ext uri="{FF2B5EF4-FFF2-40B4-BE49-F238E27FC236}">
                <a16:creationId xmlns:a16="http://schemas.microsoft.com/office/drawing/2014/main" id="{000F737A-DA2F-FD9F-A5D6-00AE7C6D8598}"/>
              </a:ext>
            </a:extLst>
          </p:cNvPr>
          <p:cNvSpPr txBox="1">
            <a:spLocks/>
          </p:cNvSpPr>
          <p:nvPr/>
        </p:nvSpPr>
        <p:spPr>
          <a:xfrm>
            <a:off x="3303538" y="1002232"/>
            <a:ext cx="322882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）</a:t>
            </a:r>
          </a:p>
        </p:txBody>
      </p:sp>
      <p:sp>
        <p:nvSpPr>
          <p:cNvPr id="52" name="!!!树">
            <a:extLst>
              <a:ext uri="{FF2B5EF4-FFF2-40B4-BE49-F238E27FC236}">
                <a16:creationId xmlns:a16="http://schemas.microsoft.com/office/drawing/2014/main" id="{5FDF6D48-5BEB-BFAE-FAC1-F596B4664F7E}"/>
              </a:ext>
            </a:extLst>
          </p:cNvPr>
          <p:cNvSpPr txBox="1">
            <a:spLocks/>
          </p:cNvSpPr>
          <p:nvPr/>
        </p:nvSpPr>
        <p:spPr>
          <a:xfrm>
            <a:off x="3018349" y="1002232"/>
            <a:ext cx="565470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树</a:t>
            </a:r>
          </a:p>
        </p:txBody>
      </p:sp>
      <p:sp>
        <p:nvSpPr>
          <p:cNvPr id="53" name="!!!平衡">
            <a:extLst>
              <a:ext uri="{FF2B5EF4-FFF2-40B4-BE49-F238E27FC236}">
                <a16:creationId xmlns:a16="http://schemas.microsoft.com/office/drawing/2014/main" id="{00F15D9E-83B9-E648-0578-60242C2EB39B}"/>
              </a:ext>
            </a:extLst>
          </p:cNvPr>
          <p:cNvSpPr txBox="1">
            <a:spLocks/>
          </p:cNvSpPr>
          <p:nvPr/>
        </p:nvSpPr>
        <p:spPr>
          <a:xfrm>
            <a:off x="2002493" y="1002232"/>
            <a:ext cx="693612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平衡</a:t>
            </a:r>
          </a:p>
        </p:txBody>
      </p:sp>
      <p:sp>
        <p:nvSpPr>
          <p:cNvPr id="54" name="!!!二叉">
            <a:extLst>
              <a:ext uri="{FF2B5EF4-FFF2-40B4-BE49-F238E27FC236}">
                <a16:creationId xmlns:a16="http://schemas.microsoft.com/office/drawing/2014/main" id="{2ADD8BD8-9BBB-3E55-174B-EC8085F4584F}"/>
              </a:ext>
            </a:extLst>
          </p:cNvPr>
          <p:cNvSpPr txBox="1">
            <a:spLocks/>
          </p:cNvSpPr>
          <p:nvPr/>
        </p:nvSpPr>
        <p:spPr>
          <a:xfrm>
            <a:off x="2510034" y="1002232"/>
            <a:ext cx="693612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二叉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78F9E729-9F9E-6059-4134-AD9116AD584E}"/>
              </a:ext>
            </a:extLst>
          </p:cNvPr>
          <p:cNvGrpSpPr/>
          <p:nvPr/>
        </p:nvGrpSpPr>
        <p:grpSpPr>
          <a:xfrm>
            <a:off x="8907253" y="4343095"/>
            <a:ext cx="1473064" cy="444791"/>
            <a:chOff x="1670105" y="4364793"/>
            <a:chExt cx="1473064" cy="444791"/>
          </a:xfrm>
        </p:grpSpPr>
        <p:sp>
          <p:nvSpPr>
            <p:cNvPr id="5" name="圆角矩形 5">
              <a:extLst>
                <a:ext uri="{FF2B5EF4-FFF2-40B4-BE49-F238E27FC236}">
                  <a16:creationId xmlns:a16="http://schemas.microsoft.com/office/drawing/2014/main" id="{3195F8AF-27E7-9B39-7EB5-D75FAC05E2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70105" y="4364793"/>
              <a:ext cx="1473064" cy="444791"/>
            </a:xfrm>
            <a:prstGeom prst="roundRect">
              <a:avLst>
                <a:gd name="adj" fmla="val 16667"/>
              </a:avLst>
            </a:prstGeom>
            <a:solidFill>
              <a:srgbClr val="0070C0"/>
            </a:solidFill>
            <a:ln w="9525">
              <a:noFill/>
              <a:round/>
              <a:headEnd/>
              <a:tailEnd/>
            </a:ln>
            <a:effectLst>
              <a:outerShdw dist="63500" dir="5400000" algn="ctr" rotWithShape="0">
                <a:srgbClr val="000000">
                  <a:alpha val="10999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endParaRPr kumimoji="0" lang="zh-CN" altLang="en-US" sz="160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6" name="!!!右左">
              <a:extLst>
                <a:ext uri="{FF2B5EF4-FFF2-40B4-BE49-F238E27FC236}">
                  <a16:creationId xmlns:a16="http://schemas.microsoft.com/office/drawing/2014/main" id="{B9AC61A6-6B14-9FE1-341D-D04DD12DFC1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55616" y="4421202"/>
              <a:ext cx="132828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9pPr>
            </a:lstStyle>
            <a:p>
              <a:pPr lvl="0"/>
              <a:r>
                <a:rPr lang="zh-CN" altLang="en-US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平衡二叉树</a:t>
              </a:r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34B09E27-B81F-B221-3607-B91DAA267230}"/>
              </a:ext>
            </a:extLst>
          </p:cNvPr>
          <p:cNvGrpSpPr/>
          <p:nvPr/>
        </p:nvGrpSpPr>
        <p:grpSpPr>
          <a:xfrm>
            <a:off x="532565" y="1898651"/>
            <a:ext cx="3826933" cy="2142066"/>
            <a:chOff x="3964643" y="1898651"/>
            <a:chExt cx="3826933" cy="2142066"/>
          </a:xfrm>
        </p:grpSpPr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F781091F-9D3E-B71B-F17C-62205654ECFC}"/>
                </a:ext>
              </a:extLst>
            </p:cNvPr>
            <p:cNvSpPr/>
            <p:nvPr/>
          </p:nvSpPr>
          <p:spPr>
            <a:xfrm>
              <a:off x="5621993" y="1898651"/>
              <a:ext cx="480483" cy="480484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9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A3D9E487-26C1-0DBC-4341-21CA97139585}"/>
                </a:ext>
              </a:extLst>
            </p:cNvPr>
            <p:cNvSpPr/>
            <p:nvPr/>
          </p:nvSpPr>
          <p:spPr>
            <a:xfrm>
              <a:off x="5069543" y="2455334"/>
              <a:ext cx="478367" cy="480483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7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7" name="椭圆 26">
              <a:extLst>
                <a:ext uri="{FF2B5EF4-FFF2-40B4-BE49-F238E27FC236}">
                  <a16:creationId xmlns:a16="http://schemas.microsoft.com/office/drawing/2014/main" id="{2E07F457-87BB-8091-CA61-9DE7B3FB054F}"/>
                </a:ext>
              </a:extLst>
            </p:cNvPr>
            <p:cNvSpPr/>
            <p:nvPr/>
          </p:nvSpPr>
          <p:spPr>
            <a:xfrm>
              <a:off x="6172326" y="2455334"/>
              <a:ext cx="480483" cy="480483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83" name="直接箭头连接符 82">
              <a:extLst>
                <a:ext uri="{FF2B5EF4-FFF2-40B4-BE49-F238E27FC236}">
                  <a16:creationId xmlns:a16="http://schemas.microsoft.com/office/drawing/2014/main" id="{970D2BA0-A695-5893-4CD3-A3F9EC21A0B2}"/>
                </a:ext>
              </a:extLst>
            </p:cNvPr>
            <p:cNvCxnSpPr>
              <a:stCxn id="25" idx="3"/>
              <a:endCxn id="26" idx="7"/>
            </p:cNvCxnSpPr>
            <p:nvPr/>
          </p:nvCxnSpPr>
          <p:spPr>
            <a:xfrm flipH="1">
              <a:off x="5478060" y="2309284"/>
              <a:ext cx="213783" cy="21590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接箭头连接符 83">
              <a:extLst>
                <a:ext uri="{FF2B5EF4-FFF2-40B4-BE49-F238E27FC236}">
                  <a16:creationId xmlns:a16="http://schemas.microsoft.com/office/drawing/2014/main" id="{03A8A55E-C528-A544-3B09-7AEC3292D7B6}"/>
                </a:ext>
              </a:extLst>
            </p:cNvPr>
            <p:cNvCxnSpPr>
              <a:stCxn id="25" idx="5"/>
              <a:endCxn id="27" idx="1"/>
            </p:cNvCxnSpPr>
            <p:nvPr/>
          </p:nvCxnSpPr>
          <p:spPr>
            <a:xfrm>
              <a:off x="6030509" y="2309284"/>
              <a:ext cx="211667" cy="21590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椭圆 84">
              <a:extLst>
                <a:ext uri="{FF2B5EF4-FFF2-40B4-BE49-F238E27FC236}">
                  <a16:creationId xmlns:a16="http://schemas.microsoft.com/office/drawing/2014/main" id="{358082A7-8814-BB3B-4891-FAAA0F3F7D1F}"/>
                </a:ext>
              </a:extLst>
            </p:cNvPr>
            <p:cNvSpPr/>
            <p:nvPr/>
          </p:nvSpPr>
          <p:spPr>
            <a:xfrm>
              <a:off x="4508626" y="2984501"/>
              <a:ext cx="480483" cy="480483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6" name="椭圆 85">
              <a:extLst>
                <a:ext uri="{FF2B5EF4-FFF2-40B4-BE49-F238E27FC236}">
                  <a16:creationId xmlns:a16="http://schemas.microsoft.com/office/drawing/2014/main" id="{2914E706-EEC3-ECDD-78BE-3E8684676648}"/>
                </a:ext>
              </a:extLst>
            </p:cNvPr>
            <p:cNvSpPr/>
            <p:nvPr/>
          </p:nvSpPr>
          <p:spPr>
            <a:xfrm>
              <a:off x="5613527" y="2984501"/>
              <a:ext cx="478367" cy="480483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8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87" name="直接箭头连接符 86">
              <a:extLst>
                <a:ext uri="{FF2B5EF4-FFF2-40B4-BE49-F238E27FC236}">
                  <a16:creationId xmlns:a16="http://schemas.microsoft.com/office/drawing/2014/main" id="{DD2ED1B5-241D-8C37-A6DD-7293846CDE3B}"/>
                </a:ext>
              </a:extLst>
            </p:cNvPr>
            <p:cNvCxnSpPr>
              <a:endCxn id="85" idx="7"/>
            </p:cNvCxnSpPr>
            <p:nvPr/>
          </p:nvCxnSpPr>
          <p:spPr>
            <a:xfrm flipH="1">
              <a:off x="4919260" y="2838451"/>
              <a:ext cx="213783" cy="218017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接箭头连接符 87">
              <a:extLst>
                <a:ext uri="{FF2B5EF4-FFF2-40B4-BE49-F238E27FC236}">
                  <a16:creationId xmlns:a16="http://schemas.microsoft.com/office/drawing/2014/main" id="{48A0BEAC-912B-CA13-5950-699A499F625C}"/>
                </a:ext>
              </a:extLst>
            </p:cNvPr>
            <p:cNvCxnSpPr/>
            <p:nvPr/>
          </p:nvCxnSpPr>
          <p:spPr>
            <a:xfrm>
              <a:off x="5471709" y="2838451"/>
              <a:ext cx="211667" cy="218017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椭圆 88">
              <a:extLst>
                <a:ext uri="{FF2B5EF4-FFF2-40B4-BE49-F238E27FC236}">
                  <a16:creationId xmlns:a16="http://schemas.microsoft.com/office/drawing/2014/main" id="{838B787C-0F8B-9F96-4783-922428B75E4F}"/>
                </a:ext>
              </a:extLst>
            </p:cNvPr>
            <p:cNvSpPr/>
            <p:nvPr/>
          </p:nvSpPr>
          <p:spPr>
            <a:xfrm>
              <a:off x="6735359" y="2988734"/>
              <a:ext cx="480483" cy="480483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90" name="直接箭头连接符 89">
              <a:extLst>
                <a:ext uri="{FF2B5EF4-FFF2-40B4-BE49-F238E27FC236}">
                  <a16:creationId xmlns:a16="http://schemas.microsoft.com/office/drawing/2014/main" id="{AC714E14-8679-1BBA-FE42-981F2F27F802}"/>
                </a:ext>
              </a:extLst>
            </p:cNvPr>
            <p:cNvCxnSpPr>
              <a:endCxn id="89" idx="1"/>
            </p:cNvCxnSpPr>
            <p:nvPr/>
          </p:nvCxnSpPr>
          <p:spPr>
            <a:xfrm>
              <a:off x="6593542" y="2840567"/>
              <a:ext cx="211667" cy="218016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椭圆 90">
              <a:extLst>
                <a:ext uri="{FF2B5EF4-FFF2-40B4-BE49-F238E27FC236}">
                  <a16:creationId xmlns:a16="http://schemas.microsoft.com/office/drawing/2014/main" id="{171C70E2-F8A3-4DDD-E971-0B42E846C227}"/>
                </a:ext>
              </a:extLst>
            </p:cNvPr>
            <p:cNvSpPr/>
            <p:nvPr/>
          </p:nvSpPr>
          <p:spPr>
            <a:xfrm>
              <a:off x="7311093" y="3547534"/>
              <a:ext cx="480483" cy="480483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92" name="直接箭头连接符 91">
              <a:extLst>
                <a:ext uri="{FF2B5EF4-FFF2-40B4-BE49-F238E27FC236}">
                  <a16:creationId xmlns:a16="http://schemas.microsoft.com/office/drawing/2014/main" id="{CAE73EA3-C9C7-8B76-6D2C-4C0DE59A6595}"/>
                </a:ext>
              </a:extLst>
            </p:cNvPr>
            <p:cNvCxnSpPr>
              <a:endCxn id="91" idx="1"/>
            </p:cNvCxnSpPr>
            <p:nvPr/>
          </p:nvCxnSpPr>
          <p:spPr>
            <a:xfrm>
              <a:off x="7169275" y="3401484"/>
              <a:ext cx="211667" cy="21590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椭圆 92">
              <a:extLst>
                <a:ext uri="{FF2B5EF4-FFF2-40B4-BE49-F238E27FC236}">
                  <a16:creationId xmlns:a16="http://schemas.microsoft.com/office/drawing/2014/main" id="{D56F9054-DC79-231F-74EE-212863F91C1C}"/>
                </a:ext>
              </a:extLst>
            </p:cNvPr>
            <p:cNvSpPr/>
            <p:nvPr/>
          </p:nvSpPr>
          <p:spPr>
            <a:xfrm>
              <a:off x="3964643" y="3560234"/>
              <a:ext cx="480484" cy="480483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4" name="椭圆 93">
              <a:extLst>
                <a:ext uri="{FF2B5EF4-FFF2-40B4-BE49-F238E27FC236}">
                  <a16:creationId xmlns:a16="http://schemas.microsoft.com/office/drawing/2014/main" id="{342817E4-6547-AE88-773E-900B2C7878AA}"/>
                </a:ext>
              </a:extLst>
            </p:cNvPr>
            <p:cNvSpPr/>
            <p:nvPr/>
          </p:nvSpPr>
          <p:spPr>
            <a:xfrm>
              <a:off x="5069543" y="3560234"/>
              <a:ext cx="478367" cy="480483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6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95" name="直接箭头连接符 94">
              <a:extLst>
                <a:ext uri="{FF2B5EF4-FFF2-40B4-BE49-F238E27FC236}">
                  <a16:creationId xmlns:a16="http://schemas.microsoft.com/office/drawing/2014/main" id="{6074BF14-951E-4937-7FBD-62F5A440D564}"/>
                </a:ext>
              </a:extLst>
            </p:cNvPr>
            <p:cNvCxnSpPr>
              <a:endCxn id="93" idx="7"/>
            </p:cNvCxnSpPr>
            <p:nvPr/>
          </p:nvCxnSpPr>
          <p:spPr>
            <a:xfrm flipH="1">
              <a:off x="4375275" y="3414184"/>
              <a:ext cx="213784" cy="21590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接箭头连接符 95">
              <a:extLst>
                <a:ext uri="{FF2B5EF4-FFF2-40B4-BE49-F238E27FC236}">
                  <a16:creationId xmlns:a16="http://schemas.microsoft.com/office/drawing/2014/main" id="{6AB88F21-8F85-68BE-3E9E-737142D138D2}"/>
                </a:ext>
              </a:extLst>
            </p:cNvPr>
            <p:cNvCxnSpPr>
              <a:endCxn id="94" idx="1"/>
            </p:cNvCxnSpPr>
            <p:nvPr/>
          </p:nvCxnSpPr>
          <p:spPr>
            <a:xfrm>
              <a:off x="4927726" y="3414184"/>
              <a:ext cx="211667" cy="21590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椭圆 96">
              <a:extLst>
                <a:ext uri="{FF2B5EF4-FFF2-40B4-BE49-F238E27FC236}">
                  <a16:creationId xmlns:a16="http://schemas.microsoft.com/office/drawing/2014/main" id="{93E6F355-ED5E-AE33-60CD-65400BDC95BA}"/>
                </a:ext>
              </a:extLst>
            </p:cNvPr>
            <p:cNvSpPr/>
            <p:nvPr/>
          </p:nvSpPr>
          <p:spPr>
            <a:xfrm>
              <a:off x="6161743" y="3530601"/>
              <a:ext cx="480484" cy="480483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98" name="直接箭头连接符 97">
              <a:extLst>
                <a:ext uri="{FF2B5EF4-FFF2-40B4-BE49-F238E27FC236}">
                  <a16:creationId xmlns:a16="http://schemas.microsoft.com/office/drawing/2014/main" id="{448EB1FA-DDDB-52E4-1011-6AFAADF46731}"/>
                </a:ext>
              </a:extLst>
            </p:cNvPr>
            <p:cNvCxnSpPr>
              <a:endCxn id="97" idx="1"/>
            </p:cNvCxnSpPr>
            <p:nvPr/>
          </p:nvCxnSpPr>
          <p:spPr>
            <a:xfrm>
              <a:off x="6022043" y="3384551"/>
              <a:ext cx="209551" cy="218017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矩形 98">
              <a:extLst>
                <a:ext uri="{FF2B5EF4-FFF2-40B4-BE49-F238E27FC236}">
                  <a16:creationId xmlns:a16="http://schemas.microsoft.com/office/drawing/2014/main" id="{CD148988-8070-3179-734C-BAF351BD782F}"/>
                </a:ext>
              </a:extLst>
            </p:cNvPr>
            <p:cNvSpPr/>
            <p:nvPr/>
          </p:nvSpPr>
          <p:spPr>
            <a:xfrm>
              <a:off x="7339444" y="3632202"/>
              <a:ext cx="39626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10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00" name="组合 99">
            <a:extLst>
              <a:ext uri="{FF2B5EF4-FFF2-40B4-BE49-F238E27FC236}">
                <a16:creationId xmlns:a16="http://schemas.microsoft.com/office/drawing/2014/main" id="{4CA8A04A-CD07-668F-B817-1F75547072AD}"/>
              </a:ext>
            </a:extLst>
          </p:cNvPr>
          <p:cNvGrpSpPr/>
          <p:nvPr/>
        </p:nvGrpSpPr>
        <p:grpSpPr>
          <a:xfrm>
            <a:off x="1796925" y="4364793"/>
            <a:ext cx="1026000" cy="444791"/>
            <a:chOff x="1670105" y="4364793"/>
            <a:chExt cx="1026000" cy="444791"/>
          </a:xfrm>
        </p:grpSpPr>
        <p:sp>
          <p:nvSpPr>
            <p:cNvPr id="101" name="圆角矩形 5">
              <a:extLst>
                <a:ext uri="{FF2B5EF4-FFF2-40B4-BE49-F238E27FC236}">
                  <a16:creationId xmlns:a16="http://schemas.microsoft.com/office/drawing/2014/main" id="{94A7EDF9-CDE2-2BC9-5C7E-FF91ABCAE1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70105" y="4364793"/>
              <a:ext cx="1026000" cy="444791"/>
            </a:xfrm>
            <a:prstGeom prst="roundRect">
              <a:avLst>
                <a:gd name="adj" fmla="val 16667"/>
              </a:avLst>
            </a:prstGeom>
            <a:solidFill>
              <a:srgbClr val="C00000"/>
            </a:solidFill>
            <a:ln w="9525">
              <a:noFill/>
              <a:round/>
              <a:headEnd/>
              <a:tailEnd/>
            </a:ln>
            <a:effectLst>
              <a:outerShdw dist="63500" dir="5400000" algn="ctr" rotWithShape="0">
                <a:srgbClr val="000000">
                  <a:alpha val="10999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endParaRPr kumimoji="0" lang="zh-CN" altLang="en-US" sz="160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102" name="!!!右左">
              <a:extLst>
                <a:ext uri="{FF2B5EF4-FFF2-40B4-BE49-F238E27FC236}">
                  <a16:creationId xmlns:a16="http://schemas.microsoft.com/office/drawing/2014/main" id="{B88BC692-C58B-58CC-D698-EBA27F01700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55615" y="4421202"/>
              <a:ext cx="919193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9pPr>
            </a:lstStyle>
            <a:p>
              <a:pPr lvl="0"/>
              <a:r>
                <a:rPr lang="zh-CN" altLang="en-US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二叉树</a:t>
              </a:r>
            </a:p>
          </p:txBody>
        </p:sp>
      </p:grpSp>
      <p:grpSp>
        <p:nvGrpSpPr>
          <p:cNvPr id="103" name="组合 102">
            <a:extLst>
              <a:ext uri="{FF2B5EF4-FFF2-40B4-BE49-F238E27FC236}">
                <a16:creationId xmlns:a16="http://schemas.microsoft.com/office/drawing/2014/main" id="{9FFAE1C1-62A7-B8A3-9839-5FA193781A5C}"/>
              </a:ext>
            </a:extLst>
          </p:cNvPr>
          <p:cNvGrpSpPr/>
          <p:nvPr/>
        </p:nvGrpSpPr>
        <p:grpSpPr>
          <a:xfrm>
            <a:off x="5273905" y="4362145"/>
            <a:ext cx="1473064" cy="444791"/>
            <a:chOff x="1670105" y="4364793"/>
            <a:chExt cx="1473064" cy="444791"/>
          </a:xfrm>
        </p:grpSpPr>
        <p:sp>
          <p:nvSpPr>
            <p:cNvPr id="104" name="圆角矩形 5">
              <a:extLst>
                <a:ext uri="{FF2B5EF4-FFF2-40B4-BE49-F238E27FC236}">
                  <a16:creationId xmlns:a16="http://schemas.microsoft.com/office/drawing/2014/main" id="{8E41DD52-E717-8955-26B8-D7628B1DBF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70105" y="4364793"/>
              <a:ext cx="1473064" cy="444791"/>
            </a:xfrm>
            <a:prstGeom prst="roundRect">
              <a:avLst>
                <a:gd name="adj" fmla="val 16667"/>
              </a:avLst>
            </a:prstGeom>
            <a:solidFill>
              <a:srgbClr val="31859C"/>
            </a:solidFill>
            <a:ln w="9525">
              <a:noFill/>
              <a:round/>
              <a:headEnd/>
              <a:tailEnd/>
            </a:ln>
            <a:effectLst>
              <a:outerShdw dist="63500" dir="5400000" algn="ctr" rotWithShape="0">
                <a:srgbClr val="000000">
                  <a:alpha val="10999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endParaRPr kumimoji="0" lang="zh-CN" altLang="en-US" sz="160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105" name="!!!右左">
              <a:extLst>
                <a:ext uri="{FF2B5EF4-FFF2-40B4-BE49-F238E27FC236}">
                  <a16:creationId xmlns:a16="http://schemas.microsoft.com/office/drawing/2014/main" id="{F0F5BD8D-DB01-57FE-1528-61CF75D844A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55616" y="4421202"/>
              <a:ext cx="132828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9pPr>
            </a:lstStyle>
            <a:p>
              <a:pPr lvl="0"/>
              <a:r>
                <a:rPr lang="zh-CN" altLang="en-US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二叉搜索树</a:t>
              </a:r>
            </a:p>
          </p:txBody>
        </p:sp>
      </p:grpSp>
      <p:grpSp>
        <p:nvGrpSpPr>
          <p:cNvPr id="106" name="组合 105">
            <a:extLst>
              <a:ext uri="{FF2B5EF4-FFF2-40B4-BE49-F238E27FC236}">
                <a16:creationId xmlns:a16="http://schemas.microsoft.com/office/drawing/2014/main" id="{C8A598C0-12B1-15DC-F80A-479689C83FA5}"/>
              </a:ext>
            </a:extLst>
          </p:cNvPr>
          <p:cNvGrpSpPr/>
          <p:nvPr/>
        </p:nvGrpSpPr>
        <p:grpSpPr>
          <a:xfrm>
            <a:off x="4758498" y="1885950"/>
            <a:ext cx="2722033" cy="2129367"/>
            <a:chOff x="7609418" y="1885950"/>
            <a:chExt cx="2722033" cy="2129367"/>
          </a:xfrm>
        </p:grpSpPr>
        <p:sp>
          <p:nvSpPr>
            <p:cNvPr id="107" name="椭圆 106">
              <a:extLst>
                <a:ext uri="{FF2B5EF4-FFF2-40B4-BE49-F238E27FC236}">
                  <a16:creationId xmlns:a16="http://schemas.microsoft.com/office/drawing/2014/main" id="{6983D53A-9C5F-0CAA-5CFA-8DC105C62A5C}"/>
                </a:ext>
              </a:extLst>
            </p:cNvPr>
            <p:cNvSpPr/>
            <p:nvPr/>
          </p:nvSpPr>
          <p:spPr>
            <a:xfrm>
              <a:off x="8161867" y="1885950"/>
              <a:ext cx="480484" cy="480484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7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8" name="椭圆 107">
              <a:extLst>
                <a:ext uri="{FF2B5EF4-FFF2-40B4-BE49-F238E27FC236}">
                  <a16:creationId xmlns:a16="http://schemas.microsoft.com/office/drawing/2014/main" id="{E9B08D42-E7A8-5E2A-D3C6-992A935C9453}"/>
                </a:ext>
              </a:extLst>
            </p:cNvPr>
            <p:cNvSpPr/>
            <p:nvPr/>
          </p:nvSpPr>
          <p:spPr>
            <a:xfrm>
              <a:off x="7609418" y="2442634"/>
              <a:ext cx="478367" cy="480483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9" name="椭圆 108">
              <a:extLst>
                <a:ext uri="{FF2B5EF4-FFF2-40B4-BE49-F238E27FC236}">
                  <a16:creationId xmlns:a16="http://schemas.microsoft.com/office/drawing/2014/main" id="{65BF4356-9D1F-C781-6908-9121EBBD8151}"/>
                </a:ext>
              </a:extLst>
            </p:cNvPr>
            <p:cNvSpPr/>
            <p:nvPr/>
          </p:nvSpPr>
          <p:spPr>
            <a:xfrm>
              <a:off x="8712201" y="2442634"/>
              <a:ext cx="480484" cy="480483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10" name="直接箭头连接符 109">
              <a:extLst>
                <a:ext uri="{FF2B5EF4-FFF2-40B4-BE49-F238E27FC236}">
                  <a16:creationId xmlns:a16="http://schemas.microsoft.com/office/drawing/2014/main" id="{8F7C8CF4-3F0D-0096-7460-116364952859}"/>
                </a:ext>
              </a:extLst>
            </p:cNvPr>
            <p:cNvCxnSpPr>
              <a:cxnSpLocks/>
              <a:stCxn id="107" idx="3"/>
              <a:endCxn id="108" idx="7"/>
            </p:cNvCxnSpPr>
            <p:nvPr/>
          </p:nvCxnSpPr>
          <p:spPr>
            <a:xfrm flipH="1">
              <a:off x="8017933" y="2296584"/>
              <a:ext cx="213784" cy="21590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直接箭头连接符 110">
              <a:extLst>
                <a:ext uri="{FF2B5EF4-FFF2-40B4-BE49-F238E27FC236}">
                  <a16:creationId xmlns:a16="http://schemas.microsoft.com/office/drawing/2014/main" id="{8C897F16-DF87-60DA-504A-619C7793C742}"/>
                </a:ext>
              </a:extLst>
            </p:cNvPr>
            <p:cNvCxnSpPr>
              <a:cxnSpLocks/>
              <a:stCxn id="107" idx="5"/>
              <a:endCxn id="109" idx="1"/>
            </p:cNvCxnSpPr>
            <p:nvPr/>
          </p:nvCxnSpPr>
          <p:spPr>
            <a:xfrm>
              <a:off x="8570384" y="2296584"/>
              <a:ext cx="211667" cy="21590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" name="椭圆 111">
              <a:extLst>
                <a:ext uri="{FF2B5EF4-FFF2-40B4-BE49-F238E27FC236}">
                  <a16:creationId xmlns:a16="http://schemas.microsoft.com/office/drawing/2014/main" id="{C88D991C-850F-60B2-B5D1-FDC84215B509}"/>
                </a:ext>
              </a:extLst>
            </p:cNvPr>
            <p:cNvSpPr/>
            <p:nvPr/>
          </p:nvSpPr>
          <p:spPr>
            <a:xfrm>
              <a:off x="9275234" y="2976034"/>
              <a:ext cx="480484" cy="480483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13" name="直接箭头连接符 112">
              <a:extLst>
                <a:ext uri="{FF2B5EF4-FFF2-40B4-BE49-F238E27FC236}">
                  <a16:creationId xmlns:a16="http://schemas.microsoft.com/office/drawing/2014/main" id="{AEB0C2D9-96D2-7864-5B10-C23230FC969E}"/>
                </a:ext>
              </a:extLst>
            </p:cNvPr>
            <p:cNvCxnSpPr>
              <a:cxnSpLocks/>
              <a:endCxn id="112" idx="1"/>
            </p:cNvCxnSpPr>
            <p:nvPr/>
          </p:nvCxnSpPr>
          <p:spPr>
            <a:xfrm>
              <a:off x="9133417" y="2827867"/>
              <a:ext cx="211667" cy="218016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椭圆 113">
              <a:extLst>
                <a:ext uri="{FF2B5EF4-FFF2-40B4-BE49-F238E27FC236}">
                  <a16:creationId xmlns:a16="http://schemas.microsoft.com/office/drawing/2014/main" id="{CA2BD911-A018-C616-5F2C-8EACA1C9C5B7}"/>
                </a:ext>
              </a:extLst>
            </p:cNvPr>
            <p:cNvSpPr/>
            <p:nvPr/>
          </p:nvSpPr>
          <p:spPr>
            <a:xfrm>
              <a:off x="9850967" y="3534834"/>
              <a:ext cx="480484" cy="480483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15" name="直接箭头连接符 114">
              <a:extLst>
                <a:ext uri="{FF2B5EF4-FFF2-40B4-BE49-F238E27FC236}">
                  <a16:creationId xmlns:a16="http://schemas.microsoft.com/office/drawing/2014/main" id="{C4FB64B6-1DAF-C23E-CA05-AB059BB9B008}"/>
                </a:ext>
              </a:extLst>
            </p:cNvPr>
            <p:cNvCxnSpPr>
              <a:cxnSpLocks/>
              <a:endCxn id="114" idx="1"/>
            </p:cNvCxnSpPr>
            <p:nvPr/>
          </p:nvCxnSpPr>
          <p:spPr>
            <a:xfrm>
              <a:off x="9709151" y="3388784"/>
              <a:ext cx="211667" cy="21590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6" name="矩形 115">
              <a:extLst>
                <a:ext uri="{FF2B5EF4-FFF2-40B4-BE49-F238E27FC236}">
                  <a16:creationId xmlns:a16="http://schemas.microsoft.com/office/drawing/2014/main" id="{9C45DF96-644A-6041-C8F9-1E49099C3AFD}"/>
                </a:ext>
              </a:extLst>
            </p:cNvPr>
            <p:cNvSpPr/>
            <p:nvPr/>
          </p:nvSpPr>
          <p:spPr>
            <a:xfrm>
              <a:off x="9893078" y="3629057"/>
              <a:ext cx="39626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12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7" name="矩形 116">
              <a:extLst>
                <a:ext uri="{FF2B5EF4-FFF2-40B4-BE49-F238E27FC236}">
                  <a16:creationId xmlns:a16="http://schemas.microsoft.com/office/drawing/2014/main" id="{487896F6-0860-1803-6116-74259F44959C}"/>
                </a:ext>
              </a:extLst>
            </p:cNvPr>
            <p:cNvSpPr/>
            <p:nvPr/>
          </p:nvSpPr>
          <p:spPr>
            <a:xfrm>
              <a:off x="8745621" y="2530674"/>
              <a:ext cx="39626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10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8" name="矩形 117">
              <a:extLst>
                <a:ext uri="{FF2B5EF4-FFF2-40B4-BE49-F238E27FC236}">
                  <a16:creationId xmlns:a16="http://schemas.microsoft.com/office/drawing/2014/main" id="{13C7BD7D-F323-C960-B862-9A73A015A81A}"/>
                </a:ext>
              </a:extLst>
            </p:cNvPr>
            <p:cNvSpPr/>
            <p:nvPr/>
          </p:nvSpPr>
          <p:spPr>
            <a:xfrm>
              <a:off x="9319461" y="3062314"/>
              <a:ext cx="39626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11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8" name="椭圆 17">
            <a:extLst>
              <a:ext uri="{FF2B5EF4-FFF2-40B4-BE49-F238E27FC236}">
                <a16:creationId xmlns:a16="http://schemas.microsoft.com/office/drawing/2014/main" id="{F074AA56-4294-274B-611B-142E9160D13A}"/>
              </a:ext>
            </a:extLst>
          </p:cNvPr>
          <p:cNvSpPr/>
          <p:nvPr/>
        </p:nvSpPr>
        <p:spPr>
          <a:xfrm>
            <a:off x="9851149" y="1960033"/>
            <a:ext cx="480484" cy="48048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5DA59A2A-0FB6-A2A3-B2FC-D3069C1A72B4}"/>
              </a:ext>
            </a:extLst>
          </p:cNvPr>
          <p:cNvSpPr/>
          <p:nvPr/>
        </p:nvSpPr>
        <p:spPr>
          <a:xfrm>
            <a:off x="9298700" y="2516717"/>
            <a:ext cx="478367" cy="480484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02A7C822-2588-E669-B50B-21C7978A28DC}"/>
              </a:ext>
            </a:extLst>
          </p:cNvPr>
          <p:cNvSpPr/>
          <p:nvPr/>
        </p:nvSpPr>
        <p:spPr>
          <a:xfrm>
            <a:off x="8737783" y="3045883"/>
            <a:ext cx="480484" cy="480484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9CFD0983-DB63-83EF-9471-E52F7CFF2B3F}"/>
              </a:ext>
            </a:extLst>
          </p:cNvPr>
          <p:cNvSpPr/>
          <p:nvPr/>
        </p:nvSpPr>
        <p:spPr>
          <a:xfrm>
            <a:off x="9842683" y="3045883"/>
            <a:ext cx="478367" cy="480484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ECCCF9A7-0FAB-0FE8-4D51-3BB654F96869}"/>
              </a:ext>
            </a:extLst>
          </p:cNvPr>
          <p:cNvGrpSpPr/>
          <p:nvPr/>
        </p:nvGrpSpPr>
        <p:grpSpPr>
          <a:xfrm>
            <a:off x="10401483" y="2516717"/>
            <a:ext cx="480484" cy="480484"/>
            <a:chOff x="2892775" y="2516717"/>
            <a:chExt cx="480484" cy="480484"/>
          </a:xfrm>
        </p:grpSpPr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694F7CEE-FB35-810D-B7F0-D891ED581382}"/>
                </a:ext>
              </a:extLst>
            </p:cNvPr>
            <p:cNvSpPr/>
            <p:nvPr/>
          </p:nvSpPr>
          <p:spPr>
            <a:xfrm>
              <a:off x="2892775" y="2516717"/>
              <a:ext cx="480484" cy="480484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5E83577B-5D31-4BF2-8E25-29644BEB12DA}"/>
                </a:ext>
              </a:extLst>
            </p:cNvPr>
            <p:cNvSpPr/>
            <p:nvPr/>
          </p:nvSpPr>
          <p:spPr>
            <a:xfrm>
              <a:off x="2911601" y="2588684"/>
              <a:ext cx="39626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10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28" name="!!!箭头1-1">
            <a:extLst>
              <a:ext uri="{FF2B5EF4-FFF2-40B4-BE49-F238E27FC236}">
                <a16:creationId xmlns:a16="http://schemas.microsoft.com/office/drawing/2014/main" id="{93263ADD-D4D7-D3E2-6D2F-2FCF9A5E4A74}"/>
              </a:ext>
            </a:extLst>
          </p:cNvPr>
          <p:cNvCxnSpPr/>
          <p:nvPr/>
        </p:nvCxnSpPr>
        <p:spPr>
          <a:xfrm flipH="1">
            <a:off x="9707215" y="2370667"/>
            <a:ext cx="213784" cy="21590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!!!箭头1-2">
            <a:extLst>
              <a:ext uri="{FF2B5EF4-FFF2-40B4-BE49-F238E27FC236}">
                <a16:creationId xmlns:a16="http://schemas.microsoft.com/office/drawing/2014/main" id="{5C5D7E00-6694-9771-A00C-62399578AD30}"/>
              </a:ext>
            </a:extLst>
          </p:cNvPr>
          <p:cNvCxnSpPr>
            <a:cxnSpLocks/>
            <a:stCxn id="18" idx="5"/>
          </p:cNvCxnSpPr>
          <p:nvPr/>
        </p:nvCxnSpPr>
        <p:spPr>
          <a:xfrm>
            <a:off x="10261268" y="2370151"/>
            <a:ext cx="210065" cy="216416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!!!箭头2-1">
            <a:extLst>
              <a:ext uri="{FF2B5EF4-FFF2-40B4-BE49-F238E27FC236}">
                <a16:creationId xmlns:a16="http://schemas.microsoft.com/office/drawing/2014/main" id="{18895E85-4246-ACE9-201D-F882269196B9}"/>
              </a:ext>
            </a:extLst>
          </p:cNvPr>
          <p:cNvCxnSpPr/>
          <p:nvPr/>
        </p:nvCxnSpPr>
        <p:spPr>
          <a:xfrm flipH="1">
            <a:off x="9148415" y="2899833"/>
            <a:ext cx="213784" cy="218016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!!!箭头2-2">
            <a:extLst>
              <a:ext uri="{FF2B5EF4-FFF2-40B4-BE49-F238E27FC236}">
                <a16:creationId xmlns:a16="http://schemas.microsoft.com/office/drawing/2014/main" id="{35228813-389B-C58D-AA71-EAE8B37B11D1}"/>
              </a:ext>
            </a:extLst>
          </p:cNvPr>
          <p:cNvCxnSpPr/>
          <p:nvPr/>
        </p:nvCxnSpPr>
        <p:spPr>
          <a:xfrm>
            <a:off x="9700866" y="2899833"/>
            <a:ext cx="211667" cy="218016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!!!泛型类">
            <a:extLst>
              <a:ext uri="{FF2B5EF4-FFF2-40B4-BE49-F238E27FC236}">
                <a16:creationId xmlns:a16="http://schemas.microsoft.com/office/drawing/2014/main" id="{3D350E8A-2274-0FC2-C504-4F77A6FF1FC4}"/>
              </a:ext>
            </a:extLst>
          </p:cNvPr>
          <p:cNvSpPr txBox="1">
            <a:spLocks/>
          </p:cNvSpPr>
          <p:nvPr/>
        </p:nvSpPr>
        <p:spPr>
          <a:xfrm>
            <a:off x="3494414" y="1002232"/>
            <a:ext cx="918961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小结</a:t>
            </a:r>
          </a:p>
        </p:txBody>
      </p:sp>
    </p:spTree>
    <p:extLst>
      <p:ext uri="{BB962C8B-B14F-4D97-AF65-F5344CB8AC3E}">
        <p14:creationId xmlns:p14="http://schemas.microsoft.com/office/powerpoint/2010/main" val="13634241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!!!泛型类">
            <a:extLst>
              <a:ext uri="{FF2B5EF4-FFF2-40B4-BE49-F238E27FC236}">
                <a16:creationId xmlns:a16="http://schemas.microsoft.com/office/drawing/2014/main" id="{A2E487F3-C6D4-828B-E65B-55EB0A9300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880" y="1002232"/>
            <a:ext cx="2089470" cy="517190"/>
          </a:xfrm>
        </p:spPr>
        <p:txBody>
          <a:bodyPr/>
          <a:lstStyle/>
          <a:p>
            <a:r>
              <a:rPr lang="zh-CN" altLang="en-US" dirty="0"/>
              <a:t>数据结构（</a:t>
            </a:r>
          </a:p>
        </p:txBody>
      </p:sp>
      <p:sp>
        <p:nvSpPr>
          <p:cNvPr id="45" name="!!!泛型类">
            <a:extLst>
              <a:ext uri="{FF2B5EF4-FFF2-40B4-BE49-F238E27FC236}">
                <a16:creationId xmlns:a16="http://schemas.microsoft.com/office/drawing/2014/main" id="{000F737A-DA2F-FD9F-A5D6-00AE7C6D8598}"/>
              </a:ext>
            </a:extLst>
          </p:cNvPr>
          <p:cNvSpPr txBox="1">
            <a:spLocks/>
          </p:cNvSpPr>
          <p:nvPr/>
        </p:nvSpPr>
        <p:spPr>
          <a:xfrm>
            <a:off x="3303538" y="1002232"/>
            <a:ext cx="322882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）</a:t>
            </a:r>
          </a:p>
        </p:txBody>
      </p:sp>
      <p:sp>
        <p:nvSpPr>
          <p:cNvPr id="52" name="!!!树">
            <a:extLst>
              <a:ext uri="{FF2B5EF4-FFF2-40B4-BE49-F238E27FC236}">
                <a16:creationId xmlns:a16="http://schemas.microsoft.com/office/drawing/2014/main" id="{5FDF6D48-5BEB-BFAE-FAC1-F596B4664F7E}"/>
              </a:ext>
            </a:extLst>
          </p:cNvPr>
          <p:cNvSpPr txBox="1">
            <a:spLocks/>
          </p:cNvSpPr>
          <p:nvPr/>
        </p:nvSpPr>
        <p:spPr>
          <a:xfrm>
            <a:off x="3018349" y="1002232"/>
            <a:ext cx="565470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树</a:t>
            </a:r>
          </a:p>
        </p:txBody>
      </p:sp>
      <p:sp>
        <p:nvSpPr>
          <p:cNvPr id="53" name="!!!平衡">
            <a:extLst>
              <a:ext uri="{FF2B5EF4-FFF2-40B4-BE49-F238E27FC236}">
                <a16:creationId xmlns:a16="http://schemas.microsoft.com/office/drawing/2014/main" id="{00F15D9E-83B9-E648-0578-60242C2EB39B}"/>
              </a:ext>
            </a:extLst>
          </p:cNvPr>
          <p:cNvSpPr txBox="1">
            <a:spLocks/>
          </p:cNvSpPr>
          <p:nvPr/>
        </p:nvSpPr>
        <p:spPr>
          <a:xfrm>
            <a:off x="2002493" y="1002232"/>
            <a:ext cx="693612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平衡</a:t>
            </a:r>
          </a:p>
        </p:txBody>
      </p:sp>
      <p:sp>
        <p:nvSpPr>
          <p:cNvPr id="54" name="!!!二叉">
            <a:extLst>
              <a:ext uri="{FF2B5EF4-FFF2-40B4-BE49-F238E27FC236}">
                <a16:creationId xmlns:a16="http://schemas.microsoft.com/office/drawing/2014/main" id="{2ADD8BD8-9BBB-3E55-174B-EC8085F4584F}"/>
              </a:ext>
            </a:extLst>
          </p:cNvPr>
          <p:cNvSpPr txBox="1">
            <a:spLocks/>
          </p:cNvSpPr>
          <p:nvPr/>
        </p:nvSpPr>
        <p:spPr>
          <a:xfrm>
            <a:off x="2510034" y="1002232"/>
            <a:ext cx="693612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二叉</a:t>
            </a:r>
          </a:p>
        </p:txBody>
      </p:sp>
      <p:sp>
        <p:nvSpPr>
          <p:cNvPr id="73" name="椭圆 72">
            <a:extLst>
              <a:ext uri="{FF2B5EF4-FFF2-40B4-BE49-F238E27FC236}">
                <a16:creationId xmlns:a16="http://schemas.microsoft.com/office/drawing/2014/main" id="{BEE722E1-CCBD-C3A1-6C32-E4803EF1FCDA}"/>
              </a:ext>
            </a:extLst>
          </p:cNvPr>
          <p:cNvSpPr/>
          <p:nvPr/>
        </p:nvSpPr>
        <p:spPr>
          <a:xfrm>
            <a:off x="2342441" y="1960033"/>
            <a:ext cx="480484" cy="48048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4" name="椭圆 73">
            <a:extLst>
              <a:ext uri="{FF2B5EF4-FFF2-40B4-BE49-F238E27FC236}">
                <a16:creationId xmlns:a16="http://schemas.microsoft.com/office/drawing/2014/main" id="{0C9F45A6-28EE-AA8D-5BA5-F54FF090E8E2}"/>
              </a:ext>
            </a:extLst>
          </p:cNvPr>
          <p:cNvSpPr/>
          <p:nvPr/>
        </p:nvSpPr>
        <p:spPr>
          <a:xfrm>
            <a:off x="1789992" y="2516717"/>
            <a:ext cx="478367" cy="480484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8" name="椭圆 77">
            <a:extLst>
              <a:ext uri="{FF2B5EF4-FFF2-40B4-BE49-F238E27FC236}">
                <a16:creationId xmlns:a16="http://schemas.microsoft.com/office/drawing/2014/main" id="{B1A7C395-63F5-52C9-0A0C-A97B289D9602}"/>
              </a:ext>
            </a:extLst>
          </p:cNvPr>
          <p:cNvSpPr/>
          <p:nvPr/>
        </p:nvSpPr>
        <p:spPr>
          <a:xfrm>
            <a:off x="1229075" y="3045883"/>
            <a:ext cx="480484" cy="480484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9" name="椭圆 78">
            <a:extLst>
              <a:ext uri="{FF2B5EF4-FFF2-40B4-BE49-F238E27FC236}">
                <a16:creationId xmlns:a16="http://schemas.microsoft.com/office/drawing/2014/main" id="{9315F1CD-5760-F3BF-D526-CF919989B315}"/>
              </a:ext>
            </a:extLst>
          </p:cNvPr>
          <p:cNvSpPr/>
          <p:nvPr/>
        </p:nvSpPr>
        <p:spPr>
          <a:xfrm>
            <a:off x="2333975" y="3045883"/>
            <a:ext cx="478367" cy="480484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72ADA88B-9BA9-F3C0-D396-3C579EAF4A13}"/>
              </a:ext>
            </a:extLst>
          </p:cNvPr>
          <p:cNvGrpSpPr/>
          <p:nvPr/>
        </p:nvGrpSpPr>
        <p:grpSpPr>
          <a:xfrm>
            <a:off x="2892775" y="2516717"/>
            <a:ext cx="480484" cy="480484"/>
            <a:chOff x="2892775" y="2516717"/>
            <a:chExt cx="480484" cy="480484"/>
          </a:xfrm>
        </p:grpSpPr>
        <p:sp>
          <p:nvSpPr>
            <p:cNvPr id="75" name="椭圆 74">
              <a:extLst>
                <a:ext uri="{FF2B5EF4-FFF2-40B4-BE49-F238E27FC236}">
                  <a16:creationId xmlns:a16="http://schemas.microsoft.com/office/drawing/2014/main" id="{1988AA1B-1846-4842-C9E2-67C7484C5004}"/>
                </a:ext>
              </a:extLst>
            </p:cNvPr>
            <p:cNvSpPr/>
            <p:nvPr/>
          </p:nvSpPr>
          <p:spPr>
            <a:xfrm>
              <a:off x="2892775" y="2516717"/>
              <a:ext cx="480484" cy="480484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2" name="矩形 81">
              <a:extLst>
                <a:ext uri="{FF2B5EF4-FFF2-40B4-BE49-F238E27FC236}">
                  <a16:creationId xmlns:a16="http://schemas.microsoft.com/office/drawing/2014/main" id="{6EEFD87A-F63E-82AC-04D1-D0F3C03E0755}"/>
                </a:ext>
              </a:extLst>
            </p:cNvPr>
            <p:cNvSpPr/>
            <p:nvPr/>
          </p:nvSpPr>
          <p:spPr>
            <a:xfrm>
              <a:off x="2911601" y="2588684"/>
              <a:ext cx="39626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10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78F9E729-9F9E-6059-4134-AD9116AD584E}"/>
              </a:ext>
            </a:extLst>
          </p:cNvPr>
          <p:cNvGrpSpPr/>
          <p:nvPr/>
        </p:nvGrpSpPr>
        <p:grpSpPr>
          <a:xfrm>
            <a:off x="1489561" y="4343095"/>
            <a:ext cx="1473064" cy="444791"/>
            <a:chOff x="1670105" y="4364793"/>
            <a:chExt cx="1473064" cy="444791"/>
          </a:xfrm>
        </p:grpSpPr>
        <p:sp>
          <p:nvSpPr>
            <p:cNvPr id="5" name="圆角矩形 5">
              <a:extLst>
                <a:ext uri="{FF2B5EF4-FFF2-40B4-BE49-F238E27FC236}">
                  <a16:creationId xmlns:a16="http://schemas.microsoft.com/office/drawing/2014/main" id="{3195F8AF-27E7-9B39-7EB5-D75FAC05E2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70105" y="4364793"/>
              <a:ext cx="1473064" cy="444791"/>
            </a:xfrm>
            <a:prstGeom prst="roundRect">
              <a:avLst>
                <a:gd name="adj" fmla="val 16667"/>
              </a:avLst>
            </a:prstGeom>
            <a:solidFill>
              <a:srgbClr val="0070C0"/>
            </a:solidFill>
            <a:ln w="9525">
              <a:noFill/>
              <a:round/>
              <a:headEnd/>
              <a:tailEnd/>
            </a:ln>
            <a:effectLst>
              <a:outerShdw dist="63500" dir="5400000" algn="ctr" rotWithShape="0">
                <a:srgbClr val="000000">
                  <a:alpha val="10999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endParaRPr kumimoji="0" lang="zh-CN" altLang="en-US" sz="160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6" name="!!!右左">
              <a:extLst>
                <a:ext uri="{FF2B5EF4-FFF2-40B4-BE49-F238E27FC236}">
                  <a16:creationId xmlns:a16="http://schemas.microsoft.com/office/drawing/2014/main" id="{B9AC61A6-6B14-9FE1-341D-D04DD12DFC1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55616" y="4421202"/>
              <a:ext cx="132828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9pPr>
            </a:lstStyle>
            <a:p>
              <a:pPr lvl="0"/>
              <a:r>
                <a:rPr lang="zh-CN" altLang="en-US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平衡二叉树</a:t>
              </a:r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34B09E27-B81F-B221-3607-B91DAA267230}"/>
              </a:ext>
            </a:extLst>
          </p:cNvPr>
          <p:cNvGrpSpPr/>
          <p:nvPr/>
        </p:nvGrpSpPr>
        <p:grpSpPr>
          <a:xfrm>
            <a:off x="-4927709" y="1898651"/>
            <a:ext cx="3826933" cy="2142066"/>
            <a:chOff x="3964643" y="1898651"/>
            <a:chExt cx="3826933" cy="2142066"/>
          </a:xfrm>
        </p:grpSpPr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F781091F-9D3E-B71B-F17C-62205654ECFC}"/>
                </a:ext>
              </a:extLst>
            </p:cNvPr>
            <p:cNvSpPr/>
            <p:nvPr/>
          </p:nvSpPr>
          <p:spPr>
            <a:xfrm>
              <a:off x="5621993" y="1898651"/>
              <a:ext cx="480483" cy="480484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9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A3D9E487-26C1-0DBC-4341-21CA97139585}"/>
                </a:ext>
              </a:extLst>
            </p:cNvPr>
            <p:cNvSpPr/>
            <p:nvPr/>
          </p:nvSpPr>
          <p:spPr>
            <a:xfrm>
              <a:off x="5069543" y="2455334"/>
              <a:ext cx="478367" cy="480483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7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7" name="椭圆 26">
              <a:extLst>
                <a:ext uri="{FF2B5EF4-FFF2-40B4-BE49-F238E27FC236}">
                  <a16:creationId xmlns:a16="http://schemas.microsoft.com/office/drawing/2014/main" id="{2E07F457-87BB-8091-CA61-9DE7B3FB054F}"/>
                </a:ext>
              </a:extLst>
            </p:cNvPr>
            <p:cNvSpPr/>
            <p:nvPr/>
          </p:nvSpPr>
          <p:spPr>
            <a:xfrm>
              <a:off x="6172326" y="2455334"/>
              <a:ext cx="480483" cy="480483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83" name="直接箭头连接符 82">
              <a:extLst>
                <a:ext uri="{FF2B5EF4-FFF2-40B4-BE49-F238E27FC236}">
                  <a16:creationId xmlns:a16="http://schemas.microsoft.com/office/drawing/2014/main" id="{970D2BA0-A695-5893-4CD3-A3F9EC21A0B2}"/>
                </a:ext>
              </a:extLst>
            </p:cNvPr>
            <p:cNvCxnSpPr>
              <a:stCxn id="25" idx="3"/>
              <a:endCxn id="26" idx="7"/>
            </p:cNvCxnSpPr>
            <p:nvPr/>
          </p:nvCxnSpPr>
          <p:spPr>
            <a:xfrm flipH="1">
              <a:off x="5478060" y="2309284"/>
              <a:ext cx="213783" cy="21590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接箭头连接符 83">
              <a:extLst>
                <a:ext uri="{FF2B5EF4-FFF2-40B4-BE49-F238E27FC236}">
                  <a16:creationId xmlns:a16="http://schemas.microsoft.com/office/drawing/2014/main" id="{03A8A55E-C528-A544-3B09-7AEC3292D7B6}"/>
                </a:ext>
              </a:extLst>
            </p:cNvPr>
            <p:cNvCxnSpPr>
              <a:stCxn id="25" idx="5"/>
              <a:endCxn id="27" idx="1"/>
            </p:cNvCxnSpPr>
            <p:nvPr/>
          </p:nvCxnSpPr>
          <p:spPr>
            <a:xfrm>
              <a:off x="6030509" y="2309284"/>
              <a:ext cx="211667" cy="21590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椭圆 84">
              <a:extLst>
                <a:ext uri="{FF2B5EF4-FFF2-40B4-BE49-F238E27FC236}">
                  <a16:creationId xmlns:a16="http://schemas.microsoft.com/office/drawing/2014/main" id="{358082A7-8814-BB3B-4891-FAAA0F3F7D1F}"/>
                </a:ext>
              </a:extLst>
            </p:cNvPr>
            <p:cNvSpPr/>
            <p:nvPr/>
          </p:nvSpPr>
          <p:spPr>
            <a:xfrm>
              <a:off x="4508626" y="2984501"/>
              <a:ext cx="480483" cy="480483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6" name="椭圆 85">
              <a:extLst>
                <a:ext uri="{FF2B5EF4-FFF2-40B4-BE49-F238E27FC236}">
                  <a16:creationId xmlns:a16="http://schemas.microsoft.com/office/drawing/2014/main" id="{2914E706-EEC3-ECDD-78BE-3E8684676648}"/>
                </a:ext>
              </a:extLst>
            </p:cNvPr>
            <p:cNvSpPr/>
            <p:nvPr/>
          </p:nvSpPr>
          <p:spPr>
            <a:xfrm>
              <a:off x="5613527" y="2984501"/>
              <a:ext cx="478367" cy="480483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8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87" name="直接箭头连接符 86">
              <a:extLst>
                <a:ext uri="{FF2B5EF4-FFF2-40B4-BE49-F238E27FC236}">
                  <a16:creationId xmlns:a16="http://schemas.microsoft.com/office/drawing/2014/main" id="{DD2ED1B5-241D-8C37-A6DD-7293846CDE3B}"/>
                </a:ext>
              </a:extLst>
            </p:cNvPr>
            <p:cNvCxnSpPr>
              <a:endCxn id="85" idx="7"/>
            </p:cNvCxnSpPr>
            <p:nvPr/>
          </p:nvCxnSpPr>
          <p:spPr>
            <a:xfrm flipH="1">
              <a:off x="4919260" y="2838451"/>
              <a:ext cx="213783" cy="218017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接箭头连接符 87">
              <a:extLst>
                <a:ext uri="{FF2B5EF4-FFF2-40B4-BE49-F238E27FC236}">
                  <a16:creationId xmlns:a16="http://schemas.microsoft.com/office/drawing/2014/main" id="{48A0BEAC-912B-CA13-5950-699A499F625C}"/>
                </a:ext>
              </a:extLst>
            </p:cNvPr>
            <p:cNvCxnSpPr/>
            <p:nvPr/>
          </p:nvCxnSpPr>
          <p:spPr>
            <a:xfrm>
              <a:off x="5471709" y="2838451"/>
              <a:ext cx="211667" cy="218017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椭圆 88">
              <a:extLst>
                <a:ext uri="{FF2B5EF4-FFF2-40B4-BE49-F238E27FC236}">
                  <a16:creationId xmlns:a16="http://schemas.microsoft.com/office/drawing/2014/main" id="{838B787C-0F8B-9F96-4783-922428B75E4F}"/>
                </a:ext>
              </a:extLst>
            </p:cNvPr>
            <p:cNvSpPr/>
            <p:nvPr/>
          </p:nvSpPr>
          <p:spPr>
            <a:xfrm>
              <a:off x="6735359" y="2988734"/>
              <a:ext cx="480483" cy="480483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90" name="直接箭头连接符 89">
              <a:extLst>
                <a:ext uri="{FF2B5EF4-FFF2-40B4-BE49-F238E27FC236}">
                  <a16:creationId xmlns:a16="http://schemas.microsoft.com/office/drawing/2014/main" id="{AC714E14-8679-1BBA-FE42-981F2F27F802}"/>
                </a:ext>
              </a:extLst>
            </p:cNvPr>
            <p:cNvCxnSpPr>
              <a:endCxn id="89" idx="1"/>
            </p:cNvCxnSpPr>
            <p:nvPr/>
          </p:nvCxnSpPr>
          <p:spPr>
            <a:xfrm>
              <a:off x="6593542" y="2840567"/>
              <a:ext cx="211667" cy="218016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椭圆 90">
              <a:extLst>
                <a:ext uri="{FF2B5EF4-FFF2-40B4-BE49-F238E27FC236}">
                  <a16:creationId xmlns:a16="http://schemas.microsoft.com/office/drawing/2014/main" id="{171C70E2-F8A3-4DDD-E971-0B42E846C227}"/>
                </a:ext>
              </a:extLst>
            </p:cNvPr>
            <p:cNvSpPr/>
            <p:nvPr/>
          </p:nvSpPr>
          <p:spPr>
            <a:xfrm>
              <a:off x="7311093" y="3547534"/>
              <a:ext cx="480483" cy="480483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92" name="直接箭头连接符 91">
              <a:extLst>
                <a:ext uri="{FF2B5EF4-FFF2-40B4-BE49-F238E27FC236}">
                  <a16:creationId xmlns:a16="http://schemas.microsoft.com/office/drawing/2014/main" id="{CAE73EA3-C9C7-8B76-6D2C-4C0DE59A6595}"/>
                </a:ext>
              </a:extLst>
            </p:cNvPr>
            <p:cNvCxnSpPr>
              <a:endCxn id="91" idx="1"/>
            </p:cNvCxnSpPr>
            <p:nvPr/>
          </p:nvCxnSpPr>
          <p:spPr>
            <a:xfrm>
              <a:off x="7169275" y="3401484"/>
              <a:ext cx="211667" cy="21590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椭圆 92">
              <a:extLst>
                <a:ext uri="{FF2B5EF4-FFF2-40B4-BE49-F238E27FC236}">
                  <a16:creationId xmlns:a16="http://schemas.microsoft.com/office/drawing/2014/main" id="{D56F9054-DC79-231F-74EE-212863F91C1C}"/>
                </a:ext>
              </a:extLst>
            </p:cNvPr>
            <p:cNvSpPr/>
            <p:nvPr/>
          </p:nvSpPr>
          <p:spPr>
            <a:xfrm>
              <a:off x="3964643" y="3560234"/>
              <a:ext cx="480484" cy="480483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4" name="椭圆 93">
              <a:extLst>
                <a:ext uri="{FF2B5EF4-FFF2-40B4-BE49-F238E27FC236}">
                  <a16:creationId xmlns:a16="http://schemas.microsoft.com/office/drawing/2014/main" id="{342817E4-6547-AE88-773E-900B2C7878AA}"/>
                </a:ext>
              </a:extLst>
            </p:cNvPr>
            <p:cNvSpPr/>
            <p:nvPr/>
          </p:nvSpPr>
          <p:spPr>
            <a:xfrm>
              <a:off x="5069543" y="3560234"/>
              <a:ext cx="478367" cy="480483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6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95" name="直接箭头连接符 94">
              <a:extLst>
                <a:ext uri="{FF2B5EF4-FFF2-40B4-BE49-F238E27FC236}">
                  <a16:creationId xmlns:a16="http://schemas.microsoft.com/office/drawing/2014/main" id="{6074BF14-951E-4937-7FBD-62F5A440D564}"/>
                </a:ext>
              </a:extLst>
            </p:cNvPr>
            <p:cNvCxnSpPr>
              <a:endCxn id="93" idx="7"/>
            </p:cNvCxnSpPr>
            <p:nvPr/>
          </p:nvCxnSpPr>
          <p:spPr>
            <a:xfrm flipH="1">
              <a:off x="4375275" y="3414184"/>
              <a:ext cx="213784" cy="21590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接箭头连接符 95">
              <a:extLst>
                <a:ext uri="{FF2B5EF4-FFF2-40B4-BE49-F238E27FC236}">
                  <a16:creationId xmlns:a16="http://schemas.microsoft.com/office/drawing/2014/main" id="{6AB88F21-8F85-68BE-3E9E-737142D138D2}"/>
                </a:ext>
              </a:extLst>
            </p:cNvPr>
            <p:cNvCxnSpPr>
              <a:endCxn id="94" idx="1"/>
            </p:cNvCxnSpPr>
            <p:nvPr/>
          </p:nvCxnSpPr>
          <p:spPr>
            <a:xfrm>
              <a:off x="4927726" y="3414184"/>
              <a:ext cx="211667" cy="21590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椭圆 96">
              <a:extLst>
                <a:ext uri="{FF2B5EF4-FFF2-40B4-BE49-F238E27FC236}">
                  <a16:creationId xmlns:a16="http://schemas.microsoft.com/office/drawing/2014/main" id="{93E6F355-ED5E-AE33-60CD-65400BDC95BA}"/>
                </a:ext>
              </a:extLst>
            </p:cNvPr>
            <p:cNvSpPr/>
            <p:nvPr/>
          </p:nvSpPr>
          <p:spPr>
            <a:xfrm>
              <a:off x="6161743" y="3530601"/>
              <a:ext cx="480484" cy="480483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98" name="直接箭头连接符 97">
              <a:extLst>
                <a:ext uri="{FF2B5EF4-FFF2-40B4-BE49-F238E27FC236}">
                  <a16:creationId xmlns:a16="http://schemas.microsoft.com/office/drawing/2014/main" id="{448EB1FA-DDDB-52E4-1011-6AFAADF46731}"/>
                </a:ext>
              </a:extLst>
            </p:cNvPr>
            <p:cNvCxnSpPr>
              <a:endCxn id="97" idx="1"/>
            </p:cNvCxnSpPr>
            <p:nvPr/>
          </p:nvCxnSpPr>
          <p:spPr>
            <a:xfrm>
              <a:off x="6022043" y="3384551"/>
              <a:ext cx="209551" cy="218017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矩形 98">
              <a:extLst>
                <a:ext uri="{FF2B5EF4-FFF2-40B4-BE49-F238E27FC236}">
                  <a16:creationId xmlns:a16="http://schemas.microsoft.com/office/drawing/2014/main" id="{CD148988-8070-3179-734C-BAF351BD782F}"/>
                </a:ext>
              </a:extLst>
            </p:cNvPr>
            <p:cNvSpPr/>
            <p:nvPr/>
          </p:nvSpPr>
          <p:spPr>
            <a:xfrm>
              <a:off x="7339444" y="3632202"/>
              <a:ext cx="39626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10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00" name="组合 99">
            <a:extLst>
              <a:ext uri="{FF2B5EF4-FFF2-40B4-BE49-F238E27FC236}">
                <a16:creationId xmlns:a16="http://schemas.microsoft.com/office/drawing/2014/main" id="{4CA8A04A-CD07-668F-B817-1F75547072AD}"/>
              </a:ext>
            </a:extLst>
          </p:cNvPr>
          <p:cNvGrpSpPr/>
          <p:nvPr/>
        </p:nvGrpSpPr>
        <p:grpSpPr>
          <a:xfrm>
            <a:off x="1796925" y="7173307"/>
            <a:ext cx="1026000" cy="444791"/>
            <a:chOff x="1670105" y="4364793"/>
            <a:chExt cx="1026000" cy="444791"/>
          </a:xfrm>
        </p:grpSpPr>
        <p:sp>
          <p:nvSpPr>
            <p:cNvPr id="101" name="圆角矩形 5">
              <a:extLst>
                <a:ext uri="{FF2B5EF4-FFF2-40B4-BE49-F238E27FC236}">
                  <a16:creationId xmlns:a16="http://schemas.microsoft.com/office/drawing/2014/main" id="{94A7EDF9-CDE2-2BC9-5C7E-FF91ABCAE1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70105" y="4364793"/>
              <a:ext cx="1026000" cy="444791"/>
            </a:xfrm>
            <a:prstGeom prst="roundRect">
              <a:avLst>
                <a:gd name="adj" fmla="val 16667"/>
              </a:avLst>
            </a:prstGeom>
            <a:solidFill>
              <a:srgbClr val="C00000"/>
            </a:solidFill>
            <a:ln w="9525">
              <a:noFill/>
              <a:round/>
              <a:headEnd/>
              <a:tailEnd/>
            </a:ln>
            <a:effectLst>
              <a:outerShdw dist="63500" dir="5400000" algn="ctr" rotWithShape="0">
                <a:srgbClr val="000000">
                  <a:alpha val="10999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endParaRPr kumimoji="0" lang="zh-CN" altLang="en-US" sz="160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102" name="!!!右左">
              <a:extLst>
                <a:ext uri="{FF2B5EF4-FFF2-40B4-BE49-F238E27FC236}">
                  <a16:creationId xmlns:a16="http://schemas.microsoft.com/office/drawing/2014/main" id="{B88BC692-C58B-58CC-D698-EBA27F01700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55615" y="4421202"/>
              <a:ext cx="919193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9pPr>
            </a:lstStyle>
            <a:p>
              <a:pPr lvl="0"/>
              <a:r>
                <a:rPr lang="zh-CN" altLang="en-US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二叉树</a:t>
              </a:r>
            </a:p>
          </p:txBody>
        </p:sp>
      </p:grpSp>
      <p:grpSp>
        <p:nvGrpSpPr>
          <p:cNvPr id="103" name="组合 102">
            <a:extLst>
              <a:ext uri="{FF2B5EF4-FFF2-40B4-BE49-F238E27FC236}">
                <a16:creationId xmlns:a16="http://schemas.microsoft.com/office/drawing/2014/main" id="{9FFAE1C1-62A7-B8A3-9839-5FA193781A5C}"/>
              </a:ext>
            </a:extLst>
          </p:cNvPr>
          <p:cNvGrpSpPr/>
          <p:nvPr/>
        </p:nvGrpSpPr>
        <p:grpSpPr>
          <a:xfrm>
            <a:off x="5273905" y="7150667"/>
            <a:ext cx="1473064" cy="444791"/>
            <a:chOff x="1670105" y="4364793"/>
            <a:chExt cx="1473064" cy="444791"/>
          </a:xfrm>
        </p:grpSpPr>
        <p:sp>
          <p:nvSpPr>
            <p:cNvPr id="104" name="圆角矩形 5">
              <a:extLst>
                <a:ext uri="{FF2B5EF4-FFF2-40B4-BE49-F238E27FC236}">
                  <a16:creationId xmlns:a16="http://schemas.microsoft.com/office/drawing/2014/main" id="{8E41DD52-E717-8955-26B8-D7628B1DBF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70105" y="4364793"/>
              <a:ext cx="1473064" cy="444791"/>
            </a:xfrm>
            <a:prstGeom prst="roundRect">
              <a:avLst>
                <a:gd name="adj" fmla="val 16667"/>
              </a:avLst>
            </a:prstGeom>
            <a:solidFill>
              <a:srgbClr val="31859C"/>
            </a:solidFill>
            <a:ln w="9525">
              <a:noFill/>
              <a:round/>
              <a:headEnd/>
              <a:tailEnd/>
            </a:ln>
            <a:effectLst>
              <a:outerShdw dist="63500" dir="5400000" algn="ctr" rotWithShape="0">
                <a:srgbClr val="000000">
                  <a:alpha val="10999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endParaRPr kumimoji="0" lang="zh-CN" altLang="en-US" sz="160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105" name="!!!右左">
              <a:extLst>
                <a:ext uri="{FF2B5EF4-FFF2-40B4-BE49-F238E27FC236}">
                  <a16:creationId xmlns:a16="http://schemas.microsoft.com/office/drawing/2014/main" id="{F0F5BD8D-DB01-57FE-1528-61CF75D844A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55616" y="4421202"/>
              <a:ext cx="132828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9pPr>
            </a:lstStyle>
            <a:p>
              <a:pPr lvl="0"/>
              <a:r>
                <a:rPr lang="zh-CN" altLang="en-US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二叉搜索树</a:t>
              </a:r>
            </a:p>
          </p:txBody>
        </p:sp>
      </p:grpSp>
      <p:grpSp>
        <p:nvGrpSpPr>
          <p:cNvPr id="106" name="组合 105">
            <a:extLst>
              <a:ext uri="{FF2B5EF4-FFF2-40B4-BE49-F238E27FC236}">
                <a16:creationId xmlns:a16="http://schemas.microsoft.com/office/drawing/2014/main" id="{C8A598C0-12B1-15DC-F80A-479689C83FA5}"/>
              </a:ext>
            </a:extLst>
          </p:cNvPr>
          <p:cNvGrpSpPr/>
          <p:nvPr/>
        </p:nvGrpSpPr>
        <p:grpSpPr>
          <a:xfrm>
            <a:off x="4758498" y="-2699113"/>
            <a:ext cx="2722033" cy="2129367"/>
            <a:chOff x="7609418" y="1885950"/>
            <a:chExt cx="2722033" cy="2129367"/>
          </a:xfrm>
        </p:grpSpPr>
        <p:sp>
          <p:nvSpPr>
            <p:cNvPr id="107" name="椭圆 106">
              <a:extLst>
                <a:ext uri="{FF2B5EF4-FFF2-40B4-BE49-F238E27FC236}">
                  <a16:creationId xmlns:a16="http://schemas.microsoft.com/office/drawing/2014/main" id="{6983D53A-9C5F-0CAA-5CFA-8DC105C62A5C}"/>
                </a:ext>
              </a:extLst>
            </p:cNvPr>
            <p:cNvSpPr/>
            <p:nvPr/>
          </p:nvSpPr>
          <p:spPr>
            <a:xfrm>
              <a:off x="8161867" y="1885950"/>
              <a:ext cx="480484" cy="480484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7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8" name="椭圆 107">
              <a:extLst>
                <a:ext uri="{FF2B5EF4-FFF2-40B4-BE49-F238E27FC236}">
                  <a16:creationId xmlns:a16="http://schemas.microsoft.com/office/drawing/2014/main" id="{E9B08D42-E7A8-5E2A-D3C6-992A935C9453}"/>
                </a:ext>
              </a:extLst>
            </p:cNvPr>
            <p:cNvSpPr/>
            <p:nvPr/>
          </p:nvSpPr>
          <p:spPr>
            <a:xfrm>
              <a:off x="7609418" y="2442634"/>
              <a:ext cx="478367" cy="480483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9" name="椭圆 108">
              <a:extLst>
                <a:ext uri="{FF2B5EF4-FFF2-40B4-BE49-F238E27FC236}">
                  <a16:creationId xmlns:a16="http://schemas.microsoft.com/office/drawing/2014/main" id="{65BF4356-9D1F-C781-6908-9121EBBD8151}"/>
                </a:ext>
              </a:extLst>
            </p:cNvPr>
            <p:cNvSpPr/>
            <p:nvPr/>
          </p:nvSpPr>
          <p:spPr>
            <a:xfrm>
              <a:off x="8712201" y="2442634"/>
              <a:ext cx="480484" cy="480483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10" name="直接箭头连接符 109">
              <a:extLst>
                <a:ext uri="{FF2B5EF4-FFF2-40B4-BE49-F238E27FC236}">
                  <a16:creationId xmlns:a16="http://schemas.microsoft.com/office/drawing/2014/main" id="{8F7C8CF4-3F0D-0096-7460-116364952859}"/>
                </a:ext>
              </a:extLst>
            </p:cNvPr>
            <p:cNvCxnSpPr>
              <a:cxnSpLocks/>
              <a:stCxn id="107" idx="3"/>
              <a:endCxn id="108" idx="7"/>
            </p:cNvCxnSpPr>
            <p:nvPr/>
          </p:nvCxnSpPr>
          <p:spPr>
            <a:xfrm flipH="1">
              <a:off x="8017933" y="2296584"/>
              <a:ext cx="213784" cy="21590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直接箭头连接符 110">
              <a:extLst>
                <a:ext uri="{FF2B5EF4-FFF2-40B4-BE49-F238E27FC236}">
                  <a16:creationId xmlns:a16="http://schemas.microsoft.com/office/drawing/2014/main" id="{8C897F16-DF87-60DA-504A-619C7793C742}"/>
                </a:ext>
              </a:extLst>
            </p:cNvPr>
            <p:cNvCxnSpPr>
              <a:cxnSpLocks/>
              <a:stCxn id="107" idx="5"/>
              <a:endCxn id="109" idx="1"/>
            </p:cNvCxnSpPr>
            <p:nvPr/>
          </p:nvCxnSpPr>
          <p:spPr>
            <a:xfrm>
              <a:off x="8570384" y="2296584"/>
              <a:ext cx="211667" cy="21590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" name="椭圆 111">
              <a:extLst>
                <a:ext uri="{FF2B5EF4-FFF2-40B4-BE49-F238E27FC236}">
                  <a16:creationId xmlns:a16="http://schemas.microsoft.com/office/drawing/2014/main" id="{C88D991C-850F-60B2-B5D1-FDC84215B509}"/>
                </a:ext>
              </a:extLst>
            </p:cNvPr>
            <p:cNvSpPr/>
            <p:nvPr/>
          </p:nvSpPr>
          <p:spPr>
            <a:xfrm>
              <a:off x="9275234" y="2976034"/>
              <a:ext cx="480484" cy="480483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13" name="直接箭头连接符 112">
              <a:extLst>
                <a:ext uri="{FF2B5EF4-FFF2-40B4-BE49-F238E27FC236}">
                  <a16:creationId xmlns:a16="http://schemas.microsoft.com/office/drawing/2014/main" id="{AEB0C2D9-96D2-7864-5B10-C23230FC969E}"/>
                </a:ext>
              </a:extLst>
            </p:cNvPr>
            <p:cNvCxnSpPr>
              <a:cxnSpLocks/>
              <a:endCxn id="112" idx="1"/>
            </p:cNvCxnSpPr>
            <p:nvPr/>
          </p:nvCxnSpPr>
          <p:spPr>
            <a:xfrm>
              <a:off x="9133417" y="2827867"/>
              <a:ext cx="211667" cy="218016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椭圆 113">
              <a:extLst>
                <a:ext uri="{FF2B5EF4-FFF2-40B4-BE49-F238E27FC236}">
                  <a16:creationId xmlns:a16="http://schemas.microsoft.com/office/drawing/2014/main" id="{CA2BD911-A018-C616-5F2C-8EACA1C9C5B7}"/>
                </a:ext>
              </a:extLst>
            </p:cNvPr>
            <p:cNvSpPr/>
            <p:nvPr/>
          </p:nvSpPr>
          <p:spPr>
            <a:xfrm>
              <a:off x="9850967" y="3534834"/>
              <a:ext cx="480484" cy="480483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15" name="直接箭头连接符 114">
              <a:extLst>
                <a:ext uri="{FF2B5EF4-FFF2-40B4-BE49-F238E27FC236}">
                  <a16:creationId xmlns:a16="http://schemas.microsoft.com/office/drawing/2014/main" id="{C4FB64B6-1DAF-C23E-CA05-AB059BB9B008}"/>
                </a:ext>
              </a:extLst>
            </p:cNvPr>
            <p:cNvCxnSpPr>
              <a:cxnSpLocks/>
              <a:endCxn id="114" idx="1"/>
            </p:cNvCxnSpPr>
            <p:nvPr/>
          </p:nvCxnSpPr>
          <p:spPr>
            <a:xfrm>
              <a:off x="9709151" y="3388784"/>
              <a:ext cx="211667" cy="21590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6" name="矩形 115">
              <a:extLst>
                <a:ext uri="{FF2B5EF4-FFF2-40B4-BE49-F238E27FC236}">
                  <a16:creationId xmlns:a16="http://schemas.microsoft.com/office/drawing/2014/main" id="{9C45DF96-644A-6041-C8F9-1E49099C3AFD}"/>
                </a:ext>
              </a:extLst>
            </p:cNvPr>
            <p:cNvSpPr/>
            <p:nvPr/>
          </p:nvSpPr>
          <p:spPr>
            <a:xfrm>
              <a:off x="9893078" y="3629057"/>
              <a:ext cx="39626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12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7" name="矩形 116">
              <a:extLst>
                <a:ext uri="{FF2B5EF4-FFF2-40B4-BE49-F238E27FC236}">
                  <a16:creationId xmlns:a16="http://schemas.microsoft.com/office/drawing/2014/main" id="{487896F6-0860-1803-6116-74259F44959C}"/>
                </a:ext>
              </a:extLst>
            </p:cNvPr>
            <p:cNvSpPr/>
            <p:nvPr/>
          </p:nvSpPr>
          <p:spPr>
            <a:xfrm>
              <a:off x="8745621" y="2530674"/>
              <a:ext cx="39626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10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8" name="矩形 117">
              <a:extLst>
                <a:ext uri="{FF2B5EF4-FFF2-40B4-BE49-F238E27FC236}">
                  <a16:creationId xmlns:a16="http://schemas.microsoft.com/office/drawing/2014/main" id="{13C7BD7D-F323-C960-B862-9A73A015A81A}"/>
                </a:ext>
              </a:extLst>
            </p:cNvPr>
            <p:cNvSpPr/>
            <p:nvPr/>
          </p:nvSpPr>
          <p:spPr>
            <a:xfrm>
              <a:off x="9319461" y="3062314"/>
              <a:ext cx="39626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11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" name="TextBox 18">
            <a:extLst>
              <a:ext uri="{FF2B5EF4-FFF2-40B4-BE49-F238E27FC236}">
                <a16:creationId xmlns:a16="http://schemas.microsoft.com/office/drawing/2014/main" id="{33984BE0-AE73-5843-54AC-0F2B060155F9}"/>
              </a:ext>
            </a:extLst>
          </p:cNvPr>
          <p:cNvSpPr txBox="1"/>
          <p:nvPr/>
        </p:nvSpPr>
        <p:spPr>
          <a:xfrm>
            <a:off x="5339126" y="1558915"/>
            <a:ext cx="4825830" cy="427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594" indent="-228594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在平衡二叉树中，如何添加节点？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" name="TextBox 18">
            <a:extLst>
              <a:ext uri="{FF2B5EF4-FFF2-40B4-BE49-F238E27FC236}">
                <a16:creationId xmlns:a16="http://schemas.microsoft.com/office/drawing/2014/main" id="{48C0F91A-3689-F81E-F170-9BA925B7F2EE}"/>
              </a:ext>
            </a:extLst>
          </p:cNvPr>
          <p:cNvSpPr txBox="1"/>
          <p:nvPr/>
        </p:nvSpPr>
        <p:spPr>
          <a:xfrm>
            <a:off x="5339126" y="2114151"/>
            <a:ext cx="4825830" cy="427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594" indent="-228594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在平衡二叉树中，如果查找单个节点？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8" name="TextBox 18">
            <a:extLst>
              <a:ext uri="{FF2B5EF4-FFF2-40B4-BE49-F238E27FC236}">
                <a16:creationId xmlns:a16="http://schemas.microsoft.com/office/drawing/2014/main" id="{79D47A0B-766A-FD5E-9799-B0F7284B8834}"/>
              </a:ext>
            </a:extLst>
          </p:cNvPr>
          <p:cNvSpPr txBox="1"/>
          <p:nvPr/>
        </p:nvSpPr>
        <p:spPr>
          <a:xfrm>
            <a:off x="5339126" y="2669388"/>
            <a:ext cx="4825830" cy="427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594" indent="-228594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为什么要旋转？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9" name="TextBox 18">
            <a:extLst>
              <a:ext uri="{FF2B5EF4-FFF2-40B4-BE49-F238E27FC236}">
                <a16:creationId xmlns:a16="http://schemas.microsoft.com/office/drawing/2014/main" id="{199A6B7C-E130-E0E5-A095-F8D5D2190B3F}"/>
              </a:ext>
            </a:extLst>
          </p:cNvPr>
          <p:cNvSpPr txBox="1"/>
          <p:nvPr/>
        </p:nvSpPr>
        <p:spPr>
          <a:xfrm>
            <a:off x="5339126" y="3224624"/>
            <a:ext cx="4825830" cy="427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594" indent="-228594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旋转的触发时机？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1" name="TextBox 18">
            <a:extLst>
              <a:ext uri="{FF2B5EF4-FFF2-40B4-BE49-F238E27FC236}">
                <a16:creationId xmlns:a16="http://schemas.microsoft.com/office/drawing/2014/main" id="{F56CB5BE-7AD5-9F87-2294-82AFBDCB6AC3}"/>
              </a:ext>
            </a:extLst>
          </p:cNvPr>
          <p:cNvSpPr txBox="1"/>
          <p:nvPr/>
        </p:nvSpPr>
        <p:spPr>
          <a:xfrm>
            <a:off x="5339126" y="4335097"/>
            <a:ext cx="4825830" cy="427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594" indent="-228594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左右是什么意思？如何旋转？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2" name="TextBox 18">
            <a:extLst>
              <a:ext uri="{FF2B5EF4-FFF2-40B4-BE49-F238E27FC236}">
                <a16:creationId xmlns:a16="http://schemas.microsoft.com/office/drawing/2014/main" id="{1F3E2876-B174-791E-BADA-50427784926F}"/>
              </a:ext>
            </a:extLst>
          </p:cNvPr>
          <p:cNvSpPr txBox="1"/>
          <p:nvPr/>
        </p:nvSpPr>
        <p:spPr>
          <a:xfrm>
            <a:off x="5339126" y="3779861"/>
            <a:ext cx="4825830" cy="427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594" indent="-228594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左左是什么意思？如何旋转？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3" name="TextBox 18">
            <a:extLst>
              <a:ext uri="{FF2B5EF4-FFF2-40B4-BE49-F238E27FC236}">
                <a16:creationId xmlns:a16="http://schemas.microsoft.com/office/drawing/2014/main" id="{9AD2978E-415E-D6C1-7ED1-31F4B6163C22}"/>
              </a:ext>
            </a:extLst>
          </p:cNvPr>
          <p:cNvSpPr txBox="1"/>
          <p:nvPr/>
        </p:nvSpPr>
        <p:spPr>
          <a:xfrm>
            <a:off x="5339126" y="4890334"/>
            <a:ext cx="4825830" cy="427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594" indent="-228594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右右是什么意思？如何旋转？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4" name="TextBox 18">
            <a:extLst>
              <a:ext uri="{FF2B5EF4-FFF2-40B4-BE49-F238E27FC236}">
                <a16:creationId xmlns:a16="http://schemas.microsoft.com/office/drawing/2014/main" id="{A2B6E3CB-E737-E093-0663-9432813E80B0}"/>
              </a:ext>
            </a:extLst>
          </p:cNvPr>
          <p:cNvSpPr txBox="1"/>
          <p:nvPr/>
        </p:nvSpPr>
        <p:spPr>
          <a:xfrm>
            <a:off x="5339126" y="5445570"/>
            <a:ext cx="4825830" cy="427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594" indent="-228594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右左是什么意思？如何旋转？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5" name="圆角矩形 5">
            <a:extLst>
              <a:ext uri="{FF2B5EF4-FFF2-40B4-BE49-F238E27FC236}">
                <a16:creationId xmlns:a16="http://schemas.microsoft.com/office/drawing/2014/main" id="{DE100BD8-66EC-AF06-72DC-A87BC06A75BB}"/>
              </a:ext>
            </a:extLst>
          </p:cNvPr>
          <p:cNvSpPr>
            <a:spLocks noChangeArrowheads="1"/>
          </p:cNvSpPr>
          <p:nvPr/>
        </p:nvSpPr>
        <p:spPr bwMode="auto">
          <a:xfrm rot="2807874" flipH="1" flipV="1">
            <a:off x="-3266546" y="5080799"/>
            <a:ext cx="3580564" cy="444791"/>
          </a:xfrm>
          <a:prstGeom prst="roundRect">
            <a:avLst>
              <a:gd name="adj" fmla="val 16667"/>
            </a:avLst>
          </a:prstGeom>
          <a:solidFill>
            <a:srgbClr val="C00000"/>
          </a:solidFill>
          <a:ln w="9525">
            <a:noFill/>
            <a:round/>
            <a:headEnd/>
            <a:tailEnd/>
          </a:ln>
          <a:effectLst>
            <a:outerShdw dist="63500" dir="5400000" algn="ctr" rotWithShape="0">
              <a:srgbClr val="000000">
                <a:alpha val="10999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zh-CN" altLang="en-US" sz="160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cxnSp>
        <p:nvCxnSpPr>
          <p:cNvPr id="17" name="!!!箭头1-1">
            <a:extLst>
              <a:ext uri="{FF2B5EF4-FFF2-40B4-BE49-F238E27FC236}">
                <a16:creationId xmlns:a16="http://schemas.microsoft.com/office/drawing/2014/main" id="{59A7AE79-48CF-8CC8-7130-5E0E0E689C92}"/>
              </a:ext>
            </a:extLst>
          </p:cNvPr>
          <p:cNvCxnSpPr/>
          <p:nvPr/>
        </p:nvCxnSpPr>
        <p:spPr>
          <a:xfrm flipH="1">
            <a:off x="2198507" y="2370667"/>
            <a:ext cx="213784" cy="21590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!!!箭头1-2">
            <a:extLst>
              <a:ext uri="{FF2B5EF4-FFF2-40B4-BE49-F238E27FC236}">
                <a16:creationId xmlns:a16="http://schemas.microsoft.com/office/drawing/2014/main" id="{07883266-F9E1-1B74-FE3E-16F09AD1096E}"/>
              </a:ext>
            </a:extLst>
          </p:cNvPr>
          <p:cNvCxnSpPr>
            <a:cxnSpLocks/>
            <a:stCxn id="73" idx="5"/>
          </p:cNvCxnSpPr>
          <p:nvPr/>
        </p:nvCxnSpPr>
        <p:spPr>
          <a:xfrm>
            <a:off x="2752560" y="2370151"/>
            <a:ext cx="210065" cy="216416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!!!箭头2-1">
            <a:extLst>
              <a:ext uri="{FF2B5EF4-FFF2-40B4-BE49-F238E27FC236}">
                <a16:creationId xmlns:a16="http://schemas.microsoft.com/office/drawing/2014/main" id="{9552ADB9-CA2E-9A7E-E25C-C70B87FE5E06}"/>
              </a:ext>
            </a:extLst>
          </p:cNvPr>
          <p:cNvCxnSpPr/>
          <p:nvPr/>
        </p:nvCxnSpPr>
        <p:spPr>
          <a:xfrm flipH="1">
            <a:off x="1639707" y="2899833"/>
            <a:ext cx="213784" cy="218016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!!!箭头2-2">
            <a:extLst>
              <a:ext uri="{FF2B5EF4-FFF2-40B4-BE49-F238E27FC236}">
                <a16:creationId xmlns:a16="http://schemas.microsoft.com/office/drawing/2014/main" id="{1152D463-27A0-4910-14FB-69BC3B305508}"/>
              </a:ext>
            </a:extLst>
          </p:cNvPr>
          <p:cNvCxnSpPr/>
          <p:nvPr/>
        </p:nvCxnSpPr>
        <p:spPr>
          <a:xfrm>
            <a:off x="2192158" y="2899833"/>
            <a:ext cx="211667" cy="218016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!!!泛型类">
            <a:extLst>
              <a:ext uri="{FF2B5EF4-FFF2-40B4-BE49-F238E27FC236}">
                <a16:creationId xmlns:a16="http://schemas.microsoft.com/office/drawing/2014/main" id="{CDEB0C00-604C-C04A-2D5A-104EB13E74A2}"/>
              </a:ext>
            </a:extLst>
          </p:cNvPr>
          <p:cNvSpPr txBox="1">
            <a:spLocks/>
          </p:cNvSpPr>
          <p:nvPr/>
        </p:nvSpPr>
        <p:spPr>
          <a:xfrm>
            <a:off x="3494414" y="1002232"/>
            <a:ext cx="918961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小结</a:t>
            </a:r>
          </a:p>
        </p:txBody>
      </p:sp>
    </p:spTree>
    <p:extLst>
      <p:ext uri="{BB962C8B-B14F-4D97-AF65-F5344CB8AC3E}">
        <p14:creationId xmlns:p14="http://schemas.microsoft.com/office/powerpoint/2010/main" val="31530651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nodeType="withEffect" p14:presetBounceEnd="42857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857">
                                          <p:cBhvr additive="base">
                                            <p:cTn id="7" dur="700" fill="hold"/>
                                            <p:tgtEl>
                                              <p:spTgt spid="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857">
                                          <p:cBhvr additive="base">
                                            <p:cTn id="8" dur="700" fill="hold"/>
                                            <p:tgtEl>
                                              <p:spTgt spid="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 p14:presetBounceEnd="42857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857">
                                          <p:cBhvr additive="base">
                                            <p:cTn id="11" dur="700" fill="hold"/>
                                            <p:tgtEl>
                                              <p:spTgt spid="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857">
                                          <p:cBhvr additive="base">
                                            <p:cTn id="12" dur="700" fill="hold"/>
                                            <p:tgtEl>
                                              <p:spTgt spid="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fill="hold" nodeType="withEffect" p14:presetBounceEnd="42857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857">
                                          <p:cBhvr additive="base">
                                            <p:cTn id="15" dur="700" fill="hold"/>
                                            <p:tgtEl>
                                              <p:spTgt spid="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857">
                                          <p:cBhvr additive="base">
                                            <p:cTn id="16" dur="700" fill="hold"/>
                                            <p:tgtEl>
                                              <p:spTgt spid="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nodeType="withEffect" p14:presetBounceEnd="42857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857">
                                          <p:cBhvr additive="base">
                                            <p:cTn id="19" dur="700" fill="hold"/>
                                            <p:tgtEl>
                                              <p:spTgt spid="9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857">
                                          <p:cBhvr additive="base">
                                            <p:cTn id="20" dur="700" fill="hold"/>
                                            <p:tgtEl>
                                              <p:spTgt spid="9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2" fill="hold" nodeType="withEffect" p14:presetBounceEnd="42857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857">
                                          <p:cBhvr additive="base">
                                            <p:cTn id="23" dur="700" fill="hold"/>
                                            <p:tgtEl>
                                              <p:spTgt spid="11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857">
                                          <p:cBhvr additive="base">
                                            <p:cTn id="24" dur="700" fill="hold"/>
                                            <p:tgtEl>
                                              <p:spTgt spid="11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2" fill="hold" nodeType="withEffect" p14:presetBounceEnd="42857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857">
                                          <p:cBhvr additive="base">
                                            <p:cTn id="27" dur="700" fill="hold"/>
                                            <p:tgtEl>
                                              <p:spTgt spid="1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857">
                                          <p:cBhvr additive="base">
                                            <p:cTn id="28" dur="700" fill="hold"/>
                                            <p:tgtEl>
                                              <p:spTgt spid="1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2" fill="hold" nodeType="withEffect" p14:presetBounceEnd="42857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857">
                                          <p:cBhvr additive="base">
                                            <p:cTn id="31" dur="700" fill="hold"/>
                                            <p:tgtEl>
                                              <p:spTgt spid="1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857">
                                          <p:cBhvr additive="base">
                                            <p:cTn id="32" dur="700" fill="hold"/>
                                            <p:tgtEl>
                                              <p:spTgt spid="1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2" fill="hold" nodeType="withEffect" p14:presetBounceEnd="42857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857">
                                          <p:cBhvr additive="base">
                                            <p:cTn id="35" dur="700" fill="hold"/>
                                            <p:tgtEl>
                                              <p:spTgt spid="1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857">
                                          <p:cBhvr additive="base">
                                            <p:cTn id="36" dur="700" fill="hold"/>
                                            <p:tgtEl>
                                              <p:spTgt spid="1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00" fill="hold"/>
                                            <p:tgtEl>
                                              <p:spTgt spid="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00" fill="hold"/>
                                            <p:tgtEl>
                                              <p:spTgt spid="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700" fill="hold"/>
                                            <p:tgtEl>
                                              <p:spTgt spid="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700" fill="hold"/>
                                            <p:tgtEl>
                                              <p:spTgt spid="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00" fill="hold"/>
                                            <p:tgtEl>
                                              <p:spTgt spid="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00" fill="hold"/>
                                            <p:tgtEl>
                                              <p:spTgt spid="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700" fill="hold"/>
                                            <p:tgtEl>
                                              <p:spTgt spid="9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700" fill="hold"/>
                                            <p:tgtEl>
                                              <p:spTgt spid="9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2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700" fill="hold"/>
                                            <p:tgtEl>
                                              <p:spTgt spid="11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700" fill="hold"/>
                                            <p:tgtEl>
                                              <p:spTgt spid="11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2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700" fill="hold"/>
                                            <p:tgtEl>
                                              <p:spTgt spid="1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700" fill="hold"/>
                                            <p:tgtEl>
                                              <p:spTgt spid="1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2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700" fill="hold"/>
                                            <p:tgtEl>
                                              <p:spTgt spid="1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700" fill="hold"/>
                                            <p:tgtEl>
                                              <p:spTgt spid="1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2" fill="hold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700" fill="hold"/>
                                            <p:tgtEl>
                                              <p:spTgt spid="1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700" fill="hold"/>
                                            <p:tgtEl>
                                              <p:spTgt spid="1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圆角矩形 5">
            <a:extLst>
              <a:ext uri="{FF2B5EF4-FFF2-40B4-BE49-F238E27FC236}">
                <a16:creationId xmlns:a16="http://schemas.microsoft.com/office/drawing/2014/main" id="{DC1E2BC2-BA0B-0B3D-EE38-BC905FD7AD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36866" y="1575831"/>
            <a:ext cx="3580564" cy="444791"/>
          </a:xfrm>
          <a:prstGeom prst="roundRect">
            <a:avLst>
              <a:gd name="adj" fmla="val 16667"/>
            </a:avLst>
          </a:prstGeom>
          <a:solidFill>
            <a:srgbClr val="C00000"/>
          </a:solidFill>
          <a:ln w="9525">
            <a:noFill/>
            <a:round/>
            <a:headEnd/>
            <a:tailEnd/>
          </a:ln>
          <a:effectLst>
            <a:outerShdw dist="63500" dir="5400000" algn="ctr" rotWithShape="0">
              <a:srgbClr val="000000">
                <a:alpha val="10999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zh-CN" altLang="en-US" sz="160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43" name="!!!泛型类">
            <a:extLst>
              <a:ext uri="{FF2B5EF4-FFF2-40B4-BE49-F238E27FC236}">
                <a16:creationId xmlns:a16="http://schemas.microsoft.com/office/drawing/2014/main" id="{A2E487F3-C6D4-828B-E65B-55EB0A9300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880" y="1002232"/>
            <a:ext cx="2089470" cy="517190"/>
          </a:xfrm>
        </p:spPr>
        <p:txBody>
          <a:bodyPr/>
          <a:lstStyle/>
          <a:p>
            <a:r>
              <a:rPr lang="zh-CN" altLang="en-US" dirty="0"/>
              <a:t>数据结构（</a:t>
            </a:r>
          </a:p>
        </p:txBody>
      </p:sp>
      <p:sp>
        <p:nvSpPr>
          <p:cNvPr id="45" name="!!!泛型类">
            <a:extLst>
              <a:ext uri="{FF2B5EF4-FFF2-40B4-BE49-F238E27FC236}">
                <a16:creationId xmlns:a16="http://schemas.microsoft.com/office/drawing/2014/main" id="{000F737A-DA2F-FD9F-A5D6-00AE7C6D8598}"/>
              </a:ext>
            </a:extLst>
          </p:cNvPr>
          <p:cNvSpPr txBox="1">
            <a:spLocks/>
          </p:cNvSpPr>
          <p:nvPr/>
        </p:nvSpPr>
        <p:spPr>
          <a:xfrm>
            <a:off x="3303538" y="1002232"/>
            <a:ext cx="322882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）</a:t>
            </a:r>
          </a:p>
        </p:txBody>
      </p:sp>
      <p:sp>
        <p:nvSpPr>
          <p:cNvPr id="52" name="!!!树">
            <a:extLst>
              <a:ext uri="{FF2B5EF4-FFF2-40B4-BE49-F238E27FC236}">
                <a16:creationId xmlns:a16="http://schemas.microsoft.com/office/drawing/2014/main" id="{5FDF6D48-5BEB-BFAE-FAC1-F596B4664F7E}"/>
              </a:ext>
            </a:extLst>
          </p:cNvPr>
          <p:cNvSpPr txBox="1">
            <a:spLocks/>
          </p:cNvSpPr>
          <p:nvPr/>
        </p:nvSpPr>
        <p:spPr>
          <a:xfrm>
            <a:off x="3018349" y="1002232"/>
            <a:ext cx="565470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树</a:t>
            </a:r>
          </a:p>
        </p:txBody>
      </p:sp>
      <p:sp>
        <p:nvSpPr>
          <p:cNvPr id="53" name="!!!平衡">
            <a:extLst>
              <a:ext uri="{FF2B5EF4-FFF2-40B4-BE49-F238E27FC236}">
                <a16:creationId xmlns:a16="http://schemas.microsoft.com/office/drawing/2014/main" id="{00F15D9E-83B9-E648-0578-60242C2EB39B}"/>
              </a:ext>
            </a:extLst>
          </p:cNvPr>
          <p:cNvSpPr txBox="1">
            <a:spLocks/>
          </p:cNvSpPr>
          <p:nvPr/>
        </p:nvSpPr>
        <p:spPr>
          <a:xfrm>
            <a:off x="2002493" y="1002232"/>
            <a:ext cx="693612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平衡</a:t>
            </a:r>
          </a:p>
        </p:txBody>
      </p:sp>
      <p:sp>
        <p:nvSpPr>
          <p:cNvPr id="54" name="!!!二叉">
            <a:extLst>
              <a:ext uri="{FF2B5EF4-FFF2-40B4-BE49-F238E27FC236}">
                <a16:creationId xmlns:a16="http://schemas.microsoft.com/office/drawing/2014/main" id="{2ADD8BD8-9BBB-3E55-174B-EC8085F4584F}"/>
              </a:ext>
            </a:extLst>
          </p:cNvPr>
          <p:cNvSpPr txBox="1">
            <a:spLocks/>
          </p:cNvSpPr>
          <p:nvPr/>
        </p:nvSpPr>
        <p:spPr>
          <a:xfrm>
            <a:off x="2510034" y="1002232"/>
            <a:ext cx="693612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二叉</a:t>
            </a:r>
          </a:p>
        </p:txBody>
      </p:sp>
      <p:sp>
        <p:nvSpPr>
          <p:cNvPr id="73" name="椭圆 72">
            <a:extLst>
              <a:ext uri="{FF2B5EF4-FFF2-40B4-BE49-F238E27FC236}">
                <a16:creationId xmlns:a16="http://schemas.microsoft.com/office/drawing/2014/main" id="{BEE722E1-CCBD-C3A1-6C32-E4803EF1FCDA}"/>
              </a:ext>
            </a:extLst>
          </p:cNvPr>
          <p:cNvSpPr/>
          <p:nvPr/>
        </p:nvSpPr>
        <p:spPr>
          <a:xfrm>
            <a:off x="2342441" y="1960033"/>
            <a:ext cx="480484" cy="48048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4" name="椭圆 73">
            <a:extLst>
              <a:ext uri="{FF2B5EF4-FFF2-40B4-BE49-F238E27FC236}">
                <a16:creationId xmlns:a16="http://schemas.microsoft.com/office/drawing/2014/main" id="{0C9F45A6-28EE-AA8D-5BA5-F54FF090E8E2}"/>
              </a:ext>
            </a:extLst>
          </p:cNvPr>
          <p:cNvSpPr/>
          <p:nvPr/>
        </p:nvSpPr>
        <p:spPr>
          <a:xfrm>
            <a:off x="1789992" y="2516717"/>
            <a:ext cx="478367" cy="480484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8" name="椭圆 77">
            <a:extLst>
              <a:ext uri="{FF2B5EF4-FFF2-40B4-BE49-F238E27FC236}">
                <a16:creationId xmlns:a16="http://schemas.microsoft.com/office/drawing/2014/main" id="{B1A7C395-63F5-52C9-0A0C-A97B289D9602}"/>
              </a:ext>
            </a:extLst>
          </p:cNvPr>
          <p:cNvSpPr/>
          <p:nvPr/>
        </p:nvSpPr>
        <p:spPr>
          <a:xfrm>
            <a:off x="1229075" y="3045883"/>
            <a:ext cx="480484" cy="480484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9" name="椭圆 78">
            <a:extLst>
              <a:ext uri="{FF2B5EF4-FFF2-40B4-BE49-F238E27FC236}">
                <a16:creationId xmlns:a16="http://schemas.microsoft.com/office/drawing/2014/main" id="{9315F1CD-5760-F3BF-D526-CF919989B315}"/>
              </a:ext>
            </a:extLst>
          </p:cNvPr>
          <p:cNvSpPr/>
          <p:nvPr/>
        </p:nvSpPr>
        <p:spPr>
          <a:xfrm>
            <a:off x="2333975" y="3045883"/>
            <a:ext cx="478367" cy="480484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7F433CB6-04C3-92DF-3F7F-D75564C9D185}"/>
              </a:ext>
            </a:extLst>
          </p:cNvPr>
          <p:cNvGrpSpPr/>
          <p:nvPr/>
        </p:nvGrpSpPr>
        <p:grpSpPr>
          <a:xfrm>
            <a:off x="2892775" y="2516717"/>
            <a:ext cx="480484" cy="480484"/>
            <a:chOff x="2892775" y="2516717"/>
            <a:chExt cx="480484" cy="480484"/>
          </a:xfrm>
        </p:grpSpPr>
        <p:sp>
          <p:nvSpPr>
            <p:cNvPr id="75" name="椭圆 74">
              <a:extLst>
                <a:ext uri="{FF2B5EF4-FFF2-40B4-BE49-F238E27FC236}">
                  <a16:creationId xmlns:a16="http://schemas.microsoft.com/office/drawing/2014/main" id="{1988AA1B-1846-4842-C9E2-67C7484C5004}"/>
                </a:ext>
              </a:extLst>
            </p:cNvPr>
            <p:cNvSpPr/>
            <p:nvPr/>
          </p:nvSpPr>
          <p:spPr>
            <a:xfrm>
              <a:off x="2892775" y="2516717"/>
              <a:ext cx="480484" cy="480484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2" name="矩形 81">
              <a:extLst>
                <a:ext uri="{FF2B5EF4-FFF2-40B4-BE49-F238E27FC236}">
                  <a16:creationId xmlns:a16="http://schemas.microsoft.com/office/drawing/2014/main" id="{6EEFD87A-F63E-82AC-04D1-D0F3C03E0755}"/>
                </a:ext>
              </a:extLst>
            </p:cNvPr>
            <p:cNvSpPr/>
            <p:nvPr/>
          </p:nvSpPr>
          <p:spPr>
            <a:xfrm>
              <a:off x="2911601" y="2588684"/>
              <a:ext cx="39626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10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78F9E729-9F9E-6059-4134-AD9116AD584E}"/>
              </a:ext>
            </a:extLst>
          </p:cNvPr>
          <p:cNvGrpSpPr/>
          <p:nvPr/>
        </p:nvGrpSpPr>
        <p:grpSpPr>
          <a:xfrm>
            <a:off x="1489561" y="4343095"/>
            <a:ext cx="1473064" cy="444791"/>
            <a:chOff x="1670105" y="4364793"/>
            <a:chExt cx="1473064" cy="444791"/>
          </a:xfrm>
        </p:grpSpPr>
        <p:sp>
          <p:nvSpPr>
            <p:cNvPr id="5" name="圆角矩形 5">
              <a:extLst>
                <a:ext uri="{FF2B5EF4-FFF2-40B4-BE49-F238E27FC236}">
                  <a16:creationId xmlns:a16="http://schemas.microsoft.com/office/drawing/2014/main" id="{3195F8AF-27E7-9B39-7EB5-D75FAC05E2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70105" y="4364793"/>
              <a:ext cx="1473064" cy="444791"/>
            </a:xfrm>
            <a:prstGeom prst="roundRect">
              <a:avLst>
                <a:gd name="adj" fmla="val 16667"/>
              </a:avLst>
            </a:prstGeom>
            <a:solidFill>
              <a:srgbClr val="0070C0"/>
            </a:solidFill>
            <a:ln w="9525">
              <a:noFill/>
              <a:round/>
              <a:headEnd/>
              <a:tailEnd/>
            </a:ln>
            <a:effectLst>
              <a:outerShdw dist="63500" dir="5400000" algn="ctr" rotWithShape="0">
                <a:srgbClr val="000000">
                  <a:alpha val="10999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endParaRPr kumimoji="0" lang="zh-CN" altLang="en-US" sz="160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6" name="!!!右左">
              <a:extLst>
                <a:ext uri="{FF2B5EF4-FFF2-40B4-BE49-F238E27FC236}">
                  <a16:creationId xmlns:a16="http://schemas.microsoft.com/office/drawing/2014/main" id="{B9AC61A6-6B14-9FE1-341D-D04DD12DFC1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55616" y="4421202"/>
              <a:ext cx="132828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9pPr>
            </a:lstStyle>
            <a:p>
              <a:pPr lvl="0"/>
              <a:r>
                <a:rPr lang="zh-CN" altLang="en-US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平衡二叉树</a:t>
              </a:r>
            </a:p>
          </p:txBody>
        </p:sp>
      </p:grpSp>
      <p:sp>
        <p:nvSpPr>
          <p:cNvPr id="3" name="TextBox 18">
            <a:extLst>
              <a:ext uri="{FF2B5EF4-FFF2-40B4-BE49-F238E27FC236}">
                <a16:creationId xmlns:a16="http://schemas.microsoft.com/office/drawing/2014/main" id="{33984BE0-AE73-5843-54AC-0F2B060155F9}"/>
              </a:ext>
            </a:extLst>
          </p:cNvPr>
          <p:cNvSpPr txBox="1"/>
          <p:nvPr/>
        </p:nvSpPr>
        <p:spPr>
          <a:xfrm>
            <a:off x="5339126" y="1558915"/>
            <a:ext cx="3478303" cy="427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594" indent="-228594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60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在平衡二叉树中，如何添加节点？</a:t>
            </a:r>
            <a:endParaRPr lang="en-US" altLang="zh-CN" sz="1600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" name="TextBox 18">
            <a:extLst>
              <a:ext uri="{FF2B5EF4-FFF2-40B4-BE49-F238E27FC236}">
                <a16:creationId xmlns:a16="http://schemas.microsoft.com/office/drawing/2014/main" id="{48C0F91A-3689-F81E-F170-9BA925B7F2EE}"/>
              </a:ext>
            </a:extLst>
          </p:cNvPr>
          <p:cNvSpPr txBox="1"/>
          <p:nvPr/>
        </p:nvSpPr>
        <p:spPr>
          <a:xfrm>
            <a:off x="5339126" y="2114151"/>
            <a:ext cx="4825830" cy="427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594" indent="-228594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在平衡二叉树中，如果查找单个节点？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8" name="TextBox 18">
            <a:extLst>
              <a:ext uri="{FF2B5EF4-FFF2-40B4-BE49-F238E27FC236}">
                <a16:creationId xmlns:a16="http://schemas.microsoft.com/office/drawing/2014/main" id="{79D47A0B-766A-FD5E-9799-B0F7284B8834}"/>
              </a:ext>
            </a:extLst>
          </p:cNvPr>
          <p:cNvSpPr txBox="1"/>
          <p:nvPr/>
        </p:nvSpPr>
        <p:spPr>
          <a:xfrm>
            <a:off x="5339126" y="2669388"/>
            <a:ext cx="4825830" cy="427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594" indent="-228594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为什么要旋转？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9" name="TextBox 18">
            <a:extLst>
              <a:ext uri="{FF2B5EF4-FFF2-40B4-BE49-F238E27FC236}">
                <a16:creationId xmlns:a16="http://schemas.microsoft.com/office/drawing/2014/main" id="{199A6B7C-E130-E0E5-A095-F8D5D2190B3F}"/>
              </a:ext>
            </a:extLst>
          </p:cNvPr>
          <p:cNvSpPr txBox="1"/>
          <p:nvPr/>
        </p:nvSpPr>
        <p:spPr>
          <a:xfrm>
            <a:off x="5339126" y="3224624"/>
            <a:ext cx="4825830" cy="427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594" indent="-228594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旋转的触发时机？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1" name="TextBox 18">
            <a:extLst>
              <a:ext uri="{FF2B5EF4-FFF2-40B4-BE49-F238E27FC236}">
                <a16:creationId xmlns:a16="http://schemas.microsoft.com/office/drawing/2014/main" id="{F56CB5BE-7AD5-9F87-2294-82AFBDCB6AC3}"/>
              </a:ext>
            </a:extLst>
          </p:cNvPr>
          <p:cNvSpPr txBox="1"/>
          <p:nvPr/>
        </p:nvSpPr>
        <p:spPr>
          <a:xfrm>
            <a:off x="5339126" y="4335097"/>
            <a:ext cx="4825830" cy="427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594" indent="-228594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左右是什么意思？如何旋转？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2" name="TextBox 18">
            <a:extLst>
              <a:ext uri="{FF2B5EF4-FFF2-40B4-BE49-F238E27FC236}">
                <a16:creationId xmlns:a16="http://schemas.microsoft.com/office/drawing/2014/main" id="{1F3E2876-B174-791E-BADA-50427784926F}"/>
              </a:ext>
            </a:extLst>
          </p:cNvPr>
          <p:cNvSpPr txBox="1"/>
          <p:nvPr/>
        </p:nvSpPr>
        <p:spPr>
          <a:xfrm>
            <a:off x="5339126" y="3779861"/>
            <a:ext cx="4825830" cy="427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594" indent="-228594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左左是什么意思？如何旋转？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3" name="TextBox 18">
            <a:extLst>
              <a:ext uri="{FF2B5EF4-FFF2-40B4-BE49-F238E27FC236}">
                <a16:creationId xmlns:a16="http://schemas.microsoft.com/office/drawing/2014/main" id="{9AD2978E-415E-D6C1-7ED1-31F4B6163C22}"/>
              </a:ext>
            </a:extLst>
          </p:cNvPr>
          <p:cNvSpPr txBox="1"/>
          <p:nvPr/>
        </p:nvSpPr>
        <p:spPr>
          <a:xfrm>
            <a:off x="5339126" y="4890334"/>
            <a:ext cx="4825830" cy="427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594" indent="-228594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右右是什么意思？如何旋转？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4" name="TextBox 18">
            <a:extLst>
              <a:ext uri="{FF2B5EF4-FFF2-40B4-BE49-F238E27FC236}">
                <a16:creationId xmlns:a16="http://schemas.microsoft.com/office/drawing/2014/main" id="{A2B6E3CB-E737-E093-0663-9432813E80B0}"/>
              </a:ext>
            </a:extLst>
          </p:cNvPr>
          <p:cNvSpPr txBox="1"/>
          <p:nvPr/>
        </p:nvSpPr>
        <p:spPr>
          <a:xfrm>
            <a:off x="5339126" y="5445570"/>
            <a:ext cx="4825830" cy="427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594" indent="-228594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右左是什么意思？如何旋转？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CFE55B27-3BF1-C3CC-DAE7-D3E241F6D5FD}"/>
              </a:ext>
            </a:extLst>
          </p:cNvPr>
          <p:cNvSpPr/>
          <p:nvPr/>
        </p:nvSpPr>
        <p:spPr>
          <a:xfrm>
            <a:off x="4013691" y="1772467"/>
            <a:ext cx="480484" cy="480484"/>
          </a:xfrm>
          <a:prstGeom prst="ellipse">
            <a:avLst/>
          </a:prstGeom>
          <a:solidFill>
            <a:srgbClr val="C00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5AB5EBDC-B736-3253-5545-DDA9828ABCF5}"/>
              </a:ext>
            </a:extLst>
          </p:cNvPr>
          <p:cNvCxnSpPr/>
          <p:nvPr/>
        </p:nvCxnSpPr>
        <p:spPr>
          <a:xfrm flipH="1">
            <a:off x="2903080" y="2125793"/>
            <a:ext cx="546100" cy="0"/>
          </a:xfrm>
          <a:prstGeom prst="straightConnector1">
            <a:avLst/>
          </a:prstGeom>
          <a:ln w="25400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F7BB530B-7122-45B9-61A2-B37C932202E7}"/>
              </a:ext>
            </a:extLst>
          </p:cNvPr>
          <p:cNvCxnSpPr/>
          <p:nvPr/>
        </p:nvCxnSpPr>
        <p:spPr>
          <a:xfrm flipH="1">
            <a:off x="2282897" y="2688827"/>
            <a:ext cx="546100" cy="0"/>
          </a:xfrm>
          <a:prstGeom prst="straightConnector1">
            <a:avLst/>
          </a:prstGeom>
          <a:ln w="25400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CBF82A62-B069-F8FB-22FC-F29A584B623F}"/>
              </a:ext>
            </a:extLst>
          </p:cNvPr>
          <p:cNvCxnSpPr/>
          <p:nvPr/>
        </p:nvCxnSpPr>
        <p:spPr>
          <a:xfrm flipH="1">
            <a:off x="2820531" y="3309009"/>
            <a:ext cx="546100" cy="0"/>
          </a:xfrm>
          <a:prstGeom prst="straightConnector1">
            <a:avLst/>
          </a:prstGeom>
          <a:ln w="25400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!!!箭头3-4">
            <a:extLst>
              <a:ext uri="{FF2B5EF4-FFF2-40B4-BE49-F238E27FC236}">
                <a16:creationId xmlns:a16="http://schemas.microsoft.com/office/drawing/2014/main" id="{A9021F3D-4552-8D98-E9E9-29C9A9DC1C5F}"/>
              </a:ext>
            </a:extLst>
          </p:cNvPr>
          <p:cNvCxnSpPr/>
          <p:nvPr/>
        </p:nvCxnSpPr>
        <p:spPr>
          <a:xfrm>
            <a:off x="2750958" y="3454401"/>
            <a:ext cx="211667" cy="218016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!!!箭头1-1">
            <a:extLst>
              <a:ext uri="{FF2B5EF4-FFF2-40B4-BE49-F238E27FC236}">
                <a16:creationId xmlns:a16="http://schemas.microsoft.com/office/drawing/2014/main" id="{8522DBBA-C007-424B-110F-04532151FCCB}"/>
              </a:ext>
            </a:extLst>
          </p:cNvPr>
          <p:cNvCxnSpPr/>
          <p:nvPr/>
        </p:nvCxnSpPr>
        <p:spPr>
          <a:xfrm flipH="1">
            <a:off x="2198507" y="2370667"/>
            <a:ext cx="213784" cy="21590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!!!箭头1-2">
            <a:extLst>
              <a:ext uri="{FF2B5EF4-FFF2-40B4-BE49-F238E27FC236}">
                <a16:creationId xmlns:a16="http://schemas.microsoft.com/office/drawing/2014/main" id="{612639ED-1C58-A1C5-7D1E-EA5327946CB1}"/>
              </a:ext>
            </a:extLst>
          </p:cNvPr>
          <p:cNvCxnSpPr/>
          <p:nvPr/>
        </p:nvCxnSpPr>
        <p:spPr>
          <a:xfrm>
            <a:off x="2750958" y="2370667"/>
            <a:ext cx="211667" cy="21590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!!!箭头2-1">
            <a:extLst>
              <a:ext uri="{FF2B5EF4-FFF2-40B4-BE49-F238E27FC236}">
                <a16:creationId xmlns:a16="http://schemas.microsoft.com/office/drawing/2014/main" id="{F421532F-21AA-B20F-57C9-E185C8DF5389}"/>
              </a:ext>
            </a:extLst>
          </p:cNvPr>
          <p:cNvCxnSpPr/>
          <p:nvPr/>
        </p:nvCxnSpPr>
        <p:spPr>
          <a:xfrm flipH="1">
            <a:off x="1639707" y="2899833"/>
            <a:ext cx="213784" cy="218016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!!!箭头2-2">
            <a:extLst>
              <a:ext uri="{FF2B5EF4-FFF2-40B4-BE49-F238E27FC236}">
                <a16:creationId xmlns:a16="http://schemas.microsoft.com/office/drawing/2014/main" id="{7C64B58F-02E9-63E5-FB69-9574B985BE0D}"/>
              </a:ext>
            </a:extLst>
          </p:cNvPr>
          <p:cNvCxnSpPr/>
          <p:nvPr/>
        </p:nvCxnSpPr>
        <p:spPr>
          <a:xfrm>
            <a:off x="2192158" y="2899833"/>
            <a:ext cx="211667" cy="218016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!!!泛型类">
            <a:extLst>
              <a:ext uri="{FF2B5EF4-FFF2-40B4-BE49-F238E27FC236}">
                <a16:creationId xmlns:a16="http://schemas.microsoft.com/office/drawing/2014/main" id="{F86D0D9C-9D70-537F-BCBB-84010C8BC8D6}"/>
              </a:ext>
            </a:extLst>
          </p:cNvPr>
          <p:cNvSpPr txBox="1">
            <a:spLocks/>
          </p:cNvSpPr>
          <p:nvPr/>
        </p:nvSpPr>
        <p:spPr>
          <a:xfrm>
            <a:off x="3494414" y="1002232"/>
            <a:ext cx="918961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小结</a:t>
            </a:r>
          </a:p>
        </p:txBody>
      </p:sp>
    </p:spTree>
    <p:extLst>
      <p:ext uri="{BB962C8B-B14F-4D97-AF65-F5344CB8AC3E}">
        <p14:creationId xmlns:p14="http://schemas.microsoft.com/office/powerpoint/2010/main" val="8949570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clickEffect" p14:presetBounceEnd="42857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857">
                                          <p:cBhvr additive="base">
                                            <p:cTn id="7" dur="7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857">
                                          <p:cBhvr additive="base">
                                            <p:cTn id="8" dur="7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22" presetClass="entr" presetSubtype="2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3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4" fill="hold">
                          <p:stCondLst>
                            <p:cond delay="indefinite"/>
                          </p:stCondLst>
                          <p:childTnLst>
                            <p:par>
                              <p:cTn id="1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6" presetID="22" presetClass="entr" presetSubtype="2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8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9" fill="hold">
                          <p:stCondLst>
                            <p:cond delay="indefinite"/>
                          </p:stCondLst>
                          <p:childTnLst>
                            <p:par>
                              <p:cTn id="2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1" presetID="22" presetClass="entr" presetSubtype="2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23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25" presetID="42" presetClass="path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875E-6 1.48148E-6 L -0.09414 0.26944 " pathEditMode="relative" rAng="0" ptsTypes="AA">
                                          <p:cBhvr>
                                            <p:cTn id="26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4714" y="13472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7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8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30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6" grpId="0" animBg="1"/>
          <p:bldP spid="16" grpId="1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22" presetClass="entr" presetSubtype="2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3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4" fill="hold">
                          <p:stCondLst>
                            <p:cond delay="indefinite"/>
                          </p:stCondLst>
                          <p:childTnLst>
                            <p:par>
                              <p:cTn id="1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6" presetID="22" presetClass="entr" presetSubtype="2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8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9" fill="hold">
                          <p:stCondLst>
                            <p:cond delay="indefinite"/>
                          </p:stCondLst>
                          <p:childTnLst>
                            <p:par>
                              <p:cTn id="2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1" presetID="22" presetClass="entr" presetSubtype="2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23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25" presetID="42" presetClass="path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875E-6 1.48148E-6 L -0.09414 0.26944 " pathEditMode="relative" rAng="0" ptsTypes="AA">
                                          <p:cBhvr>
                                            <p:cTn id="26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4714" y="13472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7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8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30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6" grpId="0" animBg="1"/>
          <p:bldP spid="16" grpId="1" animBg="1"/>
        </p:bldLst>
      </p:timing>
    </mc:Fallback>
  </mc:AlternateContent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圆角矩形 5">
            <a:extLst>
              <a:ext uri="{FF2B5EF4-FFF2-40B4-BE49-F238E27FC236}">
                <a16:creationId xmlns:a16="http://schemas.microsoft.com/office/drawing/2014/main" id="{DC1E2BC2-BA0B-0B3D-EE38-BC905FD7AD66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5236865" y="2109446"/>
            <a:ext cx="3859509" cy="444791"/>
          </a:xfrm>
          <a:prstGeom prst="roundRect">
            <a:avLst>
              <a:gd name="adj" fmla="val 16667"/>
            </a:avLst>
          </a:prstGeom>
          <a:solidFill>
            <a:srgbClr val="C00000"/>
          </a:solidFill>
          <a:ln w="9525">
            <a:noFill/>
            <a:round/>
            <a:headEnd/>
            <a:tailEnd/>
          </a:ln>
          <a:effectLst>
            <a:outerShdw dist="63500" dir="5400000" algn="ctr" rotWithShape="0">
              <a:srgbClr val="000000">
                <a:alpha val="10999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zh-CN" altLang="en-US" sz="160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43" name="!!!泛型类">
            <a:extLst>
              <a:ext uri="{FF2B5EF4-FFF2-40B4-BE49-F238E27FC236}">
                <a16:creationId xmlns:a16="http://schemas.microsoft.com/office/drawing/2014/main" id="{A2E487F3-C6D4-828B-E65B-55EB0A9300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880" y="1002232"/>
            <a:ext cx="2089470" cy="517190"/>
          </a:xfrm>
        </p:spPr>
        <p:txBody>
          <a:bodyPr/>
          <a:lstStyle/>
          <a:p>
            <a:r>
              <a:rPr lang="zh-CN" altLang="en-US" dirty="0"/>
              <a:t>数据结构（</a:t>
            </a:r>
          </a:p>
        </p:txBody>
      </p:sp>
      <p:sp>
        <p:nvSpPr>
          <p:cNvPr id="45" name="!!!泛型类">
            <a:extLst>
              <a:ext uri="{FF2B5EF4-FFF2-40B4-BE49-F238E27FC236}">
                <a16:creationId xmlns:a16="http://schemas.microsoft.com/office/drawing/2014/main" id="{000F737A-DA2F-FD9F-A5D6-00AE7C6D8598}"/>
              </a:ext>
            </a:extLst>
          </p:cNvPr>
          <p:cNvSpPr txBox="1">
            <a:spLocks/>
          </p:cNvSpPr>
          <p:nvPr/>
        </p:nvSpPr>
        <p:spPr>
          <a:xfrm>
            <a:off x="3303538" y="1002232"/>
            <a:ext cx="322882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）</a:t>
            </a:r>
          </a:p>
        </p:txBody>
      </p:sp>
      <p:sp>
        <p:nvSpPr>
          <p:cNvPr id="52" name="!!!树">
            <a:extLst>
              <a:ext uri="{FF2B5EF4-FFF2-40B4-BE49-F238E27FC236}">
                <a16:creationId xmlns:a16="http://schemas.microsoft.com/office/drawing/2014/main" id="{5FDF6D48-5BEB-BFAE-FAC1-F596B4664F7E}"/>
              </a:ext>
            </a:extLst>
          </p:cNvPr>
          <p:cNvSpPr txBox="1">
            <a:spLocks/>
          </p:cNvSpPr>
          <p:nvPr/>
        </p:nvSpPr>
        <p:spPr>
          <a:xfrm>
            <a:off x="3018349" y="1002232"/>
            <a:ext cx="565470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树</a:t>
            </a:r>
          </a:p>
        </p:txBody>
      </p:sp>
      <p:sp>
        <p:nvSpPr>
          <p:cNvPr id="53" name="!!!平衡">
            <a:extLst>
              <a:ext uri="{FF2B5EF4-FFF2-40B4-BE49-F238E27FC236}">
                <a16:creationId xmlns:a16="http://schemas.microsoft.com/office/drawing/2014/main" id="{00F15D9E-83B9-E648-0578-60242C2EB39B}"/>
              </a:ext>
            </a:extLst>
          </p:cNvPr>
          <p:cNvSpPr txBox="1">
            <a:spLocks/>
          </p:cNvSpPr>
          <p:nvPr/>
        </p:nvSpPr>
        <p:spPr>
          <a:xfrm>
            <a:off x="2002493" y="1002232"/>
            <a:ext cx="693612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平衡</a:t>
            </a:r>
          </a:p>
        </p:txBody>
      </p:sp>
      <p:sp>
        <p:nvSpPr>
          <p:cNvPr id="54" name="!!!二叉">
            <a:extLst>
              <a:ext uri="{FF2B5EF4-FFF2-40B4-BE49-F238E27FC236}">
                <a16:creationId xmlns:a16="http://schemas.microsoft.com/office/drawing/2014/main" id="{2ADD8BD8-9BBB-3E55-174B-EC8085F4584F}"/>
              </a:ext>
            </a:extLst>
          </p:cNvPr>
          <p:cNvSpPr txBox="1">
            <a:spLocks/>
          </p:cNvSpPr>
          <p:nvPr/>
        </p:nvSpPr>
        <p:spPr>
          <a:xfrm>
            <a:off x="2510034" y="1002232"/>
            <a:ext cx="693612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二叉</a:t>
            </a:r>
          </a:p>
        </p:txBody>
      </p:sp>
      <p:sp>
        <p:nvSpPr>
          <p:cNvPr id="73" name="椭圆 72">
            <a:extLst>
              <a:ext uri="{FF2B5EF4-FFF2-40B4-BE49-F238E27FC236}">
                <a16:creationId xmlns:a16="http://schemas.microsoft.com/office/drawing/2014/main" id="{BEE722E1-CCBD-C3A1-6C32-E4803EF1FCDA}"/>
              </a:ext>
            </a:extLst>
          </p:cNvPr>
          <p:cNvSpPr/>
          <p:nvPr/>
        </p:nvSpPr>
        <p:spPr>
          <a:xfrm>
            <a:off x="2342441" y="1960033"/>
            <a:ext cx="480484" cy="48048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4" name="椭圆 73">
            <a:extLst>
              <a:ext uri="{FF2B5EF4-FFF2-40B4-BE49-F238E27FC236}">
                <a16:creationId xmlns:a16="http://schemas.microsoft.com/office/drawing/2014/main" id="{0C9F45A6-28EE-AA8D-5BA5-F54FF090E8E2}"/>
              </a:ext>
            </a:extLst>
          </p:cNvPr>
          <p:cNvSpPr/>
          <p:nvPr/>
        </p:nvSpPr>
        <p:spPr>
          <a:xfrm>
            <a:off x="1789992" y="2516717"/>
            <a:ext cx="478367" cy="480484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8" name="椭圆 77">
            <a:extLst>
              <a:ext uri="{FF2B5EF4-FFF2-40B4-BE49-F238E27FC236}">
                <a16:creationId xmlns:a16="http://schemas.microsoft.com/office/drawing/2014/main" id="{B1A7C395-63F5-52C9-0A0C-A97B289D9602}"/>
              </a:ext>
            </a:extLst>
          </p:cNvPr>
          <p:cNvSpPr/>
          <p:nvPr/>
        </p:nvSpPr>
        <p:spPr>
          <a:xfrm>
            <a:off x="1229075" y="3045883"/>
            <a:ext cx="480484" cy="480484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9" name="椭圆 78">
            <a:extLst>
              <a:ext uri="{FF2B5EF4-FFF2-40B4-BE49-F238E27FC236}">
                <a16:creationId xmlns:a16="http://schemas.microsoft.com/office/drawing/2014/main" id="{9315F1CD-5760-F3BF-D526-CF919989B315}"/>
              </a:ext>
            </a:extLst>
          </p:cNvPr>
          <p:cNvSpPr/>
          <p:nvPr/>
        </p:nvSpPr>
        <p:spPr>
          <a:xfrm>
            <a:off x="2333975" y="3045883"/>
            <a:ext cx="478367" cy="480484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44F7594A-F4D0-8591-C4B8-3EE2CF2EA42B}"/>
              </a:ext>
            </a:extLst>
          </p:cNvPr>
          <p:cNvGrpSpPr/>
          <p:nvPr/>
        </p:nvGrpSpPr>
        <p:grpSpPr>
          <a:xfrm>
            <a:off x="2892775" y="2516717"/>
            <a:ext cx="480484" cy="480484"/>
            <a:chOff x="2892775" y="2516717"/>
            <a:chExt cx="480484" cy="480484"/>
          </a:xfrm>
        </p:grpSpPr>
        <p:sp>
          <p:nvSpPr>
            <p:cNvPr id="75" name="椭圆 74">
              <a:extLst>
                <a:ext uri="{FF2B5EF4-FFF2-40B4-BE49-F238E27FC236}">
                  <a16:creationId xmlns:a16="http://schemas.microsoft.com/office/drawing/2014/main" id="{1988AA1B-1846-4842-C9E2-67C7484C5004}"/>
                </a:ext>
              </a:extLst>
            </p:cNvPr>
            <p:cNvSpPr/>
            <p:nvPr/>
          </p:nvSpPr>
          <p:spPr>
            <a:xfrm>
              <a:off x="2892775" y="2516717"/>
              <a:ext cx="480484" cy="480484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2" name="矩形 81">
              <a:extLst>
                <a:ext uri="{FF2B5EF4-FFF2-40B4-BE49-F238E27FC236}">
                  <a16:creationId xmlns:a16="http://schemas.microsoft.com/office/drawing/2014/main" id="{6EEFD87A-F63E-82AC-04D1-D0F3C03E0755}"/>
                </a:ext>
              </a:extLst>
            </p:cNvPr>
            <p:cNvSpPr/>
            <p:nvPr/>
          </p:nvSpPr>
          <p:spPr>
            <a:xfrm>
              <a:off x="2911601" y="2588684"/>
              <a:ext cx="39626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10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78F9E729-9F9E-6059-4134-AD9116AD584E}"/>
              </a:ext>
            </a:extLst>
          </p:cNvPr>
          <p:cNvGrpSpPr/>
          <p:nvPr/>
        </p:nvGrpSpPr>
        <p:grpSpPr>
          <a:xfrm>
            <a:off x="1489561" y="4343095"/>
            <a:ext cx="1473064" cy="444791"/>
            <a:chOff x="1670105" y="4364793"/>
            <a:chExt cx="1473064" cy="444791"/>
          </a:xfrm>
        </p:grpSpPr>
        <p:sp>
          <p:nvSpPr>
            <p:cNvPr id="5" name="圆角矩形 5">
              <a:extLst>
                <a:ext uri="{FF2B5EF4-FFF2-40B4-BE49-F238E27FC236}">
                  <a16:creationId xmlns:a16="http://schemas.microsoft.com/office/drawing/2014/main" id="{3195F8AF-27E7-9B39-7EB5-D75FAC05E2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70105" y="4364793"/>
              <a:ext cx="1473064" cy="444791"/>
            </a:xfrm>
            <a:prstGeom prst="roundRect">
              <a:avLst>
                <a:gd name="adj" fmla="val 16667"/>
              </a:avLst>
            </a:prstGeom>
            <a:solidFill>
              <a:srgbClr val="0070C0"/>
            </a:solidFill>
            <a:ln w="9525">
              <a:noFill/>
              <a:round/>
              <a:headEnd/>
              <a:tailEnd/>
            </a:ln>
            <a:effectLst>
              <a:outerShdw dist="63500" dir="5400000" algn="ctr" rotWithShape="0">
                <a:srgbClr val="000000">
                  <a:alpha val="10999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endParaRPr kumimoji="0" lang="zh-CN" altLang="en-US" sz="160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6" name="!!!右左">
              <a:extLst>
                <a:ext uri="{FF2B5EF4-FFF2-40B4-BE49-F238E27FC236}">
                  <a16:creationId xmlns:a16="http://schemas.microsoft.com/office/drawing/2014/main" id="{B9AC61A6-6B14-9FE1-341D-D04DD12DFC1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55616" y="4421202"/>
              <a:ext cx="132828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9pPr>
            </a:lstStyle>
            <a:p>
              <a:pPr lvl="0"/>
              <a:r>
                <a:rPr lang="zh-CN" altLang="en-US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平衡二叉树</a:t>
              </a:r>
            </a:p>
          </p:txBody>
        </p:sp>
      </p:grpSp>
      <p:sp>
        <p:nvSpPr>
          <p:cNvPr id="3" name="TextBox 18">
            <a:extLst>
              <a:ext uri="{FF2B5EF4-FFF2-40B4-BE49-F238E27FC236}">
                <a16:creationId xmlns:a16="http://schemas.microsoft.com/office/drawing/2014/main" id="{33984BE0-AE73-5843-54AC-0F2B060155F9}"/>
              </a:ext>
            </a:extLst>
          </p:cNvPr>
          <p:cNvSpPr txBox="1"/>
          <p:nvPr/>
        </p:nvSpPr>
        <p:spPr>
          <a:xfrm>
            <a:off x="5339126" y="1558915"/>
            <a:ext cx="3478303" cy="427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594" indent="-228594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在平衡二叉树中，如何添加节点？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" name="TextBox 18">
            <a:extLst>
              <a:ext uri="{FF2B5EF4-FFF2-40B4-BE49-F238E27FC236}">
                <a16:creationId xmlns:a16="http://schemas.microsoft.com/office/drawing/2014/main" id="{48C0F91A-3689-F81E-F170-9BA925B7F2EE}"/>
              </a:ext>
            </a:extLst>
          </p:cNvPr>
          <p:cNvSpPr txBox="1"/>
          <p:nvPr/>
        </p:nvSpPr>
        <p:spPr>
          <a:xfrm>
            <a:off x="5339126" y="2114151"/>
            <a:ext cx="4825830" cy="427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594" indent="-228594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60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在平衡二叉树中，如果查找单个节点？</a:t>
            </a:r>
            <a:endParaRPr lang="en-US" altLang="zh-CN" sz="1600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8" name="TextBox 18">
            <a:extLst>
              <a:ext uri="{FF2B5EF4-FFF2-40B4-BE49-F238E27FC236}">
                <a16:creationId xmlns:a16="http://schemas.microsoft.com/office/drawing/2014/main" id="{79D47A0B-766A-FD5E-9799-B0F7284B8834}"/>
              </a:ext>
            </a:extLst>
          </p:cNvPr>
          <p:cNvSpPr txBox="1"/>
          <p:nvPr/>
        </p:nvSpPr>
        <p:spPr>
          <a:xfrm>
            <a:off x="5339126" y="2669388"/>
            <a:ext cx="4825830" cy="427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594" indent="-228594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为什么要旋转？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9" name="TextBox 18">
            <a:extLst>
              <a:ext uri="{FF2B5EF4-FFF2-40B4-BE49-F238E27FC236}">
                <a16:creationId xmlns:a16="http://schemas.microsoft.com/office/drawing/2014/main" id="{199A6B7C-E130-E0E5-A095-F8D5D2190B3F}"/>
              </a:ext>
            </a:extLst>
          </p:cNvPr>
          <p:cNvSpPr txBox="1"/>
          <p:nvPr/>
        </p:nvSpPr>
        <p:spPr>
          <a:xfrm>
            <a:off x="5339126" y="3224624"/>
            <a:ext cx="4825830" cy="427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594" indent="-228594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旋转的触发时机？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1" name="TextBox 18">
            <a:extLst>
              <a:ext uri="{FF2B5EF4-FFF2-40B4-BE49-F238E27FC236}">
                <a16:creationId xmlns:a16="http://schemas.microsoft.com/office/drawing/2014/main" id="{F56CB5BE-7AD5-9F87-2294-82AFBDCB6AC3}"/>
              </a:ext>
            </a:extLst>
          </p:cNvPr>
          <p:cNvSpPr txBox="1"/>
          <p:nvPr/>
        </p:nvSpPr>
        <p:spPr>
          <a:xfrm>
            <a:off x="5339126" y="4335097"/>
            <a:ext cx="4825830" cy="427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594" indent="-228594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左右是什么意思？如何旋转？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2" name="TextBox 18">
            <a:extLst>
              <a:ext uri="{FF2B5EF4-FFF2-40B4-BE49-F238E27FC236}">
                <a16:creationId xmlns:a16="http://schemas.microsoft.com/office/drawing/2014/main" id="{1F3E2876-B174-791E-BADA-50427784926F}"/>
              </a:ext>
            </a:extLst>
          </p:cNvPr>
          <p:cNvSpPr txBox="1"/>
          <p:nvPr/>
        </p:nvSpPr>
        <p:spPr>
          <a:xfrm>
            <a:off x="5339126" y="3779861"/>
            <a:ext cx="4825830" cy="427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594" indent="-228594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左左是什么意思？如何旋转？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3" name="TextBox 18">
            <a:extLst>
              <a:ext uri="{FF2B5EF4-FFF2-40B4-BE49-F238E27FC236}">
                <a16:creationId xmlns:a16="http://schemas.microsoft.com/office/drawing/2014/main" id="{9AD2978E-415E-D6C1-7ED1-31F4B6163C22}"/>
              </a:ext>
            </a:extLst>
          </p:cNvPr>
          <p:cNvSpPr txBox="1"/>
          <p:nvPr/>
        </p:nvSpPr>
        <p:spPr>
          <a:xfrm>
            <a:off x="5339126" y="4890334"/>
            <a:ext cx="4825830" cy="427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594" indent="-228594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右右是什么意思？如何旋转？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4" name="TextBox 18">
            <a:extLst>
              <a:ext uri="{FF2B5EF4-FFF2-40B4-BE49-F238E27FC236}">
                <a16:creationId xmlns:a16="http://schemas.microsoft.com/office/drawing/2014/main" id="{A2B6E3CB-E737-E093-0663-9432813E80B0}"/>
              </a:ext>
            </a:extLst>
          </p:cNvPr>
          <p:cNvSpPr txBox="1"/>
          <p:nvPr/>
        </p:nvSpPr>
        <p:spPr>
          <a:xfrm>
            <a:off x="5339126" y="5445570"/>
            <a:ext cx="4825830" cy="427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594" indent="-228594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右左是什么意思？如何旋转？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cxnSp>
        <p:nvCxnSpPr>
          <p:cNvPr id="25" name="!!!箭头1-1">
            <a:extLst>
              <a:ext uri="{FF2B5EF4-FFF2-40B4-BE49-F238E27FC236}">
                <a16:creationId xmlns:a16="http://schemas.microsoft.com/office/drawing/2014/main" id="{B2629F42-7A5B-1642-53B0-1E5CC6A109D0}"/>
              </a:ext>
            </a:extLst>
          </p:cNvPr>
          <p:cNvCxnSpPr/>
          <p:nvPr/>
        </p:nvCxnSpPr>
        <p:spPr>
          <a:xfrm flipH="1">
            <a:off x="2198507" y="2370667"/>
            <a:ext cx="213784" cy="21590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!!!箭头1-2">
            <a:extLst>
              <a:ext uri="{FF2B5EF4-FFF2-40B4-BE49-F238E27FC236}">
                <a16:creationId xmlns:a16="http://schemas.microsoft.com/office/drawing/2014/main" id="{EEE212F5-A019-7601-D544-B7B0516B525B}"/>
              </a:ext>
            </a:extLst>
          </p:cNvPr>
          <p:cNvCxnSpPr/>
          <p:nvPr/>
        </p:nvCxnSpPr>
        <p:spPr>
          <a:xfrm>
            <a:off x="2750958" y="2370667"/>
            <a:ext cx="211667" cy="21590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!!!箭头2-1">
            <a:extLst>
              <a:ext uri="{FF2B5EF4-FFF2-40B4-BE49-F238E27FC236}">
                <a16:creationId xmlns:a16="http://schemas.microsoft.com/office/drawing/2014/main" id="{EDF52AB1-B8E6-D31B-7BC8-302186E12E1F}"/>
              </a:ext>
            </a:extLst>
          </p:cNvPr>
          <p:cNvCxnSpPr/>
          <p:nvPr/>
        </p:nvCxnSpPr>
        <p:spPr>
          <a:xfrm flipH="1">
            <a:off x="1639707" y="2899833"/>
            <a:ext cx="213784" cy="218016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!!!箭头2-2">
            <a:extLst>
              <a:ext uri="{FF2B5EF4-FFF2-40B4-BE49-F238E27FC236}">
                <a16:creationId xmlns:a16="http://schemas.microsoft.com/office/drawing/2014/main" id="{5356B132-EFE5-9191-B61B-4551B47C08D5}"/>
              </a:ext>
            </a:extLst>
          </p:cNvPr>
          <p:cNvCxnSpPr/>
          <p:nvPr/>
        </p:nvCxnSpPr>
        <p:spPr>
          <a:xfrm>
            <a:off x="2192158" y="2899833"/>
            <a:ext cx="211667" cy="218016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!!!泛型类">
            <a:extLst>
              <a:ext uri="{FF2B5EF4-FFF2-40B4-BE49-F238E27FC236}">
                <a16:creationId xmlns:a16="http://schemas.microsoft.com/office/drawing/2014/main" id="{AA67BAB0-5BCB-D3A8-3A99-5B77FE81A34C}"/>
              </a:ext>
            </a:extLst>
          </p:cNvPr>
          <p:cNvSpPr txBox="1">
            <a:spLocks/>
          </p:cNvSpPr>
          <p:nvPr/>
        </p:nvSpPr>
        <p:spPr>
          <a:xfrm>
            <a:off x="3494414" y="1002232"/>
            <a:ext cx="918961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小结</a:t>
            </a:r>
          </a:p>
        </p:txBody>
      </p:sp>
    </p:spTree>
    <p:extLst>
      <p:ext uri="{BB962C8B-B14F-4D97-AF65-F5344CB8AC3E}">
        <p14:creationId xmlns:p14="http://schemas.microsoft.com/office/powerpoint/2010/main" val="11730164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圆角矩形 5">
            <a:extLst>
              <a:ext uri="{FF2B5EF4-FFF2-40B4-BE49-F238E27FC236}">
                <a16:creationId xmlns:a16="http://schemas.microsoft.com/office/drawing/2014/main" id="{DC1E2BC2-BA0B-0B3D-EE38-BC905FD7AD66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5236865" y="2109446"/>
            <a:ext cx="3859509" cy="444791"/>
          </a:xfrm>
          <a:prstGeom prst="roundRect">
            <a:avLst>
              <a:gd name="adj" fmla="val 16667"/>
            </a:avLst>
          </a:prstGeom>
          <a:solidFill>
            <a:srgbClr val="C00000"/>
          </a:solidFill>
          <a:ln w="9525">
            <a:noFill/>
            <a:round/>
            <a:headEnd/>
            <a:tailEnd/>
          </a:ln>
          <a:effectLst>
            <a:outerShdw dist="63500" dir="5400000" algn="ctr" rotWithShape="0">
              <a:srgbClr val="000000">
                <a:alpha val="10999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zh-CN" altLang="en-US" sz="160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43" name="!!!泛型类">
            <a:extLst>
              <a:ext uri="{FF2B5EF4-FFF2-40B4-BE49-F238E27FC236}">
                <a16:creationId xmlns:a16="http://schemas.microsoft.com/office/drawing/2014/main" id="{A2E487F3-C6D4-828B-E65B-55EB0A9300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880" y="1002232"/>
            <a:ext cx="2089470" cy="517190"/>
          </a:xfrm>
        </p:spPr>
        <p:txBody>
          <a:bodyPr/>
          <a:lstStyle/>
          <a:p>
            <a:r>
              <a:rPr lang="zh-CN" altLang="en-US" dirty="0"/>
              <a:t>数据结构（</a:t>
            </a:r>
          </a:p>
        </p:txBody>
      </p:sp>
      <p:sp>
        <p:nvSpPr>
          <p:cNvPr id="45" name="!!!泛型类">
            <a:extLst>
              <a:ext uri="{FF2B5EF4-FFF2-40B4-BE49-F238E27FC236}">
                <a16:creationId xmlns:a16="http://schemas.microsoft.com/office/drawing/2014/main" id="{000F737A-DA2F-FD9F-A5D6-00AE7C6D8598}"/>
              </a:ext>
            </a:extLst>
          </p:cNvPr>
          <p:cNvSpPr txBox="1">
            <a:spLocks/>
          </p:cNvSpPr>
          <p:nvPr/>
        </p:nvSpPr>
        <p:spPr>
          <a:xfrm>
            <a:off x="3303538" y="1002232"/>
            <a:ext cx="322882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）</a:t>
            </a:r>
          </a:p>
        </p:txBody>
      </p:sp>
      <p:sp>
        <p:nvSpPr>
          <p:cNvPr id="52" name="!!!树">
            <a:extLst>
              <a:ext uri="{FF2B5EF4-FFF2-40B4-BE49-F238E27FC236}">
                <a16:creationId xmlns:a16="http://schemas.microsoft.com/office/drawing/2014/main" id="{5FDF6D48-5BEB-BFAE-FAC1-F596B4664F7E}"/>
              </a:ext>
            </a:extLst>
          </p:cNvPr>
          <p:cNvSpPr txBox="1">
            <a:spLocks/>
          </p:cNvSpPr>
          <p:nvPr/>
        </p:nvSpPr>
        <p:spPr>
          <a:xfrm>
            <a:off x="3018349" y="1002232"/>
            <a:ext cx="565470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树</a:t>
            </a:r>
          </a:p>
        </p:txBody>
      </p:sp>
      <p:sp>
        <p:nvSpPr>
          <p:cNvPr id="53" name="!!!平衡">
            <a:extLst>
              <a:ext uri="{FF2B5EF4-FFF2-40B4-BE49-F238E27FC236}">
                <a16:creationId xmlns:a16="http://schemas.microsoft.com/office/drawing/2014/main" id="{00F15D9E-83B9-E648-0578-60242C2EB39B}"/>
              </a:ext>
            </a:extLst>
          </p:cNvPr>
          <p:cNvSpPr txBox="1">
            <a:spLocks/>
          </p:cNvSpPr>
          <p:nvPr/>
        </p:nvSpPr>
        <p:spPr>
          <a:xfrm>
            <a:off x="2002493" y="1002232"/>
            <a:ext cx="693612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平衡</a:t>
            </a:r>
          </a:p>
        </p:txBody>
      </p:sp>
      <p:sp>
        <p:nvSpPr>
          <p:cNvPr id="54" name="!!!二叉">
            <a:extLst>
              <a:ext uri="{FF2B5EF4-FFF2-40B4-BE49-F238E27FC236}">
                <a16:creationId xmlns:a16="http://schemas.microsoft.com/office/drawing/2014/main" id="{2ADD8BD8-9BBB-3E55-174B-EC8085F4584F}"/>
              </a:ext>
            </a:extLst>
          </p:cNvPr>
          <p:cNvSpPr txBox="1">
            <a:spLocks/>
          </p:cNvSpPr>
          <p:nvPr/>
        </p:nvSpPr>
        <p:spPr>
          <a:xfrm>
            <a:off x="2510034" y="1002232"/>
            <a:ext cx="693612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二叉</a:t>
            </a:r>
          </a:p>
        </p:txBody>
      </p:sp>
      <p:sp>
        <p:nvSpPr>
          <p:cNvPr id="73" name="椭圆 72">
            <a:extLst>
              <a:ext uri="{FF2B5EF4-FFF2-40B4-BE49-F238E27FC236}">
                <a16:creationId xmlns:a16="http://schemas.microsoft.com/office/drawing/2014/main" id="{BEE722E1-CCBD-C3A1-6C32-E4803EF1FCDA}"/>
              </a:ext>
            </a:extLst>
          </p:cNvPr>
          <p:cNvSpPr/>
          <p:nvPr/>
        </p:nvSpPr>
        <p:spPr>
          <a:xfrm>
            <a:off x="2342441" y="1960033"/>
            <a:ext cx="480484" cy="48048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4" name="椭圆 73">
            <a:extLst>
              <a:ext uri="{FF2B5EF4-FFF2-40B4-BE49-F238E27FC236}">
                <a16:creationId xmlns:a16="http://schemas.microsoft.com/office/drawing/2014/main" id="{0C9F45A6-28EE-AA8D-5BA5-F54FF090E8E2}"/>
              </a:ext>
            </a:extLst>
          </p:cNvPr>
          <p:cNvSpPr/>
          <p:nvPr/>
        </p:nvSpPr>
        <p:spPr>
          <a:xfrm>
            <a:off x="1789992" y="2516717"/>
            <a:ext cx="478367" cy="480484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8" name="椭圆 77">
            <a:extLst>
              <a:ext uri="{FF2B5EF4-FFF2-40B4-BE49-F238E27FC236}">
                <a16:creationId xmlns:a16="http://schemas.microsoft.com/office/drawing/2014/main" id="{B1A7C395-63F5-52C9-0A0C-A97B289D9602}"/>
              </a:ext>
            </a:extLst>
          </p:cNvPr>
          <p:cNvSpPr/>
          <p:nvPr/>
        </p:nvSpPr>
        <p:spPr>
          <a:xfrm>
            <a:off x="1229075" y="3045883"/>
            <a:ext cx="480484" cy="480484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9" name="椭圆 78">
            <a:extLst>
              <a:ext uri="{FF2B5EF4-FFF2-40B4-BE49-F238E27FC236}">
                <a16:creationId xmlns:a16="http://schemas.microsoft.com/office/drawing/2014/main" id="{9315F1CD-5760-F3BF-D526-CF919989B315}"/>
              </a:ext>
            </a:extLst>
          </p:cNvPr>
          <p:cNvSpPr/>
          <p:nvPr/>
        </p:nvSpPr>
        <p:spPr>
          <a:xfrm>
            <a:off x="2333975" y="3045883"/>
            <a:ext cx="478367" cy="480484"/>
          </a:xfrm>
          <a:prstGeom prst="ellipse">
            <a:avLst/>
          </a:prstGeom>
          <a:solidFill>
            <a:srgbClr val="C0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3C286616-A4B6-D47E-B6F2-5A0E87BC181C}"/>
              </a:ext>
            </a:extLst>
          </p:cNvPr>
          <p:cNvGrpSpPr/>
          <p:nvPr/>
        </p:nvGrpSpPr>
        <p:grpSpPr>
          <a:xfrm>
            <a:off x="2892775" y="2516717"/>
            <a:ext cx="480484" cy="480484"/>
            <a:chOff x="2892775" y="2516717"/>
            <a:chExt cx="480484" cy="480484"/>
          </a:xfrm>
        </p:grpSpPr>
        <p:sp>
          <p:nvSpPr>
            <p:cNvPr id="75" name="椭圆 74">
              <a:extLst>
                <a:ext uri="{FF2B5EF4-FFF2-40B4-BE49-F238E27FC236}">
                  <a16:creationId xmlns:a16="http://schemas.microsoft.com/office/drawing/2014/main" id="{1988AA1B-1846-4842-C9E2-67C7484C5004}"/>
                </a:ext>
              </a:extLst>
            </p:cNvPr>
            <p:cNvSpPr/>
            <p:nvPr/>
          </p:nvSpPr>
          <p:spPr>
            <a:xfrm>
              <a:off x="2892775" y="2516717"/>
              <a:ext cx="480484" cy="480484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2" name="矩形 81">
              <a:extLst>
                <a:ext uri="{FF2B5EF4-FFF2-40B4-BE49-F238E27FC236}">
                  <a16:creationId xmlns:a16="http://schemas.microsoft.com/office/drawing/2014/main" id="{6EEFD87A-F63E-82AC-04D1-D0F3C03E0755}"/>
                </a:ext>
              </a:extLst>
            </p:cNvPr>
            <p:cNvSpPr/>
            <p:nvPr/>
          </p:nvSpPr>
          <p:spPr>
            <a:xfrm>
              <a:off x="2911601" y="2588684"/>
              <a:ext cx="39626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10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78F9E729-9F9E-6059-4134-AD9116AD584E}"/>
              </a:ext>
            </a:extLst>
          </p:cNvPr>
          <p:cNvGrpSpPr/>
          <p:nvPr/>
        </p:nvGrpSpPr>
        <p:grpSpPr>
          <a:xfrm>
            <a:off x="1489561" y="4343095"/>
            <a:ext cx="1473064" cy="444791"/>
            <a:chOff x="1670105" y="4364793"/>
            <a:chExt cx="1473064" cy="444791"/>
          </a:xfrm>
        </p:grpSpPr>
        <p:sp>
          <p:nvSpPr>
            <p:cNvPr id="5" name="圆角矩形 5">
              <a:extLst>
                <a:ext uri="{FF2B5EF4-FFF2-40B4-BE49-F238E27FC236}">
                  <a16:creationId xmlns:a16="http://schemas.microsoft.com/office/drawing/2014/main" id="{3195F8AF-27E7-9B39-7EB5-D75FAC05E2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70105" y="4364793"/>
              <a:ext cx="1473064" cy="444791"/>
            </a:xfrm>
            <a:prstGeom prst="roundRect">
              <a:avLst>
                <a:gd name="adj" fmla="val 16667"/>
              </a:avLst>
            </a:prstGeom>
            <a:solidFill>
              <a:srgbClr val="0070C0"/>
            </a:solidFill>
            <a:ln w="9525">
              <a:noFill/>
              <a:round/>
              <a:headEnd/>
              <a:tailEnd/>
            </a:ln>
            <a:effectLst>
              <a:outerShdw dist="63500" dir="5400000" algn="ctr" rotWithShape="0">
                <a:srgbClr val="000000">
                  <a:alpha val="10999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endParaRPr kumimoji="0" lang="zh-CN" altLang="en-US" sz="160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6" name="!!!右左">
              <a:extLst>
                <a:ext uri="{FF2B5EF4-FFF2-40B4-BE49-F238E27FC236}">
                  <a16:creationId xmlns:a16="http://schemas.microsoft.com/office/drawing/2014/main" id="{B9AC61A6-6B14-9FE1-341D-D04DD12DFC1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55616" y="4421202"/>
              <a:ext cx="132828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9pPr>
            </a:lstStyle>
            <a:p>
              <a:pPr lvl="0"/>
              <a:r>
                <a:rPr lang="zh-CN" altLang="en-US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平衡二叉树</a:t>
              </a:r>
            </a:p>
          </p:txBody>
        </p:sp>
      </p:grpSp>
      <p:sp>
        <p:nvSpPr>
          <p:cNvPr id="3" name="TextBox 18">
            <a:extLst>
              <a:ext uri="{FF2B5EF4-FFF2-40B4-BE49-F238E27FC236}">
                <a16:creationId xmlns:a16="http://schemas.microsoft.com/office/drawing/2014/main" id="{33984BE0-AE73-5843-54AC-0F2B060155F9}"/>
              </a:ext>
            </a:extLst>
          </p:cNvPr>
          <p:cNvSpPr txBox="1"/>
          <p:nvPr/>
        </p:nvSpPr>
        <p:spPr>
          <a:xfrm>
            <a:off x="5339126" y="1558915"/>
            <a:ext cx="3478303" cy="427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594" indent="-228594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在平衡二叉树中，如何添加节点？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" name="TextBox 18">
            <a:extLst>
              <a:ext uri="{FF2B5EF4-FFF2-40B4-BE49-F238E27FC236}">
                <a16:creationId xmlns:a16="http://schemas.microsoft.com/office/drawing/2014/main" id="{48C0F91A-3689-F81E-F170-9BA925B7F2EE}"/>
              </a:ext>
            </a:extLst>
          </p:cNvPr>
          <p:cNvSpPr txBox="1"/>
          <p:nvPr/>
        </p:nvSpPr>
        <p:spPr>
          <a:xfrm>
            <a:off x="5339126" y="2114151"/>
            <a:ext cx="4825830" cy="427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594" indent="-228594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60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在平衡二叉树中，如果查找单个节点？</a:t>
            </a:r>
            <a:endParaRPr lang="en-US" altLang="zh-CN" sz="1600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8" name="TextBox 18">
            <a:extLst>
              <a:ext uri="{FF2B5EF4-FFF2-40B4-BE49-F238E27FC236}">
                <a16:creationId xmlns:a16="http://schemas.microsoft.com/office/drawing/2014/main" id="{79D47A0B-766A-FD5E-9799-B0F7284B8834}"/>
              </a:ext>
            </a:extLst>
          </p:cNvPr>
          <p:cNvSpPr txBox="1"/>
          <p:nvPr/>
        </p:nvSpPr>
        <p:spPr>
          <a:xfrm>
            <a:off x="5339126" y="2669388"/>
            <a:ext cx="4825830" cy="427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594" indent="-228594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为什么要旋转？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9" name="TextBox 18">
            <a:extLst>
              <a:ext uri="{FF2B5EF4-FFF2-40B4-BE49-F238E27FC236}">
                <a16:creationId xmlns:a16="http://schemas.microsoft.com/office/drawing/2014/main" id="{199A6B7C-E130-E0E5-A095-F8D5D2190B3F}"/>
              </a:ext>
            </a:extLst>
          </p:cNvPr>
          <p:cNvSpPr txBox="1"/>
          <p:nvPr/>
        </p:nvSpPr>
        <p:spPr>
          <a:xfrm>
            <a:off x="5339126" y="3224624"/>
            <a:ext cx="4825830" cy="427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594" indent="-228594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旋转的触发时机？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1" name="TextBox 18">
            <a:extLst>
              <a:ext uri="{FF2B5EF4-FFF2-40B4-BE49-F238E27FC236}">
                <a16:creationId xmlns:a16="http://schemas.microsoft.com/office/drawing/2014/main" id="{F56CB5BE-7AD5-9F87-2294-82AFBDCB6AC3}"/>
              </a:ext>
            </a:extLst>
          </p:cNvPr>
          <p:cNvSpPr txBox="1"/>
          <p:nvPr/>
        </p:nvSpPr>
        <p:spPr>
          <a:xfrm>
            <a:off x="5339126" y="4335097"/>
            <a:ext cx="4825830" cy="427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594" indent="-228594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左右是什么意思？如何旋转？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2" name="TextBox 18">
            <a:extLst>
              <a:ext uri="{FF2B5EF4-FFF2-40B4-BE49-F238E27FC236}">
                <a16:creationId xmlns:a16="http://schemas.microsoft.com/office/drawing/2014/main" id="{1F3E2876-B174-791E-BADA-50427784926F}"/>
              </a:ext>
            </a:extLst>
          </p:cNvPr>
          <p:cNvSpPr txBox="1"/>
          <p:nvPr/>
        </p:nvSpPr>
        <p:spPr>
          <a:xfrm>
            <a:off x="5339126" y="3779861"/>
            <a:ext cx="4825830" cy="427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594" indent="-228594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左左是什么意思？如何旋转？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3" name="TextBox 18">
            <a:extLst>
              <a:ext uri="{FF2B5EF4-FFF2-40B4-BE49-F238E27FC236}">
                <a16:creationId xmlns:a16="http://schemas.microsoft.com/office/drawing/2014/main" id="{9AD2978E-415E-D6C1-7ED1-31F4B6163C22}"/>
              </a:ext>
            </a:extLst>
          </p:cNvPr>
          <p:cNvSpPr txBox="1"/>
          <p:nvPr/>
        </p:nvSpPr>
        <p:spPr>
          <a:xfrm>
            <a:off x="5339126" y="4890334"/>
            <a:ext cx="4825830" cy="427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594" indent="-228594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右右是什么意思？如何旋转？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4" name="TextBox 18">
            <a:extLst>
              <a:ext uri="{FF2B5EF4-FFF2-40B4-BE49-F238E27FC236}">
                <a16:creationId xmlns:a16="http://schemas.microsoft.com/office/drawing/2014/main" id="{A2B6E3CB-E737-E093-0663-9432813E80B0}"/>
              </a:ext>
            </a:extLst>
          </p:cNvPr>
          <p:cNvSpPr txBox="1"/>
          <p:nvPr/>
        </p:nvSpPr>
        <p:spPr>
          <a:xfrm>
            <a:off x="5339126" y="5445570"/>
            <a:ext cx="4825830" cy="427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594" indent="-228594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右左是什么意思？如何旋转？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92835EAD-1500-DCF7-2F59-5B1D3F4842E4}"/>
              </a:ext>
            </a:extLst>
          </p:cNvPr>
          <p:cNvCxnSpPr/>
          <p:nvPr/>
        </p:nvCxnSpPr>
        <p:spPr>
          <a:xfrm flipH="1">
            <a:off x="2903080" y="2125793"/>
            <a:ext cx="546100" cy="0"/>
          </a:xfrm>
          <a:prstGeom prst="straightConnector1">
            <a:avLst/>
          </a:prstGeom>
          <a:ln w="25400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8F8358BC-B59A-FC41-6BF1-2EBD1B52E5FD}"/>
              </a:ext>
            </a:extLst>
          </p:cNvPr>
          <p:cNvCxnSpPr/>
          <p:nvPr/>
        </p:nvCxnSpPr>
        <p:spPr>
          <a:xfrm flipH="1">
            <a:off x="2282897" y="2688827"/>
            <a:ext cx="546100" cy="0"/>
          </a:xfrm>
          <a:prstGeom prst="straightConnector1">
            <a:avLst/>
          </a:prstGeom>
          <a:ln w="25400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C9BC6050-5599-ACA9-FDFC-A273E3B4B6CC}"/>
              </a:ext>
            </a:extLst>
          </p:cNvPr>
          <p:cNvCxnSpPr/>
          <p:nvPr/>
        </p:nvCxnSpPr>
        <p:spPr>
          <a:xfrm flipH="1">
            <a:off x="2820531" y="3309009"/>
            <a:ext cx="546100" cy="0"/>
          </a:xfrm>
          <a:prstGeom prst="straightConnector1">
            <a:avLst/>
          </a:prstGeom>
          <a:ln w="25400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!!!箭头1-1">
            <a:extLst>
              <a:ext uri="{FF2B5EF4-FFF2-40B4-BE49-F238E27FC236}">
                <a16:creationId xmlns:a16="http://schemas.microsoft.com/office/drawing/2014/main" id="{199D50ED-9738-7EC5-40CD-45D18A25B7FA}"/>
              </a:ext>
            </a:extLst>
          </p:cNvPr>
          <p:cNvCxnSpPr/>
          <p:nvPr/>
        </p:nvCxnSpPr>
        <p:spPr>
          <a:xfrm flipH="1">
            <a:off x="2198507" y="2370667"/>
            <a:ext cx="213784" cy="21590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!!!箭头1-2">
            <a:extLst>
              <a:ext uri="{FF2B5EF4-FFF2-40B4-BE49-F238E27FC236}">
                <a16:creationId xmlns:a16="http://schemas.microsoft.com/office/drawing/2014/main" id="{4A889C22-952F-F235-3354-6B24DFC1E932}"/>
              </a:ext>
            </a:extLst>
          </p:cNvPr>
          <p:cNvCxnSpPr/>
          <p:nvPr/>
        </p:nvCxnSpPr>
        <p:spPr>
          <a:xfrm>
            <a:off x="2750958" y="2370667"/>
            <a:ext cx="211667" cy="21590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!!!箭头2-1">
            <a:extLst>
              <a:ext uri="{FF2B5EF4-FFF2-40B4-BE49-F238E27FC236}">
                <a16:creationId xmlns:a16="http://schemas.microsoft.com/office/drawing/2014/main" id="{61DAAB0E-AD34-3FF5-CCAA-93A08F2C7A49}"/>
              </a:ext>
            </a:extLst>
          </p:cNvPr>
          <p:cNvCxnSpPr/>
          <p:nvPr/>
        </p:nvCxnSpPr>
        <p:spPr>
          <a:xfrm flipH="1">
            <a:off x="1639707" y="2899833"/>
            <a:ext cx="213784" cy="218016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!!!箭头2-2">
            <a:extLst>
              <a:ext uri="{FF2B5EF4-FFF2-40B4-BE49-F238E27FC236}">
                <a16:creationId xmlns:a16="http://schemas.microsoft.com/office/drawing/2014/main" id="{00E5D531-9E8E-9840-D232-DF1427EEC43F}"/>
              </a:ext>
            </a:extLst>
          </p:cNvPr>
          <p:cNvCxnSpPr/>
          <p:nvPr/>
        </p:nvCxnSpPr>
        <p:spPr>
          <a:xfrm>
            <a:off x="2192158" y="2899833"/>
            <a:ext cx="211667" cy="218016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!!!泛型类">
            <a:extLst>
              <a:ext uri="{FF2B5EF4-FFF2-40B4-BE49-F238E27FC236}">
                <a16:creationId xmlns:a16="http://schemas.microsoft.com/office/drawing/2014/main" id="{E0F6008E-91C9-8A9B-9442-9446D0DCB5FA}"/>
              </a:ext>
            </a:extLst>
          </p:cNvPr>
          <p:cNvSpPr txBox="1">
            <a:spLocks/>
          </p:cNvSpPr>
          <p:nvPr/>
        </p:nvSpPr>
        <p:spPr>
          <a:xfrm>
            <a:off x="3494414" y="1002232"/>
            <a:ext cx="918961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小结</a:t>
            </a:r>
          </a:p>
        </p:txBody>
      </p:sp>
    </p:spTree>
    <p:extLst>
      <p:ext uri="{BB962C8B-B14F-4D97-AF65-F5344CB8AC3E}">
        <p14:creationId xmlns:p14="http://schemas.microsoft.com/office/powerpoint/2010/main" val="708350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7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 animBg="1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圆角矩形 5">
            <a:extLst>
              <a:ext uri="{FF2B5EF4-FFF2-40B4-BE49-F238E27FC236}">
                <a16:creationId xmlns:a16="http://schemas.microsoft.com/office/drawing/2014/main" id="{DC1E2BC2-BA0B-0B3D-EE38-BC905FD7AD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36866" y="2696200"/>
            <a:ext cx="2183110" cy="444791"/>
          </a:xfrm>
          <a:prstGeom prst="roundRect">
            <a:avLst>
              <a:gd name="adj" fmla="val 16667"/>
            </a:avLst>
          </a:prstGeom>
          <a:solidFill>
            <a:srgbClr val="C00000"/>
          </a:solidFill>
          <a:ln w="9525">
            <a:noFill/>
            <a:round/>
            <a:headEnd/>
            <a:tailEnd/>
          </a:ln>
          <a:effectLst>
            <a:outerShdw dist="63500" dir="5400000" algn="ctr" rotWithShape="0">
              <a:srgbClr val="000000">
                <a:alpha val="10999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zh-CN" altLang="en-US" sz="160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43" name="!!!泛型类">
            <a:extLst>
              <a:ext uri="{FF2B5EF4-FFF2-40B4-BE49-F238E27FC236}">
                <a16:creationId xmlns:a16="http://schemas.microsoft.com/office/drawing/2014/main" id="{A2E487F3-C6D4-828B-E65B-55EB0A9300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880" y="1002232"/>
            <a:ext cx="2089470" cy="517190"/>
          </a:xfrm>
        </p:spPr>
        <p:txBody>
          <a:bodyPr/>
          <a:lstStyle/>
          <a:p>
            <a:r>
              <a:rPr lang="zh-CN" altLang="en-US" dirty="0"/>
              <a:t>数据结构（</a:t>
            </a:r>
          </a:p>
        </p:txBody>
      </p:sp>
      <p:sp>
        <p:nvSpPr>
          <p:cNvPr id="45" name="!!!泛型类">
            <a:extLst>
              <a:ext uri="{FF2B5EF4-FFF2-40B4-BE49-F238E27FC236}">
                <a16:creationId xmlns:a16="http://schemas.microsoft.com/office/drawing/2014/main" id="{000F737A-DA2F-FD9F-A5D6-00AE7C6D8598}"/>
              </a:ext>
            </a:extLst>
          </p:cNvPr>
          <p:cNvSpPr txBox="1">
            <a:spLocks/>
          </p:cNvSpPr>
          <p:nvPr/>
        </p:nvSpPr>
        <p:spPr>
          <a:xfrm>
            <a:off x="3303538" y="1002232"/>
            <a:ext cx="322882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）</a:t>
            </a:r>
          </a:p>
        </p:txBody>
      </p:sp>
      <p:sp>
        <p:nvSpPr>
          <p:cNvPr id="52" name="!!!树">
            <a:extLst>
              <a:ext uri="{FF2B5EF4-FFF2-40B4-BE49-F238E27FC236}">
                <a16:creationId xmlns:a16="http://schemas.microsoft.com/office/drawing/2014/main" id="{5FDF6D48-5BEB-BFAE-FAC1-F596B4664F7E}"/>
              </a:ext>
            </a:extLst>
          </p:cNvPr>
          <p:cNvSpPr txBox="1">
            <a:spLocks/>
          </p:cNvSpPr>
          <p:nvPr/>
        </p:nvSpPr>
        <p:spPr>
          <a:xfrm>
            <a:off x="3018349" y="1002232"/>
            <a:ext cx="565470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树</a:t>
            </a:r>
          </a:p>
        </p:txBody>
      </p:sp>
      <p:sp>
        <p:nvSpPr>
          <p:cNvPr id="53" name="!!!平衡">
            <a:extLst>
              <a:ext uri="{FF2B5EF4-FFF2-40B4-BE49-F238E27FC236}">
                <a16:creationId xmlns:a16="http://schemas.microsoft.com/office/drawing/2014/main" id="{00F15D9E-83B9-E648-0578-60242C2EB39B}"/>
              </a:ext>
            </a:extLst>
          </p:cNvPr>
          <p:cNvSpPr txBox="1">
            <a:spLocks/>
          </p:cNvSpPr>
          <p:nvPr/>
        </p:nvSpPr>
        <p:spPr>
          <a:xfrm>
            <a:off x="2002493" y="1002232"/>
            <a:ext cx="693612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平衡</a:t>
            </a:r>
          </a:p>
        </p:txBody>
      </p:sp>
      <p:sp>
        <p:nvSpPr>
          <p:cNvPr id="54" name="!!!二叉">
            <a:extLst>
              <a:ext uri="{FF2B5EF4-FFF2-40B4-BE49-F238E27FC236}">
                <a16:creationId xmlns:a16="http://schemas.microsoft.com/office/drawing/2014/main" id="{2ADD8BD8-9BBB-3E55-174B-EC8085F4584F}"/>
              </a:ext>
            </a:extLst>
          </p:cNvPr>
          <p:cNvSpPr txBox="1">
            <a:spLocks/>
          </p:cNvSpPr>
          <p:nvPr/>
        </p:nvSpPr>
        <p:spPr>
          <a:xfrm>
            <a:off x="2510034" y="1002232"/>
            <a:ext cx="693612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二叉</a:t>
            </a:r>
          </a:p>
        </p:txBody>
      </p:sp>
      <p:sp>
        <p:nvSpPr>
          <p:cNvPr id="73" name="椭圆 72">
            <a:extLst>
              <a:ext uri="{FF2B5EF4-FFF2-40B4-BE49-F238E27FC236}">
                <a16:creationId xmlns:a16="http://schemas.microsoft.com/office/drawing/2014/main" id="{BEE722E1-CCBD-C3A1-6C32-E4803EF1FCDA}"/>
              </a:ext>
            </a:extLst>
          </p:cNvPr>
          <p:cNvSpPr/>
          <p:nvPr/>
        </p:nvSpPr>
        <p:spPr>
          <a:xfrm>
            <a:off x="2342441" y="1960033"/>
            <a:ext cx="480484" cy="48048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4" name="椭圆 73">
            <a:extLst>
              <a:ext uri="{FF2B5EF4-FFF2-40B4-BE49-F238E27FC236}">
                <a16:creationId xmlns:a16="http://schemas.microsoft.com/office/drawing/2014/main" id="{0C9F45A6-28EE-AA8D-5BA5-F54FF090E8E2}"/>
              </a:ext>
            </a:extLst>
          </p:cNvPr>
          <p:cNvSpPr/>
          <p:nvPr/>
        </p:nvSpPr>
        <p:spPr>
          <a:xfrm>
            <a:off x="1789992" y="2516717"/>
            <a:ext cx="478367" cy="480484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8" name="椭圆 77">
            <a:extLst>
              <a:ext uri="{FF2B5EF4-FFF2-40B4-BE49-F238E27FC236}">
                <a16:creationId xmlns:a16="http://schemas.microsoft.com/office/drawing/2014/main" id="{B1A7C395-63F5-52C9-0A0C-A97B289D9602}"/>
              </a:ext>
            </a:extLst>
          </p:cNvPr>
          <p:cNvSpPr/>
          <p:nvPr/>
        </p:nvSpPr>
        <p:spPr>
          <a:xfrm>
            <a:off x="1229075" y="3045883"/>
            <a:ext cx="480484" cy="480484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9" name="椭圆 78">
            <a:extLst>
              <a:ext uri="{FF2B5EF4-FFF2-40B4-BE49-F238E27FC236}">
                <a16:creationId xmlns:a16="http://schemas.microsoft.com/office/drawing/2014/main" id="{9315F1CD-5760-F3BF-D526-CF919989B315}"/>
              </a:ext>
            </a:extLst>
          </p:cNvPr>
          <p:cNvSpPr/>
          <p:nvPr/>
        </p:nvSpPr>
        <p:spPr>
          <a:xfrm>
            <a:off x="2333975" y="3045883"/>
            <a:ext cx="478367" cy="480484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3BF35EB6-33E2-9740-83F9-708814A6FC9E}"/>
              </a:ext>
            </a:extLst>
          </p:cNvPr>
          <p:cNvGrpSpPr/>
          <p:nvPr/>
        </p:nvGrpSpPr>
        <p:grpSpPr>
          <a:xfrm>
            <a:off x="2892775" y="2516717"/>
            <a:ext cx="480484" cy="480484"/>
            <a:chOff x="2892775" y="2516717"/>
            <a:chExt cx="480484" cy="480484"/>
          </a:xfrm>
        </p:grpSpPr>
        <p:sp>
          <p:nvSpPr>
            <p:cNvPr id="75" name="椭圆 74">
              <a:extLst>
                <a:ext uri="{FF2B5EF4-FFF2-40B4-BE49-F238E27FC236}">
                  <a16:creationId xmlns:a16="http://schemas.microsoft.com/office/drawing/2014/main" id="{1988AA1B-1846-4842-C9E2-67C7484C5004}"/>
                </a:ext>
              </a:extLst>
            </p:cNvPr>
            <p:cNvSpPr/>
            <p:nvPr/>
          </p:nvSpPr>
          <p:spPr>
            <a:xfrm>
              <a:off x="2892775" y="2516717"/>
              <a:ext cx="480484" cy="480484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2" name="矩形 81">
              <a:extLst>
                <a:ext uri="{FF2B5EF4-FFF2-40B4-BE49-F238E27FC236}">
                  <a16:creationId xmlns:a16="http://schemas.microsoft.com/office/drawing/2014/main" id="{6EEFD87A-F63E-82AC-04D1-D0F3C03E0755}"/>
                </a:ext>
              </a:extLst>
            </p:cNvPr>
            <p:cNvSpPr/>
            <p:nvPr/>
          </p:nvSpPr>
          <p:spPr>
            <a:xfrm>
              <a:off x="2911601" y="2588684"/>
              <a:ext cx="39626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10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78F9E729-9F9E-6059-4134-AD9116AD584E}"/>
              </a:ext>
            </a:extLst>
          </p:cNvPr>
          <p:cNvGrpSpPr/>
          <p:nvPr/>
        </p:nvGrpSpPr>
        <p:grpSpPr>
          <a:xfrm>
            <a:off x="1489561" y="4343095"/>
            <a:ext cx="1473064" cy="444791"/>
            <a:chOff x="1670105" y="4364793"/>
            <a:chExt cx="1473064" cy="444791"/>
          </a:xfrm>
        </p:grpSpPr>
        <p:sp>
          <p:nvSpPr>
            <p:cNvPr id="5" name="圆角矩形 5">
              <a:extLst>
                <a:ext uri="{FF2B5EF4-FFF2-40B4-BE49-F238E27FC236}">
                  <a16:creationId xmlns:a16="http://schemas.microsoft.com/office/drawing/2014/main" id="{3195F8AF-27E7-9B39-7EB5-D75FAC05E2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70105" y="4364793"/>
              <a:ext cx="1473064" cy="444791"/>
            </a:xfrm>
            <a:prstGeom prst="roundRect">
              <a:avLst>
                <a:gd name="adj" fmla="val 16667"/>
              </a:avLst>
            </a:prstGeom>
            <a:solidFill>
              <a:srgbClr val="0070C0"/>
            </a:solidFill>
            <a:ln w="9525">
              <a:noFill/>
              <a:round/>
              <a:headEnd/>
              <a:tailEnd/>
            </a:ln>
            <a:effectLst>
              <a:outerShdw dist="63500" dir="5400000" algn="ctr" rotWithShape="0">
                <a:srgbClr val="000000">
                  <a:alpha val="10999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endParaRPr kumimoji="0" lang="zh-CN" altLang="en-US" sz="160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6" name="!!!右左">
              <a:extLst>
                <a:ext uri="{FF2B5EF4-FFF2-40B4-BE49-F238E27FC236}">
                  <a16:creationId xmlns:a16="http://schemas.microsoft.com/office/drawing/2014/main" id="{B9AC61A6-6B14-9FE1-341D-D04DD12DFC1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55616" y="4421202"/>
              <a:ext cx="132828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9pPr>
            </a:lstStyle>
            <a:p>
              <a:pPr lvl="0"/>
              <a:r>
                <a:rPr lang="zh-CN" altLang="en-US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平衡二叉树</a:t>
              </a:r>
            </a:p>
          </p:txBody>
        </p:sp>
      </p:grpSp>
      <p:sp>
        <p:nvSpPr>
          <p:cNvPr id="3" name="TextBox 18">
            <a:extLst>
              <a:ext uri="{FF2B5EF4-FFF2-40B4-BE49-F238E27FC236}">
                <a16:creationId xmlns:a16="http://schemas.microsoft.com/office/drawing/2014/main" id="{33984BE0-AE73-5843-54AC-0F2B060155F9}"/>
              </a:ext>
            </a:extLst>
          </p:cNvPr>
          <p:cNvSpPr txBox="1"/>
          <p:nvPr/>
        </p:nvSpPr>
        <p:spPr>
          <a:xfrm>
            <a:off x="5339126" y="1558915"/>
            <a:ext cx="3478303" cy="427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594" indent="-228594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在平衡二叉树中，如何添加节点？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" name="TextBox 18">
            <a:extLst>
              <a:ext uri="{FF2B5EF4-FFF2-40B4-BE49-F238E27FC236}">
                <a16:creationId xmlns:a16="http://schemas.microsoft.com/office/drawing/2014/main" id="{48C0F91A-3689-F81E-F170-9BA925B7F2EE}"/>
              </a:ext>
            </a:extLst>
          </p:cNvPr>
          <p:cNvSpPr txBox="1"/>
          <p:nvPr/>
        </p:nvSpPr>
        <p:spPr>
          <a:xfrm>
            <a:off x="5339126" y="2114151"/>
            <a:ext cx="4825830" cy="427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594" indent="-228594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在平衡二叉树中，如果查找单个节点？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8" name="TextBox 18">
            <a:extLst>
              <a:ext uri="{FF2B5EF4-FFF2-40B4-BE49-F238E27FC236}">
                <a16:creationId xmlns:a16="http://schemas.microsoft.com/office/drawing/2014/main" id="{79D47A0B-766A-FD5E-9799-B0F7284B8834}"/>
              </a:ext>
            </a:extLst>
          </p:cNvPr>
          <p:cNvSpPr txBox="1"/>
          <p:nvPr/>
        </p:nvSpPr>
        <p:spPr>
          <a:xfrm>
            <a:off x="5339126" y="2669388"/>
            <a:ext cx="1814149" cy="427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594" indent="-228594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60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为什么要旋转？</a:t>
            </a:r>
            <a:endParaRPr lang="en-US" altLang="zh-CN" sz="1600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9" name="TextBox 18">
            <a:extLst>
              <a:ext uri="{FF2B5EF4-FFF2-40B4-BE49-F238E27FC236}">
                <a16:creationId xmlns:a16="http://schemas.microsoft.com/office/drawing/2014/main" id="{199A6B7C-E130-E0E5-A095-F8D5D2190B3F}"/>
              </a:ext>
            </a:extLst>
          </p:cNvPr>
          <p:cNvSpPr txBox="1"/>
          <p:nvPr/>
        </p:nvSpPr>
        <p:spPr>
          <a:xfrm>
            <a:off x="5339126" y="3224624"/>
            <a:ext cx="4825830" cy="427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594" indent="-228594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旋转的触发时机？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1" name="TextBox 18">
            <a:extLst>
              <a:ext uri="{FF2B5EF4-FFF2-40B4-BE49-F238E27FC236}">
                <a16:creationId xmlns:a16="http://schemas.microsoft.com/office/drawing/2014/main" id="{F56CB5BE-7AD5-9F87-2294-82AFBDCB6AC3}"/>
              </a:ext>
            </a:extLst>
          </p:cNvPr>
          <p:cNvSpPr txBox="1"/>
          <p:nvPr/>
        </p:nvSpPr>
        <p:spPr>
          <a:xfrm>
            <a:off x="5339126" y="4335097"/>
            <a:ext cx="4825830" cy="427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594" indent="-228594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左右是什么意思？如何旋转？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2" name="TextBox 18">
            <a:extLst>
              <a:ext uri="{FF2B5EF4-FFF2-40B4-BE49-F238E27FC236}">
                <a16:creationId xmlns:a16="http://schemas.microsoft.com/office/drawing/2014/main" id="{1F3E2876-B174-791E-BADA-50427784926F}"/>
              </a:ext>
            </a:extLst>
          </p:cNvPr>
          <p:cNvSpPr txBox="1"/>
          <p:nvPr/>
        </p:nvSpPr>
        <p:spPr>
          <a:xfrm>
            <a:off x="5339126" y="3779861"/>
            <a:ext cx="4825830" cy="427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594" indent="-228594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左左是什么意思？如何旋转？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3" name="TextBox 18">
            <a:extLst>
              <a:ext uri="{FF2B5EF4-FFF2-40B4-BE49-F238E27FC236}">
                <a16:creationId xmlns:a16="http://schemas.microsoft.com/office/drawing/2014/main" id="{9AD2978E-415E-D6C1-7ED1-31F4B6163C22}"/>
              </a:ext>
            </a:extLst>
          </p:cNvPr>
          <p:cNvSpPr txBox="1"/>
          <p:nvPr/>
        </p:nvSpPr>
        <p:spPr>
          <a:xfrm>
            <a:off x="5339126" y="4890334"/>
            <a:ext cx="4825830" cy="427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594" indent="-228594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右右是什么意思？如何旋转？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4" name="TextBox 18">
            <a:extLst>
              <a:ext uri="{FF2B5EF4-FFF2-40B4-BE49-F238E27FC236}">
                <a16:creationId xmlns:a16="http://schemas.microsoft.com/office/drawing/2014/main" id="{A2B6E3CB-E737-E093-0663-9432813E80B0}"/>
              </a:ext>
            </a:extLst>
          </p:cNvPr>
          <p:cNvSpPr txBox="1"/>
          <p:nvPr/>
        </p:nvSpPr>
        <p:spPr>
          <a:xfrm>
            <a:off x="5339126" y="5445570"/>
            <a:ext cx="4825830" cy="427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594" indent="-228594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右左是什么意思？如何旋转？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4C7194A9-DFDF-EC10-C733-644777137BA1}"/>
              </a:ext>
            </a:extLst>
          </p:cNvPr>
          <p:cNvSpPr/>
          <p:nvPr/>
        </p:nvSpPr>
        <p:spPr>
          <a:xfrm>
            <a:off x="4013691" y="1772467"/>
            <a:ext cx="480484" cy="480484"/>
          </a:xfrm>
          <a:prstGeom prst="ellipse">
            <a:avLst/>
          </a:prstGeom>
          <a:solidFill>
            <a:srgbClr val="C00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6" name="!!!箭头3-4">
            <a:extLst>
              <a:ext uri="{FF2B5EF4-FFF2-40B4-BE49-F238E27FC236}">
                <a16:creationId xmlns:a16="http://schemas.microsoft.com/office/drawing/2014/main" id="{1C581D66-E4A2-07B6-FFDA-245BDFEB330D}"/>
              </a:ext>
            </a:extLst>
          </p:cNvPr>
          <p:cNvCxnSpPr/>
          <p:nvPr/>
        </p:nvCxnSpPr>
        <p:spPr>
          <a:xfrm>
            <a:off x="2750958" y="3454401"/>
            <a:ext cx="211667" cy="218016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!!!箭头1-1">
            <a:extLst>
              <a:ext uri="{FF2B5EF4-FFF2-40B4-BE49-F238E27FC236}">
                <a16:creationId xmlns:a16="http://schemas.microsoft.com/office/drawing/2014/main" id="{46C31C33-CFDC-6D02-E1D7-E32ECFD66114}"/>
              </a:ext>
            </a:extLst>
          </p:cNvPr>
          <p:cNvCxnSpPr/>
          <p:nvPr/>
        </p:nvCxnSpPr>
        <p:spPr>
          <a:xfrm flipH="1">
            <a:off x="2198507" y="2370667"/>
            <a:ext cx="213784" cy="21590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!!!箭头1-2">
            <a:extLst>
              <a:ext uri="{FF2B5EF4-FFF2-40B4-BE49-F238E27FC236}">
                <a16:creationId xmlns:a16="http://schemas.microsoft.com/office/drawing/2014/main" id="{9A087320-3D39-4BDB-869F-A4A582BA0E8B}"/>
              </a:ext>
            </a:extLst>
          </p:cNvPr>
          <p:cNvCxnSpPr/>
          <p:nvPr/>
        </p:nvCxnSpPr>
        <p:spPr>
          <a:xfrm>
            <a:off x="2750958" y="2370667"/>
            <a:ext cx="211667" cy="21590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!!!箭头2-1">
            <a:extLst>
              <a:ext uri="{FF2B5EF4-FFF2-40B4-BE49-F238E27FC236}">
                <a16:creationId xmlns:a16="http://schemas.microsoft.com/office/drawing/2014/main" id="{00CA139B-0B56-656E-BF98-8FA88CC3E691}"/>
              </a:ext>
            </a:extLst>
          </p:cNvPr>
          <p:cNvCxnSpPr/>
          <p:nvPr/>
        </p:nvCxnSpPr>
        <p:spPr>
          <a:xfrm flipH="1">
            <a:off x="1639707" y="2899833"/>
            <a:ext cx="213784" cy="218016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!!!箭头2-2">
            <a:extLst>
              <a:ext uri="{FF2B5EF4-FFF2-40B4-BE49-F238E27FC236}">
                <a16:creationId xmlns:a16="http://schemas.microsoft.com/office/drawing/2014/main" id="{81A1A30C-2BF8-E94A-46C8-FC6F72C74737}"/>
              </a:ext>
            </a:extLst>
          </p:cNvPr>
          <p:cNvCxnSpPr/>
          <p:nvPr/>
        </p:nvCxnSpPr>
        <p:spPr>
          <a:xfrm>
            <a:off x="2192158" y="2899833"/>
            <a:ext cx="211667" cy="218016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!!!泛型类">
            <a:extLst>
              <a:ext uri="{FF2B5EF4-FFF2-40B4-BE49-F238E27FC236}">
                <a16:creationId xmlns:a16="http://schemas.microsoft.com/office/drawing/2014/main" id="{76EB3077-704D-DEE9-437F-3EEB594EB540}"/>
              </a:ext>
            </a:extLst>
          </p:cNvPr>
          <p:cNvSpPr txBox="1">
            <a:spLocks/>
          </p:cNvSpPr>
          <p:nvPr/>
        </p:nvSpPr>
        <p:spPr>
          <a:xfrm>
            <a:off x="3494414" y="1002232"/>
            <a:ext cx="918961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小结</a:t>
            </a:r>
          </a:p>
        </p:txBody>
      </p:sp>
    </p:spTree>
    <p:extLst>
      <p:ext uri="{BB962C8B-B14F-4D97-AF65-F5344CB8AC3E}">
        <p14:creationId xmlns:p14="http://schemas.microsoft.com/office/powerpoint/2010/main" val="20495400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clickEffect" p14:presetBounceEnd="42857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857">
                                          <p:cBhvr additive="base">
                                            <p:cTn id="7" dur="7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857">
                                          <p:cBhvr additive="base">
                                            <p:cTn id="8" dur="7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700"/>
                                </p:stCondLst>
                                <p:childTnLst>
                                  <p:par>
                                    <p:cTn id="10" presetID="42" presetClass="path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875E-6 1.48148E-6 L -0.09193 0.26551 " pathEditMode="relative" rAng="0" ptsTypes="AA">
                                          <p:cBhvr>
                                            <p:cTn id="11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4310" y="13472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1700"/>
                                </p:stCondLst>
                                <p:childTnLst>
                                  <p:par>
                                    <p:cTn id="13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5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" grpId="0" animBg="1"/>
          <p:bldP spid="10" grpId="1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700"/>
                                </p:stCondLst>
                                <p:childTnLst>
                                  <p:par>
                                    <p:cTn id="10" presetID="42" presetClass="path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875E-6 1.48148E-6 L -0.09193 0.26551 " pathEditMode="relative" rAng="0" ptsTypes="AA">
                                          <p:cBhvr>
                                            <p:cTn id="11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4310" y="13472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1700"/>
                                </p:stCondLst>
                                <p:childTnLst>
                                  <p:par>
                                    <p:cTn id="13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5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" grpId="0" animBg="1"/>
          <p:bldP spid="10" grpId="1" animBg="1"/>
        </p:bldLst>
      </p:timing>
    </mc:Fallback>
  </mc:AlternateContent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圆角矩形 5">
            <a:extLst>
              <a:ext uri="{FF2B5EF4-FFF2-40B4-BE49-F238E27FC236}">
                <a16:creationId xmlns:a16="http://schemas.microsoft.com/office/drawing/2014/main" id="{DC1E2BC2-BA0B-0B3D-EE38-BC905FD7AD66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5236866" y="3215780"/>
            <a:ext cx="2183110" cy="444791"/>
          </a:xfrm>
          <a:prstGeom prst="roundRect">
            <a:avLst>
              <a:gd name="adj" fmla="val 16667"/>
            </a:avLst>
          </a:prstGeom>
          <a:solidFill>
            <a:srgbClr val="C00000"/>
          </a:solidFill>
          <a:ln w="9525">
            <a:noFill/>
            <a:round/>
            <a:headEnd/>
            <a:tailEnd/>
          </a:ln>
          <a:effectLst>
            <a:outerShdw dist="63500" dir="5400000" algn="ctr" rotWithShape="0">
              <a:srgbClr val="000000">
                <a:alpha val="10999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zh-CN" altLang="en-US" sz="160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43" name="!!!泛型类">
            <a:extLst>
              <a:ext uri="{FF2B5EF4-FFF2-40B4-BE49-F238E27FC236}">
                <a16:creationId xmlns:a16="http://schemas.microsoft.com/office/drawing/2014/main" id="{A2E487F3-C6D4-828B-E65B-55EB0A9300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880" y="1002232"/>
            <a:ext cx="2089470" cy="517190"/>
          </a:xfrm>
        </p:spPr>
        <p:txBody>
          <a:bodyPr/>
          <a:lstStyle/>
          <a:p>
            <a:r>
              <a:rPr lang="zh-CN" altLang="en-US" dirty="0"/>
              <a:t>数据结构（</a:t>
            </a:r>
          </a:p>
        </p:txBody>
      </p:sp>
      <p:sp>
        <p:nvSpPr>
          <p:cNvPr id="45" name="!!!泛型类">
            <a:extLst>
              <a:ext uri="{FF2B5EF4-FFF2-40B4-BE49-F238E27FC236}">
                <a16:creationId xmlns:a16="http://schemas.microsoft.com/office/drawing/2014/main" id="{000F737A-DA2F-FD9F-A5D6-00AE7C6D8598}"/>
              </a:ext>
            </a:extLst>
          </p:cNvPr>
          <p:cNvSpPr txBox="1">
            <a:spLocks/>
          </p:cNvSpPr>
          <p:nvPr/>
        </p:nvSpPr>
        <p:spPr>
          <a:xfrm>
            <a:off x="3303538" y="1002232"/>
            <a:ext cx="322882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）</a:t>
            </a:r>
          </a:p>
        </p:txBody>
      </p:sp>
      <p:sp>
        <p:nvSpPr>
          <p:cNvPr id="52" name="!!!树">
            <a:extLst>
              <a:ext uri="{FF2B5EF4-FFF2-40B4-BE49-F238E27FC236}">
                <a16:creationId xmlns:a16="http://schemas.microsoft.com/office/drawing/2014/main" id="{5FDF6D48-5BEB-BFAE-FAC1-F596B4664F7E}"/>
              </a:ext>
            </a:extLst>
          </p:cNvPr>
          <p:cNvSpPr txBox="1">
            <a:spLocks/>
          </p:cNvSpPr>
          <p:nvPr/>
        </p:nvSpPr>
        <p:spPr>
          <a:xfrm>
            <a:off x="3018349" y="1002232"/>
            <a:ext cx="565470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树</a:t>
            </a:r>
          </a:p>
        </p:txBody>
      </p:sp>
      <p:sp>
        <p:nvSpPr>
          <p:cNvPr id="53" name="!!!平衡">
            <a:extLst>
              <a:ext uri="{FF2B5EF4-FFF2-40B4-BE49-F238E27FC236}">
                <a16:creationId xmlns:a16="http://schemas.microsoft.com/office/drawing/2014/main" id="{00F15D9E-83B9-E648-0578-60242C2EB39B}"/>
              </a:ext>
            </a:extLst>
          </p:cNvPr>
          <p:cNvSpPr txBox="1">
            <a:spLocks/>
          </p:cNvSpPr>
          <p:nvPr/>
        </p:nvSpPr>
        <p:spPr>
          <a:xfrm>
            <a:off x="2002493" y="1002232"/>
            <a:ext cx="693612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平衡</a:t>
            </a:r>
          </a:p>
        </p:txBody>
      </p:sp>
      <p:sp>
        <p:nvSpPr>
          <p:cNvPr id="54" name="!!!二叉">
            <a:extLst>
              <a:ext uri="{FF2B5EF4-FFF2-40B4-BE49-F238E27FC236}">
                <a16:creationId xmlns:a16="http://schemas.microsoft.com/office/drawing/2014/main" id="{2ADD8BD8-9BBB-3E55-174B-EC8085F4584F}"/>
              </a:ext>
            </a:extLst>
          </p:cNvPr>
          <p:cNvSpPr txBox="1">
            <a:spLocks/>
          </p:cNvSpPr>
          <p:nvPr/>
        </p:nvSpPr>
        <p:spPr>
          <a:xfrm>
            <a:off x="2510034" y="1002232"/>
            <a:ext cx="693612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二叉</a:t>
            </a:r>
          </a:p>
        </p:txBody>
      </p:sp>
      <p:sp>
        <p:nvSpPr>
          <p:cNvPr id="73" name="椭圆 72">
            <a:extLst>
              <a:ext uri="{FF2B5EF4-FFF2-40B4-BE49-F238E27FC236}">
                <a16:creationId xmlns:a16="http://schemas.microsoft.com/office/drawing/2014/main" id="{BEE722E1-CCBD-C3A1-6C32-E4803EF1FCDA}"/>
              </a:ext>
            </a:extLst>
          </p:cNvPr>
          <p:cNvSpPr/>
          <p:nvPr/>
        </p:nvSpPr>
        <p:spPr>
          <a:xfrm>
            <a:off x="2342441" y="1960033"/>
            <a:ext cx="480484" cy="48048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4" name="椭圆 73">
            <a:extLst>
              <a:ext uri="{FF2B5EF4-FFF2-40B4-BE49-F238E27FC236}">
                <a16:creationId xmlns:a16="http://schemas.microsoft.com/office/drawing/2014/main" id="{0C9F45A6-28EE-AA8D-5BA5-F54FF090E8E2}"/>
              </a:ext>
            </a:extLst>
          </p:cNvPr>
          <p:cNvSpPr/>
          <p:nvPr/>
        </p:nvSpPr>
        <p:spPr>
          <a:xfrm>
            <a:off x="1789992" y="2516717"/>
            <a:ext cx="478367" cy="480484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8" name="椭圆 77">
            <a:extLst>
              <a:ext uri="{FF2B5EF4-FFF2-40B4-BE49-F238E27FC236}">
                <a16:creationId xmlns:a16="http://schemas.microsoft.com/office/drawing/2014/main" id="{B1A7C395-63F5-52C9-0A0C-A97B289D9602}"/>
              </a:ext>
            </a:extLst>
          </p:cNvPr>
          <p:cNvSpPr/>
          <p:nvPr/>
        </p:nvSpPr>
        <p:spPr>
          <a:xfrm>
            <a:off x="1229075" y="3045883"/>
            <a:ext cx="480484" cy="480484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9" name="椭圆 78">
            <a:extLst>
              <a:ext uri="{FF2B5EF4-FFF2-40B4-BE49-F238E27FC236}">
                <a16:creationId xmlns:a16="http://schemas.microsoft.com/office/drawing/2014/main" id="{9315F1CD-5760-F3BF-D526-CF919989B315}"/>
              </a:ext>
            </a:extLst>
          </p:cNvPr>
          <p:cNvSpPr/>
          <p:nvPr/>
        </p:nvSpPr>
        <p:spPr>
          <a:xfrm>
            <a:off x="2333975" y="3045883"/>
            <a:ext cx="478367" cy="480484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70D8BBB0-ADB5-0D26-C8AD-FB82ED60C099}"/>
              </a:ext>
            </a:extLst>
          </p:cNvPr>
          <p:cNvGrpSpPr/>
          <p:nvPr/>
        </p:nvGrpSpPr>
        <p:grpSpPr>
          <a:xfrm>
            <a:off x="2892775" y="2516717"/>
            <a:ext cx="480484" cy="480484"/>
            <a:chOff x="2892775" y="2516717"/>
            <a:chExt cx="480484" cy="480484"/>
          </a:xfrm>
        </p:grpSpPr>
        <p:sp>
          <p:nvSpPr>
            <p:cNvPr id="75" name="椭圆 74">
              <a:extLst>
                <a:ext uri="{FF2B5EF4-FFF2-40B4-BE49-F238E27FC236}">
                  <a16:creationId xmlns:a16="http://schemas.microsoft.com/office/drawing/2014/main" id="{1988AA1B-1846-4842-C9E2-67C7484C5004}"/>
                </a:ext>
              </a:extLst>
            </p:cNvPr>
            <p:cNvSpPr/>
            <p:nvPr/>
          </p:nvSpPr>
          <p:spPr>
            <a:xfrm>
              <a:off x="2892775" y="2516717"/>
              <a:ext cx="480484" cy="480484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2" name="矩形 81">
              <a:extLst>
                <a:ext uri="{FF2B5EF4-FFF2-40B4-BE49-F238E27FC236}">
                  <a16:creationId xmlns:a16="http://schemas.microsoft.com/office/drawing/2014/main" id="{6EEFD87A-F63E-82AC-04D1-D0F3C03E0755}"/>
                </a:ext>
              </a:extLst>
            </p:cNvPr>
            <p:cNvSpPr/>
            <p:nvPr/>
          </p:nvSpPr>
          <p:spPr>
            <a:xfrm>
              <a:off x="2911601" y="2588684"/>
              <a:ext cx="39626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10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78F9E729-9F9E-6059-4134-AD9116AD584E}"/>
              </a:ext>
            </a:extLst>
          </p:cNvPr>
          <p:cNvGrpSpPr/>
          <p:nvPr/>
        </p:nvGrpSpPr>
        <p:grpSpPr>
          <a:xfrm>
            <a:off x="1489561" y="4343095"/>
            <a:ext cx="1473064" cy="444791"/>
            <a:chOff x="1670105" y="4364793"/>
            <a:chExt cx="1473064" cy="444791"/>
          </a:xfrm>
        </p:grpSpPr>
        <p:sp>
          <p:nvSpPr>
            <p:cNvPr id="5" name="圆角矩形 5">
              <a:extLst>
                <a:ext uri="{FF2B5EF4-FFF2-40B4-BE49-F238E27FC236}">
                  <a16:creationId xmlns:a16="http://schemas.microsoft.com/office/drawing/2014/main" id="{3195F8AF-27E7-9B39-7EB5-D75FAC05E2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70105" y="4364793"/>
              <a:ext cx="1473064" cy="444791"/>
            </a:xfrm>
            <a:prstGeom prst="roundRect">
              <a:avLst>
                <a:gd name="adj" fmla="val 16667"/>
              </a:avLst>
            </a:prstGeom>
            <a:solidFill>
              <a:srgbClr val="0070C0"/>
            </a:solidFill>
            <a:ln w="9525">
              <a:noFill/>
              <a:round/>
              <a:headEnd/>
              <a:tailEnd/>
            </a:ln>
            <a:effectLst>
              <a:outerShdw dist="63500" dir="5400000" algn="ctr" rotWithShape="0">
                <a:srgbClr val="000000">
                  <a:alpha val="10999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endParaRPr kumimoji="0" lang="zh-CN" altLang="en-US" sz="160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6" name="!!!右左">
              <a:extLst>
                <a:ext uri="{FF2B5EF4-FFF2-40B4-BE49-F238E27FC236}">
                  <a16:creationId xmlns:a16="http://schemas.microsoft.com/office/drawing/2014/main" id="{B9AC61A6-6B14-9FE1-341D-D04DD12DFC1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55616" y="4421202"/>
              <a:ext cx="132828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9pPr>
            </a:lstStyle>
            <a:p>
              <a:pPr lvl="0"/>
              <a:r>
                <a:rPr lang="zh-CN" altLang="en-US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平衡二叉树</a:t>
              </a:r>
            </a:p>
          </p:txBody>
        </p:sp>
      </p:grpSp>
      <p:sp>
        <p:nvSpPr>
          <p:cNvPr id="3" name="TextBox 18">
            <a:extLst>
              <a:ext uri="{FF2B5EF4-FFF2-40B4-BE49-F238E27FC236}">
                <a16:creationId xmlns:a16="http://schemas.microsoft.com/office/drawing/2014/main" id="{33984BE0-AE73-5843-54AC-0F2B060155F9}"/>
              </a:ext>
            </a:extLst>
          </p:cNvPr>
          <p:cNvSpPr txBox="1"/>
          <p:nvPr/>
        </p:nvSpPr>
        <p:spPr>
          <a:xfrm>
            <a:off x="5339126" y="1558915"/>
            <a:ext cx="3478303" cy="427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594" indent="-228594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在平衡二叉树中，如何添加节点？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" name="TextBox 18">
            <a:extLst>
              <a:ext uri="{FF2B5EF4-FFF2-40B4-BE49-F238E27FC236}">
                <a16:creationId xmlns:a16="http://schemas.microsoft.com/office/drawing/2014/main" id="{48C0F91A-3689-F81E-F170-9BA925B7F2EE}"/>
              </a:ext>
            </a:extLst>
          </p:cNvPr>
          <p:cNvSpPr txBox="1"/>
          <p:nvPr/>
        </p:nvSpPr>
        <p:spPr>
          <a:xfrm>
            <a:off x="5339126" y="2114151"/>
            <a:ext cx="4825830" cy="427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594" indent="-228594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在平衡二叉树中，如果查找单个节点？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8" name="TextBox 18">
            <a:extLst>
              <a:ext uri="{FF2B5EF4-FFF2-40B4-BE49-F238E27FC236}">
                <a16:creationId xmlns:a16="http://schemas.microsoft.com/office/drawing/2014/main" id="{79D47A0B-766A-FD5E-9799-B0F7284B8834}"/>
              </a:ext>
            </a:extLst>
          </p:cNvPr>
          <p:cNvSpPr txBox="1"/>
          <p:nvPr/>
        </p:nvSpPr>
        <p:spPr>
          <a:xfrm>
            <a:off x="5339126" y="2669388"/>
            <a:ext cx="1814149" cy="427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594" indent="-228594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为什么要旋转？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9" name="TextBox 18">
            <a:extLst>
              <a:ext uri="{FF2B5EF4-FFF2-40B4-BE49-F238E27FC236}">
                <a16:creationId xmlns:a16="http://schemas.microsoft.com/office/drawing/2014/main" id="{199A6B7C-E130-E0E5-A095-F8D5D2190B3F}"/>
              </a:ext>
            </a:extLst>
          </p:cNvPr>
          <p:cNvSpPr txBox="1"/>
          <p:nvPr/>
        </p:nvSpPr>
        <p:spPr>
          <a:xfrm>
            <a:off x="5339126" y="3224624"/>
            <a:ext cx="4825830" cy="427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594" indent="-228594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60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旋转的触发时机？</a:t>
            </a:r>
            <a:endParaRPr lang="en-US" altLang="zh-CN" sz="1600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1" name="TextBox 18">
            <a:extLst>
              <a:ext uri="{FF2B5EF4-FFF2-40B4-BE49-F238E27FC236}">
                <a16:creationId xmlns:a16="http://schemas.microsoft.com/office/drawing/2014/main" id="{F56CB5BE-7AD5-9F87-2294-82AFBDCB6AC3}"/>
              </a:ext>
            </a:extLst>
          </p:cNvPr>
          <p:cNvSpPr txBox="1"/>
          <p:nvPr/>
        </p:nvSpPr>
        <p:spPr>
          <a:xfrm>
            <a:off x="5339126" y="4335097"/>
            <a:ext cx="4825830" cy="427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594" indent="-228594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左右是什么意思？如何旋转？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2" name="TextBox 18">
            <a:extLst>
              <a:ext uri="{FF2B5EF4-FFF2-40B4-BE49-F238E27FC236}">
                <a16:creationId xmlns:a16="http://schemas.microsoft.com/office/drawing/2014/main" id="{1F3E2876-B174-791E-BADA-50427784926F}"/>
              </a:ext>
            </a:extLst>
          </p:cNvPr>
          <p:cNvSpPr txBox="1"/>
          <p:nvPr/>
        </p:nvSpPr>
        <p:spPr>
          <a:xfrm>
            <a:off x="5339126" y="3779861"/>
            <a:ext cx="4825830" cy="427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594" indent="-228594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左左是什么意思？如何旋转？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3" name="TextBox 18">
            <a:extLst>
              <a:ext uri="{FF2B5EF4-FFF2-40B4-BE49-F238E27FC236}">
                <a16:creationId xmlns:a16="http://schemas.microsoft.com/office/drawing/2014/main" id="{9AD2978E-415E-D6C1-7ED1-31F4B6163C22}"/>
              </a:ext>
            </a:extLst>
          </p:cNvPr>
          <p:cNvSpPr txBox="1"/>
          <p:nvPr/>
        </p:nvSpPr>
        <p:spPr>
          <a:xfrm>
            <a:off x="5339126" y="4890334"/>
            <a:ext cx="4825830" cy="427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594" indent="-228594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右右是什么意思？如何旋转？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4" name="TextBox 18">
            <a:extLst>
              <a:ext uri="{FF2B5EF4-FFF2-40B4-BE49-F238E27FC236}">
                <a16:creationId xmlns:a16="http://schemas.microsoft.com/office/drawing/2014/main" id="{A2B6E3CB-E737-E093-0663-9432813E80B0}"/>
              </a:ext>
            </a:extLst>
          </p:cNvPr>
          <p:cNvSpPr txBox="1"/>
          <p:nvPr/>
        </p:nvSpPr>
        <p:spPr>
          <a:xfrm>
            <a:off x="5339126" y="5445570"/>
            <a:ext cx="4825830" cy="427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594" indent="-228594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右左是什么意思？如何旋转？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4C7194A9-DFDF-EC10-C733-644777137BA1}"/>
              </a:ext>
            </a:extLst>
          </p:cNvPr>
          <p:cNvSpPr/>
          <p:nvPr/>
        </p:nvSpPr>
        <p:spPr>
          <a:xfrm>
            <a:off x="2892775" y="3594165"/>
            <a:ext cx="480484" cy="480484"/>
          </a:xfrm>
          <a:prstGeom prst="ellipse">
            <a:avLst/>
          </a:prstGeom>
          <a:solidFill>
            <a:srgbClr val="C00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2" name="!!!箭头3-4">
            <a:extLst>
              <a:ext uri="{FF2B5EF4-FFF2-40B4-BE49-F238E27FC236}">
                <a16:creationId xmlns:a16="http://schemas.microsoft.com/office/drawing/2014/main" id="{C83788F6-7353-5D84-3F45-05E80AD4937A}"/>
              </a:ext>
            </a:extLst>
          </p:cNvPr>
          <p:cNvCxnSpPr/>
          <p:nvPr/>
        </p:nvCxnSpPr>
        <p:spPr>
          <a:xfrm>
            <a:off x="2750958" y="3454401"/>
            <a:ext cx="211667" cy="218016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!!!箭头1-1">
            <a:extLst>
              <a:ext uri="{FF2B5EF4-FFF2-40B4-BE49-F238E27FC236}">
                <a16:creationId xmlns:a16="http://schemas.microsoft.com/office/drawing/2014/main" id="{AABA2FEF-155A-2ED4-F2AB-321DE4B3B6D0}"/>
              </a:ext>
            </a:extLst>
          </p:cNvPr>
          <p:cNvCxnSpPr/>
          <p:nvPr/>
        </p:nvCxnSpPr>
        <p:spPr>
          <a:xfrm flipH="1">
            <a:off x="2198507" y="2370667"/>
            <a:ext cx="213784" cy="21590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!!!箭头1-2">
            <a:extLst>
              <a:ext uri="{FF2B5EF4-FFF2-40B4-BE49-F238E27FC236}">
                <a16:creationId xmlns:a16="http://schemas.microsoft.com/office/drawing/2014/main" id="{D6AB06AE-A001-7753-3BD9-25C3731C215F}"/>
              </a:ext>
            </a:extLst>
          </p:cNvPr>
          <p:cNvCxnSpPr/>
          <p:nvPr/>
        </p:nvCxnSpPr>
        <p:spPr>
          <a:xfrm>
            <a:off x="2750958" y="2370667"/>
            <a:ext cx="211667" cy="21590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!!!箭头2-1">
            <a:extLst>
              <a:ext uri="{FF2B5EF4-FFF2-40B4-BE49-F238E27FC236}">
                <a16:creationId xmlns:a16="http://schemas.microsoft.com/office/drawing/2014/main" id="{B0FA671E-957B-AA82-739A-53376BAC5A7B}"/>
              </a:ext>
            </a:extLst>
          </p:cNvPr>
          <p:cNvCxnSpPr/>
          <p:nvPr/>
        </p:nvCxnSpPr>
        <p:spPr>
          <a:xfrm flipH="1">
            <a:off x="1639707" y="2899833"/>
            <a:ext cx="213784" cy="218016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!!!箭头2-2">
            <a:extLst>
              <a:ext uri="{FF2B5EF4-FFF2-40B4-BE49-F238E27FC236}">
                <a16:creationId xmlns:a16="http://schemas.microsoft.com/office/drawing/2014/main" id="{8A60F4F2-C8A8-7B57-4917-A8C68CA072C6}"/>
              </a:ext>
            </a:extLst>
          </p:cNvPr>
          <p:cNvCxnSpPr/>
          <p:nvPr/>
        </p:nvCxnSpPr>
        <p:spPr>
          <a:xfrm>
            <a:off x="2192158" y="2899833"/>
            <a:ext cx="211667" cy="218016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!!!泛型类">
            <a:extLst>
              <a:ext uri="{FF2B5EF4-FFF2-40B4-BE49-F238E27FC236}">
                <a16:creationId xmlns:a16="http://schemas.microsoft.com/office/drawing/2014/main" id="{EB8BD482-67BD-3376-901F-EB7E6D5E9A4B}"/>
              </a:ext>
            </a:extLst>
          </p:cNvPr>
          <p:cNvSpPr txBox="1">
            <a:spLocks/>
          </p:cNvSpPr>
          <p:nvPr/>
        </p:nvSpPr>
        <p:spPr>
          <a:xfrm>
            <a:off x="3494414" y="1002232"/>
            <a:ext cx="918961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小结</a:t>
            </a:r>
          </a:p>
        </p:txBody>
      </p:sp>
    </p:spTree>
    <p:extLst>
      <p:ext uri="{BB962C8B-B14F-4D97-AF65-F5344CB8AC3E}">
        <p14:creationId xmlns:p14="http://schemas.microsoft.com/office/powerpoint/2010/main" val="6667732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圆角矩形 5">
            <a:extLst>
              <a:ext uri="{FF2B5EF4-FFF2-40B4-BE49-F238E27FC236}">
                <a16:creationId xmlns:a16="http://schemas.microsoft.com/office/drawing/2014/main" id="{DC1E2BC2-BA0B-0B3D-EE38-BC905FD7AD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36866" y="3779859"/>
            <a:ext cx="3183234" cy="444791"/>
          </a:xfrm>
          <a:prstGeom prst="roundRect">
            <a:avLst>
              <a:gd name="adj" fmla="val 16667"/>
            </a:avLst>
          </a:prstGeom>
          <a:solidFill>
            <a:srgbClr val="C00000"/>
          </a:solidFill>
          <a:ln w="9525">
            <a:noFill/>
            <a:round/>
            <a:headEnd/>
            <a:tailEnd/>
          </a:ln>
          <a:effectLst>
            <a:outerShdw dist="63500" dir="5400000" algn="ctr" rotWithShape="0">
              <a:srgbClr val="000000">
                <a:alpha val="10999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zh-CN" altLang="en-US" sz="160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43" name="!!!泛型类">
            <a:extLst>
              <a:ext uri="{FF2B5EF4-FFF2-40B4-BE49-F238E27FC236}">
                <a16:creationId xmlns:a16="http://schemas.microsoft.com/office/drawing/2014/main" id="{A2E487F3-C6D4-828B-E65B-55EB0A9300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880" y="1002232"/>
            <a:ext cx="2089470" cy="517190"/>
          </a:xfrm>
        </p:spPr>
        <p:txBody>
          <a:bodyPr/>
          <a:lstStyle/>
          <a:p>
            <a:r>
              <a:rPr lang="zh-CN" altLang="en-US" dirty="0"/>
              <a:t>数据结构（</a:t>
            </a:r>
          </a:p>
        </p:txBody>
      </p:sp>
      <p:sp>
        <p:nvSpPr>
          <p:cNvPr id="45" name="!!!泛型类">
            <a:extLst>
              <a:ext uri="{FF2B5EF4-FFF2-40B4-BE49-F238E27FC236}">
                <a16:creationId xmlns:a16="http://schemas.microsoft.com/office/drawing/2014/main" id="{000F737A-DA2F-FD9F-A5D6-00AE7C6D8598}"/>
              </a:ext>
            </a:extLst>
          </p:cNvPr>
          <p:cNvSpPr txBox="1">
            <a:spLocks/>
          </p:cNvSpPr>
          <p:nvPr/>
        </p:nvSpPr>
        <p:spPr>
          <a:xfrm>
            <a:off x="3303538" y="1002232"/>
            <a:ext cx="322882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）</a:t>
            </a:r>
          </a:p>
        </p:txBody>
      </p:sp>
      <p:sp>
        <p:nvSpPr>
          <p:cNvPr id="52" name="!!!树">
            <a:extLst>
              <a:ext uri="{FF2B5EF4-FFF2-40B4-BE49-F238E27FC236}">
                <a16:creationId xmlns:a16="http://schemas.microsoft.com/office/drawing/2014/main" id="{5FDF6D48-5BEB-BFAE-FAC1-F596B4664F7E}"/>
              </a:ext>
            </a:extLst>
          </p:cNvPr>
          <p:cNvSpPr txBox="1">
            <a:spLocks/>
          </p:cNvSpPr>
          <p:nvPr/>
        </p:nvSpPr>
        <p:spPr>
          <a:xfrm>
            <a:off x="3018349" y="1002232"/>
            <a:ext cx="565470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树</a:t>
            </a:r>
          </a:p>
        </p:txBody>
      </p:sp>
      <p:sp>
        <p:nvSpPr>
          <p:cNvPr id="53" name="!!!平衡">
            <a:extLst>
              <a:ext uri="{FF2B5EF4-FFF2-40B4-BE49-F238E27FC236}">
                <a16:creationId xmlns:a16="http://schemas.microsoft.com/office/drawing/2014/main" id="{00F15D9E-83B9-E648-0578-60242C2EB39B}"/>
              </a:ext>
            </a:extLst>
          </p:cNvPr>
          <p:cNvSpPr txBox="1">
            <a:spLocks/>
          </p:cNvSpPr>
          <p:nvPr/>
        </p:nvSpPr>
        <p:spPr>
          <a:xfrm>
            <a:off x="2002493" y="1002232"/>
            <a:ext cx="693612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平衡</a:t>
            </a:r>
          </a:p>
        </p:txBody>
      </p:sp>
      <p:sp>
        <p:nvSpPr>
          <p:cNvPr id="54" name="!!!二叉">
            <a:extLst>
              <a:ext uri="{FF2B5EF4-FFF2-40B4-BE49-F238E27FC236}">
                <a16:creationId xmlns:a16="http://schemas.microsoft.com/office/drawing/2014/main" id="{2ADD8BD8-9BBB-3E55-174B-EC8085F4584F}"/>
              </a:ext>
            </a:extLst>
          </p:cNvPr>
          <p:cNvSpPr txBox="1">
            <a:spLocks/>
          </p:cNvSpPr>
          <p:nvPr/>
        </p:nvSpPr>
        <p:spPr>
          <a:xfrm>
            <a:off x="2510034" y="1002232"/>
            <a:ext cx="693612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二叉</a:t>
            </a:r>
          </a:p>
        </p:txBody>
      </p:sp>
      <p:sp>
        <p:nvSpPr>
          <p:cNvPr id="73" name="椭圆 72">
            <a:extLst>
              <a:ext uri="{FF2B5EF4-FFF2-40B4-BE49-F238E27FC236}">
                <a16:creationId xmlns:a16="http://schemas.microsoft.com/office/drawing/2014/main" id="{BEE722E1-CCBD-C3A1-6C32-E4803EF1FCDA}"/>
              </a:ext>
            </a:extLst>
          </p:cNvPr>
          <p:cNvSpPr/>
          <p:nvPr/>
        </p:nvSpPr>
        <p:spPr>
          <a:xfrm>
            <a:off x="2342441" y="1960033"/>
            <a:ext cx="480484" cy="48048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4" name="椭圆 73">
            <a:extLst>
              <a:ext uri="{FF2B5EF4-FFF2-40B4-BE49-F238E27FC236}">
                <a16:creationId xmlns:a16="http://schemas.microsoft.com/office/drawing/2014/main" id="{0C9F45A6-28EE-AA8D-5BA5-F54FF090E8E2}"/>
              </a:ext>
            </a:extLst>
          </p:cNvPr>
          <p:cNvSpPr/>
          <p:nvPr/>
        </p:nvSpPr>
        <p:spPr>
          <a:xfrm>
            <a:off x="1789992" y="2516717"/>
            <a:ext cx="478367" cy="480484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8" name="椭圆 77">
            <a:extLst>
              <a:ext uri="{FF2B5EF4-FFF2-40B4-BE49-F238E27FC236}">
                <a16:creationId xmlns:a16="http://schemas.microsoft.com/office/drawing/2014/main" id="{B1A7C395-63F5-52C9-0A0C-A97B289D9602}"/>
              </a:ext>
            </a:extLst>
          </p:cNvPr>
          <p:cNvSpPr/>
          <p:nvPr/>
        </p:nvSpPr>
        <p:spPr>
          <a:xfrm>
            <a:off x="1229075" y="3045883"/>
            <a:ext cx="480484" cy="480484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9" name="椭圆 78">
            <a:extLst>
              <a:ext uri="{FF2B5EF4-FFF2-40B4-BE49-F238E27FC236}">
                <a16:creationId xmlns:a16="http://schemas.microsoft.com/office/drawing/2014/main" id="{9315F1CD-5760-F3BF-D526-CF919989B315}"/>
              </a:ext>
            </a:extLst>
          </p:cNvPr>
          <p:cNvSpPr/>
          <p:nvPr/>
        </p:nvSpPr>
        <p:spPr>
          <a:xfrm>
            <a:off x="2333975" y="3045883"/>
            <a:ext cx="478367" cy="480484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9929CF3A-F132-045F-D6C6-9AA50ED211BD}"/>
              </a:ext>
            </a:extLst>
          </p:cNvPr>
          <p:cNvGrpSpPr/>
          <p:nvPr/>
        </p:nvGrpSpPr>
        <p:grpSpPr>
          <a:xfrm>
            <a:off x="2892775" y="2516717"/>
            <a:ext cx="480484" cy="480484"/>
            <a:chOff x="2892775" y="2516717"/>
            <a:chExt cx="480484" cy="480484"/>
          </a:xfrm>
        </p:grpSpPr>
        <p:sp>
          <p:nvSpPr>
            <p:cNvPr id="75" name="椭圆 74">
              <a:extLst>
                <a:ext uri="{FF2B5EF4-FFF2-40B4-BE49-F238E27FC236}">
                  <a16:creationId xmlns:a16="http://schemas.microsoft.com/office/drawing/2014/main" id="{1988AA1B-1846-4842-C9E2-67C7484C5004}"/>
                </a:ext>
              </a:extLst>
            </p:cNvPr>
            <p:cNvSpPr/>
            <p:nvPr/>
          </p:nvSpPr>
          <p:spPr>
            <a:xfrm>
              <a:off x="2892775" y="2516717"/>
              <a:ext cx="480484" cy="480484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2" name="矩形 81">
              <a:extLst>
                <a:ext uri="{FF2B5EF4-FFF2-40B4-BE49-F238E27FC236}">
                  <a16:creationId xmlns:a16="http://schemas.microsoft.com/office/drawing/2014/main" id="{6EEFD87A-F63E-82AC-04D1-D0F3C03E0755}"/>
                </a:ext>
              </a:extLst>
            </p:cNvPr>
            <p:cNvSpPr/>
            <p:nvPr/>
          </p:nvSpPr>
          <p:spPr>
            <a:xfrm>
              <a:off x="2911601" y="2588684"/>
              <a:ext cx="39626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10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78F9E729-9F9E-6059-4134-AD9116AD584E}"/>
              </a:ext>
            </a:extLst>
          </p:cNvPr>
          <p:cNvGrpSpPr/>
          <p:nvPr/>
        </p:nvGrpSpPr>
        <p:grpSpPr>
          <a:xfrm>
            <a:off x="1489561" y="4343095"/>
            <a:ext cx="1473064" cy="444791"/>
            <a:chOff x="1670105" y="4364793"/>
            <a:chExt cx="1473064" cy="444791"/>
          </a:xfrm>
        </p:grpSpPr>
        <p:sp>
          <p:nvSpPr>
            <p:cNvPr id="5" name="圆角矩形 5">
              <a:extLst>
                <a:ext uri="{FF2B5EF4-FFF2-40B4-BE49-F238E27FC236}">
                  <a16:creationId xmlns:a16="http://schemas.microsoft.com/office/drawing/2014/main" id="{3195F8AF-27E7-9B39-7EB5-D75FAC05E2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70105" y="4364793"/>
              <a:ext cx="1473064" cy="444791"/>
            </a:xfrm>
            <a:prstGeom prst="roundRect">
              <a:avLst>
                <a:gd name="adj" fmla="val 16667"/>
              </a:avLst>
            </a:prstGeom>
            <a:solidFill>
              <a:srgbClr val="0070C0"/>
            </a:solidFill>
            <a:ln w="9525">
              <a:noFill/>
              <a:round/>
              <a:headEnd/>
              <a:tailEnd/>
            </a:ln>
            <a:effectLst>
              <a:outerShdw dist="63500" dir="5400000" algn="ctr" rotWithShape="0">
                <a:srgbClr val="000000">
                  <a:alpha val="10999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endParaRPr kumimoji="0" lang="zh-CN" altLang="en-US" sz="160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6" name="!!!右左">
              <a:extLst>
                <a:ext uri="{FF2B5EF4-FFF2-40B4-BE49-F238E27FC236}">
                  <a16:creationId xmlns:a16="http://schemas.microsoft.com/office/drawing/2014/main" id="{B9AC61A6-6B14-9FE1-341D-D04DD12DFC1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55616" y="4421202"/>
              <a:ext cx="132828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9pPr>
            </a:lstStyle>
            <a:p>
              <a:pPr lvl="0"/>
              <a:r>
                <a:rPr lang="zh-CN" altLang="en-US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平衡二叉树</a:t>
              </a:r>
            </a:p>
          </p:txBody>
        </p:sp>
      </p:grpSp>
      <p:sp>
        <p:nvSpPr>
          <p:cNvPr id="3" name="TextBox 18">
            <a:extLst>
              <a:ext uri="{FF2B5EF4-FFF2-40B4-BE49-F238E27FC236}">
                <a16:creationId xmlns:a16="http://schemas.microsoft.com/office/drawing/2014/main" id="{33984BE0-AE73-5843-54AC-0F2B060155F9}"/>
              </a:ext>
            </a:extLst>
          </p:cNvPr>
          <p:cNvSpPr txBox="1"/>
          <p:nvPr/>
        </p:nvSpPr>
        <p:spPr>
          <a:xfrm>
            <a:off x="5339126" y="1558915"/>
            <a:ext cx="3478303" cy="427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594" indent="-228594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在平衡二叉树中，如何添加节点？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" name="TextBox 18">
            <a:extLst>
              <a:ext uri="{FF2B5EF4-FFF2-40B4-BE49-F238E27FC236}">
                <a16:creationId xmlns:a16="http://schemas.microsoft.com/office/drawing/2014/main" id="{48C0F91A-3689-F81E-F170-9BA925B7F2EE}"/>
              </a:ext>
            </a:extLst>
          </p:cNvPr>
          <p:cNvSpPr txBox="1"/>
          <p:nvPr/>
        </p:nvSpPr>
        <p:spPr>
          <a:xfrm>
            <a:off x="5339126" y="2114151"/>
            <a:ext cx="4825830" cy="427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594" indent="-228594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在平衡二叉树中，如果查找单个节点？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8" name="TextBox 18">
            <a:extLst>
              <a:ext uri="{FF2B5EF4-FFF2-40B4-BE49-F238E27FC236}">
                <a16:creationId xmlns:a16="http://schemas.microsoft.com/office/drawing/2014/main" id="{79D47A0B-766A-FD5E-9799-B0F7284B8834}"/>
              </a:ext>
            </a:extLst>
          </p:cNvPr>
          <p:cNvSpPr txBox="1"/>
          <p:nvPr/>
        </p:nvSpPr>
        <p:spPr>
          <a:xfrm>
            <a:off x="5339126" y="2669388"/>
            <a:ext cx="1814149" cy="427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594" indent="-228594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为什么要旋转？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9" name="TextBox 18">
            <a:extLst>
              <a:ext uri="{FF2B5EF4-FFF2-40B4-BE49-F238E27FC236}">
                <a16:creationId xmlns:a16="http://schemas.microsoft.com/office/drawing/2014/main" id="{199A6B7C-E130-E0E5-A095-F8D5D2190B3F}"/>
              </a:ext>
            </a:extLst>
          </p:cNvPr>
          <p:cNvSpPr txBox="1"/>
          <p:nvPr/>
        </p:nvSpPr>
        <p:spPr>
          <a:xfrm>
            <a:off x="5339126" y="3224624"/>
            <a:ext cx="4825830" cy="427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594" indent="-228594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旋转的触发时机？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1" name="TextBox 18">
            <a:extLst>
              <a:ext uri="{FF2B5EF4-FFF2-40B4-BE49-F238E27FC236}">
                <a16:creationId xmlns:a16="http://schemas.microsoft.com/office/drawing/2014/main" id="{F56CB5BE-7AD5-9F87-2294-82AFBDCB6AC3}"/>
              </a:ext>
            </a:extLst>
          </p:cNvPr>
          <p:cNvSpPr txBox="1"/>
          <p:nvPr/>
        </p:nvSpPr>
        <p:spPr>
          <a:xfrm>
            <a:off x="5339126" y="4335097"/>
            <a:ext cx="4825830" cy="427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594" indent="-228594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左右是什么意思？如何旋转？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2" name="TextBox 18">
            <a:extLst>
              <a:ext uri="{FF2B5EF4-FFF2-40B4-BE49-F238E27FC236}">
                <a16:creationId xmlns:a16="http://schemas.microsoft.com/office/drawing/2014/main" id="{1F3E2876-B174-791E-BADA-50427784926F}"/>
              </a:ext>
            </a:extLst>
          </p:cNvPr>
          <p:cNvSpPr txBox="1"/>
          <p:nvPr/>
        </p:nvSpPr>
        <p:spPr>
          <a:xfrm>
            <a:off x="5339126" y="3779861"/>
            <a:ext cx="3080974" cy="427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594" indent="-228594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60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左左是什么意思？如何旋转？</a:t>
            </a:r>
            <a:endParaRPr lang="en-US" altLang="zh-CN" sz="1600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3" name="TextBox 18">
            <a:extLst>
              <a:ext uri="{FF2B5EF4-FFF2-40B4-BE49-F238E27FC236}">
                <a16:creationId xmlns:a16="http://schemas.microsoft.com/office/drawing/2014/main" id="{9AD2978E-415E-D6C1-7ED1-31F4B6163C22}"/>
              </a:ext>
            </a:extLst>
          </p:cNvPr>
          <p:cNvSpPr txBox="1"/>
          <p:nvPr/>
        </p:nvSpPr>
        <p:spPr>
          <a:xfrm>
            <a:off x="5339126" y="4890334"/>
            <a:ext cx="4825830" cy="427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594" indent="-228594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右右是什么意思？如何旋转？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4" name="TextBox 18">
            <a:extLst>
              <a:ext uri="{FF2B5EF4-FFF2-40B4-BE49-F238E27FC236}">
                <a16:creationId xmlns:a16="http://schemas.microsoft.com/office/drawing/2014/main" id="{A2B6E3CB-E737-E093-0663-9432813E80B0}"/>
              </a:ext>
            </a:extLst>
          </p:cNvPr>
          <p:cNvSpPr txBox="1"/>
          <p:nvPr/>
        </p:nvSpPr>
        <p:spPr>
          <a:xfrm>
            <a:off x="5339126" y="5445570"/>
            <a:ext cx="4825830" cy="427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594" indent="-228594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右左是什么意思？如何旋转？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8" name="!!!左左">
            <a:extLst>
              <a:ext uri="{FF2B5EF4-FFF2-40B4-BE49-F238E27FC236}">
                <a16:creationId xmlns:a16="http://schemas.microsoft.com/office/drawing/2014/main" id="{18DB3F43-C7BE-016B-B561-5F021A79B175}"/>
              </a:ext>
            </a:extLst>
          </p:cNvPr>
          <p:cNvSpPr/>
          <p:nvPr/>
        </p:nvSpPr>
        <p:spPr>
          <a:xfrm>
            <a:off x="692958" y="3654469"/>
            <a:ext cx="480484" cy="480484"/>
          </a:xfrm>
          <a:prstGeom prst="ellipse">
            <a:avLst/>
          </a:prstGeom>
          <a:solidFill>
            <a:srgbClr val="C00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9" name="!!!箭头3-1">
            <a:extLst>
              <a:ext uri="{FF2B5EF4-FFF2-40B4-BE49-F238E27FC236}">
                <a16:creationId xmlns:a16="http://schemas.microsoft.com/office/drawing/2014/main" id="{6381FD64-99C7-C032-986F-7645932485AC}"/>
              </a:ext>
            </a:extLst>
          </p:cNvPr>
          <p:cNvCxnSpPr/>
          <p:nvPr/>
        </p:nvCxnSpPr>
        <p:spPr>
          <a:xfrm flipH="1">
            <a:off x="1084472" y="3491849"/>
            <a:ext cx="213784" cy="218016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!!!箭头1-1">
            <a:extLst>
              <a:ext uri="{FF2B5EF4-FFF2-40B4-BE49-F238E27FC236}">
                <a16:creationId xmlns:a16="http://schemas.microsoft.com/office/drawing/2014/main" id="{6C091CAD-8D98-EF94-9D13-4688F8BE7ECB}"/>
              </a:ext>
            </a:extLst>
          </p:cNvPr>
          <p:cNvCxnSpPr/>
          <p:nvPr/>
        </p:nvCxnSpPr>
        <p:spPr>
          <a:xfrm flipH="1">
            <a:off x="2198507" y="2370667"/>
            <a:ext cx="213784" cy="21590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!!!箭头1-2">
            <a:extLst>
              <a:ext uri="{FF2B5EF4-FFF2-40B4-BE49-F238E27FC236}">
                <a16:creationId xmlns:a16="http://schemas.microsoft.com/office/drawing/2014/main" id="{867A489A-5BCB-A0C5-6BD7-5A31547935DD}"/>
              </a:ext>
            </a:extLst>
          </p:cNvPr>
          <p:cNvCxnSpPr/>
          <p:nvPr/>
        </p:nvCxnSpPr>
        <p:spPr>
          <a:xfrm>
            <a:off x="2750958" y="2370667"/>
            <a:ext cx="211667" cy="21590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!!!箭头2-1">
            <a:extLst>
              <a:ext uri="{FF2B5EF4-FFF2-40B4-BE49-F238E27FC236}">
                <a16:creationId xmlns:a16="http://schemas.microsoft.com/office/drawing/2014/main" id="{0915C9CC-AB75-A4E9-97B6-2C03455F75C4}"/>
              </a:ext>
            </a:extLst>
          </p:cNvPr>
          <p:cNvCxnSpPr/>
          <p:nvPr/>
        </p:nvCxnSpPr>
        <p:spPr>
          <a:xfrm flipH="1">
            <a:off x="1639707" y="2899833"/>
            <a:ext cx="213784" cy="218016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!!!箭头2-2">
            <a:extLst>
              <a:ext uri="{FF2B5EF4-FFF2-40B4-BE49-F238E27FC236}">
                <a16:creationId xmlns:a16="http://schemas.microsoft.com/office/drawing/2014/main" id="{655D59A0-9585-4261-C788-811DD0ECEAE9}"/>
              </a:ext>
            </a:extLst>
          </p:cNvPr>
          <p:cNvCxnSpPr/>
          <p:nvPr/>
        </p:nvCxnSpPr>
        <p:spPr>
          <a:xfrm>
            <a:off x="2192158" y="2899833"/>
            <a:ext cx="211667" cy="218016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!!!泛型类">
            <a:extLst>
              <a:ext uri="{FF2B5EF4-FFF2-40B4-BE49-F238E27FC236}">
                <a16:creationId xmlns:a16="http://schemas.microsoft.com/office/drawing/2014/main" id="{E8A2BBA3-CAE9-2B95-E657-A92BD599BB99}"/>
              </a:ext>
            </a:extLst>
          </p:cNvPr>
          <p:cNvSpPr txBox="1">
            <a:spLocks/>
          </p:cNvSpPr>
          <p:nvPr/>
        </p:nvSpPr>
        <p:spPr>
          <a:xfrm>
            <a:off x="3494414" y="1002232"/>
            <a:ext cx="918961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小结</a:t>
            </a:r>
          </a:p>
        </p:txBody>
      </p:sp>
    </p:spTree>
    <p:extLst>
      <p:ext uri="{BB962C8B-B14F-4D97-AF65-F5344CB8AC3E}">
        <p14:creationId xmlns:p14="http://schemas.microsoft.com/office/powerpoint/2010/main" val="28363876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9E90CFB-5013-47B8-BF42-0596C1816431}"/>
              </a:ext>
            </a:extLst>
          </p:cNvPr>
          <p:cNvSpPr txBox="1"/>
          <p:nvPr/>
        </p:nvSpPr>
        <p:spPr>
          <a:xfrm>
            <a:off x="877752" y="1094478"/>
            <a:ext cx="4686300" cy="57284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0" hangingPunct="0">
              <a:lnSpc>
                <a:spcPct val="200000"/>
              </a:lnSpc>
              <a:defRPr/>
            </a:pPr>
            <a:r>
              <a:rPr lang="zh-CN" altLang="en-US" b="1" dirty="0">
                <a:solidFill>
                  <a:srgbClr val="AD2B26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泛型的学习路径</a:t>
            </a: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C732D4DE-D7E2-4C91-2D2B-A9196F13BF58}"/>
              </a:ext>
            </a:extLst>
          </p:cNvPr>
          <p:cNvSpPr/>
          <p:nvPr/>
        </p:nvSpPr>
        <p:spPr>
          <a:xfrm>
            <a:off x="1514566" y="2473779"/>
            <a:ext cx="1583871" cy="1379764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/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泛型类</a:t>
            </a: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F01A82AD-9F2C-B766-2E67-07BB00E8A61F}"/>
              </a:ext>
            </a:extLst>
          </p:cNvPr>
          <p:cNvSpPr/>
          <p:nvPr/>
        </p:nvSpPr>
        <p:spPr>
          <a:xfrm>
            <a:off x="3955687" y="2473779"/>
            <a:ext cx="1583871" cy="1379764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/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泛型</a:t>
            </a:r>
            <a:endParaRPr lang="en-US" altLang="zh-CN" sz="2400" dirty="0">
              <a:latin typeface="杨任东竹石体-Bold" panose="02000000000000000000" pitchFamily="2" charset="-122"/>
              <a:ea typeface="杨任东竹石体-Bold" panose="02000000000000000000" pitchFamily="2" charset="-122"/>
            </a:endParaRPr>
          </a:p>
          <a:p>
            <a:pPr algn="ctr"/>
            <a:r>
              <a:rPr lang="zh-CN" altLang="en-US" sz="2400" dirty="0"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方法</a:t>
            </a: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A590476E-AF15-5D8A-A6E2-2D1A728BF21C}"/>
              </a:ext>
            </a:extLst>
          </p:cNvPr>
          <p:cNvSpPr/>
          <p:nvPr/>
        </p:nvSpPr>
        <p:spPr>
          <a:xfrm>
            <a:off x="6396809" y="2473779"/>
            <a:ext cx="1583871" cy="13797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/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泛型</a:t>
            </a:r>
            <a:endParaRPr lang="en-US" altLang="zh-CN" sz="2400" dirty="0">
              <a:latin typeface="杨任东竹石体-Bold" panose="02000000000000000000" pitchFamily="2" charset="-122"/>
              <a:ea typeface="杨任东竹石体-Bold" panose="02000000000000000000" pitchFamily="2" charset="-122"/>
            </a:endParaRPr>
          </a:p>
          <a:p>
            <a:pPr algn="ctr"/>
            <a:r>
              <a:rPr lang="zh-CN" altLang="en-US" sz="2400" dirty="0"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接口</a:t>
            </a: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417B449C-62B7-5B4F-117A-9D123C339A02}"/>
              </a:ext>
            </a:extLst>
          </p:cNvPr>
          <p:cNvSpPr/>
          <p:nvPr/>
        </p:nvSpPr>
        <p:spPr>
          <a:xfrm>
            <a:off x="8927738" y="2473779"/>
            <a:ext cx="1583871" cy="1379764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/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泛型</a:t>
            </a:r>
            <a:endParaRPr lang="en-US" altLang="zh-CN" sz="2400" dirty="0">
              <a:latin typeface="杨任东竹石体-Bold" panose="02000000000000000000" pitchFamily="2" charset="-122"/>
              <a:ea typeface="杨任东竹石体-Bold" panose="02000000000000000000" pitchFamily="2" charset="-122"/>
            </a:endParaRPr>
          </a:p>
          <a:p>
            <a:pPr algn="ctr"/>
            <a:r>
              <a:rPr lang="zh-CN" altLang="en-US" sz="2400" dirty="0"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通配符</a:t>
            </a:r>
          </a:p>
        </p:txBody>
      </p:sp>
    </p:spTree>
    <p:extLst>
      <p:ext uri="{BB962C8B-B14F-4D97-AF65-F5344CB8AC3E}">
        <p14:creationId xmlns:p14="http://schemas.microsoft.com/office/powerpoint/2010/main" val="33042015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圆角矩形 5">
            <a:extLst>
              <a:ext uri="{FF2B5EF4-FFF2-40B4-BE49-F238E27FC236}">
                <a16:creationId xmlns:a16="http://schemas.microsoft.com/office/drawing/2014/main" id="{DC1E2BC2-BA0B-0B3D-EE38-BC905FD7AD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36866" y="3779859"/>
            <a:ext cx="3183234" cy="444791"/>
          </a:xfrm>
          <a:prstGeom prst="roundRect">
            <a:avLst>
              <a:gd name="adj" fmla="val 16667"/>
            </a:avLst>
          </a:prstGeom>
          <a:solidFill>
            <a:srgbClr val="C00000"/>
          </a:solidFill>
          <a:ln w="9525">
            <a:noFill/>
            <a:round/>
            <a:headEnd/>
            <a:tailEnd/>
          </a:ln>
          <a:effectLst>
            <a:outerShdw dist="63500" dir="5400000" algn="ctr" rotWithShape="0">
              <a:srgbClr val="000000">
                <a:alpha val="10999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zh-CN" altLang="en-US" sz="160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43" name="!!!泛型类">
            <a:extLst>
              <a:ext uri="{FF2B5EF4-FFF2-40B4-BE49-F238E27FC236}">
                <a16:creationId xmlns:a16="http://schemas.microsoft.com/office/drawing/2014/main" id="{A2E487F3-C6D4-828B-E65B-55EB0A9300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880" y="1002232"/>
            <a:ext cx="2089470" cy="517190"/>
          </a:xfrm>
        </p:spPr>
        <p:txBody>
          <a:bodyPr/>
          <a:lstStyle/>
          <a:p>
            <a:r>
              <a:rPr lang="zh-CN" altLang="en-US" dirty="0"/>
              <a:t>数据结构（</a:t>
            </a:r>
          </a:p>
        </p:txBody>
      </p:sp>
      <p:sp>
        <p:nvSpPr>
          <p:cNvPr id="45" name="!!!泛型类">
            <a:extLst>
              <a:ext uri="{FF2B5EF4-FFF2-40B4-BE49-F238E27FC236}">
                <a16:creationId xmlns:a16="http://schemas.microsoft.com/office/drawing/2014/main" id="{000F737A-DA2F-FD9F-A5D6-00AE7C6D8598}"/>
              </a:ext>
            </a:extLst>
          </p:cNvPr>
          <p:cNvSpPr txBox="1">
            <a:spLocks/>
          </p:cNvSpPr>
          <p:nvPr/>
        </p:nvSpPr>
        <p:spPr>
          <a:xfrm>
            <a:off x="3303538" y="1002232"/>
            <a:ext cx="322882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）</a:t>
            </a:r>
          </a:p>
        </p:txBody>
      </p:sp>
      <p:sp>
        <p:nvSpPr>
          <p:cNvPr id="52" name="!!!树">
            <a:extLst>
              <a:ext uri="{FF2B5EF4-FFF2-40B4-BE49-F238E27FC236}">
                <a16:creationId xmlns:a16="http://schemas.microsoft.com/office/drawing/2014/main" id="{5FDF6D48-5BEB-BFAE-FAC1-F596B4664F7E}"/>
              </a:ext>
            </a:extLst>
          </p:cNvPr>
          <p:cNvSpPr txBox="1">
            <a:spLocks/>
          </p:cNvSpPr>
          <p:nvPr/>
        </p:nvSpPr>
        <p:spPr>
          <a:xfrm>
            <a:off x="3018349" y="1002232"/>
            <a:ext cx="565470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树</a:t>
            </a:r>
          </a:p>
        </p:txBody>
      </p:sp>
      <p:sp>
        <p:nvSpPr>
          <p:cNvPr id="53" name="!!!平衡">
            <a:extLst>
              <a:ext uri="{FF2B5EF4-FFF2-40B4-BE49-F238E27FC236}">
                <a16:creationId xmlns:a16="http://schemas.microsoft.com/office/drawing/2014/main" id="{00F15D9E-83B9-E648-0578-60242C2EB39B}"/>
              </a:ext>
            </a:extLst>
          </p:cNvPr>
          <p:cNvSpPr txBox="1">
            <a:spLocks/>
          </p:cNvSpPr>
          <p:nvPr/>
        </p:nvSpPr>
        <p:spPr>
          <a:xfrm>
            <a:off x="2002493" y="1002232"/>
            <a:ext cx="693612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平衡</a:t>
            </a:r>
          </a:p>
        </p:txBody>
      </p:sp>
      <p:sp>
        <p:nvSpPr>
          <p:cNvPr id="54" name="!!!二叉">
            <a:extLst>
              <a:ext uri="{FF2B5EF4-FFF2-40B4-BE49-F238E27FC236}">
                <a16:creationId xmlns:a16="http://schemas.microsoft.com/office/drawing/2014/main" id="{2ADD8BD8-9BBB-3E55-174B-EC8085F4584F}"/>
              </a:ext>
            </a:extLst>
          </p:cNvPr>
          <p:cNvSpPr txBox="1">
            <a:spLocks/>
          </p:cNvSpPr>
          <p:nvPr/>
        </p:nvSpPr>
        <p:spPr>
          <a:xfrm>
            <a:off x="2510034" y="1002232"/>
            <a:ext cx="693612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二叉</a:t>
            </a:r>
          </a:p>
        </p:txBody>
      </p:sp>
      <p:sp>
        <p:nvSpPr>
          <p:cNvPr id="73" name="椭圆 72">
            <a:extLst>
              <a:ext uri="{FF2B5EF4-FFF2-40B4-BE49-F238E27FC236}">
                <a16:creationId xmlns:a16="http://schemas.microsoft.com/office/drawing/2014/main" id="{BEE722E1-CCBD-C3A1-6C32-E4803EF1FCDA}"/>
              </a:ext>
            </a:extLst>
          </p:cNvPr>
          <p:cNvSpPr/>
          <p:nvPr/>
        </p:nvSpPr>
        <p:spPr>
          <a:xfrm>
            <a:off x="2342441" y="1960033"/>
            <a:ext cx="480484" cy="48048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4" name="椭圆 73">
            <a:extLst>
              <a:ext uri="{FF2B5EF4-FFF2-40B4-BE49-F238E27FC236}">
                <a16:creationId xmlns:a16="http://schemas.microsoft.com/office/drawing/2014/main" id="{0C9F45A6-28EE-AA8D-5BA5-F54FF090E8E2}"/>
              </a:ext>
            </a:extLst>
          </p:cNvPr>
          <p:cNvSpPr/>
          <p:nvPr/>
        </p:nvSpPr>
        <p:spPr>
          <a:xfrm>
            <a:off x="1789992" y="2516717"/>
            <a:ext cx="478367" cy="480484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8" name="椭圆 77">
            <a:extLst>
              <a:ext uri="{FF2B5EF4-FFF2-40B4-BE49-F238E27FC236}">
                <a16:creationId xmlns:a16="http://schemas.microsoft.com/office/drawing/2014/main" id="{B1A7C395-63F5-52C9-0A0C-A97B289D9602}"/>
              </a:ext>
            </a:extLst>
          </p:cNvPr>
          <p:cNvSpPr/>
          <p:nvPr/>
        </p:nvSpPr>
        <p:spPr>
          <a:xfrm>
            <a:off x="1229075" y="3045883"/>
            <a:ext cx="480484" cy="480484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9" name="椭圆 78">
            <a:extLst>
              <a:ext uri="{FF2B5EF4-FFF2-40B4-BE49-F238E27FC236}">
                <a16:creationId xmlns:a16="http://schemas.microsoft.com/office/drawing/2014/main" id="{9315F1CD-5760-F3BF-D526-CF919989B315}"/>
              </a:ext>
            </a:extLst>
          </p:cNvPr>
          <p:cNvSpPr/>
          <p:nvPr/>
        </p:nvSpPr>
        <p:spPr>
          <a:xfrm>
            <a:off x="2333975" y="3045883"/>
            <a:ext cx="478367" cy="480484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ECFBFC8B-C19F-D4DA-DB01-945DEEB77DBE}"/>
              </a:ext>
            </a:extLst>
          </p:cNvPr>
          <p:cNvGrpSpPr/>
          <p:nvPr/>
        </p:nvGrpSpPr>
        <p:grpSpPr>
          <a:xfrm>
            <a:off x="2892775" y="2516717"/>
            <a:ext cx="480484" cy="480484"/>
            <a:chOff x="2892775" y="2516717"/>
            <a:chExt cx="480484" cy="480484"/>
          </a:xfrm>
        </p:grpSpPr>
        <p:sp>
          <p:nvSpPr>
            <p:cNvPr id="75" name="椭圆 74">
              <a:extLst>
                <a:ext uri="{FF2B5EF4-FFF2-40B4-BE49-F238E27FC236}">
                  <a16:creationId xmlns:a16="http://schemas.microsoft.com/office/drawing/2014/main" id="{1988AA1B-1846-4842-C9E2-67C7484C5004}"/>
                </a:ext>
              </a:extLst>
            </p:cNvPr>
            <p:cNvSpPr/>
            <p:nvPr/>
          </p:nvSpPr>
          <p:spPr>
            <a:xfrm>
              <a:off x="2892775" y="2516717"/>
              <a:ext cx="480484" cy="480484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2" name="矩形 81">
              <a:extLst>
                <a:ext uri="{FF2B5EF4-FFF2-40B4-BE49-F238E27FC236}">
                  <a16:creationId xmlns:a16="http://schemas.microsoft.com/office/drawing/2014/main" id="{6EEFD87A-F63E-82AC-04D1-D0F3C03E0755}"/>
                </a:ext>
              </a:extLst>
            </p:cNvPr>
            <p:cNvSpPr/>
            <p:nvPr/>
          </p:nvSpPr>
          <p:spPr>
            <a:xfrm>
              <a:off x="2911601" y="2588684"/>
              <a:ext cx="39626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10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78F9E729-9F9E-6059-4134-AD9116AD584E}"/>
              </a:ext>
            </a:extLst>
          </p:cNvPr>
          <p:cNvGrpSpPr/>
          <p:nvPr/>
        </p:nvGrpSpPr>
        <p:grpSpPr>
          <a:xfrm>
            <a:off x="1489561" y="4343095"/>
            <a:ext cx="1473064" cy="444791"/>
            <a:chOff x="1670105" y="4364793"/>
            <a:chExt cx="1473064" cy="444791"/>
          </a:xfrm>
        </p:grpSpPr>
        <p:sp>
          <p:nvSpPr>
            <p:cNvPr id="5" name="圆角矩形 5">
              <a:extLst>
                <a:ext uri="{FF2B5EF4-FFF2-40B4-BE49-F238E27FC236}">
                  <a16:creationId xmlns:a16="http://schemas.microsoft.com/office/drawing/2014/main" id="{3195F8AF-27E7-9B39-7EB5-D75FAC05E2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70105" y="4364793"/>
              <a:ext cx="1473064" cy="444791"/>
            </a:xfrm>
            <a:prstGeom prst="roundRect">
              <a:avLst>
                <a:gd name="adj" fmla="val 16667"/>
              </a:avLst>
            </a:prstGeom>
            <a:solidFill>
              <a:srgbClr val="0070C0"/>
            </a:solidFill>
            <a:ln w="9525">
              <a:noFill/>
              <a:round/>
              <a:headEnd/>
              <a:tailEnd/>
            </a:ln>
            <a:effectLst>
              <a:outerShdw dist="63500" dir="5400000" algn="ctr" rotWithShape="0">
                <a:srgbClr val="000000">
                  <a:alpha val="10999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endParaRPr kumimoji="0" lang="zh-CN" altLang="en-US" sz="160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6" name="!!!右左">
              <a:extLst>
                <a:ext uri="{FF2B5EF4-FFF2-40B4-BE49-F238E27FC236}">
                  <a16:creationId xmlns:a16="http://schemas.microsoft.com/office/drawing/2014/main" id="{B9AC61A6-6B14-9FE1-341D-D04DD12DFC1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55616" y="4421202"/>
              <a:ext cx="132828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9pPr>
            </a:lstStyle>
            <a:p>
              <a:pPr lvl="0"/>
              <a:r>
                <a:rPr lang="zh-CN" altLang="en-US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平衡二叉树</a:t>
              </a:r>
            </a:p>
          </p:txBody>
        </p:sp>
      </p:grpSp>
      <p:sp>
        <p:nvSpPr>
          <p:cNvPr id="3" name="TextBox 18">
            <a:extLst>
              <a:ext uri="{FF2B5EF4-FFF2-40B4-BE49-F238E27FC236}">
                <a16:creationId xmlns:a16="http://schemas.microsoft.com/office/drawing/2014/main" id="{33984BE0-AE73-5843-54AC-0F2B060155F9}"/>
              </a:ext>
            </a:extLst>
          </p:cNvPr>
          <p:cNvSpPr txBox="1"/>
          <p:nvPr/>
        </p:nvSpPr>
        <p:spPr>
          <a:xfrm>
            <a:off x="5339126" y="1558915"/>
            <a:ext cx="3478303" cy="427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594" indent="-228594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在平衡二叉树中，如何添加节点？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" name="TextBox 18">
            <a:extLst>
              <a:ext uri="{FF2B5EF4-FFF2-40B4-BE49-F238E27FC236}">
                <a16:creationId xmlns:a16="http://schemas.microsoft.com/office/drawing/2014/main" id="{48C0F91A-3689-F81E-F170-9BA925B7F2EE}"/>
              </a:ext>
            </a:extLst>
          </p:cNvPr>
          <p:cNvSpPr txBox="1"/>
          <p:nvPr/>
        </p:nvSpPr>
        <p:spPr>
          <a:xfrm>
            <a:off x="5339126" y="2114151"/>
            <a:ext cx="4825830" cy="427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594" indent="-228594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在平衡二叉树中，如果查找单个节点？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8" name="TextBox 18">
            <a:extLst>
              <a:ext uri="{FF2B5EF4-FFF2-40B4-BE49-F238E27FC236}">
                <a16:creationId xmlns:a16="http://schemas.microsoft.com/office/drawing/2014/main" id="{79D47A0B-766A-FD5E-9799-B0F7284B8834}"/>
              </a:ext>
            </a:extLst>
          </p:cNvPr>
          <p:cNvSpPr txBox="1"/>
          <p:nvPr/>
        </p:nvSpPr>
        <p:spPr>
          <a:xfrm>
            <a:off x="5339126" y="2669388"/>
            <a:ext cx="1814149" cy="427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594" indent="-228594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为什么要旋转？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9" name="TextBox 18">
            <a:extLst>
              <a:ext uri="{FF2B5EF4-FFF2-40B4-BE49-F238E27FC236}">
                <a16:creationId xmlns:a16="http://schemas.microsoft.com/office/drawing/2014/main" id="{199A6B7C-E130-E0E5-A095-F8D5D2190B3F}"/>
              </a:ext>
            </a:extLst>
          </p:cNvPr>
          <p:cNvSpPr txBox="1"/>
          <p:nvPr/>
        </p:nvSpPr>
        <p:spPr>
          <a:xfrm>
            <a:off x="5339126" y="3224624"/>
            <a:ext cx="4825830" cy="427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594" indent="-228594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旋转的触发时机？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1" name="TextBox 18">
            <a:extLst>
              <a:ext uri="{FF2B5EF4-FFF2-40B4-BE49-F238E27FC236}">
                <a16:creationId xmlns:a16="http://schemas.microsoft.com/office/drawing/2014/main" id="{F56CB5BE-7AD5-9F87-2294-82AFBDCB6AC3}"/>
              </a:ext>
            </a:extLst>
          </p:cNvPr>
          <p:cNvSpPr txBox="1"/>
          <p:nvPr/>
        </p:nvSpPr>
        <p:spPr>
          <a:xfrm>
            <a:off x="5339126" y="4335097"/>
            <a:ext cx="4825830" cy="427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594" indent="-228594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左右是什么意思？如何旋转？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2" name="TextBox 18">
            <a:extLst>
              <a:ext uri="{FF2B5EF4-FFF2-40B4-BE49-F238E27FC236}">
                <a16:creationId xmlns:a16="http://schemas.microsoft.com/office/drawing/2014/main" id="{1F3E2876-B174-791E-BADA-50427784926F}"/>
              </a:ext>
            </a:extLst>
          </p:cNvPr>
          <p:cNvSpPr txBox="1"/>
          <p:nvPr/>
        </p:nvSpPr>
        <p:spPr>
          <a:xfrm>
            <a:off x="5339126" y="3779861"/>
            <a:ext cx="3080974" cy="427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594" indent="-228594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60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左左是什么意思？如何旋转？</a:t>
            </a:r>
            <a:endParaRPr lang="en-US" altLang="zh-CN" sz="1600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3" name="TextBox 18">
            <a:extLst>
              <a:ext uri="{FF2B5EF4-FFF2-40B4-BE49-F238E27FC236}">
                <a16:creationId xmlns:a16="http://schemas.microsoft.com/office/drawing/2014/main" id="{9AD2978E-415E-D6C1-7ED1-31F4B6163C22}"/>
              </a:ext>
            </a:extLst>
          </p:cNvPr>
          <p:cNvSpPr txBox="1"/>
          <p:nvPr/>
        </p:nvSpPr>
        <p:spPr>
          <a:xfrm>
            <a:off x="5339126" y="4890334"/>
            <a:ext cx="4825830" cy="427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594" indent="-228594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右右是什么意思？如何旋转？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4" name="TextBox 18">
            <a:extLst>
              <a:ext uri="{FF2B5EF4-FFF2-40B4-BE49-F238E27FC236}">
                <a16:creationId xmlns:a16="http://schemas.microsoft.com/office/drawing/2014/main" id="{A2B6E3CB-E737-E093-0663-9432813E80B0}"/>
              </a:ext>
            </a:extLst>
          </p:cNvPr>
          <p:cNvSpPr txBox="1"/>
          <p:nvPr/>
        </p:nvSpPr>
        <p:spPr>
          <a:xfrm>
            <a:off x="5339126" y="5445570"/>
            <a:ext cx="4825830" cy="427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594" indent="-228594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右左是什么意思？如何旋转？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8" name="!!!左左">
            <a:extLst>
              <a:ext uri="{FF2B5EF4-FFF2-40B4-BE49-F238E27FC236}">
                <a16:creationId xmlns:a16="http://schemas.microsoft.com/office/drawing/2014/main" id="{18DB3F43-C7BE-016B-B561-5F021A79B175}"/>
              </a:ext>
            </a:extLst>
          </p:cNvPr>
          <p:cNvSpPr/>
          <p:nvPr/>
        </p:nvSpPr>
        <p:spPr>
          <a:xfrm>
            <a:off x="1714631" y="3654469"/>
            <a:ext cx="480484" cy="480484"/>
          </a:xfrm>
          <a:prstGeom prst="ellipse">
            <a:avLst/>
          </a:prstGeom>
          <a:solidFill>
            <a:srgbClr val="C00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9" name="!!!箭头3-1">
            <a:extLst>
              <a:ext uri="{FF2B5EF4-FFF2-40B4-BE49-F238E27FC236}">
                <a16:creationId xmlns:a16="http://schemas.microsoft.com/office/drawing/2014/main" id="{6381FD64-99C7-C032-986F-7645932485AC}"/>
              </a:ext>
            </a:extLst>
          </p:cNvPr>
          <p:cNvCxnSpPr>
            <a:cxnSpLocks/>
          </p:cNvCxnSpPr>
          <p:nvPr/>
        </p:nvCxnSpPr>
        <p:spPr>
          <a:xfrm>
            <a:off x="1622064" y="3473768"/>
            <a:ext cx="213784" cy="218016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!!!箭头1-1">
            <a:extLst>
              <a:ext uri="{FF2B5EF4-FFF2-40B4-BE49-F238E27FC236}">
                <a16:creationId xmlns:a16="http://schemas.microsoft.com/office/drawing/2014/main" id="{28B99D9F-C709-E7EE-EEA9-E69CF8763416}"/>
              </a:ext>
            </a:extLst>
          </p:cNvPr>
          <p:cNvCxnSpPr/>
          <p:nvPr/>
        </p:nvCxnSpPr>
        <p:spPr>
          <a:xfrm flipH="1">
            <a:off x="2198507" y="2370667"/>
            <a:ext cx="213784" cy="21590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!!!箭头1-2">
            <a:extLst>
              <a:ext uri="{FF2B5EF4-FFF2-40B4-BE49-F238E27FC236}">
                <a16:creationId xmlns:a16="http://schemas.microsoft.com/office/drawing/2014/main" id="{D9351963-1FDA-3EED-6138-3E77E150239C}"/>
              </a:ext>
            </a:extLst>
          </p:cNvPr>
          <p:cNvCxnSpPr/>
          <p:nvPr/>
        </p:nvCxnSpPr>
        <p:spPr>
          <a:xfrm>
            <a:off x="2750958" y="2370667"/>
            <a:ext cx="211667" cy="21590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!!!箭头2-1">
            <a:extLst>
              <a:ext uri="{FF2B5EF4-FFF2-40B4-BE49-F238E27FC236}">
                <a16:creationId xmlns:a16="http://schemas.microsoft.com/office/drawing/2014/main" id="{DBB96740-D378-A423-142D-9881D1552CFF}"/>
              </a:ext>
            </a:extLst>
          </p:cNvPr>
          <p:cNvCxnSpPr/>
          <p:nvPr/>
        </p:nvCxnSpPr>
        <p:spPr>
          <a:xfrm flipH="1">
            <a:off x="1639707" y="2899833"/>
            <a:ext cx="213784" cy="218016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!!!箭头2-2">
            <a:extLst>
              <a:ext uri="{FF2B5EF4-FFF2-40B4-BE49-F238E27FC236}">
                <a16:creationId xmlns:a16="http://schemas.microsoft.com/office/drawing/2014/main" id="{DBA4209F-B6B3-7402-BF96-0F9B6F4D7836}"/>
              </a:ext>
            </a:extLst>
          </p:cNvPr>
          <p:cNvCxnSpPr/>
          <p:nvPr/>
        </p:nvCxnSpPr>
        <p:spPr>
          <a:xfrm>
            <a:off x="2192158" y="2899833"/>
            <a:ext cx="211667" cy="218016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!!!泛型类">
            <a:extLst>
              <a:ext uri="{FF2B5EF4-FFF2-40B4-BE49-F238E27FC236}">
                <a16:creationId xmlns:a16="http://schemas.microsoft.com/office/drawing/2014/main" id="{CBC68FAD-2C56-3E04-8380-9684450E88C5}"/>
              </a:ext>
            </a:extLst>
          </p:cNvPr>
          <p:cNvSpPr txBox="1">
            <a:spLocks/>
          </p:cNvSpPr>
          <p:nvPr/>
        </p:nvSpPr>
        <p:spPr>
          <a:xfrm>
            <a:off x="3494414" y="1002232"/>
            <a:ext cx="918961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小结</a:t>
            </a:r>
          </a:p>
        </p:txBody>
      </p:sp>
    </p:spTree>
    <p:extLst>
      <p:ext uri="{BB962C8B-B14F-4D97-AF65-F5344CB8AC3E}">
        <p14:creationId xmlns:p14="http://schemas.microsoft.com/office/powerpoint/2010/main" val="18379437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圆角矩形 5">
            <a:extLst>
              <a:ext uri="{FF2B5EF4-FFF2-40B4-BE49-F238E27FC236}">
                <a16:creationId xmlns:a16="http://schemas.microsoft.com/office/drawing/2014/main" id="{DC1E2BC2-BA0B-0B3D-EE38-BC905FD7AD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36866" y="3779859"/>
            <a:ext cx="3183234" cy="444791"/>
          </a:xfrm>
          <a:prstGeom prst="roundRect">
            <a:avLst>
              <a:gd name="adj" fmla="val 16667"/>
            </a:avLst>
          </a:prstGeom>
          <a:solidFill>
            <a:srgbClr val="C00000"/>
          </a:solidFill>
          <a:ln w="9525">
            <a:noFill/>
            <a:round/>
            <a:headEnd/>
            <a:tailEnd/>
          </a:ln>
          <a:effectLst>
            <a:outerShdw dist="63500" dir="5400000" algn="ctr" rotWithShape="0">
              <a:srgbClr val="000000">
                <a:alpha val="10999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zh-CN" altLang="en-US" sz="160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43" name="!!!泛型类">
            <a:extLst>
              <a:ext uri="{FF2B5EF4-FFF2-40B4-BE49-F238E27FC236}">
                <a16:creationId xmlns:a16="http://schemas.microsoft.com/office/drawing/2014/main" id="{A2E487F3-C6D4-828B-E65B-55EB0A9300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880" y="1002232"/>
            <a:ext cx="2089470" cy="517190"/>
          </a:xfrm>
        </p:spPr>
        <p:txBody>
          <a:bodyPr/>
          <a:lstStyle/>
          <a:p>
            <a:r>
              <a:rPr lang="zh-CN" altLang="en-US" dirty="0"/>
              <a:t>数据结构（</a:t>
            </a:r>
          </a:p>
        </p:txBody>
      </p:sp>
      <p:sp>
        <p:nvSpPr>
          <p:cNvPr id="45" name="!!!泛型类">
            <a:extLst>
              <a:ext uri="{FF2B5EF4-FFF2-40B4-BE49-F238E27FC236}">
                <a16:creationId xmlns:a16="http://schemas.microsoft.com/office/drawing/2014/main" id="{000F737A-DA2F-FD9F-A5D6-00AE7C6D8598}"/>
              </a:ext>
            </a:extLst>
          </p:cNvPr>
          <p:cNvSpPr txBox="1">
            <a:spLocks/>
          </p:cNvSpPr>
          <p:nvPr/>
        </p:nvSpPr>
        <p:spPr>
          <a:xfrm>
            <a:off x="3303538" y="1002232"/>
            <a:ext cx="322882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）</a:t>
            </a:r>
          </a:p>
        </p:txBody>
      </p:sp>
      <p:sp>
        <p:nvSpPr>
          <p:cNvPr id="52" name="!!!树">
            <a:extLst>
              <a:ext uri="{FF2B5EF4-FFF2-40B4-BE49-F238E27FC236}">
                <a16:creationId xmlns:a16="http://schemas.microsoft.com/office/drawing/2014/main" id="{5FDF6D48-5BEB-BFAE-FAC1-F596B4664F7E}"/>
              </a:ext>
            </a:extLst>
          </p:cNvPr>
          <p:cNvSpPr txBox="1">
            <a:spLocks/>
          </p:cNvSpPr>
          <p:nvPr/>
        </p:nvSpPr>
        <p:spPr>
          <a:xfrm>
            <a:off x="3018349" y="1002232"/>
            <a:ext cx="565470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树</a:t>
            </a:r>
          </a:p>
        </p:txBody>
      </p:sp>
      <p:sp>
        <p:nvSpPr>
          <p:cNvPr id="53" name="!!!平衡">
            <a:extLst>
              <a:ext uri="{FF2B5EF4-FFF2-40B4-BE49-F238E27FC236}">
                <a16:creationId xmlns:a16="http://schemas.microsoft.com/office/drawing/2014/main" id="{00F15D9E-83B9-E648-0578-60242C2EB39B}"/>
              </a:ext>
            </a:extLst>
          </p:cNvPr>
          <p:cNvSpPr txBox="1">
            <a:spLocks/>
          </p:cNvSpPr>
          <p:nvPr/>
        </p:nvSpPr>
        <p:spPr>
          <a:xfrm>
            <a:off x="2002493" y="1002232"/>
            <a:ext cx="693612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平衡</a:t>
            </a:r>
          </a:p>
        </p:txBody>
      </p:sp>
      <p:sp>
        <p:nvSpPr>
          <p:cNvPr id="54" name="!!!二叉">
            <a:extLst>
              <a:ext uri="{FF2B5EF4-FFF2-40B4-BE49-F238E27FC236}">
                <a16:creationId xmlns:a16="http://schemas.microsoft.com/office/drawing/2014/main" id="{2ADD8BD8-9BBB-3E55-174B-EC8085F4584F}"/>
              </a:ext>
            </a:extLst>
          </p:cNvPr>
          <p:cNvSpPr txBox="1">
            <a:spLocks/>
          </p:cNvSpPr>
          <p:nvPr/>
        </p:nvSpPr>
        <p:spPr>
          <a:xfrm>
            <a:off x="2510034" y="1002232"/>
            <a:ext cx="693612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二叉</a:t>
            </a:r>
          </a:p>
        </p:txBody>
      </p:sp>
      <p:sp>
        <p:nvSpPr>
          <p:cNvPr id="73" name="椭圆 72">
            <a:extLst>
              <a:ext uri="{FF2B5EF4-FFF2-40B4-BE49-F238E27FC236}">
                <a16:creationId xmlns:a16="http://schemas.microsoft.com/office/drawing/2014/main" id="{BEE722E1-CCBD-C3A1-6C32-E4803EF1FCDA}"/>
              </a:ext>
            </a:extLst>
          </p:cNvPr>
          <p:cNvSpPr/>
          <p:nvPr/>
        </p:nvSpPr>
        <p:spPr>
          <a:xfrm>
            <a:off x="2342441" y="1960033"/>
            <a:ext cx="480484" cy="48048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4" name="椭圆 73">
            <a:extLst>
              <a:ext uri="{FF2B5EF4-FFF2-40B4-BE49-F238E27FC236}">
                <a16:creationId xmlns:a16="http://schemas.microsoft.com/office/drawing/2014/main" id="{0C9F45A6-28EE-AA8D-5BA5-F54FF090E8E2}"/>
              </a:ext>
            </a:extLst>
          </p:cNvPr>
          <p:cNvSpPr/>
          <p:nvPr/>
        </p:nvSpPr>
        <p:spPr>
          <a:xfrm>
            <a:off x="1789992" y="2516717"/>
            <a:ext cx="478367" cy="480484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8" name="椭圆 77">
            <a:extLst>
              <a:ext uri="{FF2B5EF4-FFF2-40B4-BE49-F238E27FC236}">
                <a16:creationId xmlns:a16="http://schemas.microsoft.com/office/drawing/2014/main" id="{B1A7C395-63F5-52C9-0A0C-A97B289D9602}"/>
              </a:ext>
            </a:extLst>
          </p:cNvPr>
          <p:cNvSpPr/>
          <p:nvPr/>
        </p:nvSpPr>
        <p:spPr>
          <a:xfrm>
            <a:off x="1229075" y="3045883"/>
            <a:ext cx="480484" cy="480484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9" name="椭圆 78">
            <a:extLst>
              <a:ext uri="{FF2B5EF4-FFF2-40B4-BE49-F238E27FC236}">
                <a16:creationId xmlns:a16="http://schemas.microsoft.com/office/drawing/2014/main" id="{9315F1CD-5760-F3BF-D526-CF919989B315}"/>
              </a:ext>
            </a:extLst>
          </p:cNvPr>
          <p:cNvSpPr/>
          <p:nvPr/>
        </p:nvSpPr>
        <p:spPr>
          <a:xfrm>
            <a:off x="2333975" y="3045883"/>
            <a:ext cx="478367" cy="480484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15DE1A19-F4CA-6682-E9B9-7E4FC94DAA16}"/>
              </a:ext>
            </a:extLst>
          </p:cNvPr>
          <p:cNvGrpSpPr/>
          <p:nvPr/>
        </p:nvGrpSpPr>
        <p:grpSpPr>
          <a:xfrm>
            <a:off x="2892775" y="2516717"/>
            <a:ext cx="480484" cy="480484"/>
            <a:chOff x="2892775" y="2516717"/>
            <a:chExt cx="480484" cy="480484"/>
          </a:xfrm>
        </p:grpSpPr>
        <p:sp>
          <p:nvSpPr>
            <p:cNvPr id="75" name="椭圆 74">
              <a:extLst>
                <a:ext uri="{FF2B5EF4-FFF2-40B4-BE49-F238E27FC236}">
                  <a16:creationId xmlns:a16="http://schemas.microsoft.com/office/drawing/2014/main" id="{1988AA1B-1846-4842-C9E2-67C7484C5004}"/>
                </a:ext>
              </a:extLst>
            </p:cNvPr>
            <p:cNvSpPr/>
            <p:nvPr/>
          </p:nvSpPr>
          <p:spPr>
            <a:xfrm>
              <a:off x="2892775" y="2516717"/>
              <a:ext cx="480484" cy="480484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2" name="矩形 81">
              <a:extLst>
                <a:ext uri="{FF2B5EF4-FFF2-40B4-BE49-F238E27FC236}">
                  <a16:creationId xmlns:a16="http://schemas.microsoft.com/office/drawing/2014/main" id="{6EEFD87A-F63E-82AC-04D1-D0F3C03E0755}"/>
                </a:ext>
              </a:extLst>
            </p:cNvPr>
            <p:cNvSpPr/>
            <p:nvPr/>
          </p:nvSpPr>
          <p:spPr>
            <a:xfrm>
              <a:off x="2911601" y="2588684"/>
              <a:ext cx="39626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10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78F9E729-9F9E-6059-4134-AD9116AD584E}"/>
              </a:ext>
            </a:extLst>
          </p:cNvPr>
          <p:cNvGrpSpPr/>
          <p:nvPr/>
        </p:nvGrpSpPr>
        <p:grpSpPr>
          <a:xfrm>
            <a:off x="1489561" y="4343095"/>
            <a:ext cx="1473064" cy="444791"/>
            <a:chOff x="1670105" y="4364793"/>
            <a:chExt cx="1473064" cy="444791"/>
          </a:xfrm>
        </p:grpSpPr>
        <p:sp>
          <p:nvSpPr>
            <p:cNvPr id="5" name="圆角矩形 5">
              <a:extLst>
                <a:ext uri="{FF2B5EF4-FFF2-40B4-BE49-F238E27FC236}">
                  <a16:creationId xmlns:a16="http://schemas.microsoft.com/office/drawing/2014/main" id="{3195F8AF-27E7-9B39-7EB5-D75FAC05E2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70105" y="4364793"/>
              <a:ext cx="1473064" cy="444791"/>
            </a:xfrm>
            <a:prstGeom prst="roundRect">
              <a:avLst>
                <a:gd name="adj" fmla="val 16667"/>
              </a:avLst>
            </a:prstGeom>
            <a:solidFill>
              <a:srgbClr val="0070C0"/>
            </a:solidFill>
            <a:ln w="9525">
              <a:noFill/>
              <a:round/>
              <a:headEnd/>
              <a:tailEnd/>
            </a:ln>
            <a:effectLst>
              <a:outerShdw dist="63500" dir="5400000" algn="ctr" rotWithShape="0">
                <a:srgbClr val="000000">
                  <a:alpha val="10999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endParaRPr kumimoji="0" lang="zh-CN" altLang="en-US" sz="160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6" name="!!!右左">
              <a:extLst>
                <a:ext uri="{FF2B5EF4-FFF2-40B4-BE49-F238E27FC236}">
                  <a16:creationId xmlns:a16="http://schemas.microsoft.com/office/drawing/2014/main" id="{B9AC61A6-6B14-9FE1-341D-D04DD12DFC1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55616" y="4421202"/>
              <a:ext cx="132828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9pPr>
            </a:lstStyle>
            <a:p>
              <a:pPr lvl="0"/>
              <a:r>
                <a:rPr lang="zh-CN" altLang="en-US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平衡二叉树</a:t>
              </a:r>
            </a:p>
          </p:txBody>
        </p:sp>
      </p:grpSp>
      <p:sp>
        <p:nvSpPr>
          <p:cNvPr id="3" name="TextBox 18">
            <a:extLst>
              <a:ext uri="{FF2B5EF4-FFF2-40B4-BE49-F238E27FC236}">
                <a16:creationId xmlns:a16="http://schemas.microsoft.com/office/drawing/2014/main" id="{33984BE0-AE73-5843-54AC-0F2B060155F9}"/>
              </a:ext>
            </a:extLst>
          </p:cNvPr>
          <p:cNvSpPr txBox="1"/>
          <p:nvPr/>
        </p:nvSpPr>
        <p:spPr>
          <a:xfrm>
            <a:off x="5339126" y="1558915"/>
            <a:ext cx="3478303" cy="427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594" indent="-228594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在平衡二叉树中，如何添加节点？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" name="TextBox 18">
            <a:extLst>
              <a:ext uri="{FF2B5EF4-FFF2-40B4-BE49-F238E27FC236}">
                <a16:creationId xmlns:a16="http://schemas.microsoft.com/office/drawing/2014/main" id="{48C0F91A-3689-F81E-F170-9BA925B7F2EE}"/>
              </a:ext>
            </a:extLst>
          </p:cNvPr>
          <p:cNvSpPr txBox="1"/>
          <p:nvPr/>
        </p:nvSpPr>
        <p:spPr>
          <a:xfrm>
            <a:off x="5339126" y="2114151"/>
            <a:ext cx="4825830" cy="427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594" indent="-228594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在平衡二叉树中，如果查找单个节点？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8" name="TextBox 18">
            <a:extLst>
              <a:ext uri="{FF2B5EF4-FFF2-40B4-BE49-F238E27FC236}">
                <a16:creationId xmlns:a16="http://schemas.microsoft.com/office/drawing/2014/main" id="{79D47A0B-766A-FD5E-9799-B0F7284B8834}"/>
              </a:ext>
            </a:extLst>
          </p:cNvPr>
          <p:cNvSpPr txBox="1"/>
          <p:nvPr/>
        </p:nvSpPr>
        <p:spPr>
          <a:xfrm>
            <a:off x="5339126" y="2669388"/>
            <a:ext cx="1814149" cy="427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594" indent="-228594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为什么要旋转？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9" name="TextBox 18">
            <a:extLst>
              <a:ext uri="{FF2B5EF4-FFF2-40B4-BE49-F238E27FC236}">
                <a16:creationId xmlns:a16="http://schemas.microsoft.com/office/drawing/2014/main" id="{199A6B7C-E130-E0E5-A095-F8D5D2190B3F}"/>
              </a:ext>
            </a:extLst>
          </p:cNvPr>
          <p:cNvSpPr txBox="1"/>
          <p:nvPr/>
        </p:nvSpPr>
        <p:spPr>
          <a:xfrm>
            <a:off x="5339126" y="3224624"/>
            <a:ext cx="4825830" cy="427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594" indent="-228594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旋转的触发时机？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1" name="TextBox 18">
            <a:extLst>
              <a:ext uri="{FF2B5EF4-FFF2-40B4-BE49-F238E27FC236}">
                <a16:creationId xmlns:a16="http://schemas.microsoft.com/office/drawing/2014/main" id="{F56CB5BE-7AD5-9F87-2294-82AFBDCB6AC3}"/>
              </a:ext>
            </a:extLst>
          </p:cNvPr>
          <p:cNvSpPr txBox="1"/>
          <p:nvPr/>
        </p:nvSpPr>
        <p:spPr>
          <a:xfrm>
            <a:off x="5339126" y="4335097"/>
            <a:ext cx="4825830" cy="427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594" indent="-228594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左右是什么意思？如何旋转？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2" name="TextBox 18">
            <a:extLst>
              <a:ext uri="{FF2B5EF4-FFF2-40B4-BE49-F238E27FC236}">
                <a16:creationId xmlns:a16="http://schemas.microsoft.com/office/drawing/2014/main" id="{1F3E2876-B174-791E-BADA-50427784926F}"/>
              </a:ext>
            </a:extLst>
          </p:cNvPr>
          <p:cNvSpPr txBox="1"/>
          <p:nvPr/>
        </p:nvSpPr>
        <p:spPr>
          <a:xfrm>
            <a:off x="5339126" y="3779861"/>
            <a:ext cx="3080974" cy="427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594" indent="-228594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60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左左是什么意思？如何旋转？</a:t>
            </a:r>
            <a:endParaRPr lang="en-US" altLang="zh-CN" sz="1600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3" name="TextBox 18">
            <a:extLst>
              <a:ext uri="{FF2B5EF4-FFF2-40B4-BE49-F238E27FC236}">
                <a16:creationId xmlns:a16="http://schemas.microsoft.com/office/drawing/2014/main" id="{9AD2978E-415E-D6C1-7ED1-31F4B6163C22}"/>
              </a:ext>
            </a:extLst>
          </p:cNvPr>
          <p:cNvSpPr txBox="1"/>
          <p:nvPr/>
        </p:nvSpPr>
        <p:spPr>
          <a:xfrm>
            <a:off x="5339126" y="4890334"/>
            <a:ext cx="4825830" cy="427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594" indent="-228594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右右是什么意思？如何旋转？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4" name="TextBox 18">
            <a:extLst>
              <a:ext uri="{FF2B5EF4-FFF2-40B4-BE49-F238E27FC236}">
                <a16:creationId xmlns:a16="http://schemas.microsoft.com/office/drawing/2014/main" id="{A2B6E3CB-E737-E093-0663-9432813E80B0}"/>
              </a:ext>
            </a:extLst>
          </p:cNvPr>
          <p:cNvSpPr txBox="1"/>
          <p:nvPr/>
        </p:nvSpPr>
        <p:spPr>
          <a:xfrm>
            <a:off x="5339126" y="5445570"/>
            <a:ext cx="4825830" cy="427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594" indent="-228594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右左是什么意思？如何旋转？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8" name="!!!左左">
            <a:extLst>
              <a:ext uri="{FF2B5EF4-FFF2-40B4-BE49-F238E27FC236}">
                <a16:creationId xmlns:a16="http://schemas.microsoft.com/office/drawing/2014/main" id="{18DB3F43-C7BE-016B-B561-5F021A79B175}"/>
              </a:ext>
            </a:extLst>
          </p:cNvPr>
          <p:cNvSpPr/>
          <p:nvPr/>
        </p:nvSpPr>
        <p:spPr>
          <a:xfrm>
            <a:off x="692958" y="3654469"/>
            <a:ext cx="480484" cy="480484"/>
          </a:xfrm>
          <a:prstGeom prst="ellipse">
            <a:avLst/>
          </a:prstGeom>
          <a:solidFill>
            <a:srgbClr val="C00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3" name="!!!箭头3-1">
            <a:extLst>
              <a:ext uri="{FF2B5EF4-FFF2-40B4-BE49-F238E27FC236}">
                <a16:creationId xmlns:a16="http://schemas.microsoft.com/office/drawing/2014/main" id="{DCE658BD-6CBC-B436-DD23-14D1726CC215}"/>
              </a:ext>
            </a:extLst>
          </p:cNvPr>
          <p:cNvCxnSpPr/>
          <p:nvPr/>
        </p:nvCxnSpPr>
        <p:spPr>
          <a:xfrm flipH="1">
            <a:off x="1084472" y="3491849"/>
            <a:ext cx="213784" cy="218016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!!!箭头1-1">
            <a:extLst>
              <a:ext uri="{FF2B5EF4-FFF2-40B4-BE49-F238E27FC236}">
                <a16:creationId xmlns:a16="http://schemas.microsoft.com/office/drawing/2014/main" id="{D202A73F-13F1-BE4D-A954-F04EF034642E}"/>
              </a:ext>
            </a:extLst>
          </p:cNvPr>
          <p:cNvCxnSpPr/>
          <p:nvPr/>
        </p:nvCxnSpPr>
        <p:spPr>
          <a:xfrm flipH="1">
            <a:off x="2198507" y="2370667"/>
            <a:ext cx="213784" cy="21590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!!!箭头1-2">
            <a:extLst>
              <a:ext uri="{FF2B5EF4-FFF2-40B4-BE49-F238E27FC236}">
                <a16:creationId xmlns:a16="http://schemas.microsoft.com/office/drawing/2014/main" id="{7FFC6D1C-0BAF-91DA-23C2-D6E18B8C26D6}"/>
              </a:ext>
            </a:extLst>
          </p:cNvPr>
          <p:cNvCxnSpPr/>
          <p:nvPr/>
        </p:nvCxnSpPr>
        <p:spPr>
          <a:xfrm>
            <a:off x="2750958" y="2370667"/>
            <a:ext cx="211667" cy="21590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!!!箭头2-1">
            <a:extLst>
              <a:ext uri="{FF2B5EF4-FFF2-40B4-BE49-F238E27FC236}">
                <a16:creationId xmlns:a16="http://schemas.microsoft.com/office/drawing/2014/main" id="{4D273021-FCC9-2258-4ED1-535160BFD17A}"/>
              </a:ext>
            </a:extLst>
          </p:cNvPr>
          <p:cNvCxnSpPr/>
          <p:nvPr/>
        </p:nvCxnSpPr>
        <p:spPr>
          <a:xfrm flipH="1">
            <a:off x="1639707" y="2899833"/>
            <a:ext cx="213784" cy="218016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!!!箭头2-2">
            <a:extLst>
              <a:ext uri="{FF2B5EF4-FFF2-40B4-BE49-F238E27FC236}">
                <a16:creationId xmlns:a16="http://schemas.microsoft.com/office/drawing/2014/main" id="{A38696BB-462B-EABC-F05D-4F15C72C5591}"/>
              </a:ext>
            </a:extLst>
          </p:cNvPr>
          <p:cNvCxnSpPr/>
          <p:nvPr/>
        </p:nvCxnSpPr>
        <p:spPr>
          <a:xfrm>
            <a:off x="2192158" y="2899833"/>
            <a:ext cx="211667" cy="218016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!!!泛型类">
            <a:extLst>
              <a:ext uri="{FF2B5EF4-FFF2-40B4-BE49-F238E27FC236}">
                <a16:creationId xmlns:a16="http://schemas.microsoft.com/office/drawing/2014/main" id="{DA1BF25F-4B67-8271-1C6F-A227F824E6A4}"/>
              </a:ext>
            </a:extLst>
          </p:cNvPr>
          <p:cNvSpPr txBox="1">
            <a:spLocks/>
          </p:cNvSpPr>
          <p:nvPr/>
        </p:nvSpPr>
        <p:spPr>
          <a:xfrm>
            <a:off x="3494414" y="1002232"/>
            <a:ext cx="918961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小结</a:t>
            </a:r>
          </a:p>
        </p:txBody>
      </p:sp>
    </p:spTree>
    <p:extLst>
      <p:ext uri="{BB962C8B-B14F-4D97-AF65-F5344CB8AC3E}">
        <p14:creationId xmlns:p14="http://schemas.microsoft.com/office/powerpoint/2010/main" val="2358240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圆角矩形 5">
            <a:extLst>
              <a:ext uri="{FF2B5EF4-FFF2-40B4-BE49-F238E27FC236}">
                <a16:creationId xmlns:a16="http://schemas.microsoft.com/office/drawing/2014/main" id="{DC1E2BC2-BA0B-0B3D-EE38-BC905FD7AD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36866" y="3779859"/>
            <a:ext cx="3183234" cy="444791"/>
          </a:xfrm>
          <a:prstGeom prst="roundRect">
            <a:avLst>
              <a:gd name="adj" fmla="val 16667"/>
            </a:avLst>
          </a:prstGeom>
          <a:solidFill>
            <a:srgbClr val="C00000"/>
          </a:solidFill>
          <a:ln w="9525">
            <a:noFill/>
            <a:round/>
            <a:headEnd/>
            <a:tailEnd/>
          </a:ln>
          <a:effectLst>
            <a:outerShdw dist="63500" dir="5400000" algn="ctr" rotWithShape="0">
              <a:srgbClr val="000000">
                <a:alpha val="10999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zh-CN" altLang="en-US" sz="160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43" name="!!!泛型类">
            <a:extLst>
              <a:ext uri="{FF2B5EF4-FFF2-40B4-BE49-F238E27FC236}">
                <a16:creationId xmlns:a16="http://schemas.microsoft.com/office/drawing/2014/main" id="{A2E487F3-C6D4-828B-E65B-55EB0A9300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880" y="1002232"/>
            <a:ext cx="2089470" cy="517190"/>
          </a:xfrm>
        </p:spPr>
        <p:txBody>
          <a:bodyPr/>
          <a:lstStyle/>
          <a:p>
            <a:r>
              <a:rPr lang="zh-CN" altLang="en-US" dirty="0"/>
              <a:t>数据结构（</a:t>
            </a:r>
          </a:p>
        </p:txBody>
      </p:sp>
      <p:sp>
        <p:nvSpPr>
          <p:cNvPr id="45" name="!!!泛型类">
            <a:extLst>
              <a:ext uri="{FF2B5EF4-FFF2-40B4-BE49-F238E27FC236}">
                <a16:creationId xmlns:a16="http://schemas.microsoft.com/office/drawing/2014/main" id="{000F737A-DA2F-FD9F-A5D6-00AE7C6D8598}"/>
              </a:ext>
            </a:extLst>
          </p:cNvPr>
          <p:cNvSpPr txBox="1">
            <a:spLocks/>
          </p:cNvSpPr>
          <p:nvPr/>
        </p:nvSpPr>
        <p:spPr>
          <a:xfrm>
            <a:off x="3303538" y="1002232"/>
            <a:ext cx="322882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）</a:t>
            </a:r>
          </a:p>
        </p:txBody>
      </p:sp>
      <p:sp>
        <p:nvSpPr>
          <p:cNvPr id="52" name="!!!树">
            <a:extLst>
              <a:ext uri="{FF2B5EF4-FFF2-40B4-BE49-F238E27FC236}">
                <a16:creationId xmlns:a16="http://schemas.microsoft.com/office/drawing/2014/main" id="{5FDF6D48-5BEB-BFAE-FAC1-F596B4664F7E}"/>
              </a:ext>
            </a:extLst>
          </p:cNvPr>
          <p:cNvSpPr txBox="1">
            <a:spLocks/>
          </p:cNvSpPr>
          <p:nvPr/>
        </p:nvSpPr>
        <p:spPr>
          <a:xfrm>
            <a:off x="3018349" y="1002232"/>
            <a:ext cx="565470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树</a:t>
            </a:r>
          </a:p>
        </p:txBody>
      </p:sp>
      <p:sp>
        <p:nvSpPr>
          <p:cNvPr id="53" name="!!!平衡">
            <a:extLst>
              <a:ext uri="{FF2B5EF4-FFF2-40B4-BE49-F238E27FC236}">
                <a16:creationId xmlns:a16="http://schemas.microsoft.com/office/drawing/2014/main" id="{00F15D9E-83B9-E648-0578-60242C2EB39B}"/>
              </a:ext>
            </a:extLst>
          </p:cNvPr>
          <p:cNvSpPr txBox="1">
            <a:spLocks/>
          </p:cNvSpPr>
          <p:nvPr/>
        </p:nvSpPr>
        <p:spPr>
          <a:xfrm>
            <a:off x="2002493" y="1002232"/>
            <a:ext cx="693612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平衡</a:t>
            </a:r>
          </a:p>
        </p:txBody>
      </p:sp>
      <p:sp>
        <p:nvSpPr>
          <p:cNvPr id="54" name="!!!二叉">
            <a:extLst>
              <a:ext uri="{FF2B5EF4-FFF2-40B4-BE49-F238E27FC236}">
                <a16:creationId xmlns:a16="http://schemas.microsoft.com/office/drawing/2014/main" id="{2ADD8BD8-9BBB-3E55-174B-EC8085F4584F}"/>
              </a:ext>
            </a:extLst>
          </p:cNvPr>
          <p:cNvSpPr txBox="1">
            <a:spLocks/>
          </p:cNvSpPr>
          <p:nvPr/>
        </p:nvSpPr>
        <p:spPr>
          <a:xfrm>
            <a:off x="2510034" y="1002232"/>
            <a:ext cx="693612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二叉</a:t>
            </a:r>
          </a:p>
        </p:txBody>
      </p:sp>
      <p:sp>
        <p:nvSpPr>
          <p:cNvPr id="73" name="椭圆 72">
            <a:extLst>
              <a:ext uri="{FF2B5EF4-FFF2-40B4-BE49-F238E27FC236}">
                <a16:creationId xmlns:a16="http://schemas.microsoft.com/office/drawing/2014/main" id="{BEE722E1-CCBD-C3A1-6C32-E4803EF1FCDA}"/>
              </a:ext>
            </a:extLst>
          </p:cNvPr>
          <p:cNvSpPr/>
          <p:nvPr/>
        </p:nvSpPr>
        <p:spPr>
          <a:xfrm>
            <a:off x="2342441" y="1960033"/>
            <a:ext cx="480484" cy="48048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4" name="椭圆 73">
            <a:extLst>
              <a:ext uri="{FF2B5EF4-FFF2-40B4-BE49-F238E27FC236}">
                <a16:creationId xmlns:a16="http://schemas.microsoft.com/office/drawing/2014/main" id="{0C9F45A6-28EE-AA8D-5BA5-F54FF090E8E2}"/>
              </a:ext>
            </a:extLst>
          </p:cNvPr>
          <p:cNvSpPr/>
          <p:nvPr/>
        </p:nvSpPr>
        <p:spPr>
          <a:xfrm>
            <a:off x="1789992" y="2516717"/>
            <a:ext cx="478367" cy="480484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8" name="椭圆 77">
            <a:extLst>
              <a:ext uri="{FF2B5EF4-FFF2-40B4-BE49-F238E27FC236}">
                <a16:creationId xmlns:a16="http://schemas.microsoft.com/office/drawing/2014/main" id="{B1A7C395-63F5-52C9-0A0C-A97B289D9602}"/>
              </a:ext>
            </a:extLst>
          </p:cNvPr>
          <p:cNvSpPr/>
          <p:nvPr/>
        </p:nvSpPr>
        <p:spPr>
          <a:xfrm>
            <a:off x="1229075" y="3045883"/>
            <a:ext cx="480484" cy="480484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9" name="椭圆 78">
            <a:extLst>
              <a:ext uri="{FF2B5EF4-FFF2-40B4-BE49-F238E27FC236}">
                <a16:creationId xmlns:a16="http://schemas.microsoft.com/office/drawing/2014/main" id="{9315F1CD-5760-F3BF-D526-CF919989B315}"/>
              </a:ext>
            </a:extLst>
          </p:cNvPr>
          <p:cNvSpPr/>
          <p:nvPr/>
        </p:nvSpPr>
        <p:spPr>
          <a:xfrm>
            <a:off x="2333975" y="3045883"/>
            <a:ext cx="478367" cy="480484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CA17A297-4F78-9A9A-FE34-3ECCC500EE16}"/>
              </a:ext>
            </a:extLst>
          </p:cNvPr>
          <p:cNvGrpSpPr/>
          <p:nvPr/>
        </p:nvGrpSpPr>
        <p:grpSpPr>
          <a:xfrm>
            <a:off x="2892775" y="2516717"/>
            <a:ext cx="480484" cy="480484"/>
            <a:chOff x="2892775" y="2516717"/>
            <a:chExt cx="480484" cy="480484"/>
          </a:xfrm>
        </p:grpSpPr>
        <p:sp>
          <p:nvSpPr>
            <p:cNvPr id="75" name="椭圆 74">
              <a:extLst>
                <a:ext uri="{FF2B5EF4-FFF2-40B4-BE49-F238E27FC236}">
                  <a16:creationId xmlns:a16="http://schemas.microsoft.com/office/drawing/2014/main" id="{1988AA1B-1846-4842-C9E2-67C7484C5004}"/>
                </a:ext>
              </a:extLst>
            </p:cNvPr>
            <p:cNvSpPr/>
            <p:nvPr/>
          </p:nvSpPr>
          <p:spPr>
            <a:xfrm>
              <a:off x="2892775" y="2516717"/>
              <a:ext cx="480484" cy="480484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2" name="矩形 81">
              <a:extLst>
                <a:ext uri="{FF2B5EF4-FFF2-40B4-BE49-F238E27FC236}">
                  <a16:creationId xmlns:a16="http://schemas.microsoft.com/office/drawing/2014/main" id="{6EEFD87A-F63E-82AC-04D1-D0F3C03E0755}"/>
                </a:ext>
              </a:extLst>
            </p:cNvPr>
            <p:cNvSpPr/>
            <p:nvPr/>
          </p:nvSpPr>
          <p:spPr>
            <a:xfrm>
              <a:off x="2911601" y="2588684"/>
              <a:ext cx="39626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10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78F9E729-9F9E-6059-4134-AD9116AD584E}"/>
              </a:ext>
            </a:extLst>
          </p:cNvPr>
          <p:cNvGrpSpPr/>
          <p:nvPr/>
        </p:nvGrpSpPr>
        <p:grpSpPr>
          <a:xfrm>
            <a:off x="1489561" y="4343095"/>
            <a:ext cx="1473064" cy="444791"/>
            <a:chOff x="1670105" y="4364793"/>
            <a:chExt cx="1473064" cy="444791"/>
          </a:xfrm>
        </p:grpSpPr>
        <p:sp>
          <p:nvSpPr>
            <p:cNvPr id="5" name="圆角矩形 5">
              <a:extLst>
                <a:ext uri="{FF2B5EF4-FFF2-40B4-BE49-F238E27FC236}">
                  <a16:creationId xmlns:a16="http://schemas.microsoft.com/office/drawing/2014/main" id="{3195F8AF-27E7-9B39-7EB5-D75FAC05E2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70105" y="4364793"/>
              <a:ext cx="1473064" cy="444791"/>
            </a:xfrm>
            <a:prstGeom prst="roundRect">
              <a:avLst>
                <a:gd name="adj" fmla="val 16667"/>
              </a:avLst>
            </a:prstGeom>
            <a:solidFill>
              <a:srgbClr val="0070C0"/>
            </a:solidFill>
            <a:ln w="9525">
              <a:noFill/>
              <a:round/>
              <a:headEnd/>
              <a:tailEnd/>
            </a:ln>
            <a:effectLst>
              <a:outerShdw dist="63500" dir="5400000" algn="ctr" rotWithShape="0">
                <a:srgbClr val="000000">
                  <a:alpha val="10999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endParaRPr kumimoji="0" lang="zh-CN" altLang="en-US" sz="160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6" name="!!!右左">
              <a:extLst>
                <a:ext uri="{FF2B5EF4-FFF2-40B4-BE49-F238E27FC236}">
                  <a16:creationId xmlns:a16="http://schemas.microsoft.com/office/drawing/2014/main" id="{B9AC61A6-6B14-9FE1-341D-D04DD12DFC1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55616" y="4421202"/>
              <a:ext cx="132828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9pPr>
            </a:lstStyle>
            <a:p>
              <a:pPr lvl="0"/>
              <a:r>
                <a:rPr lang="zh-CN" altLang="en-US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平衡二叉树</a:t>
              </a:r>
            </a:p>
          </p:txBody>
        </p:sp>
      </p:grpSp>
      <p:sp>
        <p:nvSpPr>
          <p:cNvPr id="3" name="TextBox 18">
            <a:extLst>
              <a:ext uri="{FF2B5EF4-FFF2-40B4-BE49-F238E27FC236}">
                <a16:creationId xmlns:a16="http://schemas.microsoft.com/office/drawing/2014/main" id="{33984BE0-AE73-5843-54AC-0F2B060155F9}"/>
              </a:ext>
            </a:extLst>
          </p:cNvPr>
          <p:cNvSpPr txBox="1"/>
          <p:nvPr/>
        </p:nvSpPr>
        <p:spPr>
          <a:xfrm>
            <a:off x="5339126" y="1558915"/>
            <a:ext cx="3478303" cy="427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594" indent="-228594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在平衡二叉树中，如何添加节点？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" name="TextBox 18">
            <a:extLst>
              <a:ext uri="{FF2B5EF4-FFF2-40B4-BE49-F238E27FC236}">
                <a16:creationId xmlns:a16="http://schemas.microsoft.com/office/drawing/2014/main" id="{48C0F91A-3689-F81E-F170-9BA925B7F2EE}"/>
              </a:ext>
            </a:extLst>
          </p:cNvPr>
          <p:cNvSpPr txBox="1"/>
          <p:nvPr/>
        </p:nvSpPr>
        <p:spPr>
          <a:xfrm>
            <a:off x="5339126" y="2114151"/>
            <a:ext cx="4825830" cy="427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594" indent="-228594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在平衡二叉树中，如果查找单个节点？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8" name="TextBox 18">
            <a:extLst>
              <a:ext uri="{FF2B5EF4-FFF2-40B4-BE49-F238E27FC236}">
                <a16:creationId xmlns:a16="http://schemas.microsoft.com/office/drawing/2014/main" id="{79D47A0B-766A-FD5E-9799-B0F7284B8834}"/>
              </a:ext>
            </a:extLst>
          </p:cNvPr>
          <p:cNvSpPr txBox="1"/>
          <p:nvPr/>
        </p:nvSpPr>
        <p:spPr>
          <a:xfrm>
            <a:off x="5339126" y="2669388"/>
            <a:ext cx="1814149" cy="427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594" indent="-228594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为什么要旋转？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9" name="TextBox 18">
            <a:extLst>
              <a:ext uri="{FF2B5EF4-FFF2-40B4-BE49-F238E27FC236}">
                <a16:creationId xmlns:a16="http://schemas.microsoft.com/office/drawing/2014/main" id="{199A6B7C-E130-E0E5-A095-F8D5D2190B3F}"/>
              </a:ext>
            </a:extLst>
          </p:cNvPr>
          <p:cNvSpPr txBox="1"/>
          <p:nvPr/>
        </p:nvSpPr>
        <p:spPr>
          <a:xfrm>
            <a:off x="5339126" y="3224624"/>
            <a:ext cx="4825830" cy="427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594" indent="-228594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旋转的触发时机？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1" name="TextBox 18">
            <a:extLst>
              <a:ext uri="{FF2B5EF4-FFF2-40B4-BE49-F238E27FC236}">
                <a16:creationId xmlns:a16="http://schemas.microsoft.com/office/drawing/2014/main" id="{F56CB5BE-7AD5-9F87-2294-82AFBDCB6AC3}"/>
              </a:ext>
            </a:extLst>
          </p:cNvPr>
          <p:cNvSpPr txBox="1"/>
          <p:nvPr/>
        </p:nvSpPr>
        <p:spPr>
          <a:xfrm>
            <a:off x="5339126" y="4335097"/>
            <a:ext cx="4825830" cy="427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594" indent="-228594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左右是什么意思？如何旋转？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2" name="TextBox 18">
            <a:extLst>
              <a:ext uri="{FF2B5EF4-FFF2-40B4-BE49-F238E27FC236}">
                <a16:creationId xmlns:a16="http://schemas.microsoft.com/office/drawing/2014/main" id="{1F3E2876-B174-791E-BADA-50427784926F}"/>
              </a:ext>
            </a:extLst>
          </p:cNvPr>
          <p:cNvSpPr txBox="1"/>
          <p:nvPr/>
        </p:nvSpPr>
        <p:spPr>
          <a:xfrm>
            <a:off x="5339126" y="3779861"/>
            <a:ext cx="3080974" cy="427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594" indent="-228594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60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左左是什么意思？如何旋转？</a:t>
            </a:r>
            <a:endParaRPr lang="en-US" altLang="zh-CN" sz="1600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3" name="TextBox 18">
            <a:extLst>
              <a:ext uri="{FF2B5EF4-FFF2-40B4-BE49-F238E27FC236}">
                <a16:creationId xmlns:a16="http://schemas.microsoft.com/office/drawing/2014/main" id="{9AD2978E-415E-D6C1-7ED1-31F4B6163C22}"/>
              </a:ext>
            </a:extLst>
          </p:cNvPr>
          <p:cNvSpPr txBox="1"/>
          <p:nvPr/>
        </p:nvSpPr>
        <p:spPr>
          <a:xfrm>
            <a:off x="5339126" y="4890334"/>
            <a:ext cx="4825830" cy="427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594" indent="-228594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右右是什么意思？如何旋转？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4" name="TextBox 18">
            <a:extLst>
              <a:ext uri="{FF2B5EF4-FFF2-40B4-BE49-F238E27FC236}">
                <a16:creationId xmlns:a16="http://schemas.microsoft.com/office/drawing/2014/main" id="{A2B6E3CB-E737-E093-0663-9432813E80B0}"/>
              </a:ext>
            </a:extLst>
          </p:cNvPr>
          <p:cNvSpPr txBox="1"/>
          <p:nvPr/>
        </p:nvSpPr>
        <p:spPr>
          <a:xfrm>
            <a:off x="5339126" y="5445570"/>
            <a:ext cx="4825830" cy="427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594" indent="-228594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右左是什么意思？如何旋转？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18DB3F43-C7BE-016B-B561-5F021A79B175}"/>
              </a:ext>
            </a:extLst>
          </p:cNvPr>
          <p:cNvSpPr/>
          <p:nvPr/>
        </p:nvSpPr>
        <p:spPr>
          <a:xfrm>
            <a:off x="692958" y="3654469"/>
            <a:ext cx="480484" cy="480484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任意多边形 22">
            <a:extLst>
              <a:ext uri="{FF2B5EF4-FFF2-40B4-BE49-F238E27FC236}">
                <a16:creationId xmlns:a16="http://schemas.microsoft.com/office/drawing/2014/main" id="{9A0505C3-265D-5D73-5B51-B89E17D37617}"/>
              </a:ext>
            </a:extLst>
          </p:cNvPr>
          <p:cNvSpPr/>
          <p:nvPr/>
        </p:nvSpPr>
        <p:spPr>
          <a:xfrm flipH="1">
            <a:off x="247005" y="1700071"/>
            <a:ext cx="4526058" cy="2691623"/>
          </a:xfrm>
          <a:custGeom>
            <a:avLst/>
            <a:gdLst>
              <a:gd name="connsiteX0" fmla="*/ 4698380 w 4698380"/>
              <a:gd name="connsiteY0" fmla="*/ 2371688 h 2371688"/>
              <a:gd name="connsiteX1" fmla="*/ 2304585 w 4698380"/>
              <a:gd name="connsiteY1" fmla="*/ 195 h 2371688"/>
              <a:gd name="connsiteX2" fmla="*/ 0 w 4698380"/>
              <a:gd name="connsiteY2" fmla="*/ 2267610 h 23716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98380" h="2371688">
                <a:moveTo>
                  <a:pt x="4698380" y="2371688"/>
                </a:moveTo>
                <a:cubicBezTo>
                  <a:pt x="3893014" y="1194614"/>
                  <a:pt x="3087648" y="17541"/>
                  <a:pt x="2304585" y="195"/>
                </a:cubicBezTo>
                <a:cubicBezTo>
                  <a:pt x="1521522" y="-17151"/>
                  <a:pt x="760761" y="1125229"/>
                  <a:pt x="0" y="2267610"/>
                </a:cubicBezTo>
              </a:path>
            </a:pathLst>
          </a:custGeom>
          <a:noFill/>
          <a:ln w="25400">
            <a:solidFill>
              <a:srgbClr val="00B0F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/>
          </a:p>
        </p:txBody>
      </p:sp>
      <p:cxnSp>
        <p:nvCxnSpPr>
          <p:cNvPr id="17" name="!!!箭头2-4">
            <a:extLst>
              <a:ext uri="{FF2B5EF4-FFF2-40B4-BE49-F238E27FC236}">
                <a16:creationId xmlns:a16="http://schemas.microsoft.com/office/drawing/2014/main" id="{E505E90D-02E9-3C39-7F1D-1202375D3B9D}"/>
              </a:ext>
            </a:extLst>
          </p:cNvPr>
          <p:cNvCxnSpPr/>
          <p:nvPr/>
        </p:nvCxnSpPr>
        <p:spPr>
          <a:xfrm>
            <a:off x="3292826" y="2939621"/>
            <a:ext cx="211667" cy="21590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!!!箭头2-3">
            <a:extLst>
              <a:ext uri="{FF2B5EF4-FFF2-40B4-BE49-F238E27FC236}">
                <a16:creationId xmlns:a16="http://schemas.microsoft.com/office/drawing/2014/main" id="{E259289C-951A-D53A-E864-1B85F43C1B0D}"/>
              </a:ext>
            </a:extLst>
          </p:cNvPr>
          <p:cNvCxnSpPr/>
          <p:nvPr/>
        </p:nvCxnSpPr>
        <p:spPr>
          <a:xfrm flipH="1">
            <a:off x="2716033" y="2882940"/>
            <a:ext cx="213784" cy="218016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!!!箭头3-1">
            <a:extLst>
              <a:ext uri="{FF2B5EF4-FFF2-40B4-BE49-F238E27FC236}">
                <a16:creationId xmlns:a16="http://schemas.microsoft.com/office/drawing/2014/main" id="{9F36FB30-9F97-E3CB-A36E-58DEB65B43DB}"/>
              </a:ext>
            </a:extLst>
          </p:cNvPr>
          <p:cNvCxnSpPr/>
          <p:nvPr/>
        </p:nvCxnSpPr>
        <p:spPr>
          <a:xfrm flipH="1">
            <a:off x="1084472" y="3491849"/>
            <a:ext cx="213784" cy="218016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!!!箭头1-1">
            <a:extLst>
              <a:ext uri="{FF2B5EF4-FFF2-40B4-BE49-F238E27FC236}">
                <a16:creationId xmlns:a16="http://schemas.microsoft.com/office/drawing/2014/main" id="{5BC116E7-42A9-6AF4-0445-5F2EB7F8FBBB}"/>
              </a:ext>
            </a:extLst>
          </p:cNvPr>
          <p:cNvCxnSpPr/>
          <p:nvPr/>
        </p:nvCxnSpPr>
        <p:spPr>
          <a:xfrm flipH="1">
            <a:off x="2198507" y="2370667"/>
            <a:ext cx="213784" cy="21590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!!!箭头1-2">
            <a:extLst>
              <a:ext uri="{FF2B5EF4-FFF2-40B4-BE49-F238E27FC236}">
                <a16:creationId xmlns:a16="http://schemas.microsoft.com/office/drawing/2014/main" id="{B425A9D1-1686-C267-0284-FE62220818F8}"/>
              </a:ext>
            </a:extLst>
          </p:cNvPr>
          <p:cNvCxnSpPr/>
          <p:nvPr/>
        </p:nvCxnSpPr>
        <p:spPr>
          <a:xfrm>
            <a:off x="2750958" y="2370667"/>
            <a:ext cx="211667" cy="21590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!!!箭头2-1">
            <a:extLst>
              <a:ext uri="{FF2B5EF4-FFF2-40B4-BE49-F238E27FC236}">
                <a16:creationId xmlns:a16="http://schemas.microsoft.com/office/drawing/2014/main" id="{17E42431-02E7-6439-12FA-C0C748EC8FFB}"/>
              </a:ext>
            </a:extLst>
          </p:cNvPr>
          <p:cNvCxnSpPr/>
          <p:nvPr/>
        </p:nvCxnSpPr>
        <p:spPr>
          <a:xfrm flipH="1">
            <a:off x="1639707" y="2899833"/>
            <a:ext cx="213784" cy="218016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!!!箭头2-2">
            <a:extLst>
              <a:ext uri="{FF2B5EF4-FFF2-40B4-BE49-F238E27FC236}">
                <a16:creationId xmlns:a16="http://schemas.microsoft.com/office/drawing/2014/main" id="{F3967B91-CFFA-F660-CA41-EB096A61CD72}"/>
              </a:ext>
            </a:extLst>
          </p:cNvPr>
          <p:cNvCxnSpPr/>
          <p:nvPr/>
        </p:nvCxnSpPr>
        <p:spPr>
          <a:xfrm>
            <a:off x="2192158" y="2899833"/>
            <a:ext cx="211667" cy="218016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!!!泛型类">
            <a:extLst>
              <a:ext uri="{FF2B5EF4-FFF2-40B4-BE49-F238E27FC236}">
                <a16:creationId xmlns:a16="http://schemas.microsoft.com/office/drawing/2014/main" id="{4DCEDF53-9AD6-6E1B-BAF1-189B87E26564}"/>
              </a:ext>
            </a:extLst>
          </p:cNvPr>
          <p:cNvSpPr txBox="1">
            <a:spLocks/>
          </p:cNvSpPr>
          <p:nvPr/>
        </p:nvSpPr>
        <p:spPr>
          <a:xfrm>
            <a:off x="3494414" y="1002232"/>
            <a:ext cx="918961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小结</a:t>
            </a:r>
          </a:p>
        </p:txBody>
      </p:sp>
    </p:spTree>
    <p:extLst>
      <p:ext uri="{BB962C8B-B14F-4D97-AF65-F5344CB8AC3E}">
        <p14:creationId xmlns:p14="http://schemas.microsoft.com/office/powerpoint/2010/main" val="10437032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4.07407E-6 L 0.04388 -0.0886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79" y="-324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3.33333E-6 L 0.04596 -0.07731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87" y="-296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1.85185E-6 L 0.04544 -0.08102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70" y="-3056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3.33333E-6 L 0.04506 0.08102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70" y="4977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1.85185E-6 L 0.04623 0.08565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05" y="4282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animBg="1"/>
      <p:bldP spid="74" grpId="0" animBg="1"/>
      <p:bldP spid="78" grpId="0" animBg="1"/>
      <p:bldP spid="18" grpId="0" animBg="1"/>
    </p:bld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圆角矩形 5">
            <a:extLst>
              <a:ext uri="{FF2B5EF4-FFF2-40B4-BE49-F238E27FC236}">
                <a16:creationId xmlns:a16="http://schemas.microsoft.com/office/drawing/2014/main" id="{DC1E2BC2-BA0B-0B3D-EE38-BC905FD7AD66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5236866" y="4342228"/>
            <a:ext cx="3183234" cy="444791"/>
          </a:xfrm>
          <a:prstGeom prst="roundRect">
            <a:avLst>
              <a:gd name="adj" fmla="val 16667"/>
            </a:avLst>
          </a:prstGeom>
          <a:solidFill>
            <a:srgbClr val="C00000"/>
          </a:solidFill>
          <a:ln w="9525">
            <a:noFill/>
            <a:round/>
            <a:headEnd/>
            <a:tailEnd/>
          </a:ln>
          <a:effectLst>
            <a:outerShdw dist="63500" dir="5400000" algn="ctr" rotWithShape="0">
              <a:srgbClr val="000000">
                <a:alpha val="10999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zh-CN" altLang="en-US" sz="160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43" name="!!!泛型类">
            <a:extLst>
              <a:ext uri="{FF2B5EF4-FFF2-40B4-BE49-F238E27FC236}">
                <a16:creationId xmlns:a16="http://schemas.microsoft.com/office/drawing/2014/main" id="{A2E487F3-C6D4-828B-E65B-55EB0A9300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880" y="1002232"/>
            <a:ext cx="2089470" cy="517190"/>
          </a:xfrm>
        </p:spPr>
        <p:txBody>
          <a:bodyPr/>
          <a:lstStyle/>
          <a:p>
            <a:r>
              <a:rPr lang="zh-CN" altLang="en-US" dirty="0"/>
              <a:t>数据结构（</a:t>
            </a:r>
          </a:p>
        </p:txBody>
      </p:sp>
      <p:sp>
        <p:nvSpPr>
          <p:cNvPr id="45" name="!!!泛型类">
            <a:extLst>
              <a:ext uri="{FF2B5EF4-FFF2-40B4-BE49-F238E27FC236}">
                <a16:creationId xmlns:a16="http://schemas.microsoft.com/office/drawing/2014/main" id="{000F737A-DA2F-FD9F-A5D6-00AE7C6D8598}"/>
              </a:ext>
            </a:extLst>
          </p:cNvPr>
          <p:cNvSpPr txBox="1">
            <a:spLocks/>
          </p:cNvSpPr>
          <p:nvPr/>
        </p:nvSpPr>
        <p:spPr>
          <a:xfrm>
            <a:off x="3303538" y="1002232"/>
            <a:ext cx="322882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）</a:t>
            </a:r>
          </a:p>
        </p:txBody>
      </p:sp>
      <p:sp>
        <p:nvSpPr>
          <p:cNvPr id="52" name="!!!树">
            <a:extLst>
              <a:ext uri="{FF2B5EF4-FFF2-40B4-BE49-F238E27FC236}">
                <a16:creationId xmlns:a16="http://schemas.microsoft.com/office/drawing/2014/main" id="{5FDF6D48-5BEB-BFAE-FAC1-F596B4664F7E}"/>
              </a:ext>
            </a:extLst>
          </p:cNvPr>
          <p:cNvSpPr txBox="1">
            <a:spLocks/>
          </p:cNvSpPr>
          <p:nvPr/>
        </p:nvSpPr>
        <p:spPr>
          <a:xfrm>
            <a:off x="3018349" y="1002232"/>
            <a:ext cx="565470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树</a:t>
            </a:r>
          </a:p>
        </p:txBody>
      </p:sp>
      <p:sp>
        <p:nvSpPr>
          <p:cNvPr id="53" name="!!!平衡">
            <a:extLst>
              <a:ext uri="{FF2B5EF4-FFF2-40B4-BE49-F238E27FC236}">
                <a16:creationId xmlns:a16="http://schemas.microsoft.com/office/drawing/2014/main" id="{00F15D9E-83B9-E648-0578-60242C2EB39B}"/>
              </a:ext>
            </a:extLst>
          </p:cNvPr>
          <p:cNvSpPr txBox="1">
            <a:spLocks/>
          </p:cNvSpPr>
          <p:nvPr/>
        </p:nvSpPr>
        <p:spPr>
          <a:xfrm>
            <a:off x="2002493" y="1002232"/>
            <a:ext cx="693612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平衡</a:t>
            </a:r>
          </a:p>
        </p:txBody>
      </p:sp>
      <p:sp>
        <p:nvSpPr>
          <p:cNvPr id="54" name="!!!二叉">
            <a:extLst>
              <a:ext uri="{FF2B5EF4-FFF2-40B4-BE49-F238E27FC236}">
                <a16:creationId xmlns:a16="http://schemas.microsoft.com/office/drawing/2014/main" id="{2ADD8BD8-9BBB-3E55-174B-EC8085F4584F}"/>
              </a:ext>
            </a:extLst>
          </p:cNvPr>
          <p:cNvSpPr txBox="1">
            <a:spLocks/>
          </p:cNvSpPr>
          <p:nvPr/>
        </p:nvSpPr>
        <p:spPr>
          <a:xfrm>
            <a:off x="2510034" y="1002232"/>
            <a:ext cx="693612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二叉</a:t>
            </a:r>
          </a:p>
        </p:txBody>
      </p:sp>
      <p:sp>
        <p:nvSpPr>
          <p:cNvPr id="73" name="椭圆 72">
            <a:extLst>
              <a:ext uri="{FF2B5EF4-FFF2-40B4-BE49-F238E27FC236}">
                <a16:creationId xmlns:a16="http://schemas.microsoft.com/office/drawing/2014/main" id="{BEE722E1-CCBD-C3A1-6C32-E4803EF1FCDA}"/>
              </a:ext>
            </a:extLst>
          </p:cNvPr>
          <p:cNvSpPr/>
          <p:nvPr/>
        </p:nvSpPr>
        <p:spPr>
          <a:xfrm>
            <a:off x="2342441" y="1960033"/>
            <a:ext cx="480484" cy="48048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4" name="椭圆 73">
            <a:extLst>
              <a:ext uri="{FF2B5EF4-FFF2-40B4-BE49-F238E27FC236}">
                <a16:creationId xmlns:a16="http://schemas.microsoft.com/office/drawing/2014/main" id="{0C9F45A6-28EE-AA8D-5BA5-F54FF090E8E2}"/>
              </a:ext>
            </a:extLst>
          </p:cNvPr>
          <p:cNvSpPr/>
          <p:nvPr/>
        </p:nvSpPr>
        <p:spPr>
          <a:xfrm>
            <a:off x="1789992" y="2516717"/>
            <a:ext cx="478367" cy="480484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8" name="椭圆 77">
            <a:extLst>
              <a:ext uri="{FF2B5EF4-FFF2-40B4-BE49-F238E27FC236}">
                <a16:creationId xmlns:a16="http://schemas.microsoft.com/office/drawing/2014/main" id="{B1A7C395-63F5-52C9-0A0C-A97B289D9602}"/>
              </a:ext>
            </a:extLst>
          </p:cNvPr>
          <p:cNvSpPr/>
          <p:nvPr/>
        </p:nvSpPr>
        <p:spPr>
          <a:xfrm>
            <a:off x="1229075" y="3045883"/>
            <a:ext cx="480484" cy="480484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9" name="椭圆 78">
            <a:extLst>
              <a:ext uri="{FF2B5EF4-FFF2-40B4-BE49-F238E27FC236}">
                <a16:creationId xmlns:a16="http://schemas.microsoft.com/office/drawing/2014/main" id="{9315F1CD-5760-F3BF-D526-CF919989B315}"/>
              </a:ext>
            </a:extLst>
          </p:cNvPr>
          <p:cNvSpPr/>
          <p:nvPr/>
        </p:nvSpPr>
        <p:spPr>
          <a:xfrm>
            <a:off x="2333975" y="3045883"/>
            <a:ext cx="478367" cy="480484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CA17A297-4F78-9A9A-FE34-3ECCC500EE16}"/>
              </a:ext>
            </a:extLst>
          </p:cNvPr>
          <p:cNvGrpSpPr/>
          <p:nvPr/>
        </p:nvGrpSpPr>
        <p:grpSpPr>
          <a:xfrm>
            <a:off x="2892775" y="2516717"/>
            <a:ext cx="480484" cy="480484"/>
            <a:chOff x="2892775" y="2516717"/>
            <a:chExt cx="480484" cy="480484"/>
          </a:xfrm>
        </p:grpSpPr>
        <p:sp>
          <p:nvSpPr>
            <p:cNvPr id="75" name="椭圆 74">
              <a:extLst>
                <a:ext uri="{FF2B5EF4-FFF2-40B4-BE49-F238E27FC236}">
                  <a16:creationId xmlns:a16="http://schemas.microsoft.com/office/drawing/2014/main" id="{1988AA1B-1846-4842-C9E2-67C7484C5004}"/>
                </a:ext>
              </a:extLst>
            </p:cNvPr>
            <p:cNvSpPr/>
            <p:nvPr/>
          </p:nvSpPr>
          <p:spPr>
            <a:xfrm>
              <a:off x="2892775" y="2516717"/>
              <a:ext cx="480484" cy="480484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2" name="矩形 81">
              <a:extLst>
                <a:ext uri="{FF2B5EF4-FFF2-40B4-BE49-F238E27FC236}">
                  <a16:creationId xmlns:a16="http://schemas.microsoft.com/office/drawing/2014/main" id="{6EEFD87A-F63E-82AC-04D1-D0F3C03E0755}"/>
                </a:ext>
              </a:extLst>
            </p:cNvPr>
            <p:cNvSpPr/>
            <p:nvPr/>
          </p:nvSpPr>
          <p:spPr>
            <a:xfrm>
              <a:off x="2911601" y="2588684"/>
              <a:ext cx="39626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10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78F9E729-9F9E-6059-4134-AD9116AD584E}"/>
              </a:ext>
            </a:extLst>
          </p:cNvPr>
          <p:cNvGrpSpPr/>
          <p:nvPr/>
        </p:nvGrpSpPr>
        <p:grpSpPr>
          <a:xfrm>
            <a:off x="1489561" y="4343095"/>
            <a:ext cx="1473064" cy="444791"/>
            <a:chOff x="1670105" y="4364793"/>
            <a:chExt cx="1473064" cy="444791"/>
          </a:xfrm>
        </p:grpSpPr>
        <p:sp>
          <p:nvSpPr>
            <p:cNvPr id="5" name="圆角矩形 5">
              <a:extLst>
                <a:ext uri="{FF2B5EF4-FFF2-40B4-BE49-F238E27FC236}">
                  <a16:creationId xmlns:a16="http://schemas.microsoft.com/office/drawing/2014/main" id="{3195F8AF-27E7-9B39-7EB5-D75FAC05E2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70105" y="4364793"/>
              <a:ext cx="1473064" cy="444791"/>
            </a:xfrm>
            <a:prstGeom prst="roundRect">
              <a:avLst>
                <a:gd name="adj" fmla="val 16667"/>
              </a:avLst>
            </a:prstGeom>
            <a:solidFill>
              <a:srgbClr val="0070C0"/>
            </a:solidFill>
            <a:ln w="9525">
              <a:noFill/>
              <a:round/>
              <a:headEnd/>
              <a:tailEnd/>
            </a:ln>
            <a:effectLst>
              <a:outerShdw dist="63500" dir="5400000" algn="ctr" rotWithShape="0">
                <a:srgbClr val="000000">
                  <a:alpha val="10999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endParaRPr kumimoji="0" lang="zh-CN" altLang="en-US" sz="160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6" name="!!!右左">
              <a:extLst>
                <a:ext uri="{FF2B5EF4-FFF2-40B4-BE49-F238E27FC236}">
                  <a16:creationId xmlns:a16="http://schemas.microsoft.com/office/drawing/2014/main" id="{B9AC61A6-6B14-9FE1-341D-D04DD12DFC1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55616" y="4421202"/>
              <a:ext cx="132828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9pPr>
            </a:lstStyle>
            <a:p>
              <a:pPr lvl="0"/>
              <a:r>
                <a:rPr lang="zh-CN" altLang="en-US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平衡二叉树</a:t>
              </a:r>
            </a:p>
          </p:txBody>
        </p:sp>
      </p:grpSp>
      <p:sp>
        <p:nvSpPr>
          <p:cNvPr id="3" name="TextBox 18">
            <a:extLst>
              <a:ext uri="{FF2B5EF4-FFF2-40B4-BE49-F238E27FC236}">
                <a16:creationId xmlns:a16="http://schemas.microsoft.com/office/drawing/2014/main" id="{33984BE0-AE73-5843-54AC-0F2B060155F9}"/>
              </a:ext>
            </a:extLst>
          </p:cNvPr>
          <p:cNvSpPr txBox="1"/>
          <p:nvPr/>
        </p:nvSpPr>
        <p:spPr>
          <a:xfrm>
            <a:off x="5339126" y="1558915"/>
            <a:ext cx="3478303" cy="427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594" indent="-228594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在平衡二叉树中，如何添加节点？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" name="TextBox 18">
            <a:extLst>
              <a:ext uri="{FF2B5EF4-FFF2-40B4-BE49-F238E27FC236}">
                <a16:creationId xmlns:a16="http://schemas.microsoft.com/office/drawing/2014/main" id="{48C0F91A-3689-F81E-F170-9BA925B7F2EE}"/>
              </a:ext>
            </a:extLst>
          </p:cNvPr>
          <p:cNvSpPr txBox="1"/>
          <p:nvPr/>
        </p:nvSpPr>
        <p:spPr>
          <a:xfrm>
            <a:off x="5339126" y="2114151"/>
            <a:ext cx="4825830" cy="427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594" indent="-228594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在平衡二叉树中，如果查找单个节点？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8" name="TextBox 18">
            <a:extLst>
              <a:ext uri="{FF2B5EF4-FFF2-40B4-BE49-F238E27FC236}">
                <a16:creationId xmlns:a16="http://schemas.microsoft.com/office/drawing/2014/main" id="{79D47A0B-766A-FD5E-9799-B0F7284B8834}"/>
              </a:ext>
            </a:extLst>
          </p:cNvPr>
          <p:cNvSpPr txBox="1"/>
          <p:nvPr/>
        </p:nvSpPr>
        <p:spPr>
          <a:xfrm>
            <a:off x="5339126" y="2669388"/>
            <a:ext cx="1814149" cy="427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594" indent="-228594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为什么要旋转？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9" name="TextBox 18">
            <a:extLst>
              <a:ext uri="{FF2B5EF4-FFF2-40B4-BE49-F238E27FC236}">
                <a16:creationId xmlns:a16="http://schemas.microsoft.com/office/drawing/2014/main" id="{199A6B7C-E130-E0E5-A095-F8D5D2190B3F}"/>
              </a:ext>
            </a:extLst>
          </p:cNvPr>
          <p:cNvSpPr txBox="1"/>
          <p:nvPr/>
        </p:nvSpPr>
        <p:spPr>
          <a:xfrm>
            <a:off x="5339126" y="3224624"/>
            <a:ext cx="4825830" cy="427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594" indent="-228594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旋转的触发时机？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1" name="TextBox 18">
            <a:extLst>
              <a:ext uri="{FF2B5EF4-FFF2-40B4-BE49-F238E27FC236}">
                <a16:creationId xmlns:a16="http://schemas.microsoft.com/office/drawing/2014/main" id="{F56CB5BE-7AD5-9F87-2294-82AFBDCB6AC3}"/>
              </a:ext>
            </a:extLst>
          </p:cNvPr>
          <p:cNvSpPr txBox="1"/>
          <p:nvPr/>
        </p:nvSpPr>
        <p:spPr>
          <a:xfrm>
            <a:off x="5339126" y="4335097"/>
            <a:ext cx="4825830" cy="427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594" indent="-228594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60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左右是什么意思？如何旋转？</a:t>
            </a:r>
            <a:endParaRPr lang="en-US" altLang="zh-CN" sz="1600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2" name="TextBox 18">
            <a:extLst>
              <a:ext uri="{FF2B5EF4-FFF2-40B4-BE49-F238E27FC236}">
                <a16:creationId xmlns:a16="http://schemas.microsoft.com/office/drawing/2014/main" id="{1F3E2876-B174-791E-BADA-50427784926F}"/>
              </a:ext>
            </a:extLst>
          </p:cNvPr>
          <p:cNvSpPr txBox="1"/>
          <p:nvPr/>
        </p:nvSpPr>
        <p:spPr>
          <a:xfrm>
            <a:off x="5339126" y="3779861"/>
            <a:ext cx="3080974" cy="427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594" indent="-228594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左左是什么意思？如何旋转？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3" name="TextBox 18">
            <a:extLst>
              <a:ext uri="{FF2B5EF4-FFF2-40B4-BE49-F238E27FC236}">
                <a16:creationId xmlns:a16="http://schemas.microsoft.com/office/drawing/2014/main" id="{9AD2978E-415E-D6C1-7ED1-31F4B6163C22}"/>
              </a:ext>
            </a:extLst>
          </p:cNvPr>
          <p:cNvSpPr txBox="1"/>
          <p:nvPr/>
        </p:nvSpPr>
        <p:spPr>
          <a:xfrm>
            <a:off x="5339126" y="4890334"/>
            <a:ext cx="4825830" cy="427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594" indent="-228594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右右是什么意思？如何旋转？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4" name="TextBox 18">
            <a:extLst>
              <a:ext uri="{FF2B5EF4-FFF2-40B4-BE49-F238E27FC236}">
                <a16:creationId xmlns:a16="http://schemas.microsoft.com/office/drawing/2014/main" id="{A2B6E3CB-E737-E093-0663-9432813E80B0}"/>
              </a:ext>
            </a:extLst>
          </p:cNvPr>
          <p:cNvSpPr txBox="1"/>
          <p:nvPr/>
        </p:nvSpPr>
        <p:spPr>
          <a:xfrm>
            <a:off x="5339126" y="5445570"/>
            <a:ext cx="4825830" cy="427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594" indent="-228594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右左是什么意思？如何旋转？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cxnSp>
        <p:nvCxnSpPr>
          <p:cNvPr id="22" name="!!!箭头1-1">
            <a:extLst>
              <a:ext uri="{FF2B5EF4-FFF2-40B4-BE49-F238E27FC236}">
                <a16:creationId xmlns:a16="http://schemas.microsoft.com/office/drawing/2014/main" id="{BE29F91B-66DF-C1F5-1528-B1B605C63E32}"/>
              </a:ext>
            </a:extLst>
          </p:cNvPr>
          <p:cNvCxnSpPr/>
          <p:nvPr/>
        </p:nvCxnSpPr>
        <p:spPr>
          <a:xfrm flipH="1">
            <a:off x="2198507" y="2370667"/>
            <a:ext cx="213784" cy="21590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!!!箭头1-2">
            <a:extLst>
              <a:ext uri="{FF2B5EF4-FFF2-40B4-BE49-F238E27FC236}">
                <a16:creationId xmlns:a16="http://schemas.microsoft.com/office/drawing/2014/main" id="{89AE4752-DB8D-48A2-EA0B-0D6503B5C8B5}"/>
              </a:ext>
            </a:extLst>
          </p:cNvPr>
          <p:cNvCxnSpPr/>
          <p:nvPr/>
        </p:nvCxnSpPr>
        <p:spPr>
          <a:xfrm>
            <a:off x="2750958" y="2370667"/>
            <a:ext cx="211667" cy="21590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!!!箭头2-1">
            <a:extLst>
              <a:ext uri="{FF2B5EF4-FFF2-40B4-BE49-F238E27FC236}">
                <a16:creationId xmlns:a16="http://schemas.microsoft.com/office/drawing/2014/main" id="{40B09976-0C4D-A367-05F5-5E211CDDBB6F}"/>
              </a:ext>
            </a:extLst>
          </p:cNvPr>
          <p:cNvCxnSpPr/>
          <p:nvPr/>
        </p:nvCxnSpPr>
        <p:spPr>
          <a:xfrm flipH="1">
            <a:off x="1639707" y="2899833"/>
            <a:ext cx="213784" cy="218016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!!!箭头2-2">
            <a:extLst>
              <a:ext uri="{FF2B5EF4-FFF2-40B4-BE49-F238E27FC236}">
                <a16:creationId xmlns:a16="http://schemas.microsoft.com/office/drawing/2014/main" id="{8CB29B52-9533-2AEE-F762-C925ECD3A665}"/>
              </a:ext>
            </a:extLst>
          </p:cNvPr>
          <p:cNvCxnSpPr/>
          <p:nvPr/>
        </p:nvCxnSpPr>
        <p:spPr>
          <a:xfrm>
            <a:off x="2192158" y="2899833"/>
            <a:ext cx="211667" cy="218016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椭圆 25">
            <a:extLst>
              <a:ext uri="{FF2B5EF4-FFF2-40B4-BE49-F238E27FC236}">
                <a16:creationId xmlns:a16="http://schemas.microsoft.com/office/drawing/2014/main" id="{05568BE1-C95C-87A3-803C-B245E37D21D3}"/>
              </a:ext>
            </a:extLst>
          </p:cNvPr>
          <p:cNvSpPr/>
          <p:nvPr/>
        </p:nvSpPr>
        <p:spPr>
          <a:xfrm>
            <a:off x="2885974" y="3656864"/>
            <a:ext cx="480484" cy="480484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7" name="!!!箭头3-4">
            <a:extLst>
              <a:ext uri="{FF2B5EF4-FFF2-40B4-BE49-F238E27FC236}">
                <a16:creationId xmlns:a16="http://schemas.microsoft.com/office/drawing/2014/main" id="{40D7E951-31CB-6C7B-CEDC-99DEE321BDEB}"/>
              </a:ext>
            </a:extLst>
          </p:cNvPr>
          <p:cNvCxnSpPr>
            <a:cxnSpLocks/>
          </p:cNvCxnSpPr>
          <p:nvPr/>
        </p:nvCxnSpPr>
        <p:spPr>
          <a:xfrm>
            <a:off x="2730142" y="3493560"/>
            <a:ext cx="213784" cy="218016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任意多边形 22">
            <a:extLst>
              <a:ext uri="{FF2B5EF4-FFF2-40B4-BE49-F238E27FC236}">
                <a16:creationId xmlns:a16="http://schemas.microsoft.com/office/drawing/2014/main" id="{2FD464C7-37A5-1935-1D22-62AB7D2A2841}"/>
              </a:ext>
            </a:extLst>
          </p:cNvPr>
          <p:cNvSpPr/>
          <p:nvPr/>
        </p:nvSpPr>
        <p:spPr>
          <a:xfrm>
            <a:off x="492060" y="2440315"/>
            <a:ext cx="3188915" cy="1673677"/>
          </a:xfrm>
          <a:custGeom>
            <a:avLst/>
            <a:gdLst>
              <a:gd name="connsiteX0" fmla="*/ 4698380 w 4698380"/>
              <a:gd name="connsiteY0" fmla="*/ 2371688 h 2371688"/>
              <a:gd name="connsiteX1" fmla="*/ 2304585 w 4698380"/>
              <a:gd name="connsiteY1" fmla="*/ 195 h 2371688"/>
              <a:gd name="connsiteX2" fmla="*/ 0 w 4698380"/>
              <a:gd name="connsiteY2" fmla="*/ 2267610 h 2371688"/>
              <a:gd name="connsiteX0" fmla="*/ 4698380 w 4698380"/>
              <a:gd name="connsiteY0" fmla="*/ 2296615 h 2296615"/>
              <a:gd name="connsiteX1" fmla="*/ 2304585 w 4698380"/>
              <a:gd name="connsiteY1" fmla="*/ 209 h 2296615"/>
              <a:gd name="connsiteX2" fmla="*/ 0 w 4698380"/>
              <a:gd name="connsiteY2" fmla="*/ 2192537 h 2296615"/>
              <a:gd name="connsiteX0" fmla="*/ 4698380 w 4698380"/>
              <a:gd name="connsiteY0" fmla="*/ 2296615 h 2296615"/>
              <a:gd name="connsiteX1" fmla="*/ 2304585 w 4698380"/>
              <a:gd name="connsiteY1" fmla="*/ 209 h 2296615"/>
              <a:gd name="connsiteX2" fmla="*/ 0 w 4698380"/>
              <a:gd name="connsiteY2" fmla="*/ 2192537 h 2296615"/>
              <a:gd name="connsiteX0" fmla="*/ 4698380 w 4698380"/>
              <a:gd name="connsiteY0" fmla="*/ 2296406 h 2296406"/>
              <a:gd name="connsiteX1" fmla="*/ 2304585 w 4698380"/>
              <a:gd name="connsiteY1" fmla="*/ 0 h 2296406"/>
              <a:gd name="connsiteX2" fmla="*/ 0 w 4698380"/>
              <a:gd name="connsiteY2" fmla="*/ 2192328 h 2296406"/>
              <a:gd name="connsiteX0" fmla="*/ 4698380 w 4698380"/>
              <a:gd name="connsiteY0" fmla="*/ 2303057 h 2303057"/>
              <a:gd name="connsiteX1" fmla="*/ 2304585 w 4698380"/>
              <a:gd name="connsiteY1" fmla="*/ 6651 h 2303057"/>
              <a:gd name="connsiteX2" fmla="*/ 0 w 4698380"/>
              <a:gd name="connsiteY2" fmla="*/ 2198979 h 2303057"/>
              <a:gd name="connsiteX0" fmla="*/ 4698380 w 4698380"/>
              <a:gd name="connsiteY0" fmla="*/ 2303057 h 2303057"/>
              <a:gd name="connsiteX1" fmla="*/ 2304585 w 4698380"/>
              <a:gd name="connsiteY1" fmla="*/ 6651 h 2303057"/>
              <a:gd name="connsiteX2" fmla="*/ 0 w 4698380"/>
              <a:gd name="connsiteY2" fmla="*/ 2198979 h 2303057"/>
              <a:gd name="connsiteX0" fmla="*/ 4433529 w 4433529"/>
              <a:gd name="connsiteY0" fmla="*/ 2165397 h 2198979"/>
              <a:gd name="connsiteX1" fmla="*/ 2304585 w 4433529"/>
              <a:gd name="connsiteY1" fmla="*/ 6651 h 2198979"/>
              <a:gd name="connsiteX2" fmla="*/ 0 w 4433529"/>
              <a:gd name="connsiteY2" fmla="*/ 2198979 h 2198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433529" h="2198979">
                <a:moveTo>
                  <a:pt x="4433529" y="2165397"/>
                </a:moveTo>
                <a:cubicBezTo>
                  <a:pt x="3628163" y="988323"/>
                  <a:pt x="2941980" y="224229"/>
                  <a:pt x="2304585" y="6651"/>
                </a:cubicBezTo>
                <a:cubicBezTo>
                  <a:pt x="1548007" y="-98296"/>
                  <a:pt x="760761" y="1056598"/>
                  <a:pt x="0" y="2198979"/>
                </a:cubicBezTo>
              </a:path>
            </a:pathLst>
          </a:custGeom>
          <a:noFill/>
          <a:ln w="25400">
            <a:solidFill>
              <a:srgbClr val="00B0F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/>
          </a:p>
        </p:txBody>
      </p:sp>
      <p:cxnSp>
        <p:nvCxnSpPr>
          <p:cNvPr id="29" name="!!!箭头3-1">
            <a:extLst>
              <a:ext uri="{FF2B5EF4-FFF2-40B4-BE49-F238E27FC236}">
                <a16:creationId xmlns:a16="http://schemas.microsoft.com/office/drawing/2014/main" id="{A3E76247-CDF3-A4D2-4E4D-9E4F881D264A}"/>
              </a:ext>
            </a:extLst>
          </p:cNvPr>
          <p:cNvCxnSpPr/>
          <p:nvPr/>
        </p:nvCxnSpPr>
        <p:spPr>
          <a:xfrm flipH="1">
            <a:off x="1089273" y="3460548"/>
            <a:ext cx="213784" cy="218016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!!!泛型类">
            <a:extLst>
              <a:ext uri="{FF2B5EF4-FFF2-40B4-BE49-F238E27FC236}">
                <a16:creationId xmlns:a16="http://schemas.microsoft.com/office/drawing/2014/main" id="{DCA65FD7-30A1-6AD2-A883-78E9B6B3E183}"/>
              </a:ext>
            </a:extLst>
          </p:cNvPr>
          <p:cNvSpPr txBox="1">
            <a:spLocks/>
          </p:cNvSpPr>
          <p:nvPr/>
        </p:nvSpPr>
        <p:spPr>
          <a:xfrm>
            <a:off x="3494414" y="1002232"/>
            <a:ext cx="918961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小结</a:t>
            </a:r>
          </a:p>
        </p:txBody>
      </p:sp>
    </p:spTree>
    <p:extLst>
      <p:ext uri="{BB962C8B-B14F-4D97-AF65-F5344CB8AC3E}">
        <p14:creationId xmlns:p14="http://schemas.microsoft.com/office/powerpoint/2010/main" val="17521706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42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2.96296E-6 L -0.04531 -0.08912 " pathEditMode="relative" rAng="0" ptsTypes="AA">
                                      <p:cBhvr>
                                        <p:cTn id="2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79" y="-3356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42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3.33333E-6 L -0.04479 0.08425 " pathEditMode="relative" rAng="0" ptsTypes="AA">
                                      <p:cBhvr>
                                        <p:cTn id="28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79" y="4514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42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3.33333E-6 L -0.04466 -0.07732 " pathEditMode="relative" rAng="0" ptsTypes="AA">
                                      <p:cBhvr>
                                        <p:cTn id="30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40" y="-3866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42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1.85185E-6 L -0.04597 0.07732 " pathEditMode="relative" rAng="0" ptsTypes="AA">
                                      <p:cBhvr>
                                        <p:cTn id="32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05" y="386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 animBg="1"/>
      <p:bldP spid="78" grpId="0" animBg="1"/>
      <p:bldP spid="79" grpId="0" animBg="1"/>
      <p:bldP spid="26" grpId="0" animBg="1"/>
      <p:bldP spid="26" grpId="1" animBg="1"/>
      <p:bldP spid="28" grpId="0" animBg="1"/>
    </p:bld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圆角矩形 5">
            <a:extLst>
              <a:ext uri="{FF2B5EF4-FFF2-40B4-BE49-F238E27FC236}">
                <a16:creationId xmlns:a16="http://schemas.microsoft.com/office/drawing/2014/main" id="{DC1E2BC2-BA0B-0B3D-EE38-BC905FD7AD66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5236866" y="4342228"/>
            <a:ext cx="3183234" cy="444791"/>
          </a:xfrm>
          <a:prstGeom prst="roundRect">
            <a:avLst>
              <a:gd name="adj" fmla="val 16667"/>
            </a:avLst>
          </a:prstGeom>
          <a:solidFill>
            <a:srgbClr val="C00000"/>
          </a:solidFill>
          <a:ln w="9525">
            <a:noFill/>
            <a:round/>
            <a:headEnd/>
            <a:tailEnd/>
          </a:ln>
          <a:effectLst>
            <a:outerShdw dist="63500" dir="5400000" algn="ctr" rotWithShape="0">
              <a:srgbClr val="000000">
                <a:alpha val="10999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zh-CN" altLang="en-US" sz="160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43" name="!!!泛型类">
            <a:extLst>
              <a:ext uri="{FF2B5EF4-FFF2-40B4-BE49-F238E27FC236}">
                <a16:creationId xmlns:a16="http://schemas.microsoft.com/office/drawing/2014/main" id="{A2E487F3-C6D4-828B-E65B-55EB0A9300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880" y="1002232"/>
            <a:ext cx="2089470" cy="517190"/>
          </a:xfrm>
        </p:spPr>
        <p:txBody>
          <a:bodyPr/>
          <a:lstStyle/>
          <a:p>
            <a:r>
              <a:rPr lang="zh-CN" altLang="en-US" dirty="0"/>
              <a:t>数据结构（</a:t>
            </a:r>
          </a:p>
        </p:txBody>
      </p:sp>
      <p:sp>
        <p:nvSpPr>
          <p:cNvPr id="45" name="!!!泛型类">
            <a:extLst>
              <a:ext uri="{FF2B5EF4-FFF2-40B4-BE49-F238E27FC236}">
                <a16:creationId xmlns:a16="http://schemas.microsoft.com/office/drawing/2014/main" id="{000F737A-DA2F-FD9F-A5D6-00AE7C6D8598}"/>
              </a:ext>
            </a:extLst>
          </p:cNvPr>
          <p:cNvSpPr txBox="1">
            <a:spLocks/>
          </p:cNvSpPr>
          <p:nvPr/>
        </p:nvSpPr>
        <p:spPr>
          <a:xfrm>
            <a:off x="3303538" y="1002232"/>
            <a:ext cx="322882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）</a:t>
            </a:r>
          </a:p>
        </p:txBody>
      </p:sp>
      <p:sp>
        <p:nvSpPr>
          <p:cNvPr id="52" name="!!!树">
            <a:extLst>
              <a:ext uri="{FF2B5EF4-FFF2-40B4-BE49-F238E27FC236}">
                <a16:creationId xmlns:a16="http://schemas.microsoft.com/office/drawing/2014/main" id="{5FDF6D48-5BEB-BFAE-FAC1-F596B4664F7E}"/>
              </a:ext>
            </a:extLst>
          </p:cNvPr>
          <p:cNvSpPr txBox="1">
            <a:spLocks/>
          </p:cNvSpPr>
          <p:nvPr/>
        </p:nvSpPr>
        <p:spPr>
          <a:xfrm>
            <a:off x="3018349" y="1002232"/>
            <a:ext cx="565470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树</a:t>
            </a:r>
          </a:p>
        </p:txBody>
      </p:sp>
      <p:sp>
        <p:nvSpPr>
          <p:cNvPr id="53" name="!!!平衡">
            <a:extLst>
              <a:ext uri="{FF2B5EF4-FFF2-40B4-BE49-F238E27FC236}">
                <a16:creationId xmlns:a16="http://schemas.microsoft.com/office/drawing/2014/main" id="{00F15D9E-83B9-E648-0578-60242C2EB39B}"/>
              </a:ext>
            </a:extLst>
          </p:cNvPr>
          <p:cNvSpPr txBox="1">
            <a:spLocks/>
          </p:cNvSpPr>
          <p:nvPr/>
        </p:nvSpPr>
        <p:spPr>
          <a:xfrm>
            <a:off x="2002493" y="1002232"/>
            <a:ext cx="693612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平衡</a:t>
            </a:r>
          </a:p>
        </p:txBody>
      </p:sp>
      <p:sp>
        <p:nvSpPr>
          <p:cNvPr id="54" name="!!!二叉">
            <a:extLst>
              <a:ext uri="{FF2B5EF4-FFF2-40B4-BE49-F238E27FC236}">
                <a16:creationId xmlns:a16="http://schemas.microsoft.com/office/drawing/2014/main" id="{2ADD8BD8-9BBB-3E55-174B-EC8085F4584F}"/>
              </a:ext>
            </a:extLst>
          </p:cNvPr>
          <p:cNvSpPr txBox="1">
            <a:spLocks/>
          </p:cNvSpPr>
          <p:nvPr/>
        </p:nvSpPr>
        <p:spPr>
          <a:xfrm>
            <a:off x="2510034" y="1002232"/>
            <a:ext cx="693612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二叉</a:t>
            </a:r>
          </a:p>
        </p:txBody>
      </p:sp>
      <p:sp>
        <p:nvSpPr>
          <p:cNvPr id="73" name="椭圆 72">
            <a:extLst>
              <a:ext uri="{FF2B5EF4-FFF2-40B4-BE49-F238E27FC236}">
                <a16:creationId xmlns:a16="http://schemas.microsoft.com/office/drawing/2014/main" id="{BEE722E1-CCBD-C3A1-6C32-E4803EF1FCDA}"/>
              </a:ext>
            </a:extLst>
          </p:cNvPr>
          <p:cNvSpPr/>
          <p:nvPr/>
        </p:nvSpPr>
        <p:spPr>
          <a:xfrm>
            <a:off x="2342441" y="1960033"/>
            <a:ext cx="480484" cy="48048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4" name="椭圆 73">
            <a:extLst>
              <a:ext uri="{FF2B5EF4-FFF2-40B4-BE49-F238E27FC236}">
                <a16:creationId xmlns:a16="http://schemas.microsoft.com/office/drawing/2014/main" id="{0C9F45A6-28EE-AA8D-5BA5-F54FF090E8E2}"/>
              </a:ext>
            </a:extLst>
          </p:cNvPr>
          <p:cNvSpPr/>
          <p:nvPr/>
        </p:nvSpPr>
        <p:spPr>
          <a:xfrm>
            <a:off x="1789992" y="2516717"/>
            <a:ext cx="478367" cy="480484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8" name="椭圆 77">
            <a:extLst>
              <a:ext uri="{FF2B5EF4-FFF2-40B4-BE49-F238E27FC236}">
                <a16:creationId xmlns:a16="http://schemas.microsoft.com/office/drawing/2014/main" id="{B1A7C395-63F5-52C9-0A0C-A97B289D9602}"/>
              </a:ext>
            </a:extLst>
          </p:cNvPr>
          <p:cNvSpPr/>
          <p:nvPr/>
        </p:nvSpPr>
        <p:spPr>
          <a:xfrm>
            <a:off x="1229075" y="3045883"/>
            <a:ext cx="480484" cy="480484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9" name="椭圆 78">
            <a:extLst>
              <a:ext uri="{FF2B5EF4-FFF2-40B4-BE49-F238E27FC236}">
                <a16:creationId xmlns:a16="http://schemas.microsoft.com/office/drawing/2014/main" id="{9315F1CD-5760-F3BF-D526-CF919989B315}"/>
              </a:ext>
            </a:extLst>
          </p:cNvPr>
          <p:cNvSpPr/>
          <p:nvPr/>
        </p:nvSpPr>
        <p:spPr>
          <a:xfrm>
            <a:off x="2333975" y="3045883"/>
            <a:ext cx="478367" cy="480484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CA17A297-4F78-9A9A-FE34-3ECCC500EE16}"/>
              </a:ext>
            </a:extLst>
          </p:cNvPr>
          <p:cNvGrpSpPr/>
          <p:nvPr/>
        </p:nvGrpSpPr>
        <p:grpSpPr>
          <a:xfrm>
            <a:off x="2892775" y="2516717"/>
            <a:ext cx="480484" cy="480484"/>
            <a:chOff x="2892775" y="2516717"/>
            <a:chExt cx="480484" cy="480484"/>
          </a:xfrm>
        </p:grpSpPr>
        <p:sp>
          <p:nvSpPr>
            <p:cNvPr id="75" name="椭圆 74">
              <a:extLst>
                <a:ext uri="{FF2B5EF4-FFF2-40B4-BE49-F238E27FC236}">
                  <a16:creationId xmlns:a16="http://schemas.microsoft.com/office/drawing/2014/main" id="{1988AA1B-1846-4842-C9E2-67C7484C5004}"/>
                </a:ext>
              </a:extLst>
            </p:cNvPr>
            <p:cNvSpPr/>
            <p:nvPr/>
          </p:nvSpPr>
          <p:spPr>
            <a:xfrm>
              <a:off x="2892775" y="2516717"/>
              <a:ext cx="480484" cy="480484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2" name="矩形 81">
              <a:extLst>
                <a:ext uri="{FF2B5EF4-FFF2-40B4-BE49-F238E27FC236}">
                  <a16:creationId xmlns:a16="http://schemas.microsoft.com/office/drawing/2014/main" id="{6EEFD87A-F63E-82AC-04D1-D0F3C03E0755}"/>
                </a:ext>
              </a:extLst>
            </p:cNvPr>
            <p:cNvSpPr/>
            <p:nvPr/>
          </p:nvSpPr>
          <p:spPr>
            <a:xfrm>
              <a:off x="2911601" y="2588684"/>
              <a:ext cx="39626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10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78F9E729-9F9E-6059-4134-AD9116AD584E}"/>
              </a:ext>
            </a:extLst>
          </p:cNvPr>
          <p:cNvGrpSpPr/>
          <p:nvPr/>
        </p:nvGrpSpPr>
        <p:grpSpPr>
          <a:xfrm>
            <a:off x="1489561" y="4343095"/>
            <a:ext cx="1473064" cy="444791"/>
            <a:chOff x="1670105" y="4364793"/>
            <a:chExt cx="1473064" cy="444791"/>
          </a:xfrm>
        </p:grpSpPr>
        <p:sp>
          <p:nvSpPr>
            <p:cNvPr id="5" name="圆角矩形 5">
              <a:extLst>
                <a:ext uri="{FF2B5EF4-FFF2-40B4-BE49-F238E27FC236}">
                  <a16:creationId xmlns:a16="http://schemas.microsoft.com/office/drawing/2014/main" id="{3195F8AF-27E7-9B39-7EB5-D75FAC05E2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70105" y="4364793"/>
              <a:ext cx="1473064" cy="444791"/>
            </a:xfrm>
            <a:prstGeom prst="roundRect">
              <a:avLst>
                <a:gd name="adj" fmla="val 16667"/>
              </a:avLst>
            </a:prstGeom>
            <a:solidFill>
              <a:srgbClr val="0070C0"/>
            </a:solidFill>
            <a:ln w="9525">
              <a:noFill/>
              <a:round/>
              <a:headEnd/>
              <a:tailEnd/>
            </a:ln>
            <a:effectLst>
              <a:outerShdw dist="63500" dir="5400000" algn="ctr" rotWithShape="0">
                <a:srgbClr val="000000">
                  <a:alpha val="10999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endParaRPr kumimoji="0" lang="zh-CN" altLang="en-US" sz="160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6" name="!!!右左">
              <a:extLst>
                <a:ext uri="{FF2B5EF4-FFF2-40B4-BE49-F238E27FC236}">
                  <a16:creationId xmlns:a16="http://schemas.microsoft.com/office/drawing/2014/main" id="{B9AC61A6-6B14-9FE1-341D-D04DD12DFC1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55616" y="4421202"/>
              <a:ext cx="132828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9pPr>
            </a:lstStyle>
            <a:p>
              <a:pPr lvl="0"/>
              <a:r>
                <a:rPr lang="zh-CN" altLang="en-US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平衡二叉树</a:t>
              </a:r>
            </a:p>
          </p:txBody>
        </p:sp>
      </p:grpSp>
      <p:sp>
        <p:nvSpPr>
          <p:cNvPr id="3" name="TextBox 18">
            <a:extLst>
              <a:ext uri="{FF2B5EF4-FFF2-40B4-BE49-F238E27FC236}">
                <a16:creationId xmlns:a16="http://schemas.microsoft.com/office/drawing/2014/main" id="{33984BE0-AE73-5843-54AC-0F2B060155F9}"/>
              </a:ext>
            </a:extLst>
          </p:cNvPr>
          <p:cNvSpPr txBox="1"/>
          <p:nvPr/>
        </p:nvSpPr>
        <p:spPr>
          <a:xfrm>
            <a:off x="5339126" y="1558915"/>
            <a:ext cx="3478303" cy="427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594" indent="-228594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在平衡二叉树中，如何添加节点？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" name="TextBox 18">
            <a:extLst>
              <a:ext uri="{FF2B5EF4-FFF2-40B4-BE49-F238E27FC236}">
                <a16:creationId xmlns:a16="http://schemas.microsoft.com/office/drawing/2014/main" id="{48C0F91A-3689-F81E-F170-9BA925B7F2EE}"/>
              </a:ext>
            </a:extLst>
          </p:cNvPr>
          <p:cNvSpPr txBox="1"/>
          <p:nvPr/>
        </p:nvSpPr>
        <p:spPr>
          <a:xfrm>
            <a:off x="5339126" y="2114151"/>
            <a:ext cx="4825830" cy="427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594" indent="-228594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在平衡二叉树中，如果查找单个节点？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8" name="TextBox 18">
            <a:extLst>
              <a:ext uri="{FF2B5EF4-FFF2-40B4-BE49-F238E27FC236}">
                <a16:creationId xmlns:a16="http://schemas.microsoft.com/office/drawing/2014/main" id="{79D47A0B-766A-FD5E-9799-B0F7284B8834}"/>
              </a:ext>
            </a:extLst>
          </p:cNvPr>
          <p:cNvSpPr txBox="1"/>
          <p:nvPr/>
        </p:nvSpPr>
        <p:spPr>
          <a:xfrm>
            <a:off x="5339126" y="2669388"/>
            <a:ext cx="1814149" cy="427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594" indent="-228594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为什么要旋转？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9" name="TextBox 18">
            <a:extLst>
              <a:ext uri="{FF2B5EF4-FFF2-40B4-BE49-F238E27FC236}">
                <a16:creationId xmlns:a16="http://schemas.microsoft.com/office/drawing/2014/main" id="{199A6B7C-E130-E0E5-A095-F8D5D2190B3F}"/>
              </a:ext>
            </a:extLst>
          </p:cNvPr>
          <p:cNvSpPr txBox="1"/>
          <p:nvPr/>
        </p:nvSpPr>
        <p:spPr>
          <a:xfrm>
            <a:off x="5339126" y="3224624"/>
            <a:ext cx="4825830" cy="427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594" indent="-228594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旋转的触发时机？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1" name="TextBox 18">
            <a:extLst>
              <a:ext uri="{FF2B5EF4-FFF2-40B4-BE49-F238E27FC236}">
                <a16:creationId xmlns:a16="http://schemas.microsoft.com/office/drawing/2014/main" id="{F56CB5BE-7AD5-9F87-2294-82AFBDCB6AC3}"/>
              </a:ext>
            </a:extLst>
          </p:cNvPr>
          <p:cNvSpPr txBox="1"/>
          <p:nvPr/>
        </p:nvSpPr>
        <p:spPr>
          <a:xfrm>
            <a:off x="5339126" y="4335097"/>
            <a:ext cx="4825830" cy="427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594" indent="-228594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60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左右是什么意思？如何旋转？</a:t>
            </a:r>
            <a:endParaRPr lang="en-US" altLang="zh-CN" sz="1600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2" name="TextBox 18">
            <a:extLst>
              <a:ext uri="{FF2B5EF4-FFF2-40B4-BE49-F238E27FC236}">
                <a16:creationId xmlns:a16="http://schemas.microsoft.com/office/drawing/2014/main" id="{1F3E2876-B174-791E-BADA-50427784926F}"/>
              </a:ext>
            </a:extLst>
          </p:cNvPr>
          <p:cNvSpPr txBox="1"/>
          <p:nvPr/>
        </p:nvSpPr>
        <p:spPr>
          <a:xfrm>
            <a:off x="5339126" y="3779861"/>
            <a:ext cx="3080974" cy="427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594" indent="-228594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左左是什么意思？如何旋转？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3" name="TextBox 18">
            <a:extLst>
              <a:ext uri="{FF2B5EF4-FFF2-40B4-BE49-F238E27FC236}">
                <a16:creationId xmlns:a16="http://schemas.microsoft.com/office/drawing/2014/main" id="{9AD2978E-415E-D6C1-7ED1-31F4B6163C22}"/>
              </a:ext>
            </a:extLst>
          </p:cNvPr>
          <p:cNvSpPr txBox="1"/>
          <p:nvPr/>
        </p:nvSpPr>
        <p:spPr>
          <a:xfrm>
            <a:off x="5339126" y="4890334"/>
            <a:ext cx="4825830" cy="427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594" indent="-228594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右右是什么意思？如何旋转？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4" name="TextBox 18">
            <a:extLst>
              <a:ext uri="{FF2B5EF4-FFF2-40B4-BE49-F238E27FC236}">
                <a16:creationId xmlns:a16="http://schemas.microsoft.com/office/drawing/2014/main" id="{A2B6E3CB-E737-E093-0663-9432813E80B0}"/>
              </a:ext>
            </a:extLst>
          </p:cNvPr>
          <p:cNvSpPr txBox="1"/>
          <p:nvPr/>
        </p:nvSpPr>
        <p:spPr>
          <a:xfrm>
            <a:off x="5339126" y="5445570"/>
            <a:ext cx="4825830" cy="427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594" indent="-228594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右左是什么意思？如何旋转？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cxnSp>
        <p:nvCxnSpPr>
          <p:cNvPr id="21" name="!!!箭头1-1">
            <a:extLst>
              <a:ext uri="{FF2B5EF4-FFF2-40B4-BE49-F238E27FC236}">
                <a16:creationId xmlns:a16="http://schemas.microsoft.com/office/drawing/2014/main" id="{211911A4-E4C1-2BFE-3068-84491AFC3631}"/>
              </a:ext>
            </a:extLst>
          </p:cNvPr>
          <p:cNvCxnSpPr/>
          <p:nvPr/>
        </p:nvCxnSpPr>
        <p:spPr>
          <a:xfrm flipH="1">
            <a:off x="2198507" y="2370667"/>
            <a:ext cx="213784" cy="21590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!!!箭头1-2">
            <a:extLst>
              <a:ext uri="{FF2B5EF4-FFF2-40B4-BE49-F238E27FC236}">
                <a16:creationId xmlns:a16="http://schemas.microsoft.com/office/drawing/2014/main" id="{C54FB688-62F0-ACC2-151C-9ED0127F92F2}"/>
              </a:ext>
            </a:extLst>
          </p:cNvPr>
          <p:cNvCxnSpPr/>
          <p:nvPr/>
        </p:nvCxnSpPr>
        <p:spPr>
          <a:xfrm>
            <a:off x="2750958" y="2370667"/>
            <a:ext cx="211667" cy="21590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!!!箭头2-1">
            <a:extLst>
              <a:ext uri="{FF2B5EF4-FFF2-40B4-BE49-F238E27FC236}">
                <a16:creationId xmlns:a16="http://schemas.microsoft.com/office/drawing/2014/main" id="{A268DB3E-6F8E-CD08-115E-C91C520443EF}"/>
              </a:ext>
            </a:extLst>
          </p:cNvPr>
          <p:cNvCxnSpPr/>
          <p:nvPr/>
        </p:nvCxnSpPr>
        <p:spPr>
          <a:xfrm flipH="1">
            <a:off x="1639707" y="2899833"/>
            <a:ext cx="213784" cy="218016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!!!箭头2-2">
            <a:extLst>
              <a:ext uri="{FF2B5EF4-FFF2-40B4-BE49-F238E27FC236}">
                <a16:creationId xmlns:a16="http://schemas.microsoft.com/office/drawing/2014/main" id="{705EFE8D-766F-5735-7CB1-E90C592B665D}"/>
              </a:ext>
            </a:extLst>
          </p:cNvPr>
          <p:cNvCxnSpPr/>
          <p:nvPr/>
        </p:nvCxnSpPr>
        <p:spPr>
          <a:xfrm>
            <a:off x="2192158" y="2899833"/>
            <a:ext cx="211667" cy="218016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!!!箭头3-1">
            <a:extLst>
              <a:ext uri="{FF2B5EF4-FFF2-40B4-BE49-F238E27FC236}">
                <a16:creationId xmlns:a16="http://schemas.microsoft.com/office/drawing/2014/main" id="{210C2D03-680D-DD43-3A10-0D1D0302AAF8}"/>
              </a:ext>
            </a:extLst>
          </p:cNvPr>
          <p:cNvCxnSpPr/>
          <p:nvPr/>
        </p:nvCxnSpPr>
        <p:spPr>
          <a:xfrm flipH="1">
            <a:off x="1089273" y="3460548"/>
            <a:ext cx="213784" cy="218016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椭圆 26">
            <a:extLst>
              <a:ext uri="{FF2B5EF4-FFF2-40B4-BE49-F238E27FC236}">
                <a16:creationId xmlns:a16="http://schemas.microsoft.com/office/drawing/2014/main" id="{C9E235C8-00B7-0A41-335E-B0FF1E64F70D}"/>
              </a:ext>
            </a:extLst>
          </p:cNvPr>
          <p:cNvSpPr/>
          <p:nvPr/>
        </p:nvSpPr>
        <p:spPr>
          <a:xfrm>
            <a:off x="682589" y="3623983"/>
            <a:ext cx="480484" cy="480484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任意多边形 22">
            <a:extLst>
              <a:ext uri="{FF2B5EF4-FFF2-40B4-BE49-F238E27FC236}">
                <a16:creationId xmlns:a16="http://schemas.microsoft.com/office/drawing/2014/main" id="{0A48E2B6-DC5E-9292-AE8C-A0336FCC3846}"/>
              </a:ext>
            </a:extLst>
          </p:cNvPr>
          <p:cNvSpPr/>
          <p:nvPr/>
        </p:nvSpPr>
        <p:spPr>
          <a:xfrm rot="194546" flipH="1">
            <a:off x="491307" y="1775389"/>
            <a:ext cx="4072257" cy="2403891"/>
          </a:xfrm>
          <a:custGeom>
            <a:avLst/>
            <a:gdLst>
              <a:gd name="connsiteX0" fmla="*/ 4698380 w 4698380"/>
              <a:gd name="connsiteY0" fmla="*/ 2371688 h 2371688"/>
              <a:gd name="connsiteX1" fmla="*/ 2304585 w 4698380"/>
              <a:gd name="connsiteY1" fmla="*/ 195 h 2371688"/>
              <a:gd name="connsiteX2" fmla="*/ 0 w 4698380"/>
              <a:gd name="connsiteY2" fmla="*/ 2267610 h 2371688"/>
              <a:gd name="connsiteX0" fmla="*/ 4698380 w 4698380"/>
              <a:gd name="connsiteY0" fmla="*/ 2296615 h 2296615"/>
              <a:gd name="connsiteX1" fmla="*/ 2304585 w 4698380"/>
              <a:gd name="connsiteY1" fmla="*/ 209 h 2296615"/>
              <a:gd name="connsiteX2" fmla="*/ 0 w 4698380"/>
              <a:gd name="connsiteY2" fmla="*/ 2192537 h 2296615"/>
              <a:gd name="connsiteX0" fmla="*/ 4698380 w 4698380"/>
              <a:gd name="connsiteY0" fmla="*/ 2296615 h 2296615"/>
              <a:gd name="connsiteX1" fmla="*/ 2304585 w 4698380"/>
              <a:gd name="connsiteY1" fmla="*/ 209 h 2296615"/>
              <a:gd name="connsiteX2" fmla="*/ 0 w 4698380"/>
              <a:gd name="connsiteY2" fmla="*/ 2192537 h 2296615"/>
              <a:gd name="connsiteX0" fmla="*/ 4698380 w 4698380"/>
              <a:gd name="connsiteY0" fmla="*/ 2296406 h 2296406"/>
              <a:gd name="connsiteX1" fmla="*/ 2304585 w 4698380"/>
              <a:gd name="connsiteY1" fmla="*/ 0 h 2296406"/>
              <a:gd name="connsiteX2" fmla="*/ 0 w 4698380"/>
              <a:gd name="connsiteY2" fmla="*/ 2192328 h 2296406"/>
              <a:gd name="connsiteX0" fmla="*/ 4698380 w 4698380"/>
              <a:gd name="connsiteY0" fmla="*/ 2303057 h 2303057"/>
              <a:gd name="connsiteX1" fmla="*/ 2304585 w 4698380"/>
              <a:gd name="connsiteY1" fmla="*/ 6651 h 2303057"/>
              <a:gd name="connsiteX2" fmla="*/ 0 w 4698380"/>
              <a:gd name="connsiteY2" fmla="*/ 2198979 h 2303057"/>
              <a:gd name="connsiteX0" fmla="*/ 4698380 w 4698380"/>
              <a:gd name="connsiteY0" fmla="*/ 2303057 h 2303057"/>
              <a:gd name="connsiteX1" fmla="*/ 2304585 w 4698380"/>
              <a:gd name="connsiteY1" fmla="*/ 6651 h 2303057"/>
              <a:gd name="connsiteX2" fmla="*/ 0 w 4698380"/>
              <a:gd name="connsiteY2" fmla="*/ 2198979 h 2303057"/>
              <a:gd name="connsiteX0" fmla="*/ 4433529 w 4433529"/>
              <a:gd name="connsiteY0" fmla="*/ 2165397 h 2198979"/>
              <a:gd name="connsiteX1" fmla="*/ 2304585 w 4433529"/>
              <a:gd name="connsiteY1" fmla="*/ 6651 h 2198979"/>
              <a:gd name="connsiteX2" fmla="*/ 0 w 4433529"/>
              <a:gd name="connsiteY2" fmla="*/ 2198979 h 2198979"/>
              <a:gd name="connsiteX0" fmla="*/ 4653924 w 4653924"/>
              <a:gd name="connsiteY0" fmla="*/ 2150035 h 2198979"/>
              <a:gd name="connsiteX1" fmla="*/ 2304585 w 4653924"/>
              <a:gd name="connsiteY1" fmla="*/ 6651 h 2198979"/>
              <a:gd name="connsiteX2" fmla="*/ 0 w 4653924"/>
              <a:gd name="connsiteY2" fmla="*/ 2198979 h 2198979"/>
              <a:gd name="connsiteX0" fmla="*/ 4684931 w 4684931"/>
              <a:gd name="connsiteY0" fmla="*/ 2151181 h 2151181"/>
              <a:gd name="connsiteX1" fmla="*/ 2335592 w 4684931"/>
              <a:gd name="connsiteY1" fmla="*/ 7797 h 2151181"/>
              <a:gd name="connsiteX2" fmla="*/ 0 w 4684931"/>
              <a:gd name="connsiteY2" fmla="*/ 2014632 h 2151181"/>
              <a:gd name="connsiteX0" fmla="*/ 4684931 w 4684931"/>
              <a:gd name="connsiteY0" fmla="*/ 2027583 h 2027583"/>
              <a:gd name="connsiteX1" fmla="*/ 2244693 w 4684931"/>
              <a:gd name="connsiteY1" fmla="*/ 8811 h 2027583"/>
              <a:gd name="connsiteX2" fmla="*/ 0 w 4684931"/>
              <a:gd name="connsiteY2" fmla="*/ 1891034 h 2027583"/>
              <a:gd name="connsiteX0" fmla="*/ 4684931 w 4684931"/>
              <a:gd name="connsiteY0" fmla="*/ 2018772 h 2018772"/>
              <a:gd name="connsiteX1" fmla="*/ 2244693 w 4684931"/>
              <a:gd name="connsiteY1" fmla="*/ 0 h 2018772"/>
              <a:gd name="connsiteX2" fmla="*/ 0 w 4684931"/>
              <a:gd name="connsiteY2" fmla="*/ 1882223 h 2018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84931" h="2018772">
                <a:moveTo>
                  <a:pt x="4684931" y="2018772"/>
                </a:moveTo>
                <a:cubicBezTo>
                  <a:pt x="3879565" y="841698"/>
                  <a:pt x="2882088" y="217578"/>
                  <a:pt x="2244693" y="0"/>
                </a:cubicBezTo>
                <a:cubicBezTo>
                  <a:pt x="1463591" y="54324"/>
                  <a:pt x="760761" y="739842"/>
                  <a:pt x="0" y="1882223"/>
                </a:cubicBezTo>
              </a:path>
            </a:pathLst>
          </a:custGeom>
          <a:noFill/>
          <a:ln w="25400">
            <a:solidFill>
              <a:srgbClr val="00B0F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/>
          </a:p>
        </p:txBody>
      </p:sp>
      <p:cxnSp>
        <p:nvCxnSpPr>
          <p:cNvPr id="29" name="!!!箭头2-4">
            <a:extLst>
              <a:ext uri="{FF2B5EF4-FFF2-40B4-BE49-F238E27FC236}">
                <a16:creationId xmlns:a16="http://schemas.microsoft.com/office/drawing/2014/main" id="{835B8442-9348-49A6-CBC3-38A64E0C6C71}"/>
              </a:ext>
            </a:extLst>
          </p:cNvPr>
          <p:cNvCxnSpPr/>
          <p:nvPr/>
        </p:nvCxnSpPr>
        <p:spPr>
          <a:xfrm>
            <a:off x="3344986" y="2901949"/>
            <a:ext cx="211667" cy="21590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!!!箭头2-3">
            <a:extLst>
              <a:ext uri="{FF2B5EF4-FFF2-40B4-BE49-F238E27FC236}">
                <a16:creationId xmlns:a16="http://schemas.microsoft.com/office/drawing/2014/main" id="{03F3107F-34F2-BD41-9A44-399B74440FFF}"/>
              </a:ext>
            </a:extLst>
          </p:cNvPr>
          <p:cNvCxnSpPr/>
          <p:nvPr/>
        </p:nvCxnSpPr>
        <p:spPr>
          <a:xfrm flipH="1">
            <a:off x="2743982" y="2908419"/>
            <a:ext cx="213784" cy="218016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!!!泛型类">
            <a:extLst>
              <a:ext uri="{FF2B5EF4-FFF2-40B4-BE49-F238E27FC236}">
                <a16:creationId xmlns:a16="http://schemas.microsoft.com/office/drawing/2014/main" id="{A2ADE888-7AF2-BEC3-9B5A-9323DE5D4BE3}"/>
              </a:ext>
            </a:extLst>
          </p:cNvPr>
          <p:cNvSpPr txBox="1">
            <a:spLocks/>
          </p:cNvSpPr>
          <p:nvPr/>
        </p:nvSpPr>
        <p:spPr>
          <a:xfrm>
            <a:off x="3494414" y="1002232"/>
            <a:ext cx="918961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小结</a:t>
            </a:r>
          </a:p>
        </p:txBody>
      </p:sp>
    </p:spTree>
    <p:extLst>
      <p:ext uri="{BB962C8B-B14F-4D97-AF65-F5344CB8AC3E}">
        <p14:creationId xmlns:p14="http://schemas.microsoft.com/office/powerpoint/2010/main" val="1671751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1.85185E-6 L 0.05143 0.07801 " pathEditMode="relative" rAng="0" ptsTypes="AA">
                                      <p:cBhvr>
                                        <p:cTn id="1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65" y="3889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42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3.33333E-6 L 0.04505 0.08102 " pathEditMode="relative" rAng="0" ptsTypes="AA">
                                      <p:cBhvr>
                                        <p:cTn id="13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14" y="4282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42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1.85185E-6 L 0.04545 -0.08102 " pathEditMode="relative" rAng="0" ptsTypes="AA">
                                      <p:cBhvr>
                                        <p:cTn id="15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01" y="-3519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42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3.33333E-6 L 0.04597 -0.07732 " pathEditMode="relative" rAng="0" ptsTypes="AA">
                                      <p:cBhvr>
                                        <p:cTn id="17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53" y="-287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42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4.07407E-6 L 0.0448 -0.08426 " pathEditMode="relative" rAng="0" ptsTypes="AA">
                                      <p:cBhvr>
                                        <p:cTn id="1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18" y="-331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animBg="1"/>
      <p:bldP spid="74" grpId="0" animBg="1"/>
      <p:bldP spid="78" grpId="0" animBg="1"/>
      <p:bldP spid="27" grpId="0" animBg="1"/>
      <p:bldP spid="28" grpId="0" animBg="1"/>
    </p:bld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圆角矩形 5">
            <a:extLst>
              <a:ext uri="{FF2B5EF4-FFF2-40B4-BE49-F238E27FC236}">
                <a16:creationId xmlns:a16="http://schemas.microsoft.com/office/drawing/2014/main" id="{DC1E2BC2-BA0B-0B3D-EE38-BC905FD7AD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36866" y="4899807"/>
            <a:ext cx="3183234" cy="444791"/>
          </a:xfrm>
          <a:prstGeom prst="roundRect">
            <a:avLst>
              <a:gd name="adj" fmla="val 16667"/>
            </a:avLst>
          </a:prstGeom>
          <a:solidFill>
            <a:srgbClr val="C00000"/>
          </a:solidFill>
          <a:ln w="9525">
            <a:noFill/>
            <a:round/>
            <a:headEnd/>
            <a:tailEnd/>
          </a:ln>
          <a:effectLst>
            <a:outerShdw dist="63500" dir="5400000" algn="ctr" rotWithShape="0">
              <a:srgbClr val="000000">
                <a:alpha val="10999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zh-CN" altLang="en-US" sz="160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43" name="!!!泛型类">
            <a:extLst>
              <a:ext uri="{FF2B5EF4-FFF2-40B4-BE49-F238E27FC236}">
                <a16:creationId xmlns:a16="http://schemas.microsoft.com/office/drawing/2014/main" id="{A2E487F3-C6D4-828B-E65B-55EB0A9300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880" y="1002232"/>
            <a:ext cx="2089470" cy="517190"/>
          </a:xfrm>
        </p:spPr>
        <p:txBody>
          <a:bodyPr/>
          <a:lstStyle/>
          <a:p>
            <a:r>
              <a:rPr lang="zh-CN" altLang="en-US" dirty="0"/>
              <a:t>数据结构（</a:t>
            </a:r>
          </a:p>
        </p:txBody>
      </p:sp>
      <p:sp>
        <p:nvSpPr>
          <p:cNvPr id="45" name="!!!泛型类">
            <a:extLst>
              <a:ext uri="{FF2B5EF4-FFF2-40B4-BE49-F238E27FC236}">
                <a16:creationId xmlns:a16="http://schemas.microsoft.com/office/drawing/2014/main" id="{000F737A-DA2F-FD9F-A5D6-00AE7C6D8598}"/>
              </a:ext>
            </a:extLst>
          </p:cNvPr>
          <p:cNvSpPr txBox="1">
            <a:spLocks/>
          </p:cNvSpPr>
          <p:nvPr/>
        </p:nvSpPr>
        <p:spPr>
          <a:xfrm>
            <a:off x="3303538" y="1002232"/>
            <a:ext cx="322882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）</a:t>
            </a:r>
          </a:p>
        </p:txBody>
      </p:sp>
      <p:sp>
        <p:nvSpPr>
          <p:cNvPr id="52" name="!!!树">
            <a:extLst>
              <a:ext uri="{FF2B5EF4-FFF2-40B4-BE49-F238E27FC236}">
                <a16:creationId xmlns:a16="http://schemas.microsoft.com/office/drawing/2014/main" id="{5FDF6D48-5BEB-BFAE-FAC1-F596B4664F7E}"/>
              </a:ext>
            </a:extLst>
          </p:cNvPr>
          <p:cNvSpPr txBox="1">
            <a:spLocks/>
          </p:cNvSpPr>
          <p:nvPr/>
        </p:nvSpPr>
        <p:spPr>
          <a:xfrm>
            <a:off x="3018349" y="1002232"/>
            <a:ext cx="565470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树</a:t>
            </a:r>
          </a:p>
        </p:txBody>
      </p:sp>
      <p:sp>
        <p:nvSpPr>
          <p:cNvPr id="53" name="!!!平衡">
            <a:extLst>
              <a:ext uri="{FF2B5EF4-FFF2-40B4-BE49-F238E27FC236}">
                <a16:creationId xmlns:a16="http://schemas.microsoft.com/office/drawing/2014/main" id="{00F15D9E-83B9-E648-0578-60242C2EB39B}"/>
              </a:ext>
            </a:extLst>
          </p:cNvPr>
          <p:cNvSpPr txBox="1">
            <a:spLocks/>
          </p:cNvSpPr>
          <p:nvPr/>
        </p:nvSpPr>
        <p:spPr>
          <a:xfrm>
            <a:off x="2002493" y="1002232"/>
            <a:ext cx="693612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平衡</a:t>
            </a:r>
          </a:p>
        </p:txBody>
      </p:sp>
      <p:sp>
        <p:nvSpPr>
          <p:cNvPr id="54" name="!!!二叉">
            <a:extLst>
              <a:ext uri="{FF2B5EF4-FFF2-40B4-BE49-F238E27FC236}">
                <a16:creationId xmlns:a16="http://schemas.microsoft.com/office/drawing/2014/main" id="{2ADD8BD8-9BBB-3E55-174B-EC8085F4584F}"/>
              </a:ext>
            </a:extLst>
          </p:cNvPr>
          <p:cNvSpPr txBox="1">
            <a:spLocks/>
          </p:cNvSpPr>
          <p:nvPr/>
        </p:nvSpPr>
        <p:spPr>
          <a:xfrm>
            <a:off x="2510034" y="1002232"/>
            <a:ext cx="693612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二叉</a:t>
            </a:r>
          </a:p>
        </p:txBody>
      </p:sp>
      <p:sp>
        <p:nvSpPr>
          <p:cNvPr id="73" name="椭圆 72">
            <a:extLst>
              <a:ext uri="{FF2B5EF4-FFF2-40B4-BE49-F238E27FC236}">
                <a16:creationId xmlns:a16="http://schemas.microsoft.com/office/drawing/2014/main" id="{BEE722E1-CCBD-C3A1-6C32-E4803EF1FCDA}"/>
              </a:ext>
            </a:extLst>
          </p:cNvPr>
          <p:cNvSpPr/>
          <p:nvPr/>
        </p:nvSpPr>
        <p:spPr>
          <a:xfrm>
            <a:off x="2342441" y="1960033"/>
            <a:ext cx="480484" cy="48048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4" name="椭圆 73">
            <a:extLst>
              <a:ext uri="{FF2B5EF4-FFF2-40B4-BE49-F238E27FC236}">
                <a16:creationId xmlns:a16="http://schemas.microsoft.com/office/drawing/2014/main" id="{0C9F45A6-28EE-AA8D-5BA5-F54FF090E8E2}"/>
              </a:ext>
            </a:extLst>
          </p:cNvPr>
          <p:cNvSpPr/>
          <p:nvPr/>
        </p:nvSpPr>
        <p:spPr>
          <a:xfrm>
            <a:off x="1789992" y="2516717"/>
            <a:ext cx="478367" cy="480484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8" name="椭圆 77">
            <a:extLst>
              <a:ext uri="{FF2B5EF4-FFF2-40B4-BE49-F238E27FC236}">
                <a16:creationId xmlns:a16="http://schemas.microsoft.com/office/drawing/2014/main" id="{B1A7C395-63F5-52C9-0A0C-A97B289D9602}"/>
              </a:ext>
            </a:extLst>
          </p:cNvPr>
          <p:cNvSpPr/>
          <p:nvPr/>
        </p:nvSpPr>
        <p:spPr>
          <a:xfrm>
            <a:off x="2343982" y="3045883"/>
            <a:ext cx="480484" cy="480484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CCBAA71D-CC3F-4483-B163-246A5C4E9D92}"/>
              </a:ext>
            </a:extLst>
          </p:cNvPr>
          <p:cNvGrpSpPr/>
          <p:nvPr/>
        </p:nvGrpSpPr>
        <p:grpSpPr>
          <a:xfrm>
            <a:off x="2892775" y="2516717"/>
            <a:ext cx="480484" cy="480484"/>
            <a:chOff x="2892775" y="2516717"/>
            <a:chExt cx="480484" cy="480484"/>
          </a:xfrm>
        </p:grpSpPr>
        <p:sp>
          <p:nvSpPr>
            <p:cNvPr id="75" name="椭圆 74">
              <a:extLst>
                <a:ext uri="{FF2B5EF4-FFF2-40B4-BE49-F238E27FC236}">
                  <a16:creationId xmlns:a16="http://schemas.microsoft.com/office/drawing/2014/main" id="{1988AA1B-1846-4842-C9E2-67C7484C5004}"/>
                </a:ext>
              </a:extLst>
            </p:cNvPr>
            <p:cNvSpPr/>
            <p:nvPr/>
          </p:nvSpPr>
          <p:spPr>
            <a:xfrm>
              <a:off x="2892775" y="2516717"/>
              <a:ext cx="480484" cy="480484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2" name="矩形 81">
              <a:extLst>
                <a:ext uri="{FF2B5EF4-FFF2-40B4-BE49-F238E27FC236}">
                  <a16:creationId xmlns:a16="http://schemas.microsoft.com/office/drawing/2014/main" id="{6EEFD87A-F63E-82AC-04D1-D0F3C03E0755}"/>
                </a:ext>
              </a:extLst>
            </p:cNvPr>
            <p:cNvSpPr/>
            <p:nvPr/>
          </p:nvSpPr>
          <p:spPr>
            <a:xfrm>
              <a:off x="2920654" y="2597737"/>
              <a:ext cx="39626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10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78F9E729-9F9E-6059-4134-AD9116AD584E}"/>
              </a:ext>
            </a:extLst>
          </p:cNvPr>
          <p:cNvGrpSpPr/>
          <p:nvPr/>
        </p:nvGrpSpPr>
        <p:grpSpPr>
          <a:xfrm>
            <a:off x="1489561" y="4343095"/>
            <a:ext cx="1473064" cy="444791"/>
            <a:chOff x="1670105" y="4364793"/>
            <a:chExt cx="1473064" cy="444791"/>
          </a:xfrm>
        </p:grpSpPr>
        <p:sp>
          <p:nvSpPr>
            <p:cNvPr id="5" name="圆角矩形 5">
              <a:extLst>
                <a:ext uri="{FF2B5EF4-FFF2-40B4-BE49-F238E27FC236}">
                  <a16:creationId xmlns:a16="http://schemas.microsoft.com/office/drawing/2014/main" id="{3195F8AF-27E7-9B39-7EB5-D75FAC05E2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70105" y="4364793"/>
              <a:ext cx="1473064" cy="444791"/>
            </a:xfrm>
            <a:prstGeom prst="roundRect">
              <a:avLst>
                <a:gd name="adj" fmla="val 16667"/>
              </a:avLst>
            </a:prstGeom>
            <a:solidFill>
              <a:srgbClr val="0070C0"/>
            </a:solidFill>
            <a:ln w="9525">
              <a:noFill/>
              <a:round/>
              <a:headEnd/>
              <a:tailEnd/>
            </a:ln>
            <a:effectLst>
              <a:outerShdw dist="63500" dir="5400000" algn="ctr" rotWithShape="0">
                <a:srgbClr val="000000">
                  <a:alpha val="10999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endParaRPr kumimoji="0" lang="zh-CN" altLang="en-US" sz="160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6" name="!!!右左">
              <a:extLst>
                <a:ext uri="{FF2B5EF4-FFF2-40B4-BE49-F238E27FC236}">
                  <a16:creationId xmlns:a16="http://schemas.microsoft.com/office/drawing/2014/main" id="{B9AC61A6-6B14-9FE1-341D-D04DD12DFC1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55616" y="4421202"/>
              <a:ext cx="132828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9pPr>
            </a:lstStyle>
            <a:p>
              <a:pPr lvl="0"/>
              <a:r>
                <a:rPr lang="zh-CN" altLang="en-US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平衡二叉树</a:t>
              </a:r>
            </a:p>
          </p:txBody>
        </p:sp>
      </p:grpSp>
      <p:sp>
        <p:nvSpPr>
          <p:cNvPr id="3" name="TextBox 18">
            <a:extLst>
              <a:ext uri="{FF2B5EF4-FFF2-40B4-BE49-F238E27FC236}">
                <a16:creationId xmlns:a16="http://schemas.microsoft.com/office/drawing/2014/main" id="{33984BE0-AE73-5843-54AC-0F2B060155F9}"/>
              </a:ext>
            </a:extLst>
          </p:cNvPr>
          <p:cNvSpPr txBox="1"/>
          <p:nvPr/>
        </p:nvSpPr>
        <p:spPr>
          <a:xfrm>
            <a:off x="5339126" y="1558915"/>
            <a:ext cx="3478303" cy="427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594" indent="-228594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在平衡二叉树中，如何添加节点？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" name="TextBox 18">
            <a:extLst>
              <a:ext uri="{FF2B5EF4-FFF2-40B4-BE49-F238E27FC236}">
                <a16:creationId xmlns:a16="http://schemas.microsoft.com/office/drawing/2014/main" id="{48C0F91A-3689-F81E-F170-9BA925B7F2EE}"/>
              </a:ext>
            </a:extLst>
          </p:cNvPr>
          <p:cNvSpPr txBox="1"/>
          <p:nvPr/>
        </p:nvSpPr>
        <p:spPr>
          <a:xfrm>
            <a:off x="5339126" y="2114151"/>
            <a:ext cx="4825830" cy="427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594" indent="-228594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在平衡二叉树中，如果查找单个节点？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8" name="TextBox 18">
            <a:extLst>
              <a:ext uri="{FF2B5EF4-FFF2-40B4-BE49-F238E27FC236}">
                <a16:creationId xmlns:a16="http://schemas.microsoft.com/office/drawing/2014/main" id="{79D47A0B-766A-FD5E-9799-B0F7284B8834}"/>
              </a:ext>
            </a:extLst>
          </p:cNvPr>
          <p:cNvSpPr txBox="1"/>
          <p:nvPr/>
        </p:nvSpPr>
        <p:spPr>
          <a:xfrm>
            <a:off x="5339126" y="2669388"/>
            <a:ext cx="1814149" cy="427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594" indent="-228594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为什么要旋转？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9" name="TextBox 18">
            <a:extLst>
              <a:ext uri="{FF2B5EF4-FFF2-40B4-BE49-F238E27FC236}">
                <a16:creationId xmlns:a16="http://schemas.microsoft.com/office/drawing/2014/main" id="{199A6B7C-E130-E0E5-A095-F8D5D2190B3F}"/>
              </a:ext>
            </a:extLst>
          </p:cNvPr>
          <p:cNvSpPr txBox="1"/>
          <p:nvPr/>
        </p:nvSpPr>
        <p:spPr>
          <a:xfrm>
            <a:off x="5339126" y="3224624"/>
            <a:ext cx="4825830" cy="427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594" indent="-228594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旋转的触发时机？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1" name="TextBox 18">
            <a:extLst>
              <a:ext uri="{FF2B5EF4-FFF2-40B4-BE49-F238E27FC236}">
                <a16:creationId xmlns:a16="http://schemas.microsoft.com/office/drawing/2014/main" id="{F56CB5BE-7AD5-9F87-2294-82AFBDCB6AC3}"/>
              </a:ext>
            </a:extLst>
          </p:cNvPr>
          <p:cNvSpPr txBox="1"/>
          <p:nvPr/>
        </p:nvSpPr>
        <p:spPr>
          <a:xfrm>
            <a:off x="5339126" y="4335097"/>
            <a:ext cx="4825830" cy="427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594" indent="-228594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左右是什么意思？如何旋转？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2" name="TextBox 18">
            <a:extLst>
              <a:ext uri="{FF2B5EF4-FFF2-40B4-BE49-F238E27FC236}">
                <a16:creationId xmlns:a16="http://schemas.microsoft.com/office/drawing/2014/main" id="{1F3E2876-B174-791E-BADA-50427784926F}"/>
              </a:ext>
            </a:extLst>
          </p:cNvPr>
          <p:cNvSpPr txBox="1"/>
          <p:nvPr/>
        </p:nvSpPr>
        <p:spPr>
          <a:xfrm>
            <a:off x="5339126" y="3779861"/>
            <a:ext cx="3080974" cy="427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594" indent="-228594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左左是什么意思？如何旋转？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3" name="TextBox 18">
            <a:extLst>
              <a:ext uri="{FF2B5EF4-FFF2-40B4-BE49-F238E27FC236}">
                <a16:creationId xmlns:a16="http://schemas.microsoft.com/office/drawing/2014/main" id="{9AD2978E-415E-D6C1-7ED1-31F4B6163C22}"/>
              </a:ext>
            </a:extLst>
          </p:cNvPr>
          <p:cNvSpPr txBox="1"/>
          <p:nvPr/>
        </p:nvSpPr>
        <p:spPr>
          <a:xfrm>
            <a:off x="5339126" y="4890334"/>
            <a:ext cx="4825830" cy="427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594" indent="-228594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60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右右是什么意思？如何旋转？</a:t>
            </a:r>
            <a:endParaRPr lang="en-US" altLang="zh-CN" sz="1600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4" name="TextBox 18">
            <a:extLst>
              <a:ext uri="{FF2B5EF4-FFF2-40B4-BE49-F238E27FC236}">
                <a16:creationId xmlns:a16="http://schemas.microsoft.com/office/drawing/2014/main" id="{A2B6E3CB-E737-E093-0663-9432813E80B0}"/>
              </a:ext>
            </a:extLst>
          </p:cNvPr>
          <p:cNvSpPr txBox="1"/>
          <p:nvPr/>
        </p:nvSpPr>
        <p:spPr>
          <a:xfrm>
            <a:off x="5339126" y="5445570"/>
            <a:ext cx="4825830" cy="427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594" indent="-228594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右左是什么意思？如何旋转？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cxnSp>
        <p:nvCxnSpPr>
          <p:cNvPr id="25" name="!!!箭头1-1">
            <a:extLst>
              <a:ext uri="{FF2B5EF4-FFF2-40B4-BE49-F238E27FC236}">
                <a16:creationId xmlns:a16="http://schemas.microsoft.com/office/drawing/2014/main" id="{1C82DE64-BA7B-58C7-5CE8-104BB6FDBBB8}"/>
              </a:ext>
            </a:extLst>
          </p:cNvPr>
          <p:cNvCxnSpPr/>
          <p:nvPr/>
        </p:nvCxnSpPr>
        <p:spPr>
          <a:xfrm flipH="1">
            <a:off x="2198507" y="2370667"/>
            <a:ext cx="213784" cy="21590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!!!箭头1-2">
            <a:extLst>
              <a:ext uri="{FF2B5EF4-FFF2-40B4-BE49-F238E27FC236}">
                <a16:creationId xmlns:a16="http://schemas.microsoft.com/office/drawing/2014/main" id="{65276B13-0291-1E70-17A5-DA6563DFA4F3}"/>
              </a:ext>
            </a:extLst>
          </p:cNvPr>
          <p:cNvCxnSpPr/>
          <p:nvPr/>
        </p:nvCxnSpPr>
        <p:spPr>
          <a:xfrm>
            <a:off x="2750958" y="2370667"/>
            <a:ext cx="211667" cy="21590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!!!箭头2-1">
            <a:extLst>
              <a:ext uri="{FF2B5EF4-FFF2-40B4-BE49-F238E27FC236}">
                <a16:creationId xmlns:a16="http://schemas.microsoft.com/office/drawing/2014/main" id="{D73D1D99-D077-D04A-D17A-0CF9C1C928D3}"/>
              </a:ext>
            </a:extLst>
          </p:cNvPr>
          <p:cNvCxnSpPr/>
          <p:nvPr/>
        </p:nvCxnSpPr>
        <p:spPr>
          <a:xfrm flipH="1">
            <a:off x="2754614" y="2899833"/>
            <a:ext cx="213784" cy="218016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!!!箭头2-2">
            <a:extLst>
              <a:ext uri="{FF2B5EF4-FFF2-40B4-BE49-F238E27FC236}">
                <a16:creationId xmlns:a16="http://schemas.microsoft.com/office/drawing/2014/main" id="{79D93649-A54F-7E9F-F5E7-6E8D7B305CED}"/>
              </a:ext>
            </a:extLst>
          </p:cNvPr>
          <p:cNvCxnSpPr/>
          <p:nvPr/>
        </p:nvCxnSpPr>
        <p:spPr>
          <a:xfrm>
            <a:off x="3307065" y="2899833"/>
            <a:ext cx="211667" cy="218016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84C99C91-7B39-D54E-A2C3-D66065FD261D}"/>
              </a:ext>
            </a:extLst>
          </p:cNvPr>
          <p:cNvGrpSpPr/>
          <p:nvPr/>
        </p:nvGrpSpPr>
        <p:grpSpPr>
          <a:xfrm>
            <a:off x="3446825" y="3045883"/>
            <a:ext cx="480424" cy="480484"/>
            <a:chOff x="3446825" y="3045883"/>
            <a:chExt cx="480424" cy="480484"/>
          </a:xfrm>
        </p:grpSpPr>
        <p:sp>
          <p:nvSpPr>
            <p:cNvPr id="79" name="椭圆 78">
              <a:extLst>
                <a:ext uri="{FF2B5EF4-FFF2-40B4-BE49-F238E27FC236}">
                  <a16:creationId xmlns:a16="http://schemas.microsoft.com/office/drawing/2014/main" id="{9315F1CD-5760-F3BF-D526-CF919989B315}"/>
                </a:ext>
              </a:extLst>
            </p:cNvPr>
            <p:cNvSpPr/>
            <p:nvPr/>
          </p:nvSpPr>
          <p:spPr>
            <a:xfrm>
              <a:off x="3448882" y="3045883"/>
              <a:ext cx="478367" cy="480484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8661DC26-CAC4-5640-D233-70EA97405737}"/>
                </a:ext>
              </a:extLst>
            </p:cNvPr>
            <p:cNvSpPr txBox="1"/>
            <p:nvPr/>
          </p:nvSpPr>
          <p:spPr>
            <a:xfrm>
              <a:off x="3446825" y="3117849"/>
              <a:ext cx="47836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11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46" name="!!!箭头3-8">
            <a:extLst>
              <a:ext uri="{FF2B5EF4-FFF2-40B4-BE49-F238E27FC236}">
                <a16:creationId xmlns:a16="http://schemas.microsoft.com/office/drawing/2014/main" id="{151A4E85-981C-5615-ECAD-7E3BD560482D}"/>
              </a:ext>
            </a:extLst>
          </p:cNvPr>
          <p:cNvCxnSpPr/>
          <p:nvPr/>
        </p:nvCxnSpPr>
        <p:spPr>
          <a:xfrm>
            <a:off x="3857399" y="3480442"/>
            <a:ext cx="211667" cy="218016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!!!12">
            <a:extLst>
              <a:ext uri="{FF2B5EF4-FFF2-40B4-BE49-F238E27FC236}">
                <a16:creationId xmlns:a16="http://schemas.microsoft.com/office/drawing/2014/main" id="{BAAC8697-8393-C3D0-5740-F458F33C2BC5}"/>
              </a:ext>
            </a:extLst>
          </p:cNvPr>
          <p:cNvGrpSpPr/>
          <p:nvPr/>
        </p:nvGrpSpPr>
        <p:grpSpPr>
          <a:xfrm>
            <a:off x="3999215" y="3652533"/>
            <a:ext cx="478368" cy="480484"/>
            <a:chOff x="3448881" y="3045883"/>
            <a:chExt cx="478368" cy="480484"/>
          </a:xfrm>
        </p:grpSpPr>
        <p:sp>
          <p:nvSpPr>
            <p:cNvPr id="48" name="椭圆 47">
              <a:extLst>
                <a:ext uri="{FF2B5EF4-FFF2-40B4-BE49-F238E27FC236}">
                  <a16:creationId xmlns:a16="http://schemas.microsoft.com/office/drawing/2014/main" id="{D1FCD50F-7293-0A46-D709-5AA18FAD23D5}"/>
                </a:ext>
              </a:extLst>
            </p:cNvPr>
            <p:cNvSpPr/>
            <p:nvPr/>
          </p:nvSpPr>
          <p:spPr>
            <a:xfrm>
              <a:off x="3448882" y="3045883"/>
              <a:ext cx="478367" cy="480484"/>
            </a:xfrm>
            <a:prstGeom prst="ellipse">
              <a:avLst/>
            </a:prstGeom>
            <a:solidFill>
              <a:srgbClr val="C000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9EC60C5A-73AB-44B5-89BD-D000F58329B8}"/>
                </a:ext>
              </a:extLst>
            </p:cNvPr>
            <p:cNvSpPr txBox="1"/>
            <p:nvPr/>
          </p:nvSpPr>
          <p:spPr>
            <a:xfrm>
              <a:off x="3448881" y="3132236"/>
              <a:ext cx="47836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zh-CN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12</a:t>
              </a:r>
              <a:endPara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0" name="!!!泛型类">
            <a:extLst>
              <a:ext uri="{FF2B5EF4-FFF2-40B4-BE49-F238E27FC236}">
                <a16:creationId xmlns:a16="http://schemas.microsoft.com/office/drawing/2014/main" id="{1CB148BD-4265-F0E3-2F7C-3275554330D0}"/>
              </a:ext>
            </a:extLst>
          </p:cNvPr>
          <p:cNvSpPr txBox="1">
            <a:spLocks/>
          </p:cNvSpPr>
          <p:nvPr/>
        </p:nvSpPr>
        <p:spPr>
          <a:xfrm>
            <a:off x="3494414" y="1002232"/>
            <a:ext cx="918961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小结</a:t>
            </a:r>
          </a:p>
        </p:txBody>
      </p:sp>
    </p:spTree>
    <p:extLst>
      <p:ext uri="{BB962C8B-B14F-4D97-AF65-F5344CB8AC3E}">
        <p14:creationId xmlns:p14="http://schemas.microsoft.com/office/powerpoint/2010/main" val="7148307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3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3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3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600"/>
                            </p:stCondLst>
                            <p:childTnLst>
                              <p:par>
                                <p:cTn id="1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3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900"/>
                            </p:stCondLst>
                            <p:childTnLst>
                              <p:par>
                                <p:cTn id="2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3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3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200"/>
                            </p:stCondLst>
                            <p:childTnLst>
                              <p:par>
                                <p:cTn id="3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3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3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3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3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animBg="1"/>
      <p:bldP spid="74" grpId="0" animBg="1"/>
      <p:bldP spid="78" grpId="0" animBg="1"/>
    </p:bld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圆角矩形 5">
            <a:extLst>
              <a:ext uri="{FF2B5EF4-FFF2-40B4-BE49-F238E27FC236}">
                <a16:creationId xmlns:a16="http://schemas.microsoft.com/office/drawing/2014/main" id="{DC1E2BC2-BA0B-0B3D-EE38-BC905FD7AD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36866" y="4899807"/>
            <a:ext cx="3183234" cy="444791"/>
          </a:xfrm>
          <a:prstGeom prst="roundRect">
            <a:avLst>
              <a:gd name="adj" fmla="val 16667"/>
            </a:avLst>
          </a:prstGeom>
          <a:solidFill>
            <a:srgbClr val="C00000"/>
          </a:solidFill>
          <a:ln w="9525">
            <a:noFill/>
            <a:round/>
            <a:headEnd/>
            <a:tailEnd/>
          </a:ln>
          <a:effectLst>
            <a:outerShdw dist="63500" dir="5400000" algn="ctr" rotWithShape="0">
              <a:srgbClr val="000000">
                <a:alpha val="10999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zh-CN" altLang="en-US" sz="160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43" name="!!!泛型类">
            <a:extLst>
              <a:ext uri="{FF2B5EF4-FFF2-40B4-BE49-F238E27FC236}">
                <a16:creationId xmlns:a16="http://schemas.microsoft.com/office/drawing/2014/main" id="{A2E487F3-C6D4-828B-E65B-55EB0A9300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880" y="1002232"/>
            <a:ext cx="2089470" cy="517190"/>
          </a:xfrm>
        </p:spPr>
        <p:txBody>
          <a:bodyPr/>
          <a:lstStyle/>
          <a:p>
            <a:r>
              <a:rPr lang="zh-CN" altLang="en-US" dirty="0"/>
              <a:t>数据结构（</a:t>
            </a:r>
          </a:p>
        </p:txBody>
      </p:sp>
      <p:sp>
        <p:nvSpPr>
          <p:cNvPr id="45" name="!!!泛型类">
            <a:extLst>
              <a:ext uri="{FF2B5EF4-FFF2-40B4-BE49-F238E27FC236}">
                <a16:creationId xmlns:a16="http://schemas.microsoft.com/office/drawing/2014/main" id="{000F737A-DA2F-FD9F-A5D6-00AE7C6D8598}"/>
              </a:ext>
            </a:extLst>
          </p:cNvPr>
          <p:cNvSpPr txBox="1">
            <a:spLocks/>
          </p:cNvSpPr>
          <p:nvPr/>
        </p:nvSpPr>
        <p:spPr>
          <a:xfrm>
            <a:off x="3303538" y="1002232"/>
            <a:ext cx="322882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）</a:t>
            </a:r>
          </a:p>
        </p:txBody>
      </p:sp>
      <p:sp>
        <p:nvSpPr>
          <p:cNvPr id="52" name="!!!树">
            <a:extLst>
              <a:ext uri="{FF2B5EF4-FFF2-40B4-BE49-F238E27FC236}">
                <a16:creationId xmlns:a16="http://schemas.microsoft.com/office/drawing/2014/main" id="{5FDF6D48-5BEB-BFAE-FAC1-F596B4664F7E}"/>
              </a:ext>
            </a:extLst>
          </p:cNvPr>
          <p:cNvSpPr txBox="1">
            <a:spLocks/>
          </p:cNvSpPr>
          <p:nvPr/>
        </p:nvSpPr>
        <p:spPr>
          <a:xfrm>
            <a:off x="3018349" y="1002232"/>
            <a:ext cx="565470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树</a:t>
            </a:r>
          </a:p>
        </p:txBody>
      </p:sp>
      <p:sp>
        <p:nvSpPr>
          <p:cNvPr id="53" name="!!!平衡">
            <a:extLst>
              <a:ext uri="{FF2B5EF4-FFF2-40B4-BE49-F238E27FC236}">
                <a16:creationId xmlns:a16="http://schemas.microsoft.com/office/drawing/2014/main" id="{00F15D9E-83B9-E648-0578-60242C2EB39B}"/>
              </a:ext>
            </a:extLst>
          </p:cNvPr>
          <p:cNvSpPr txBox="1">
            <a:spLocks/>
          </p:cNvSpPr>
          <p:nvPr/>
        </p:nvSpPr>
        <p:spPr>
          <a:xfrm>
            <a:off x="2002493" y="1002232"/>
            <a:ext cx="693612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平衡</a:t>
            </a:r>
          </a:p>
        </p:txBody>
      </p:sp>
      <p:sp>
        <p:nvSpPr>
          <p:cNvPr id="54" name="!!!二叉">
            <a:extLst>
              <a:ext uri="{FF2B5EF4-FFF2-40B4-BE49-F238E27FC236}">
                <a16:creationId xmlns:a16="http://schemas.microsoft.com/office/drawing/2014/main" id="{2ADD8BD8-9BBB-3E55-174B-EC8085F4584F}"/>
              </a:ext>
            </a:extLst>
          </p:cNvPr>
          <p:cNvSpPr txBox="1">
            <a:spLocks/>
          </p:cNvSpPr>
          <p:nvPr/>
        </p:nvSpPr>
        <p:spPr>
          <a:xfrm>
            <a:off x="2510034" y="1002232"/>
            <a:ext cx="693612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二叉</a:t>
            </a:r>
          </a:p>
        </p:txBody>
      </p:sp>
      <p:sp>
        <p:nvSpPr>
          <p:cNvPr id="73" name="椭圆 72">
            <a:extLst>
              <a:ext uri="{FF2B5EF4-FFF2-40B4-BE49-F238E27FC236}">
                <a16:creationId xmlns:a16="http://schemas.microsoft.com/office/drawing/2014/main" id="{BEE722E1-CCBD-C3A1-6C32-E4803EF1FCDA}"/>
              </a:ext>
            </a:extLst>
          </p:cNvPr>
          <p:cNvSpPr/>
          <p:nvPr/>
        </p:nvSpPr>
        <p:spPr>
          <a:xfrm>
            <a:off x="2342441" y="1960033"/>
            <a:ext cx="480484" cy="48048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4" name="椭圆 73">
            <a:extLst>
              <a:ext uri="{FF2B5EF4-FFF2-40B4-BE49-F238E27FC236}">
                <a16:creationId xmlns:a16="http://schemas.microsoft.com/office/drawing/2014/main" id="{0C9F45A6-28EE-AA8D-5BA5-F54FF090E8E2}"/>
              </a:ext>
            </a:extLst>
          </p:cNvPr>
          <p:cNvSpPr/>
          <p:nvPr/>
        </p:nvSpPr>
        <p:spPr>
          <a:xfrm>
            <a:off x="1789992" y="2516717"/>
            <a:ext cx="478367" cy="480484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8" name="椭圆 77">
            <a:extLst>
              <a:ext uri="{FF2B5EF4-FFF2-40B4-BE49-F238E27FC236}">
                <a16:creationId xmlns:a16="http://schemas.microsoft.com/office/drawing/2014/main" id="{B1A7C395-63F5-52C9-0A0C-A97B289D9602}"/>
              </a:ext>
            </a:extLst>
          </p:cNvPr>
          <p:cNvSpPr/>
          <p:nvPr/>
        </p:nvSpPr>
        <p:spPr>
          <a:xfrm>
            <a:off x="2343982" y="3045883"/>
            <a:ext cx="480484" cy="480484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CCBAA71D-CC3F-4483-B163-246A5C4E9D92}"/>
              </a:ext>
            </a:extLst>
          </p:cNvPr>
          <p:cNvGrpSpPr/>
          <p:nvPr/>
        </p:nvGrpSpPr>
        <p:grpSpPr>
          <a:xfrm>
            <a:off x="2892775" y="2516717"/>
            <a:ext cx="480484" cy="480484"/>
            <a:chOff x="2892775" y="2516717"/>
            <a:chExt cx="480484" cy="480484"/>
          </a:xfrm>
        </p:grpSpPr>
        <p:sp>
          <p:nvSpPr>
            <p:cNvPr id="75" name="椭圆 74">
              <a:extLst>
                <a:ext uri="{FF2B5EF4-FFF2-40B4-BE49-F238E27FC236}">
                  <a16:creationId xmlns:a16="http://schemas.microsoft.com/office/drawing/2014/main" id="{1988AA1B-1846-4842-C9E2-67C7484C5004}"/>
                </a:ext>
              </a:extLst>
            </p:cNvPr>
            <p:cNvSpPr/>
            <p:nvPr/>
          </p:nvSpPr>
          <p:spPr>
            <a:xfrm>
              <a:off x="2892775" y="2516717"/>
              <a:ext cx="480484" cy="480484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2" name="矩形 81">
              <a:extLst>
                <a:ext uri="{FF2B5EF4-FFF2-40B4-BE49-F238E27FC236}">
                  <a16:creationId xmlns:a16="http://schemas.microsoft.com/office/drawing/2014/main" id="{6EEFD87A-F63E-82AC-04D1-D0F3C03E0755}"/>
                </a:ext>
              </a:extLst>
            </p:cNvPr>
            <p:cNvSpPr/>
            <p:nvPr/>
          </p:nvSpPr>
          <p:spPr>
            <a:xfrm>
              <a:off x="2920654" y="2597737"/>
              <a:ext cx="39626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10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78F9E729-9F9E-6059-4134-AD9116AD584E}"/>
              </a:ext>
            </a:extLst>
          </p:cNvPr>
          <p:cNvGrpSpPr/>
          <p:nvPr/>
        </p:nvGrpSpPr>
        <p:grpSpPr>
          <a:xfrm>
            <a:off x="1489561" y="4343095"/>
            <a:ext cx="1473064" cy="444791"/>
            <a:chOff x="1670105" y="4364793"/>
            <a:chExt cx="1473064" cy="444791"/>
          </a:xfrm>
        </p:grpSpPr>
        <p:sp>
          <p:nvSpPr>
            <p:cNvPr id="5" name="圆角矩形 5">
              <a:extLst>
                <a:ext uri="{FF2B5EF4-FFF2-40B4-BE49-F238E27FC236}">
                  <a16:creationId xmlns:a16="http://schemas.microsoft.com/office/drawing/2014/main" id="{3195F8AF-27E7-9B39-7EB5-D75FAC05E2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70105" y="4364793"/>
              <a:ext cx="1473064" cy="444791"/>
            </a:xfrm>
            <a:prstGeom prst="roundRect">
              <a:avLst>
                <a:gd name="adj" fmla="val 16667"/>
              </a:avLst>
            </a:prstGeom>
            <a:solidFill>
              <a:srgbClr val="0070C0"/>
            </a:solidFill>
            <a:ln w="9525">
              <a:noFill/>
              <a:round/>
              <a:headEnd/>
              <a:tailEnd/>
            </a:ln>
            <a:effectLst>
              <a:outerShdw dist="63500" dir="5400000" algn="ctr" rotWithShape="0">
                <a:srgbClr val="000000">
                  <a:alpha val="10999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endParaRPr kumimoji="0" lang="zh-CN" altLang="en-US" sz="160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6" name="!!!右左">
              <a:extLst>
                <a:ext uri="{FF2B5EF4-FFF2-40B4-BE49-F238E27FC236}">
                  <a16:creationId xmlns:a16="http://schemas.microsoft.com/office/drawing/2014/main" id="{B9AC61A6-6B14-9FE1-341D-D04DD12DFC1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55616" y="4421202"/>
              <a:ext cx="132828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9pPr>
            </a:lstStyle>
            <a:p>
              <a:pPr lvl="0"/>
              <a:r>
                <a:rPr lang="zh-CN" altLang="en-US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平衡二叉树</a:t>
              </a:r>
            </a:p>
          </p:txBody>
        </p:sp>
      </p:grpSp>
      <p:sp>
        <p:nvSpPr>
          <p:cNvPr id="3" name="TextBox 18">
            <a:extLst>
              <a:ext uri="{FF2B5EF4-FFF2-40B4-BE49-F238E27FC236}">
                <a16:creationId xmlns:a16="http://schemas.microsoft.com/office/drawing/2014/main" id="{33984BE0-AE73-5843-54AC-0F2B060155F9}"/>
              </a:ext>
            </a:extLst>
          </p:cNvPr>
          <p:cNvSpPr txBox="1"/>
          <p:nvPr/>
        </p:nvSpPr>
        <p:spPr>
          <a:xfrm>
            <a:off x="5339126" y="1558915"/>
            <a:ext cx="3478303" cy="427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594" indent="-228594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在平衡二叉树中，如何添加节点？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" name="TextBox 18">
            <a:extLst>
              <a:ext uri="{FF2B5EF4-FFF2-40B4-BE49-F238E27FC236}">
                <a16:creationId xmlns:a16="http://schemas.microsoft.com/office/drawing/2014/main" id="{48C0F91A-3689-F81E-F170-9BA925B7F2EE}"/>
              </a:ext>
            </a:extLst>
          </p:cNvPr>
          <p:cNvSpPr txBox="1"/>
          <p:nvPr/>
        </p:nvSpPr>
        <p:spPr>
          <a:xfrm>
            <a:off x="5339126" y="2114151"/>
            <a:ext cx="4825830" cy="427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594" indent="-228594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在平衡二叉树中，如果查找单个节点？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8" name="TextBox 18">
            <a:extLst>
              <a:ext uri="{FF2B5EF4-FFF2-40B4-BE49-F238E27FC236}">
                <a16:creationId xmlns:a16="http://schemas.microsoft.com/office/drawing/2014/main" id="{79D47A0B-766A-FD5E-9799-B0F7284B8834}"/>
              </a:ext>
            </a:extLst>
          </p:cNvPr>
          <p:cNvSpPr txBox="1"/>
          <p:nvPr/>
        </p:nvSpPr>
        <p:spPr>
          <a:xfrm>
            <a:off x="5339126" y="2669388"/>
            <a:ext cx="1814149" cy="427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594" indent="-228594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为什么要旋转？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9" name="TextBox 18">
            <a:extLst>
              <a:ext uri="{FF2B5EF4-FFF2-40B4-BE49-F238E27FC236}">
                <a16:creationId xmlns:a16="http://schemas.microsoft.com/office/drawing/2014/main" id="{199A6B7C-E130-E0E5-A095-F8D5D2190B3F}"/>
              </a:ext>
            </a:extLst>
          </p:cNvPr>
          <p:cNvSpPr txBox="1"/>
          <p:nvPr/>
        </p:nvSpPr>
        <p:spPr>
          <a:xfrm>
            <a:off x="5339126" y="3224624"/>
            <a:ext cx="4825830" cy="427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594" indent="-228594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旋转的触发时机？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1" name="TextBox 18">
            <a:extLst>
              <a:ext uri="{FF2B5EF4-FFF2-40B4-BE49-F238E27FC236}">
                <a16:creationId xmlns:a16="http://schemas.microsoft.com/office/drawing/2014/main" id="{F56CB5BE-7AD5-9F87-2294-82AFBDCB6AC3}"/>
              </a:ext>
            </a:extLst>
          </p:cNvPr>
          <p:cNvSpPr txBox="1"/>
          <p:nvPr/>
        </p:nvSpPr>
        <p:spPr>
          <a:xfrm>
            <a:off x="5339126" y="4335097"/>
            <a:ext cx="4825830" cy="427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594" indent="-228594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左右是什么意思？如何旋转？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2" name="TextBox 18">
            <a:extLst>
              <a:ext uri="{FF2B5EF4-FFF2-40B4-BE49-F238E27FC236}">
                <a16:creationId xmlns:a16="http://schemas.microsoft.com/office/drawing/2014/main" id="{1F3E2876-B174-791E-BADA-50427784926F}"/>
              </a:ext>
            </a:extLst>
          </p:cNvPr>
          <p:cNvSpPr txBox="1"/>
          <p:nvPr/>
        </p:nvSpPr>
        <p:spPr>
          <a:xfrm>
            <a:off x="5339126" y="3779861"/>
            <a:ext cx="3080974" cy="427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594" indent="-228594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左左是什么意思？如何旋转？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3" name="TextBox 18">
            <a:extLst>
              <a:ext uri="{FF2B5EF4-FFF2-40B4-BE49-F238E27FC236}">
                <a16:creationId xmlns:a16="http://schemas.microsoft.com/office/drawing/2014/main" id="{9AD2978E-415E-D6C1-7ED1-31F4B6163C22}"/>
              </a:ext>
            </a:extLst>
          </p:cNvPr>
          <p:cNvSpPr txBox="1"/>
          <p:nvPr/>
        </p:nvSpPr>
        <p:spPr>
          <a:xfrm>
            <a:off x="5339126" y="4890334"/>
            <a:ext cx="4825830" cy="427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594" indent="-228594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60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右右是什么意思？如何旋转？</a:t>
            </a:r>
            <a:endParaRPr lang="en-US" altLang="zh-CN" sz="1600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4" name="TextBox 18">
            <a:extLst>
              <a:ext uri="{FF2B5EF4-FFF2-40B4-BE49-F238E27FC236}">
                <a16:creationId xmlns:a16="http://schemas.microsoft.com/office/drawing/2014/main" id="{A2B6E3CB-E737-E093-0663-9432813E80B0}"/>
              </a:ext>
            </a:extLst>
          </p:cNvPr>
          <p:cNvSpPr txBox="1"/>
          <p:nvPr/>
        </p:nvSpPr>
        <p:spPr>
          <a:xfrm>
            <a:off x="5339126" y="5445570"/>
            <a:ext cx="4825830" cy="427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594" indent="-228594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右左是什么意思？如何旋转？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cxnSp>
        <p:nvCxnSpPr>
          <p:cNvPr id="25" name="!!!箭头1-1">
            <a:extLst>
              <a:ext uri="{FF2B5EF4-FFF2-40B4-BE49-F238E27FC236}">
                <a16:creationId xmlns:a16="http://schemas.microsoft.com/office/drawing/2014/main" id="{1C82DE64-BA7B-58C7-5CE8-104BB6FDBBB8}"/>
              </a:ext>
            </a:extLst>
          </p:cNvPr>
          <p:cNvCxnSpPr/>
          <p:nvPr/>
        </p:nvCxnSpPr>
        <p:spPr>
          <a:xfrm flipH="1">
            <a:off x="2198507" y="2370667"/>
            <a:ext cx="213784" cy="21590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!!!箭头1-2">
            <a:extLst>
              <a:ext uri="{FF2B5EF4-FFF2-40B4-BE49-F238E27FC236}">
                <a16:creationId xmlns:a16="http://schemas.microsoft.com/office/drawing/2014/main" id="{65276B13-0291-1E70-17A5-DA6563DFA4F3}"/>
              </a:ext>
            </a:extLst>
          </p:cNvPr>
          <p:cNvCxnSpPr/>
          <p:nvPr/>
        </p:nvCxnSpPr>
        <p:spPr>
          <a:xfrm>
            <a:off x="2750958" y="2370667"/>
            <a:ext cx="211667" cy="21590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!!!箭头2-1">
            <a:extLst>
              <a:ext uri="{FF2B5EF4-FFF2-40B4-BE49-F238E27FC236}">
                <a16:creationId xmlns:a16="http://schemas.microsoft.com/office/drawing/2014/main" id="{D73D1D99-D077-D04A-D17A-0CF9C1C928D3}"/>
              </a:ext>
            </a:extLst>
          </p:cNvPr>
          <p:cNvCxnSpPr/>
          <p:nvPr/>
        </p:nvCxnSpPr>
        <p:spPr>
          <a:xfrm flipH="1">
            <a:off x="2754614" y="2899833"/>
            <a:ext cx="213784" cy="218016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!!!箭头2-2">
            <a:extLst>
              <a:ext uri="{FF2B5EF4-FFF2-40B4-BE49-F238E27FC236}">
                <a16:creationId xmlns:a16="http://schemas.microsoft.com/office/drawing/2014/main" id="{79D93649-A54F-7E9F-F5E7-6E8D7B305CED}"/>
              </a:ext>
            </a:extLst>
          </p:cNvPr>
          <p:cNvCxnSpPr/>
          <p:nvPr/>
        </p:nvCxnSpPr>
        <p:spPr>
          <a:xfrm>
            <a:off x="3307065" y="2899833"/>
            <a:ext cx="211667" cy="218016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84C99C91-7B39-D54E-A2C3-D66065FD261D}"/>
              </a:ext>
            </a:extLst>
          </p:cNvPr>
          <p:cNvGrpSpPr/>
          <p:nvPr/>
        </p:nvGrpSpPr>
        <p:grpSpPr>
          <a:xfrm>
            <a:off x="3448881" y="3045883"/>
            <a:ext cx="478368" cy="480484"/>
            <a:chOff x="3448881" y="3045883"/>
            <a:chExt cx="478368" cy="480484"/>
          </a:xfrm>
        </p:grpSpPr>
        <p:sp>
          <p:nvSpPr>
            <p:cNvPr id="79" name="椭圆 78">
              <a:extLst>
                <a:ext uri="{FF2B5EF4-FFF2-40B4-BE49-F238E27FC236}">
                  <a16:creationId xmlns:a16="http://schemas.microsoft.com/office/drawing/2014/main" id="{9315F1CD-5760-F3BF-D526-CF919989B315}"/>
                </a:ext>
              </a:extLst>
            </p:cNvPr>
            <p:cNvSpPr/>
            <p:nvPr/>
          </p:nvSpPr>
          <p:spPr>
            <a:xfrm>
              <a:off x="3448882" y="3045883"/>
              <a:ext cx="478367" cy="480484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8661DC26-CAC4-5640-D233-70EA97405737}"/>
                </a:ext>
              </a:extLst>
            </p:cNvPr>
            <p:cNvSpPr txBox="1"/>
            <p:nvPr/>
          </p:nvSpPr>
          <p:spPr>
            <a:xfrm>
              <a:off x="3448881" y="3117600"/>
              <a:ext cx="47836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11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46" name="!!!箭头3-8">
            <a:extLst>
              <a:ext uri="{FF2B5EF4-FFF2-40B4-BE49-F238E27FC236}">
                <a16:creationId xmlns:a16="http://schemas.microsoft.com/office/drawing/2014/main" id="{151A4E85-981C-5615-ECAD-7E3BD560482D}"/>
              </a:ext>
            </a:extLst>
          </p:cNvPr>
          <p:cNvCxnSpPr>
            <a:cxnSpLocks/>
          </p:cNvCxnSpPr>
          <p:nvPr/>
        </p:nvCxnSpPr>
        <p:spPr>
          <a:xfrm flipH="1">
            <a:off x="3372152" y="3522136"/>
            <a:ext cx="211667" cy="218016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!!!12">
            <a:extLst>
              <a:ext uri="{FF2B5EF4-FFF2-40B4-BE49-F238E27FC236}">
                <a16:creationId xmlns:a16="http://schemas.microsoft.com/office/drawing/2014/main" id="{BAAC8697-8393-C3D0-5740-F458F33C2BC5}"/>
              </a:ext>
            </a:extLst>
          </p:cNvPr>
          <p:cNvGrpSpPr/>
          <p:nvPr/>
        </p:nvGrpSpPr>
        <p:grpSpPr>
          <a:xfrm>
            <a:off x="3007137" y="3740152"/>
            <a:ext cx="484918" cy="480484"/>
            <a:chOff x="3442331" y="3045883"/>
            <a:chExt cx="484918" cy="480484"/>
          </a:xfrm>
        </p:grpSpPr>
        <p:sp>
          <p:nvSpPr>
            <p:cNvPr id="48" name="椭圆 47">
              <a:extLst>
                <a:ext uri="{FF2B5EF4-FFF2-40B4-BE49-F238E27FC236}">
                  <a16:creationId xmlns:a16="http://schemas.microsoft.com/office/drawing/2014/main" id="{D1FCD50F-7293-0A46-D709-5AA18FAD23D5}"/>
                </a:ext>
              </a:extLst>
            </p:cNvPr>
            <p:cNvSpPr/>
            <p:nvPr/>
          </p:nvSpPr>
          <p:spPr>
            <a:xfrm>
              <a:off x="3448882" y="3045883"/>
              <a:ext cx="478367" cy="480484"/>
            </a:xfrm>
            <a:prstGeom prst="ellipse">
              <a:avLst/>
            </a:prstGeom>
            <a:solidFill>
              <a:srgbClr val="C000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9EC60C5A-73AB-44B5-89BD-D000F58329B8}"/>
                </a:ext>
              </a:extLst>
            </p:cNvPr>
            <p:cNvSpPr txBox="1"/>
            <p:nvPr/>
          </p:nvSpPr>
          <p:spPr>
            <a:xfrm>
              <a:off x="3442331" y="3132236"/>
              <a:ext cx="47836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zh-CN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…</a:t>
              </a:r>
              <a:endPara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0" name="!!!泛型类">
            <a:extLst>
              <a:ext uri="{FF2B5EF4-FFF2-40B4-BE49-F238E27FC236}">
                <a16:creationId xmlns:a16="http://schemas.microsoft.com/office/drawing/2014/main" id="{B8B47F4D-EB02-7E4E-2E23-321115E8A356}"/>
              </a:ext>
            </a:extLst>
          </p:cNvPr>
          <p:cNvSpPr txBox="1">
            <a:spLocks/>
          </p:cNvSpPr>
          <p:nvPr/>
        </p:nvSpPr>
        <p:spPr>
          <a:xfrm>
            <a:off x="3494414" y="1002232"/>
            <a:ext cx="918961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小结</a:t>
            </a:r>
          </a:p>
        </p:txBody>
      </p:sp>
    </p:spTree>
    <p:extLst>
      <p:ext uri="{BB962C8B-B14F-4D97-AF65-F5344CB8AC3E}">
        <p14:creationId xmlns:p14="http://schemas.microsoft.com/office/powerpoint/2010/main" val="18437705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圆角矩形 5">
            <a:extLst>
              <a:ext uri="{FF2B5EF4-FFF2-40B4-BE49-F238E27FC236}">
                <a16:creationId xmlns:a16="http://schemas.microsoft.com/office/drawing/2014/main" id="{DC1E2BC2-BA0B-0B3D-EE38-BC905FD7AD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36866" y="4899807"/>
            <a:ext cx="3183234" cy="444791"/>
          </a:xfrm>
          <a:prstGeom prst="roundRect">
            <a:avLst>
              <a:gd name="adj" fmla="val 16667"/>
            </a:avLst>
          </a:prstGeom>
          <a:solidFill>
            <a:srgbClr val="C00000"/>
          </a:solidFill>
          <a:ln w="9525">
            <a:noFill/>
            <a:round/>
            <a:headEnd/>
            <a:tailEnd/>
          </a:ln>
          <a:effectLst>
            <a:outerShdw dist="63500" dir="5400000" algn="ctr" rotWithShape="0">
              <a:srgbClr val="000000">
                <a:alpha val="10999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zh-CN" altLang="en-US" sz="160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43" name="!!!泛型类">
            <a:extLst>
              <a:ext uri="{FF2B5EF4-FFF2-40B4-BE49-F238E27FC236}">
                <a16:creationId xmlns:a16="http://schemas.microsoft.com/office/drawing/2014/main" id="{A2E487F3-C6D4-828B-E65B-55EB0A9300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880" y="1002232"/>
            <a:ext cx="2089470" cy="517190"/>
          </a:xfrm>
        </p:spPr>
        <p:txBody>
          <a:bodyPr/>
          <a:lstStyle/>
          <a:p>
            <a:r>
              <a:rPr lang="zh-CN" altLang="en-US" dirty="0"/>
              <a:t>数据结构（</a:t>
            </a:r>
          </a:p>
        </p:txBody>
      </p:sp>
      <p:sp>
        <p:nvSpPr>
          <p:cNvPr id="45" name="!!!泛型类">
            <a:extLst>
              <a:ext uri="{FF2B5EF4-FFF2-40B4-BE49-F238E27FC236}">
                <a16:creationId xmlns:a16="http://schemas.microsoft.com/office/drawing/2014/main" id="{000F737A-DA2F-FD9F-A5D6-00AE7C6D8598}"/>
              </a:ext>
            </a:extLst>
          </p:cNvPr>
          <p:cNvSpPr txBox="1">
            <a:spLocks/>
          </p:cNvSpPr>
          <p:nvPr/>
        </p:nvSpPr>
        <p:spPr>
          <a:xfrm>
            <a:off x="3303538" y="1002232"/>
            <a:ext cx="322882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）</a:t>
            </a:r>
          </a:p>
        </p:txBody>
      </p:sp>
      <p:sp>
        <p:nvSpPr>
          <p:cNvPr id="52" name="!!!树">
            <a:extLst>
              <a:ext uri="{FF2B5EF4-FFF2-40B4-BE49-F238E27FC236}">
                <a16:creationId xmlns:a16="http://schemas.microsoft.com/office/drawing/2014/main" id="{5FDF6D48-5BEB-BFAE-FAC1-F596B4664F7E}"/>
              </a:ext>
            </a:extLst>
          </p:cNvPr>
          <p:cNvSpPr txBox="1">
            <a:spLocks/>
          </p:cNvSpPr>
          <p:nvPr/>
        </p:nvSpPr>
        <p:spPr>
          <a:xfrm>
            <a:off x="3018349" y="1002232"/>
            <a:ext cx="565470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树</a:t>
            </a:r>
          </a:p>
        </p:txBody>
      </p:sp>
      <p:sp>
        <p:nvSpPr>
          <p:cNvPr id="53" name="!!!平衡">
            <a:extLst>
              <a:ext uri="{FF2B5EF4-FFF2-40B4-BE49-F238E27FC236}">
                <a16:creationId xmlns:a16="http://schemas.microsoft.com/office/drawing/2014/main" id="{00F15D9E-83B9-E648-0578-60242C2EB39B}"/>
              </a:ext>
            </a:extLst>
          </p:cNvPr>
          <p:cNvSpPr txBox="1">
            <a:spLocks/>
          </p:cNvSpPr>
          <p:nvPr/>
        </p:nvSpPr>
        <p:spPr>
          <a:xfrm>
            <a:off x="2002493" y="1002232"/>
            <a:ext cx="693612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平衡</a:t>
            </a:r>
          </a:p>
        </p:txBody>
      </p:sp>
      <p:sp>
        <p:nvSpPr>
          <p:cNvPr id="54" name="!!!二叉">
            <a:extLst>
              <a:ext uri="{FF2B5EF4-FFF2-40B4-BE49-F238E27FC236}">
                <a16:creationId xmlns:a16="http://schemas.microsoft.com/office/drawing/2014/main" id="{2ADD8BD8-9BBB-3E55-174B-EC8085F4584F}"/>
              </a:ext>
            </a:extLst>
          </p:cNvPr>
          <p:cNvSpPr txBox="1">
            <a:spLocks/>
          </p:cNvSpPr>
          <p:nvPr/>
        </p:nvSpPr>
        <p:spPr>
          <a:xfrm>
            <a:off x="2510034" y="1002232"/>
            <a:ext cx="693612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二叉</a:t>
            </a:r>
          </a:p>
        </p:txBody>
      </p:sp>
      <p:sp>
        <p:nvSpPr>
          <p:cNvPr id="73" name="椭圆 72">
            <a:extLst>
              <a:ext uri="{FF2B5EF4-FFF2-40B4-BE49-F238E27FC236}">
                <a16:creationId xmlns:a16="http://schemas.microsoft.com/office/drawing/2014/main" id="{BEE722E1-CCBD-C3A1-6C32-E4803EF1FCDA}"/>
              </a:ext>
            </a:extLst>
          </p:cNvPr>
          <p:cNvSpPr/>
          <p:nvPr/>
        </p:nvSpPr>
        <p:spPr>
          <a:xfrm>
            <a:off x="2342441" y="1960033"/>
            <a:ext cx="480484" cy="48048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4" name="椭圆 73">
            <a:extLst>
              <a:ext uri="{FF2B5EF4-FFF2-40B4-BE49-F238E27FC236}">
                <a16:creationId xmlns:a16="http://schemas.microsoft.com/office/drawing/2014/main" id="{0C9F45A6-28EE-AA8D-5BA5-F54FF090E8E2}"/>
              </a:ext>
            </a:extLst>
          </p:cNvPr>
          <p:cNvSpPr/>
          <p:nvPr/>
        </p:nvSpPr>
        <p:spPr>
          <a:xfrm>
            <a:off x="1789992" y="2516717"/>
            <a:ext cx="478367" cy="480484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8" name="椭圆 77">
            <a:extLst>
              <a:ext uri="{FF2B5EF4-FFF2-40B4-BE49-F238E27FC236}">
                <a16:creationId xmlns:a16="http://schemas.microsoft.com/office/drawing/2014/main" id="{B1A7C395-63F5-52C9-0A0C-A97B289D9602}"/>
              </a:ext>
            </a:extLst>
          </p:cNvPr>
          <p:cNvSpPr/>
          <p:nvPr/>
        </p:nvSpPr>
        <p:spPr>
          <a:xfrm>
            <a:off x="2343982" y="3045883"/>
            <a:ext cx="480484" cy="480484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CCBAA71D-CC3F-4483-B163-246A5C4E9D92}"/>
              </a:ext>
            </a:extLst>
          </p:cNvPr>
          <p:cNvGrpSpPr/>
          <p:nvPr/>
        </p:nvGrpSpPr>
        <p:grpSpPr>
          <a:xfrm>
            <a:off x="2892775" y="2516717"/>
            <a:ext cx="480484" cy="480484"/>
            <a:chOff x="2892775" y="2516717"/>
            <a:chExt cx="480484" cy="480484"/>
          </a:xfrm>
        </p:grpSpPr>
        <p:sp>
          <p:nvSpPr>
            <p:cNvPr id="75" name="椭圆 74">
              <a:extLst>
                <a:ext uri="{FF2B5EF4-FFF2-40B4-BE49-F238E27FC236}">
                  <a16:creationId xmlns:a16="http://schemas.microsoft.com/office/drawing/2014/main" id="{1988AA1B-1846-4842-C9E2-67C7484C5004}"/>
                </a:ext>
              </a:extLst>
            </p:cNvPr>
            <p:cNvSpPr/>
            <p:nvPr/>
          </p:nvSpPr>
          <p:spPr>
            <a:xfrm>
              <a:off x="2892775" y="2516717"/>
              <a:ext cx="480484" cy="480484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2" name="矩形 81">
              <a:extLst>
                <a:ext uri="{FF2B5EF4-FFF2-40B4-BE49-F238E27FC236}">
                  <a16:creationId xmlns:a16="http://schemas.microsoft.com/office/drawing/2014/main" id="{6EEFD87A-F63E-82AC-04D1-D0F3C03E0755}"/>
                </a:ext>
              </a:extLst>
            </p:cNvPr>
            <p:cNvSpPr/>
            <p:nvPr/>
          </p:nvSpPr>
          <p:spPr>
            <a:xfrm>
              <a:off x="2920654" y="2597737"/>
              <a:ext cx="39626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10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78F9E729-9F9E-6059-4134-AD9116AD584E}"/>
              </a:ext>
            </a:extLst>
          </p:cNvPr>
          <p:cNvGrpSpPr/>
          <p:nvPr/>
        </p:nvGrpSpPr>
        <p:grpSpPr>
          <a:xfrm>
            <a:off x="1489561" y="4343095"/>
            <a:ext cx="1473064" cy="444791"/>
            <a:chOff x="1670105" y="4364793"/>
            <a:chExt cx="1473064" cy="444791"/>
          </a:xfrm>
        </p:grpSpPr>
        <p:sp>
          <p:nvSpPr>
            <p:cNvPr id="5" name="圆角矩形 5">
              <a:extLst>
                <a:ext uri="{FF2B5EF4-FFF2-40B4-BE49-F238E27FC236}">
                  <a16:creationId xmlns:a16="http://schemas.microsoft.com/office/drawing/2014/main" id="{3195F8AF-27E7-9B39-7EB5-D75FAC05E2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70105" y="4364793"/>
              <a:ext cx="1473064" cy="444791"/>
            </a:xfrm>
            <a:prstGeom prst="roundRect">
              <a:avLst>
                <a:gd name="adj" fmla="val 16667"/>
              </a:avLst>
            </a:prstGeom>
            <a:solidFill>
              <a:srgbClr val="0070C0"/>
            </a:solidFill>
            <a:ln w="9525">
              <a:noFill/>
              <a:round/>
              <a:headEnd/>
              <a:tailEnd/>
            </a:ln>
            <a:effectLst>
              <a:outerShdw dist="63500" dir="5400000" algn="ctr" rotWithShape="0">
                <a:srgbClr val="000000">
                  <a:alpha val="10999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endParaRPr kumimoji="0" lang="zh-CN" altLang="en-US" sz="160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6" name="!!!右左">
              <a:extLst>
                <a:ext uri="{FF2B5EF4-FFF2-40B4-BE49-F238E27FC236}">
                  <a16:creationId xmlns:a16="http://schemas.microsoft.com/office/drawing/2014/main" id="{B9AC61A6-6B14-9FE1-341D-D04DD12DFC1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55616" y="4421202"/>
              <a:ext cx="132828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9pPr>
            </a:lstStyle>
            <a:p>
              <a:pPr lvl="0"/>
              <a:r>
                <a:rPr lang="zh-CN" altLang="en-US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平衡二叉树</a:t>
              </a:r>
            </a:p>
          </p:txBody>
        </p:sp>
      </p:grpSp>
      <p:sp>
        <p:nvSpPr>
          <p:cNvPr id="3" name="TextBox 18">
            <a:extLst>
              <a:ext uri="{FF2B5EF4-FFF2-40B4-BE49-F238E27FC236}">
                <a16:creationId xmlns:a16="http://schemas.microsoft.com/office/drawing/2014/main" id="{33984BE0-AE73-5843-54AC-0F2B060155F9}"/>
              </a:ext>
            </a:extLst>
          </p:cNvPr>
          <p:cNvSpPr txBox="1"/>
          <p:nvPr/>
        </p:nvSpPr>
        <p:spPr>
          <a:xfrm>
            <a:off x="5339126" y="1558915"/>
            <a:ext cx="3478303" cy="427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594" indent="-228594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在平衡二叉树中，如何添加节点？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" name="TextBox 18">
            <a:extLst>
              <a:ext uri="{FF2B5EF4-FFF2-40B4-BE49-F238E27FC236}">
                <a16:creationId xmlns:a16="http://schemas.microsoft.com/office/drawing/2014/main" id="{48C0F91A-3689-F81E-F170-9BA925B7F2EE}"/>
              </a:ext>
            </a:extLst>
          </p:cNvPr>
          <p:cNvSpPr txBox="1"/>
          <p:nvPr/>
        </p:nvSpPr>
        <p:spPr>
          <a:xfrm>
            <a:off x="5339126" y="2114151"/>
            <a:ext cx="4825830" cy="427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594" indent="-228594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在平衡二叉树中，如果查找单个节点？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8" name="TextBox 18">
            <a:extLst>
              <a:ext uri="{FF2B5EF4-FFF2-40B4-BE49-F238E27FC236}">
                <a16:creationId xmlns:a16="http://schemas.microsoft.com/office/drawing/2014/main" id="{79D47A0B-766A-FD5E-9799-B0F7284B8834}"/>
              </a:ext>
            </a:extLst>
          </p:cNvPr>
          <p:cNvSpPr txBox="1"/>
          <p:nvPr/>
        </p:nvSpPr>
        <p:spPr>
          <a:xfrm>
            <a:off x="5339126" y="2669388"/>
            <a:ext cx="1814149" cy="427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594" indent="-228594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为什么要旋转？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9" name="TextBox 18">
            <a:extLst>
              <a:ext uri="{FF2B5EF4-FFF2-40B4-BE49-F238E27FC236}">
                <a16:creationId xmlns:a16="http://schemas.microsoft.com/office/drawing/2014/main" id="{199A6B7C-E130-E0E5-A095-F8D5D2190B3F}"/>
              </a:ext>
            </a:extLst>
          </p:cNvPr>
          <p:cNvSpPr txBox="1"/>
          <p:nvPr/>
        </p:nvSpPr>
        <p:spPr>
          <a:xfrm>
            <a:off x="5339126" y="3224624"/>
            <a:ext cx="4825830" cy="427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594" indent="-228594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旋转的触发时机？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1" name="TextBox 18">
            <a:extLst>
              <a:ext uri="{FF2B5EF4-FFF2-40B4-BE49-F238E27FC236}">
                <a16:creationId xmlns:a16="http://schemas.microsoft.com/office/drawing/2014/main" id="{F56CB5BE-7AD5-9F87-2294-82AFBDCB6AC3}"/>
              </a:ext>
            </a:extLst>
          </p:cNvPr>
          <p:cNvSpPr txBox="1"/>
          <p:nvPr/>
        </p:nvSpPr>
        <p:spPr>
          <a:xfrm>
            <a:off x="5339126" y="4335097"/>
            <a:ext cx="4825830" cy="427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594" indent="-228594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左右是什么意思？如何旋转？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2" name="TextBox 18">
            <a:extLst>
              <a:ext uri="{FF2B5EF4-FFF2-40B4-BE49-F238E27FC236}">
                <a16:creationId xmlns:a16="http://schemas.microsoft.com/office/drawing/2014/main" id="{1F3E2876-B174-791E-BADA-50427784926F}"/>
              </a:ext>
            </a:extLst>
          </p:cNvPr>
          <p:cNvSpPr txBox="1"/>
          <p:nvPr/>
        </p:nvSpPr>
        <p:spPr>
          <a:xfrm>
            <a:off x="5339126" y="3779861"/>
            <a:ext cx="3080974" cy="427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594" indent="-228594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左左是什么意思？如何旋转？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3" name="TextBox 18">
            <a:extLst>
              <a:ext uri="{FF2B5EF4-FFF2-40B4-BE49-F238E27FC236}">
                <a16:creationId xmlns:a16="http://schemas.microsoft.com/office/drawing/2014/main" id="{9AD2978E-415E-D6C1-7ED1-31F4B6163C22}"/>
              </a:ext>
            </a:extLst>
          </p:cNvPr>
          <p:cNvSpPr txBox="1"/>
          <p:nvPr/>
        </p:nvSpPr>
        <p:spPr>
          <a:xfrm>
            <a:off x="5339126" y="4890334"/>
            <a:ext cx="4825830" cy="427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594" indent="-228594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60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右右是什么意思？如何旋转？</a:t>
            </a:r>
            <a:endParaRPr lang="en-US" altLang="zh-CN" sz="1600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4" name="TextBox 18">
            <a:extLst>
              <a:ext uri="{FF2B5EF4-FFF2-40B4-BE49-F238E27FC236}">
                <a16:creationId xmlns:a16="http://schemas.microsoft.com/office/drawing/2014/main" id="{A2B6E3CB-E737-E093-0663-9432813E80B0}"/>
              </a:ext>
            </a:extLst>
          </p:cNvPr>
          <p:cNvSpPr txBox="1"/>
          <p:nvPr/>
        </p:nvSpPr>
        <p:spPr>
          <a:xfrm>
            <a:off x="5339126" y="5445570"/>
            <a:ext cx="4825830" cy="427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594" indent="-228594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右左是什么意思？如何旋转？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cxnSp>
        <p:nvCxnSpPr>
          <p:cNvPr id="25" name="!!!箭头1-1">
            <a:extLst>
              <a:ext uri="{FF2B5EF4-FFF2-40B4-BE49-F238E27FC236}">
                <a16:creationId xmlns:a16="http://schemas.microsoft.com/office/drawing/2014/main" id="{1C82DE64-BA7B-58C7-5CE8-104BB6FDBBB8}"/>
              </a:ext>
            </a:extLst>
          </p:cNvPr>
          <p:cNvCxnSpPr/>
          <p:nvPr/>
        </p:nvCxnSpPr>
        <p:spPr>
          <a:xfrm flipH="1">
            <a:off x="2198507" y="2370667"/>
            <a:ext cx="213784" cy="21590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!!!箭头1-2">
            <a:extLst>
              <a:ext uri="{FF2B5EF4-FFF2-40B4-BE49-F238E27FC236}">
                <a16:creationId xmlns:a16="http://schemas.microsoft.com/office/drawing/2014/main" id="{65276B13-0291-1E70-17A5-DA6563DFA4F3}"/>
              </a:ext>
            </a:extLst>
          </p:cNvPr>
          <p:cNvCxnSpPr/>
          <p:nvPr/>
        </p:nvCxnSpPr>
        <p:spPr>
          <a:xfrm>
            <a:off x="2750958" y="2370667"/>
            <a:ext cx="211667" cy="21590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!!!箭头2-1">
            <a:extLst>
              <a:ext uri="{FF2B5EF4-FFF2-40B4-BE49-F238E27FC236}">
                <a16:creationId xmlns:a16="http://schemas.microsoft.com/office/drawing/2014/main" id="{D73D1D99-D077-D04A-D17A-0CF9C1C928D3}"/>
              </a:ext>
            </a:extLst>
          </p:cNvPr>
          <p:cNvCxnSpPr/>
          <p:nvPr/>
        </p:nvCxnSpPr>
        <p:spPr>
          <a:xfrm flipH="1">
            <a:off x="2754614" y="2899833"/>
            <a:ext cx="213784" cy="218016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!!!箭头2-2">
            <a:extLst>
              <a:ext uri="{FF2B5EF4-FFF2-40B4-BE49-F238E27FC236}">
                <a16:creationId xmlns:a16="http://schemas.microsoft.com/office/drawing/2014/main" id="{79D93649-A54F-7E9F-F5E7-6E8D7B305CED}"/>
              </a:ext>
            </a:extLst>
          </p:cNvPr>
          <p:cNvCxnSpPr/>
          <p:nvPr/>
        </p:nvCxnSpPr>
        <p:spPr>
          <a:xfrm>
            <a:off x="3307065" y="2899833"/>
            <a:ext cx="211667" cy="218016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84C99C91-7B39-D54E-A2C3-D66065FD261D}"/>
              </a:ext>
            </a:extLst>
          </p:cNvPr>
          <p:cNvGrpSpPr/>
          <p:nvPr/>
        </p:nvGrpSpPr>
        <p:grpSpPr>
          <a:xfrm>
            <a:off x="3448882" y="3045883"/>
            <a:ext cx="478367" cy="480484"/>
            <a:chOff x="3448882" y="3045883"/>
            <a:chExt cx="478367" cy="480484"/>
          </a:xfrm>
        </p:grpSpPr>
        <p:sp>
          <p:nvSpPr>
            <p:cNvPr id="79" name="椭圆 78">
              <a:extLst>
                <a:ext uri="{FF2B5EF4-FFF2-40B4-BE49-F238E27FC236}">
                  <a16:creationId xmlns:a16="http://schemas.microsoft.com/office/drawing/2014/main" id="{9315F1CD-5760-F3BF-D526-CF919989B315}"/>
                </a:ext>
              </a:extLst>
            </p:cNvPr>
            <p:cNvSpPr/>
            <p:nvPr/>
          </p:nvSpPr>
          <p:spPr>
            <a:xfrm>
              <a:off x="3448882" y="3045883"/>
              <a:ext cx="478367" cy="480484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8661DC26-CAC4-5640-D233-70EA97405737}"/>
                </a:ext>
              </a:extLst>
            </p:cNvPr>
            <p:cNvSpPr txBox="1"/>
            <p:nvPr/>
          </p:nvSpPr>
          <p:spPr>
            <a:xfrm>
              <a:off x="3448882" y="3117600"/>
              <a:ext cx="47836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11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10" name="!!!箭头3-8">
            <a:extLst>
              <a:ext uri="{FF2B5EF4-FFF2-40B4-BE49-F238E27FC236}">
                <a16:creationId xmlns:a16="http://schemas.microsoft.com/office/drawing/2014/main" id="{2D2839E3-8512-E3DE-4D78-60DDB797AFFF}"/>
              </a:ext>
            </a:extLst>
          </p:cNvPr>
          <p:cNvCxnSpPr/>
          <p:nvPr/>
        </p:nvCxnSpPr>
        <p:spPr>
          <a:xfrm>
            <a:off x="3857399" y="3480442"/>
            <a:ext cx="211667" cy="218016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!!!12">
            <a:extLst>
              <a:ext uri="{FF2B5EF4-FFF2-40B4-BE49-F238E27FC236}">
                <a16:creationId xmlns:a16="http://schemas.microsoft.com/office/drawing/2014/main" id="{51088F9F-E60F-AED2-892B-4841816CE93A}"/>
              </a:ext>
            </a:extLst>
          </p:cNvPr>
          <p:cNvGrpSpPr/>
          <p:nvPr/>
        </p:nvGrpSpPr>
        <p:grpSpPr>
          <a:xfrm>
            <a:off x="3999216" y="3652533"/>
            <a:ext cx="478367" cy="480484"/>
            <a:chOff x="3448882" y="3045883"/>
            <a:chExt cx="478367" cy="480484"/>
          </a:xfrm>
        </p:grpSpPr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0F6DDB78-D71C-A8D1-4550-27DE8C7A8299}"/>
                </a:ext>
              </a:extLst>
            </p:cNvPr>
            <p:cNvSpPr/>
            <p:nvPr/>
          </p:nvSpPr>
          <p:spPr>
            <a:xfrm>
              <a:off x="3448882" y="3045883"/>
              <a:ext cx="478367" cy="480484"/>
            </a:xfrm>
            <a:prstGeom prst="ellipse">
              <a:avLst/>
            </a:prstGeom>
            <a:solidFill>
              <a:srgbClr val="C000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833F1EAD-0710-E00C-3FD6-ADB5A040DD57}"/>
                </a:ext>
              </a:extLst>
            </p:cNvPr>
            <p:cNvSpPr txBox="1"/>
            <p:nvPr/>
          </p:nvSpPr>
          <p:spPr>
            <a:xfrm>
              <a:off x="3448882" y="3133750"/>
              <a:ext cx="47836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zh-CN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12</a:t>
              </a:r>
              <a:endPara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0" name="!!!泛型类">
            <a:extLst>
              <a:ext uri="{FF2B5EF4-FFF2-40B4-BE49-F238E27FC236}">
                <a16:creationId xmlns:a16="http://schemas.microsoft.com/office/drawing/2014/main" id="{DAD12678-715D-3399-5E8C-FF5CCDA2B0A8}"/>
              </a:ext>
            </a:extLst>
          </p:cNvPr>
          <p:cNvSpPr txBox="1">
            <a:spLocks/>
          </p:cNvSpPr>
          <p:nvPr/>
        </p:nvSpPr>
        <p:spPr>
          <a:xfrm>
            <a:off x="3494414" y="1002232"/>
            <a:ext cx="918961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小结</a:t>
            </a:r>
          </a:p>
        </p:txBody>
      </p:sp>
    </p:spTree>
    <p:extLst>
      <p:ext uri="{BB962C8B-B14F-4D97-AF65-F5344CB8AC3E}">
        <p14:creationId xmlns:p14="http://schemas.microsoft.com/office/powerpoint/2010/main" val="22387121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圆角矩形 5">
            <a:extLst>
              <a:ext uri="{FF2B5EF4-FFF2-40B4-BE49-F238E27FC236}">
                <a16:creationId xmlns:a16="http://schemas.microsoft.com/office/drawing/2014/main" id="{DC1E2BC2-BA0B-0B3D-EE38-BC905FD7AD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36866" y="4899807"/>
            <a:ext cx="3183234" cy="444791"/>
          </a:xfrm>
          <a:prstGeom prst="roundRect">
            <a:avLst>
              <a:gd name="adj" fmla="val 16667"/>
            </a:avLst>
          </a:prstGeom>
          <a:solidFill>
            <a:srgbClr val="C00000"/>
          </a:solidFill>
          <a:ln w="9525">
            <a:noFill/>
            <a:round/>
            <a:headEnd/>
            <a:tailEnd/>
          </a:ln>
          <a:effectLst>
            <a:outerShdw dist="63500" dir="5400000" algn="ctr" rotWithShape="0">
              <a:srgbClr val="000000">
                <a:alpha val="10999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zh-CN" altLang="en-US" sz="160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43" name="!!!泛型类">
            <a:extLst>
              <a:ext uri="{FF2B5EF4-FFF2-40B4-BE49-F238E27FC236}">
                <a16:creationId xmlns:a16="http://schemas.microsoft.com/office/drawing/2014/main" id="{A2E487F3-C6D4-828B-E65B-55EB0A9300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880" y="1002232"/>
            <a:ext cx="2089470" cy="517190"/>
          </a:xfrm>
        </p:spPr>
        <p:txBody>
          <a:bodyPr/>
          <a:lstStyle/>
          <a:p>
            <a:r>
              <a:rPr lang="zh-CN" altLang="en-US" dirty="0"/>
              <a:t>数据结构（</a:t>
            </a:r>
          </a:p>
        </p:txBody>
      </p:sp>
      <p:sp>
        <p:nvSpPr>
          <p:cNvPr id="45" name="!!!泛型类">
            <a:extLst>
              <a:ext uri="{FF2B5EF4-FFF2-40B4-BE49-F238E27FC236}">
                <a16:creationId xmlns:a16="http://schemas.microsoft.com/office/drawing/2014/main" id="{000F737A-DA2F-FD9F-A5D6-00AE7C6D8598}"/>
              </a:ext>
            </a:extLst>
          </p:cNvPr>
          <p:cNvSpPr txBox="1">
            <a:spLocks/>
          </p:cNvSpPr>
          <p:nvPr/>
        </p:nvSpPr>
        <p:spPr>
          <a:xfrm>
            <a:off x="3303538" y="1002232"/>
            <a:ext cx="322882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）</a:t>
            </a:r>
          </a:p>
        </p:txBody>
      </p:sp>
      <p:sp>
        <p:nvSpPr>
          <p:cNvPr id="52" name="!!!树">
            <a:extLst>
              <a:ext uri="{FF2B5EF4-FFF2-40B4-BE49-F238E27FC236}">
                <a16:creationId xmlns:a16="http://schemas.microsoft.com/office/drawing/2014/main" id="{5FDF6D48-5BEB-BFAE-FAC1-F596B4664F7E}"/>
              </a:ext>
            </a:extLst>
          </p:cNvPr>
          <p:cNvSpPr txBox="1">
            <a:spLocks/>
          </p:cNvSpPr>
          <p:nvPr/>
        </p:nvSpPr>
        <p:spPr>
          <a:xfrm>
            <a:off x="3018349" y="1002232"/>
            <a:ext cx="565470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树</a:t>
            </a:r>
          </a:p>
        </p:txBody>
      </p:sp>
      <p:sp>
        <p:nvSpPr>
          <p:cNvPr id="53" name="!!!平衡">
            <a:extLst>
              <a:ext uri="{FF2B5EF4-FFF2-40B4-BE49-F238E27FC236}">
                <a16:creationId xmlns:a16="http://schemas.microsoft.com/office/drawing/2014/main" id="{00F15D9E-83B9-E648-0578-60242C2EB39B}"/>
              </a:ext>
            </a:extLst>
          </p:cNvPr>
          <p:cNvSpPr txBox="1">
            <a:spLocks/>
          </p:cNvSpPr>
          <p:nvPr/>
        </p:nvSpPr>
        <p:spPr>
          <a:xfrm>
            <a:off x="2002493" y="1002232"/>
            <a:ext cx="693612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平衡</a:t>
            </a:r>
          </a:p>
        </p:txBody>
      </p:sp>
      <p:sp>
        <p:nvSpPr>
          <p:cNvPr id="54" name="!!!二叉">
            <a:extLst>
              <a:ext uri="{FF2B5EF4-FFF2-40B4-BE49-F238E27FC236}">
                <a16:creationId xmlns:a16="http://schemas.microsoft.com/office/drawing/2014/main" id="{2ADD8BD8-9BBB-3E55-174B-EC8085F4584F}"/>
              </a:ext>
            </a:extLst>
          </p:cNvPr>
          <p:cNvSpPr txBox="1">
            <a:spLocks/>
          </p:cNvSpPr>
          <p:nvPr/>
        </p:nvSpPr>
        <p:spPr>
          <a:xfrm>
            <a:off x="2510034" y="1002232"/>
            <a:ext cx="693612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二叉</a:t>
            </a:r>
          </a:p>
        </p:txBody>
      </p:sp>
      <p:sp>
        <p:nvSpPr>
          <p:cNvPr id="73" name="椭圆 72">
            <a:extLst>
              <a:ext uri="{FF2B5EF4-FFF2-40B4-BE49-F238E27FC236}">
                <a16:creationId xmlns:a16="http://schemas.microsoft.com/office/drawing/2014/main" id="{BEE722E1-CCBD-C3A1-6C32-E4803EF1FCDA}"/>
              </a:ext>
            </a:extLst>
          </p:cNvPr>
          <p:cNvSpPr/>
          <p:nvPr/>
        </p:nvSpPr>
        <p:spPr>
          <a:xfrm>
            <a:off x="2342441" y="1960033"/>
            <a:ext cx="480484" cy="48048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4" name="椭圆 73">
            <a:extLst>
              <a:ext uri="{FF2B5EF4-FFF2-40B4-BE49-F238E27FC236}">
                <a16:creationId xmlns:a16="http://schemas.microsoft.com/office/drawing/2014/main" id="{0C9F45A6-28EE-AA8D-5BA5-F54FF090E8E2}"/>
              </a:ext>
            </a:extLst>
          </p:cNvPr>
          <p:cNvSpPr/>
          <p:nvPr/>
        </p:nvSpPr>
        <p:spPr>
          <a:xfrm>
            <a:off x="1789992" y="2516717"/>
            <a:ext cx="478367" cy="480484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8" name="椭圆 77">
            <a:extLst>
              <a:ext uri="{FF2B5EF4-FFF2-40B4-BE49-F238E27FC236}">
                <a16:creationId xmlns:a16="http://schemas.microsoft.com/office/drawing/2014/main" id="{B1A7C395-63F5-52C9-0A0C-A97B289D9602}"/>
              </a:ext>
            </a:extLst>
          </p:cNvPr>
          <p:cNvSpPr/>
          <p:nvPr/>
        </p:nvSpPr>
        <p:spPr>
          <a:xfrm>
            <a:off x="2343982" y="3045883"/>
            <a:ext cx="480484" cy="480484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CCBAA71D-CC3F-4483-B163-246A5C4E9D92}"/>
              </a:ext>
            </a:extLst>
          </p:cNvPr>
          <p:cNvGrpSpPr/>
          <p:nvPr/>
        </p:nvGrpSpPr>
        <p:grpSpPr>
          <a:xfrm>
            <a:off x="2892775" y="2516717"/>
            <a:ext cx="480484" cy="480484"/>
            <a:chOff x="2892775" y="2516717"/>
            <a:chExt cx="480484" cy="480484"/>
          </a:xfrm>
        </p:grpSpPr>
        <p:sp>
          <p:nvSpPr>
            <p:cNvPr id="75" name="椭圆 74">
              <a:extLst>
                <a:ext uri="{FF2B5EF4-FFF2-40B4-BE49-F238E27FC236}">
                  <a16:creationId xmlns:a16="http://schemas.microsoft.com/office/drawing/2014/main" id="{1988AA1B-1846-4842-C9E2-67C7484C5004}"/>
                </a:ext>
              </a:extLst>
            </p:cNvPr>
            <p:cNvSpPr/>
            <p:nvPr/>
          </p:nvSpPr>
          <p:spPr>
            <a:xfrm>
              <a:off x="2892775" y="2516717"/>
              <a:ext cx="480484" cy="480484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2" name="矩形 81">
              <a:extLst>
                <a:ext uri="{FF2B5EF4-FFF2-40B4-BE49-F238E27FC236}">
                  <a16:creationId xmlns:a16="http://schemas.microsoft.com/office/drawing/2014/main" id="{6EEFD87A-F63E-82AC-04D1-D0F3C03E0755}"/>
                </a:ext>
              </a:extLst>
            </p:cNvPr>
            <p:cNvSpPr/>
            <p:nvPr/>
          </p:nvSpPr>
          <p:spPr>
            <a:xfrm>
              <a:off x="2920654" y="2597737"/>
              <a:ext cx="39626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10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78F9E729-9F9E-6059-4134-AD9116AD584E}"/>
              </a:ext>
            </a:extLst>
          </p:cNvPr>
          <p:cNvGrpSpPr/>
          <p:nvPr/>
        </p:nvGrpSpPr>
        <p:grpSpPr>
          <a:xfrm>
            <a:off x="1489561" y="4343095"/>
            <a:ext cx="1473064" cy="444791"/>
            <a:chOff x="1670105" y="4364793"/>
            <a:chExt cx="1473064" cy="444791"/>
          </a:xfrm>
        </p:grpSpPr>
        <p:sp>
          <p:nvSpPr>
            <p:cNvPr id="5" name="圆角矩形 5">
              <a:extLst>
                <a:ext uri="{FF2B5EF4-FFF2-40B4-BE49-F238E27FC236}">
                  <a16:creationId xmlns:a16="http://schemas.microsoft.com/office/drawing/2014/main" id="{3195F8AF-27E7-9B39-7EB5-D75FAC05E2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70105" y="4364793"/>
              <a:ext cx="1473064" cy="444791"/>
            </a:xfrm>
            <a:prstGeom prst="roundRect">
              <a:avLst>
                <a:gd name="adj" fmla="val 16667"/>
              </a:avLst>
            </a:prstGeom>
            <a:solidFill>
              <a:srgbClr val="0070C0"/>
            </a:solidFill>
            <a:ln w="9525">
              <a:noFill/>
              <a:round/>
              <a:headEnd/>
              <a:tailEnd/>
            </a:ln>
            <a:effectLst>
              <a:outerShdw dist="63500" dir="5400000" algn="ctr" rotWithShape="0">
                <a:srgbClr val="000000">
                  <a:alpha val="10999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endParaRPr kumimoji="0" lang="zh-CN" altLang="en-US" sz="160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6" name="!!!右左">
              <a:extLst>
                <a:ext uri="{FF2B5EF4-FFF2-40B4-BE49-F238E27FC236}">
                  <a16:creationId xmlns:a16="http://schemas.microsoft.com/office/drawing/2014/main" id="{B9AC61A6-6B14-9FE1-341D-D04DD12DFC1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55616" y="4421202"/>
              <a:ext cx="132828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9pPr>
            </a:lstStyle>
            <a:p>
              <a:pPr lvl="0"/>
              <a:r>
                <a:rPr lang="zh-CN" altLang="en-US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平衡二叉树</a:t>
              </a:r>
            </a:p>
          </p:txBody>
        </p:sp>
      </p:grpSp>
      <p:sp>
        <p:nvSpPr>
          <p:cNvPr id="3" name="TextBox 18">
            <a:extLst>
              <a:ext uri="{FF2B5EF4-FFF2-40B4-BE49-F238E27FC236}">
                <a16:creationId xmlns:a16="http://schemas.microsoft.com/office/drawing/2014/main" id="{33984BE0-AE73-5843-54AC-0F2B060155F9}"/>
              </a:ext>
            </a:extLst>
          </p:cNvPr>
          <p:cNvSpPr txBox="1"/>
          <p:nvPr/>
        </p:nvSpPr>
        <p:spPr>
          <a:xfrm>
            <a:off x="5339126" y="1558915"/>
            <a:ext cx="3478303" cy="427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594" indent="-228594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在平衡二叉树中，如何添加节点？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" name="TextBox 18">
            <a:extLst>
              <a:ext uri="{FF2B5EF4-FFF2-40B4-BE49-F238E27FC236}">
                <a16:creationId xmlns:a16="http://schemas.microsoft.com/office/drawing/2014/main" id="{48C0F91A-3689-F81E-F170-9BA925B7F2EE}"/>
              </a:ext>
            </a:extLst>
          </p:cNvPr>
          <p:cNvSpPr txBox="1"/>
          <p:nvPr/>
        </p:nvSpPr>
        <p:spPr>
          <a:xfrm>
            <a:off x="5339126" y="2114151"/>
            <a:ext cx="4825830" cy="427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594" indent="-228594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在平衡二叉树中，如果查找单个节点？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8" name="TextBox 18">
            <a:extLst>
              <a:ext uri="{FF2B5EF4-FFF2-40B4-BE49-F238E27FC236}">
                <a16:creationId xmlns:a16="http://schemas.microsoft.com/office/drawing/2014/main" id="{79D47A0B-766A-FD5E-9799-B0F7284B8834}"/>
              </a:ext>
            </a:extLst>
          </p:cNvPr>
          <p:cNvSpPr txBox="1"/>
          <p:nvPr/>
        </p:nvSpPr>
        <p:spPr>
          <a:xfrm>
            <a:off x="5339126" y="2669388"/>
            <a:ext cx="1814149" cy="427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594" indent="-228594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为什么要旋转？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9" name="TextBox 18">
            <a:extLst>
              <a:ext uri="{FF2B5EF4-FFF2-40B4-BE49-F238E27FC236}">
                <a16:creationId xmlns:a16="http://schemas.microsoft.com/office/drawing/2014/main" id="{199A6B7C-E130-E0E5-A095-F8D5D2190B3F}"/>
              </a:ext>
            </a:extLst>
          </p:cNvPr>
          <p:cNvSpPr txBox="1"/>
          <p:nvPr/>
        </p:nvSpPr>
        <p:spPr>
          <a:xfrm>
            <a:off x="5339126" y="3224624"/>
            <a:ext cx="4825830" cy="427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594" indent="-228594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旋转的触发时机？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1" name="TextBox 18">
            <a:extLst>
              <a:ext uri="{FF2B5EF4-FFF2-40B4-BE49-F238E27FC236}">
                <a16:creationId xmlns:a16="http://schemas.microsoft.com/office/drawing/2014/main" id="{F56CB5BE-7AD5-9F87-2294-82AFBDCB6AC3}"/>
              </a:ext>
            </a:extLst>
          </p:cNvPr>
          <p:cNvSpPr txBox="1"/>
          <p:nvPr/>
        </p:nvSpPr>
        <p:spPr>
          <a:xfrm>
            <a:off x="5339126" y="4335097"/>
            <a:ext cx="4825830" cy="427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594" indent="-228594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左右是什么意思？如何旋转？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2" name="TextBox 18">
            <a:extLst>
              <a:ext uri="{FF2B5EF4-FFF2-40B4-BE49-F238E27FC236}">
                <a16:creationId xmlns:a16="http://schemas.microsoft.com/office/drawing/2014/main" id="{1F3E2876-B174-791E-BADA-50427784926F}"/>
              </a:ext>
            </a:extLst>
          </p:cNvPr>
          <p:cNvSpPr txBox="1"/>
          <p:nvPr/>
        </p:nvSpPr>
        <p:spPr>
          <a:xfrm>
            <a:off x="5339126" y="3779861"/>
            <a:ext cx="3080974" cy="427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594" indent="-228594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左左是什么意思？如何旋转？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3" name="TextBox 18">
            <a:extLst>
              <a:ext uri="{FF2B5EF4-FFF2-40B4-BE49-F238E27FC236}">
                <a16:creationId xmlns:a16="http://schemas.microsoft.com/office/drawing/2014/main" id="{9AD2978E-415E-D6C1-7ED1-31F4B6163C22}"/>
              </a:ext>
            </a:extLst>
          </p:cNvPr>
          <p:cNvSpPr txBox="1"/>
          <p:nvPr/>
        </p:nvSpPr>
        <p:spPr>
          <a:xfrm>
            <a:off x="5339126" y="4890334"/>
            <a:ext cx="4825830" cy="427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594" indent="-228594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60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右右是什么意思？如何旋转？</a:t>
            </a:r>
            <a:endParaRPr lang="en-US" altLang="zh-CN" sz="1600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4" name="TextBox 18">
            <a:extLst>
              <a:ext uri="{FF2B5EF4-FFF2-40B4-BE49-F238E27FC236}">
                <a16:creationId xmlns:a16="http://schemas.microsoft.com/office/drawing/2014/main" id="{A2B6E3CB-E737-E093-0663-9432813E80B0}"/>
              </a:ext>
            </a:extLst>
          </p:cNvPr>
          <p:cNvSpPr txBox="1"/>
          <p:nvPr/>
        </p:nvSpPr>
        <p:spPr>
          <a:xfrm>
            <a:off x="5339126" y="5445570"/>
            <a:ext cx="4825830" cy="427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594" indent="-228594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右左是什么意思？如何旋转？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cxnSp>
        <p:nvCxnSpPr>
          <p:cNvPr id="25" name="!!!箭头1-1">
            <a:extLst>
              <a:ext uri="{FF2B5EF4-FFF2-40B4-BE49-F238E27FC236}">
                <a16:creationId xmlns:a16="http://schemas.microsoft.com/office/drawing/2014/main" id="{1C82DE64-BA7B-58C7-5CE8-104BB6FDBBB8}"/>
              </a:ext>
            </a:extLst>
          </p:cNvPr>
          <p:cNvCxnSpPr/>
          <p:nvPr/>
        </p:nvCxnSpPr>
        <p:spPr>
          <a:xfrm flipH="1">
            <a:off x="2198507" y="2370667"/>
            <a:ext cx="213784" cy="21590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!!!箭头1-2">
            <a:extLst>
              <a:ext uri="{FF2B5EF4-FFF2-40B4-BE49-F238E27FC236}">
                <a16:creationId xmlns:a16="http://schemas.microsoft.com/office/drawing/2014/main" id="{65276B13-0291-1E70-17A5-DA6563DFA4F3}"/>
              </a:ext>
            </a:extLst>
          </p:cNvPr>
          <p:cNvCxnSpPr/>
          <p:nvPr/>
        </p:nvCxnSpPr>
        <p:spPr>
          <a:xfrm>
            <a:off x="2750958" y="2370667"/>
            <a:ext cx="211667" cy="21590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!!!箭头2-1">
            <a:extLst>
              <a:ext uri="{FF2B5EF4-FFF2-40B4-BE49-F238E27FC236}">
                <a16:creationId xmlns:a16="http://schemas.microsoft.com/office/drawing/2014/main" id="{D73D1D99-D077-D04A-D17A-0CF9C1C928D3}"/>
              </a:ext>
            </a:extLst>
          </p:cNvPr>
          <p:cNvCxnSpPr/>
          <p:nvPr/>
        </p:nvCxnSpPr>
        <p:spPr>
          <a:xfrm flipH="1">
            <a:off x="2754614" y="2899833"/>
            <a:ext cx="213784" cy="218016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!!!箭头2-2">
            <a:extLst>
              <a:ext uri="{FF2B5EF4-FFF2-40B4-BE49-F238E27FC236}">
                <a16:creationId xmlns:a16="http://schemas.microsoft.com/office/drawing/2014/main" id="{79D93649-A54F-7E9F-F5E7-6E8D7B305CED}"/>
              </a:ext>
            </a:extLst>
          </p:cNvPr>
          <p:cNvCxnSpPr/>
          <p:nvPr/>
        </p:nvCxnSpPr>
        <p:spPr>
          <a:xfrm>
            <a:off x="3307065" y="2899833"/>
            <a:ext cx="211667" cy="218016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84C99C91-7B39-D54E-A2C3-D66065FD261D}"/>
              </a:ext>
            </a:extLst>
          </p:cNvPr>
          <p:cNvGrpSpPr/>
          <p:nvPr/>
        </p:nvGrpSpPr>
        <p:grpSpPr>
          <a:xfrm>
            <a:off x="3448882" y="3045883"/>
            <a:ext cx="478367" cy="480484"/>
            <a:chOff x="3448882" y="3045883"/>
            <a:chExt cx="478367" cy="480484"/>
          </a:xfrm>
        </p:grpSpPr>
        <p:sp>
          <p:nvSpPr>
            <p:cNvPr id="79" name="椭圆 78">
              <a:extLst>
                <a:ext uri="{FF2B5EF4-FFF2-40B4-BE49-F238E27FC236}">
                  <a16:creationId xmlns:a16="http://schemas.microsoft.com/office/drawing/2014/main" id="{9315F1CD-5760-F3BF-D526-CF919989B315}"/>
                </a:ext>
              </a:extLst>
            </p:cNvPr>
            <p:cNvSpPr/>
            <p:nvPr/>
          </p:nvSpPr>
          <p:spPr>
            <a:xfrm>
              <a:off x="3448882" y="3045883"/>
              <a:ext cx="478367" cy="480484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8661DC26-CAC4-5640-D233-70EA97405737}"/>
                </a:ext>
              </a:extLst>
            </p:cNvPr>
            <p:cNvSpPr txBox="1"/>
            <p:nvPr/>
          </p:nvSpPr>
          <p:spPr>
            <a:xfrm>
              <a:off x="3448882" y="3117600"/>
              <a:ext cx="47836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11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10" name="!!!箭头3-8">
            <a:extLst>
              <a:ext uri="{FF2B5EF4-FFF2-40B4-BE49-F238E27FC236}">
                <a16:creationId xmlns:a16="http://schemas.microsoft.com/office/drawing/2014/main" id="{2D2839E3-8512-E3DE-4D78-60DDB797AFFF}"/>
              </a:ext>
            </a:extLst>
          </p:cNvPr>
          <p:cNvCxnSpPr/>
          <p:nvPr/>
        </p:nvCxnSpPr>
        <p:spPr>
          <a:xfrm>
            <a:off x="3857399" y="3480442"/>
            <a:ext cx="211667" cy="218016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!!!12">
            <a:extLst>
              <a:ext uri="{FF2B5EF4-FFF2-40B4-BE49-F238E27FC236}">
                <a16:creationId xmlns:a16="http://schemas.microsoft.com/office/drawing/2014/main" id="{51088F9F-E60F-AED2-892B-4841816CE93A}"/>
              </a:ext>
            </a:extLst>
          </p:cNvPr>
          <p:cNvGrpSpPr/>
          <p:nvPr/>
        </p:nvGrpSpPr>
        <p:grpSpPr>
          <a:xfrm>
            <a:off x="3999216" y="3652533"/>
            <a:ext cx="478367" cy="480484"/>
            <a:chOff x="3448882" y="3045883"/>
            <a:chExt cx="478367" cy="480484"/>
          </a:xfrm>
        </p:grpSpPr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0F6DDB78-D71C-A8D1-4550-27DE8C7A8299}"/>
                </a:ext>
              </a:extLst>
            </p:cNvPr>
            <p:cNvSpPr/>
            <p:nvPr/>
          </p:nvSpPr>
          <p:spPr>
            <a:xfrm>
              <a:off x="3448882" y="3045883"/>
              <a:ext cx="478367" cy="480484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833F1EAD-0710-E00C-3FD6-ADB5A040DD57}"/>
                </a:ext>
              </a:extLst>
            </p:cNvPr>
            <p:cNvSpPr txBox="1"/>
            <p:nvPr/>
          </p:nvSpPr>
          <p:spPr>
            <a:xfrm>
              <a:off x="3448882" y="3133750"/>
              <a:ext cx="47836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12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0" name="任意多边形 33">
            <a:extLst>
              <a:ext uri="{FF2B5EF4-FFF2-40B4-BE49-F238E27FC236}">
                <a16:creationId xmlns:a16="http://schemas.microsoft.com/office/drawing/2014/main" id="{4C6D7809-571F-39C1-8789-333017736D4F}"/>
              </a:ext>
            </a:extLst>
          </p:cNvPr>
          <p:cNvSpPr/>
          <p:nvPr/>
        </p:nvSpPr>
        <p:spPr>
          <a:xfrm>
            <a:off x="601247" y="1748792"/>
            <a:ext cx="4189716" cy="2233048"/>
          </a:xfrm>
          <a:custGeom>
            <a:avLst/>
            <a:gdLst>
              <a:gd name="connsiteX0" fmla="*/ 4698380 w 4698380"/>
              <a:gd name="connsiteY0" fmla="*/ 2371688 h 2371688"/>
              <a:gd name="connsiteX1" fmla="*/ 2304585 w 4698380"/>
              <a:gd name="connsiteY1" fmla="*/ 195 h 2371688"/>
              <a:gd name="connsiteX2" fmla="*/ 0 w 4698380"/>
              <a:gd name="connsiteY2" fmla="*/ 2267610 h 23716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98380" h="2371688">
                <a:moveTo>
                  <a:pt x="4698380" y="2371688"/>
                </a:moveTo>
                <a:cubicBezTo>
                  <a:pt x="3893014" y="1194614"/>
                  <a:pt x="3087648" y="17541"/>
                  <a:pt x="2304585" y="195"/>
                </a:cubicBezTo>
                <a:cubicBezTo>
                  <a:pt x="1521522" y="-17151"/>
                  <a:pt x="760761" y="1125229"/>
                  <a:pt x="0" y="2267610"/>
                </a:cubicBezTo>
              </a:path>
            </a:pathLst>
          </a:custGeom>
          <a:noFill/>
          <a:ln w="25400">
            <a:solidFill>
              <a:srgbClr val="00B0F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/>
          </a:p>
        </p:txBody>
      </p:sp>
      <p:cxnSp>
        <p:nvCxnSpPr>
          <p:cNvPr id="21" name="!!!箭头2-1">
            <a:extLst>
              <a:ext uri="{FF2B5EF4-FFF2-40B4-BE49-F238E27FC236}">
                <a16:creationId xmlns:a16="http://schemas.microsoft.com/office/drawing/2014/main" id="{D457CE83-49AF-A7EA-889E-663FE9902CED}"/>
              </a:ext>
            </a:extLst>
          </p:cNvPr>
          <p:cNvCxnSpPr/>
          <p:nvPr/>
        </p:nvCxnSpPr>
        <p:spPr>
          <a:xfrm flipH="1">
            <a:off x="1668228" y="2940272"/>
            <a:ext cx="213784" cy="21590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!!!箭头2-2">
            <a:extLst>
              <a:ext uri="{FF2B5EF4-FFF2-40B4-BE49-F238E27FC236}">
                <a16:creationId xmlns:a16="http://schemas.microsoft.com/office/drawing/2014/main" id="{037E6064-81B9-005C-1266-35D46397F09C}"/>
              </a:ext>
            </a:extLst>
          </p:cNvPr>
          <p:cNvCxnSpPr/>
          <p:nvPr/>
        </p:nvCxnSpPr>
        <p:spPr>
          <a:xfrm>
            <a:off x="2206451" y="2889883"/>
            <a:ext cx="211667" cy="218016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!!!泛型类">
            <a:extLst>
              <a:ext uri="{FF2B5EF4-FFF2-40B4-BE49-F238E27FC236}">
                <a16:creationId xmlns:a16="http://schemas.microsoft.com/office/drawing/2014/main" id="{129C643D-1271-3924-7DB8-753774C8E6D5}"/>
              </a:ext>
            </a:extLst>
          </p:cNvPr>
          <p:cNvSpPr txBox="1">
            <a:spLocks/>
          </p:cNvSpPr>
          <p:nvPr/>
        </p:nvSpPr>
        <p:spPr>
          <a:xfrm>
            <a:off x="3494414" y="1002232"/>
            <a:ext cx="918961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小结</a:t>
            </a:r>
          </a:p>
        </p:txBody>
      </p:sp>
    </p:spTree>
    <p:extLst>
      <p:ext uri="{BB962C8B-B14F-4D97-AF65-F5344CB8AC3E}">
        <p14:creationId xmlns:p14="http://schemas.microsoft.com/office/powerpoint/2010/main" val="23114456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2.59259E-6 L -0.04518 -0.08843 " pathEditMode="relative" rAng="0" ptsTypes="AA">
                                      <p:cBhvr>
                                        <p:cTn id="1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13" y="-3519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3.33333E-6 L -0.04558 -0.07731 " pathEditMode="relative" rAng="0" ptsTypes="AA">
                                      <p:cBhvr>
                                        <p:cTn id="13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40" y="-3519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1.85185E-6 L -0.04505 -0.08101 " pathEditMode="relative" rAng="0" ptsTypes="AA">
                                      <p:cBhvr>
                                        <p:cTn id="1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79" y="-2639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42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3.33333E-6 L -0.04545 0.08101 " pathEditMode="relative" rAng="0" ptsTypes="AA">
                                      <p:cBhvr>
                                        <p:cTn id="17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69" y="4375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42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1.85185E-6 L -0.04427 0.08449 " pathEditMode="relative" rAng="0" ptsTypes="AA">
                                      <p:cBhvr>
                                        <p:cTn id="19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70" y="3495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2" presetClass="exit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animBg="1"/>
      <p:bldP spid="74" grpId="0" animBg="1"/>
    </p:bld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圆角矩形 5">
            <a:extLst>
              <a:ext uri="{FF2B5EF4-FFF2-40B4-BE49-F238E27FC236}">
                <a16:creationId xmlns:a16="http://schemas.microsoft.com/office/drawing/2014/main" id="{DC1E2BC2-BA0B-0B3D-EE38-BC905FD7AD66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5236866" y="5459052"/>
            <a:ext cx="3183234" cy="444791"/>
          </a:xfrm>
          <a:prstGeom prst="roundRect">
            <a:avLst>
              <a:gd name="adj" fmla="val 16667"/>
            </a:avLst>
          </a:prstGeom>
          <a:solidFill>
            <a:srgbClr val="C00000"/>
          </a:solidFill>
          <a:ln w="9525">
            <a:noFill/>
            <a:round/>
            <a:headEnd/>
            <a:tailEnd/>
          </a:ln>
          <a:effectLst>
            <a:outerShdw dist="63500" dir="5400000" algn="ctr" rotWithShape="0">
              <a:srgbClr val="000000">
                <a:alpha val="10999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zh-CN" altLang="en-US" sz="160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43" name="!!!泛型类">
            <a:extLst>
              <a:ext uri="{FF2B5EF4-FFF2-40B4-BE49-F238E27FC236}">
                <a16:creationId xmlns:a16="http://schemas.microsoft.com/office/drawing/2014/main" id="{A2E487F3-C6D4-828B-E65B-55EB0A9300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880" y="1002232"/>
            <a:ext cx="2089470" cy="517190"/>
          </a:xfrm>
        </p:spPr>
        <p:txBody>
          <a:bodyPr/>
          <a:lstStyle/>
          <a:p>
            <a:r>
              <a:rPr lang="zh-CN" altLang="en-US" dirty="0"/>
              <a:t>数据结构（</a:t>
            </a:r>
          </a:p>
        </p:txBody>
      </p:sp>
      <p:sp>
        <p:nvSpPr>
          <p:cNvPr id="45" name="!!!泛型类">
            <a:extLst>
              <a:ext uri="{FF2B5EF4-FFF2-40B4-BE49-F238E27FC236}">
                <a16:creationId xmlns:a16="http://schemas.microsoft.com/office/drawing/2014/main" id="{000F737A-DA2F-FD9F-A5D6-00AE7C6D8598}"/>
              </a:ext>
            </a:extLst>
          </p:cNvPr>
          <p:cNvSpPr txBox="1">
            <a:spLocks/>
          </p:cNvSpPr>
          <p:nvPr/>
        </p:nvSpPr>
        <p:spPr>
          <a:xfrm>
            <a:off x="3303538" y="1002232"/>
            <a:ext cx="322882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）</a:t>
            </a:r>
          </a:p>
        </p:txBody>
      </p:sp>
      <p:sp>
        <p:nvSpPr>
          <p:cNvPr id="52" name="!!!树">
            <a:extLst>
              <a:ext uri="{FF2B5EF4-FFF2-40B4-BE49-F238E27FC236}">
                <a16:creationId xmlns:a16="http://schemas.microsoft.com/office/drawing/2014/main" id="{5FDF6D48-5BEB-BFAE-FAC1-F596B4664F7E}"/>
              </a:ext>
            </a:extLst>
          </p:cNvPr>
          <p:cNvSpPr txBox="1">
            <a:spLocks/>
          </p:cNvSpPr>
          <p:nvPr/>
        </p:nvSpPr>
        <p:spPr>
          <a:xfrm>
            <a:off x="3018349" y="1002232"/>
            <a:ext cx="565470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树</a:t>
            </a:r>
          </a:p>
        </p:txBody>
      </p:sp>
      <p:sp>
        <p:nvSpPr>
          <p:cNvPr id="53" name="!!!平衡">
            <a:extLst>
              <a:ext uri="{FF2B5EF4-FFF2-40B4-BE49-F238E27FC236}">
                <a16:creationId xmlns:a16="http://schemas.microsoft.com/office/drawing/2014/main" id="{00F15D9E-83B9-E648-0578-60242C2EB39B}"/>
              </a:ext>
            </a:extLst>
          </p:cNvPr>
          <p:cNvSpPr txBox="1">
            <a:spLocks/>
          </p:cNvSpPr>
          <p:nvPr/>
        </p:nvSpPr>
        <p:spPr>
          <a:xfrm>
            <a:off x="2002493" y="1002232"/>
            <a:ext cx="693612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平衡</a:t>
            </a:r>
          </a:p>
        </p:txBody>
      </p:sp>
      <p:sp>
        <p:nvSpPr>
          <p:cNvPr id="54" name="!!!二叉">
            <a:extLst>
              <a:ext uri="{FF2B5EF4-FFF2-40B4-BE49-F238E27FC236}">
                <a16:creationId xmlns:a16="http://schemas.microsoft.com/office/drawing/2014/main" id="{2ADD8BD8-9BBB-3E55-174B-EC8085F4584F}"/>
              </a:ext>
            </a:extLst>
          </p:cNvPr>
          <p:cNvSpPr txBox="1">
            <a:spLocks/>
          </p:cNvSpPr>
          <p:nvPr/>
        </p:nvSpPr>
        <p:spPr>
          <a:xfrm>
            <a:off x="2510034" y="1002232"/>
            <a:ext cx="693612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二叉</a:t>
            </a:r>
          </a:p>
        </p:txBody>
      </p:sp>
      <p:sp>
        <p:nvSpPr>
          <p:cNvPr id="73" name="椭圆 72">
            <a:extLst>
              <a:ext uri="{FF2B5EF4-FFF2-40B4-BE49-F238E27FC236}">
                <a16:creationId xmlns:a16="http://schemas.microsoft.com/office/drawing/2014/main" id="{BEE722E1-CCBD-C3A1-6C32-E4803EF1FCDA}"/>
              </a:ext>
            </a:extLst>
          </p:cNvPr>
          <p:cNvSpPr/>
          <p:nvPr/>
        </p:nvSpPr>
        <p:spPr>
          <a:xfrm>
            <a:off x="2342441" y="1960033"/>
            <a:ext cx="480484" cy="48048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4" name="椭圆 73">
            <a:extLst>
              <a:ext uri="{FF2B5EF4-FFF2-40B4-BE49-F238E27FC236}">
                <a16:creationId xmlns:a16="http://schemas.microsoft.com/office/drawing/2014/main" id="{0C9F45A6-28EE-AA8D-5BA5-F54FF090E8E2}"/>
              </a:ext>
            </a:extLst>
          </p:cNvPr>
          <p:cNvSpPr/>
          <p:nvPr/>
        </p:nvSpPr>
        <p:spPr>
          <a:xfrm>
            <a:off x="1789992" y="2516717"/>
            <a:ext cx="478367" cy="480484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8" name="椭圆 77">
            <a:extLst>
              <a:ext uri="{FF2B5EF4-FFF2-40B4-BE49-F238E27FC236}">
                <a16:creationId xmlns:a16="http://schemas.microsoft.com/office/drawing/2014/main" id="{B1A7C395-63F5-52C9-0A0C-A97B289D9602}"/>
              </a:ext>
            </a:extLst>
          </p:cNvPr>
          <p:cNvSpPr/>
          <p:nvPr/>
        </p:nvSpPr>
        <p:spPr>
          <a:xfrm>
            <a:off x="2343982" y="3045883"/>
            <a:ext cx="480484" cy="480484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CCBAA71D-CC3F-4483-B163-246A5C4E9D92}"/>
              </a:ext>
            </a:extLst>
          </p:cNvPr>
          <p:cNvGrpSpPr/>
          <p:nvPr/>
        </p:nvGrpSpPr>
        <p:grpSpPr>
          <a:xfrm>
            <a:off x="2892775" y="2516717"/>
            <a:ext cx="480484" cy="480484"/>
            <a:chOff x="2892775" y="2516717"/>
            <a:chExt cx="480484" cy="480484"/>
          </a:xfrm>
        </p:grpSpPr>
        <p:sp>
          <p:nvSpPr>
            <p:cNvPr id="75" name="椭圆 74">
              <a:extLst>
                <a:ext uri="{FF2B5EF4-FFF2-40B4-BE49-F238E27FC236}">
                  <a16:creationId xmlns:a16="http://schemas.microsoft.com/office/drawing/2014/main" id="{1988AA1B-1846-4842-C9E2-67C7484C5004}"/>
                </a:ext>
              </a:extLst>
            </p:cNvPr>
            <p:cNvSpPr/>
            <p:nvPr/>
          </p:nvSpPr>
          <p:spPr>
            <a:xfrm>
              <a:off x="2892775" y="2516717"/>
              <a:ext cx="480484" cy="480484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2" name="矩形 81">
              <a:extLst>
                <a:ext uri="{FF2B5EF4-FFF2-40B4-BE49-F238E27FC236}">
                  <a16:creationId xmlns:a16="http://schemas.microsoft.com/office/drawing/2014/main" id="{6EEFD87A-F63E-82AC-04D1-D0F3C03E0755}"/>
                </a:ext>
              </a:extLst>
            </p:cNvPr>
            <p:cNvSpPr/>
            <p:nvPr/>
          </p:nvSpPr>
          <p:spPr>
            <a:xfrm>
              <a:off x="2920654" y="2597737"/>
              <a:ext cx="39626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10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78F9E729-9F9E-6059-4134-AD9116AD584E}"/>
              </a:ext>
            </a:extLst>
          </p:cNvPr>
          <p:cNvGrpSpPr/>
          <p:nvPr/>
        </p:nvGrpSpPr>
        <p:grpSpPr>
          <a:xfrm>
            <a:off x="1489561" y="4343095"/>
            <a:ext cx="1473064" cy="444791"/>
            <a:chOff x="1670105" y="4364793"/>
            <a:chExt cx="1473064" cy="444791"/>
          </a:xfrm>
        </p:grpSpPr>
        <p:sp>
          <p:nvSpPr>
            <p:cNvPr id="5" name="圆角矩形 5">
              <a:extLst>
                <a:ext uri="{FF2B5EF4-FFF2-40B4-BE49-F238E27FC236}">
                  <a16:creationId xmlns:a16="http://schemas.microsoft.com/office/drawing/2014/main" id="{3195F8AF-27E7-9B39-7EB5-D75FAC05E2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70105" y="4364793"/>
              <a:ext cx="1473064" cy="444791"/>
            </a:xfrm>
            <a:prstGeom prst="roundRect">
              <a:avLst>
                <a:gd name="adj" fmla="val 16667"/>
              </a:avLst>
            </a:prstGeom>
            <a:solidFill>
              <a:srgbClr val="0070C0"/>
            </a:solidFill>
            <a:ln w="9525">
              <a:noFill/>
              <a:round/>
              <a:headEnd/>
              <a:tailEnd/>
            </a:ln>
            <a:effectLst>
              <a:outerShdw dist="63500" dir="5400000" algn="ctr" rotWithShape="0">
                <a:srgbClr val="000000">
                  <a:alpha val="10999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endParaRPr kumimoji="0" lang="zh-CN" altLang="en-US" sz="160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6" name="!!!右左">
              <a:extLst>
                <a:ext uri="{FF2B5EF4-FFF2-40B4-BE49-F238E27FC236}">
                  <a16:creationId xmlns:a16="http://schemas.microsoft.com/office/drawing/2014/main" id="{B9AC61A6-6B14-9FE1-341D-D04DD12DFC1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55616" y="4421202"/>
              <a:ext cx="132828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9pPr>
            </a:lstStyle>
            <a:p>
              <a:pPr lvl="0"/>
              <a:r>
                <a:rPr lang="zh-CN" altLang="en-US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平衡二叉树</a:t>
              </a:r>
            </a:p>
          </p:txBody>
        </p:sp>
      </p:grpSp>
      <p:sp>
        <p:nvSpPr>
          <p:cNvPr id="3" name="TextBox 18">
            <a:extLst>
              <a:ext uri="{FF2B5EF4-FFF2-40B4-BE49-F238E27FC236}">
                <a16:creationId xmlns:a16="http://schemas.microsoft.com/office/drawing/2014/main" id="{33984BE0-AE73-5843-54AC-0F2B060155F9}"/>
              </a:ext>
            </a:extLst>
          </p:cNvPr>
          <p:cNvSpPr txBox="1"/>
          <p:nvPr/>
        </p:nvSpPr>
        <p:spPr>
          <a:xfrm>
            <a:off x="5339126" y="1558915"/>
            <a:ext cx="3478303" cy="427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594" indent="-228594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在平衡二叉树中，如何添加节点？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" name="TextBox 18">
            <a:extLst>
              <a:ext uri="{FF2B5EF4-FFF2-40B4-BE49-F238E27FC236}">
                <a16:creationId xmlns:a16="http://schemas.microsoft.com/office/drawing/2014/main" id="{48C0F91A-3689-F81E-F170-9BA925B7F2EE}"/>
              </a:ext>
            </a:extLst>
          </p:cNvPr>
          <p:cNvSpPr txBox="1"/>
          <p:nvPr/>
        </p:nvSpPr>
        <p:spPr>
          <a:xfrm>
            <a:off x="5339126" y="2114151"/>
            <a:ext cx="4825830" cy="427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594" indent="-228594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在平衡二叉树中，如果查找单个节点？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8" name="TextBox 18">
            <a:extLst>
              <a:ext uri="{FF2B5EF4-FFF2-40B4-BE49-F238E27FC236}">
                <a16:creationId xmlns:a16="http://schemas.microsoft.com/office/drawing/2014/main" id="{79D47A0B-766A-FD5E-9799-B0F7284B8834}"/>
              </a:ext>
            </a:extLst>
          </p:cNvPr>
          <p:cNvSpPr txBox="1"/>
          <p:nvPr/>
        </p:nvSpPr>
        <p:spPr>
          <a:xfrm>
            <a:off x="5339126" y="2669388"/>
            <a:ext cx="1814149" cy="427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594" indent="-228594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为什么要旋转？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9" name="TextBox 18">
            <a:extLst>
              <a:ext uri="{FF2B5EF4-FFF2-40B4-BE49-F238E27FC236}">
                <a16:creationId xmlns:a16="http://schemas.microsoft.com/office/drawing/2014/main" id="{199A6B7C-E130-E0E5-A095-F8D5D2190B3F}"/>
              </a:ext>
            </a:extLst>
          </p:cNvPr>
          <p:cNvSpPr txBox="1"/>
          <p:nvPr/>
        </p:nvSpPr>
        <p:spPr>
          <a:xfrm>
            <a:off x="5339126" y="3224624"/>
            <a:ext cx="4825830" cy="427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594" indent="-228594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旋转的触发时机？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1" name="TextBox 18">
            <a:extLst>
              <a:ext uri="{FF2B5EF4-FFF2-40B4-BE49-F238E27FC236}">
                <a16:creationId xmlns:a16="http://schemas.microsoft.com/office/drawing/2014/main" id="{F56CB5BE-7AD5-9F87-2294-82AFBDCB6AC3}"/>
              </a:ext>
            </a:extLst>
          </p:cNvPr>
          <p:cNvSpPr txBox="1"/>
          <p:nvPr/>
        </p:nvSpPr>
        <p:spPr>
          <a:xfrm>
            <a:off x="5339126" y="4335097"/>
            <a:ext cx="4825830" cy="427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594" indent="-228594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左右是什么意思？如何旋转？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2" name="TextBox 18">
            <a:extLst>
              <a:ext uri="{FF2B5EF4-FFF2-40B4-BE49-F238E27FC236}">
                <a16:creationId xmlns:a16="http://schemas.microsoft.com/office/drawing/2014/main" id="{1F3E2876-B174-791E-BADA-50427784926F}"/>
              </a:ext>
            </a:extLst>
          </p:cNvPr>
          <p:cNvSpPr txBox="1"/>
          <p:nvPr/>
        </p:nvSpPr>
        <p:spPr>
          <a:xfrm>
            <a:off x="5339126" y="3779861"/>
            <a:ext cx="3080974" cy="427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594" indent="-228594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左左是什么意思？如何旋转？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3" name="TextBox 18">
            <a:extLst>
              <a:ext uri="{FF2B5EF4-FFF2-40B4-BE49-F238E27FC236}">
                <a16:creationId xmlns:a16="http://schemas.microsoft.com/office/drawing/2014/main" id="{9AD2978E-415E-D6C1-7ED1-31F4B6163C22}"/>
              </a:ext>
            </a:extLst>
          </p:cNvPr>
          <p:cNvSpPr txBox="1"/>
          <p:nvPr/>
        </p:nvSpPr>
        <p:spPr>
          <a:xfrm>
            <a:off x="5339126" y="4890334"/>
            <a:ext cx="4825830" cy="427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594" indent="-228594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右右是什么意思？如何旋转？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4" name="TextBox 18">
            <a:extLst>
              <a:ext uri="{FF2B5EF4-FFF2-40B4-BE49-F238E27FC236}">
                <a16:creationId xmlns:a16="http://schemas.microsoft.com/office/drawing/2014/main" id="{A2B6E3CB-E737-E093-0663-9432813E80B0}"/>
              </a:ext>
            </a:extLst>
          </p:cNvPr>
          <p:cNvSpPr txBox="1"/>
          <p:nvPr/>
        </p:nvSpPr>
        <p:spPr>
          <a:xfrm>
            <a:off x="5339126" y="5445570"/>
            <a:ext cx="4825830" cy="427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594" indent="-228594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60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右左是什么意思？如何旋转？</a:t>
            </a:r>
            <a:endParaRPr lang="en-US" altLang="zh-CN" sz="1600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cxnSp>
        <p:nvCxnSpPr>
          <p:cNvPr id="25" name="!!!箭头1-1">
            <a:extLst>
              <a:ext uri="{FF2B5EF4-FFF2-40B4-BE49-F238E27FC236}">
                <a16:creationId xmlns:a16="http://schemas.microsoft.com/office/drawing/2014/main" id="{1C82DE64-BA7B-58C7-5CE8-104BB6FDBBB8}"/>
              </a:ext>
            </a:extLst>
          </p:cNvPr>
          <p:cNvCxnSpPr/>
          <p:nvPr/>
        </p:nvCxnSpPr>
        <p:spPr>
          <a:xfrm flipH="1">
            <a:off x="2198507" y="2370667"/>
            <a:ext cx="213784" cy="21590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!!!箭头1-2">
            <a:extLst>
              <a:ext uri="{FF2B5EF4-FFF2-40B4-BE49-F238E27FC236}">
                <a16:creationId xmlns:a16="http://schemas.microsoft.com/office/drawing/2014/main" id="{65276B13-0291-1E70-17A5-DA6563DFA4F3}"/>
              </a:ext>
            </a:extLst>
          </p:cNvPr>
          <p:cNvCxnSpPr/>
          <p:nvPr/>
        </p:nvCxnSpPr>
        <p:spPr>
          <a:xfrm>
            <a:off x="2750958" y="2370667"/>
            <a:ext cx="211667" cy="21590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!!!箭头2-2">
            <a:extLst>
              <a:ext uri="{FF2B5EF4-FFF2-40B4-BE49-F238E27FC236}">
                <a16:creationId xmlns:a16="http://schemas.microsoft.com/office/drawing/2014/main" id="{D73D1D99-D077-D04A-D17A-0CF9C1C928D3}"/>
              </a:ext>
            </a:extLst>
          </p:cNvPr>
          <p:cNvCxnSpPr/>
          <p:nvPr/>
        </p:nvCxnSpPr>
        <p:spPr>
          <a:xfrm flipH="1">
            <a:off x="2754614" y="2899833"/>
            <a:ext cx="213784" cy="218016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!!!箭头2-2">
            <a:extLst>
              <a:ext uri="{FF2B5EF4-FFF2-40B4-BE49-F238E27FC236}">
                <a16:creationId xmlns:a16="http://schemas.microsoft.com/office/drawing/2014/main" id="{79D93649-A54F-7E9F-F5E7-6E8D7B305CED}"/>
              </a:ext>
            </a:extLst>
          </p:cNvPr>
          <p:cNvCxnSpPr/>
          <p:nvPr/>
        </p:nvCxnSpPr>
        <p:spPr>
          <a:xfrm>
            <a:off x="3307065" y="2899833"/>
            <a:ext cx="211667" cy="218016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84C99C91-7B39-D54E-A2C3-D66065FD261D}"/>
              </a:ext>
            </a:extLst>
          </p:cNvPr>
          <p:cNvGrpSpPr/>
          <p:nvPr/>
        </p:nvGrpSpPr>
        <p:grpSpPr>
          <a:xfrm>
            <a:off x="3448882" y="3045883"/>
            <a:ext cx="478367" cy="480484"/>
            <a:chOff x="3448882" y="3045883"/>
            <a:chExt cx="478367" cy="480484"/>
          </a:xfrm>
        </p:grpSpPr>
        <p:sp>
          <p:nvSpPr>
            <p:cNvPr id="79" name="椭圆 78">
              <a:extLst>
                <a:ext uri="{FF2B5EF4-FFF2-40B4-BE49-F238E27FC236}">
                  <a16:creationId xmlns:a16="http://schemas.microsoft.com/office/drawing/2014/main" id="{9315F1CD-5760-F3BF-D526-CF919989B315}"/>
                </a:ext>
              </a:extLst>
            </p:cNvPr>
            <p:cNvSpPr/>
            <p:nvPr/>
          </p:nvSpPr>
          <p:spPr>
            <a:xfrm>
              <a:off x="3448882" y="3045883"/>
              <a:ext cx="478367" cy="480484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8661DC26-CAC4-5640-D233-70EA97405737}"/>
                </a:ext>
              </a:extLst>
            </p:cNvPr>
            <p:cNvSpPr txBox="1"/>
            <p:nvPr/>
          </p:nvSpPr>
          <p:spPr>
            <a:xfrm>
              <a:off x="3448882" y="3117600"/>
              <a:ext cx="47836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11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46" name="!!!箭头3-5">
            <a:extLst>
              <a:ext uri="{FF2B5EF4-FFF2-40B4-BE49-F238E27FC236}">
                <a16:creationId xmlns:a16="http://schemas.microsoft.com/office/drawing/2014/main" id="{151A4E85-981C-5615-ECAD-7E3BD560482D}"/>
              </a:ext>
            </a:extLst>
          </p:cNvPr>
          <p:cNvCxnSpPr>
            <a:cxnSpLocks/>
          </p:cNvCxnSpPr>
          <p:nvPr/>
        </p:nvCxnSpPr>
        <p:spPr>
          <a:xfrm flipH="1">
            <a:off x="2214624" y="3477231"/>
            <a:ext cx="211667" cy="218016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椭圆 47">
            <a:extLst>
              <a:ext uri="{FF2B5EF4-FFF2-40B4-BE49-F238E27FC236}">
                <a16:creationId xmlns:a16="http://schemas.microsoft.com/office/drawing/2014/main" id="{D1FCD50F-7293-0A46-D709-5AA18FAD23D5}"/>
              </a:ext>
            </a:extLst>
          </p:cNvPr>
          <p:cNvSpPr/>
          <p:nvPr/>
        </p:nvSpPr>
        <p:spPr>
          <a:xfrm>
            <a:off x="1845163" y="3651729"/>
            <a:ext cx="478367" cy="480484"/>
          </a:xfrm>
          <a:prstGeom prst="ellipse">
            <a:avLst/>
          </a:prstGeom>
          <a:solidFill>
            <a:srgbClr val="C0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!!!泛型类">
            <a:extLst>
              <a:ext uri="{FF2B5EF4-FFF2-40B4-BE49-F238E27FC236}">
                <a16:creationId xmlns:a16="http://schemas.microsoft.com/office/drawing/2014/main" id="{9A08228B-A163-FA79-BFDE-DBEE829BA8E1}"/>
              </a:ext>
            </a:extLst>
          </p:cNvPr>
          <p:cNvSpPr txBox="1">
            <a:spLocks/>
          </p:cNvSpPr>
          <p:nvPr/>
        </p:nvSpPr>
        <p:spPr>
          <a:xfrm>
            <a:off x="3494414" y="1002232"/>
            <a:ext cx="918961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小结</a:t>
            </a:r>
          </a:p>
        </p:txBody>
      </p:sp>
    </p:spTree>
    <p:extLst>
      <p:ext uri="{BB962C8B-B14F-4D97-AF65-F5344CB8AC3E}">
        <p14:creationId xmlns:p14="http://schemas.microsoft.com/office/powerpoint/2010/main" val="22033308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3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椭圆 13">
            <a:extLst>
              <a:ext uri="{FF2B5EF4-FFF2-40B4-BE49-F238E27FC236}">
                <a16:creationId xmlns:a16="http://schemas.microsoft.com/office/drawing/2014/main" id="{A590476E-AF15-5D8A-A6E2-2D1A728BF21C}"/>
              </a:ext>
            </a:extLst>
          </p:cNvPr>
          <p:cNvSpPr/>
          <p:nvPr/>
        </p:nvSpPr>
        <p:spPr>
          <a:xfrm>
            <a:off x="733200" y="1367994"/>
            <a:ext cx="1583871" cy="1379764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/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泛型</a:t>
            </a:r>
            <a:endParaRPr lang="en-US" altLang="zh-CN" sz="2400" dirty="0">
              <a:latin typeface="杨任东竹石体-Bold" panose="02000000000000000000" pitchFamily="2" charset="-122"/>
              <a:ea typeface="杨任东竹石体-Bold" panose="02000000000000000000" pitchFamily="2" charset="-122"/>
            </a:endParaRPr>
          </a:p>
          <a:p>
            <a:pPr algn="ctr"/>
            <a:r>
              <a:rPr lang="zh-CN" altLang="en-US" sz="2400" dirty="0"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接口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7A5535E-BE93-A8D7-4F7C-FC804F4E2A76}"/>
              </a:ext>
            </a:extLst>
          </p:cNvPr>
          <p:cNvSpPr txBox="1"/>
          <p:nvPr/>
        </p:nvSpPr>
        <p:spPr>
          <a:xfrm>
            <a:off x="3806833" y="3586716"/>
            <a:ext cx="4933506" cy="2893100"/>
          </a:xfrm>
          <a:prstGeom prst="rect">
            <a:avLst/>
          </a:prstGeom>
          <a:solidFill>
            <a:srgbClr val="FFFFE4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public interface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Collection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&lt;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7E8A"/>
                </a:solidFill>
                <a:effectLst/>
                <a:latin typeface="Consolas" panose="020B0609020204030204" pitchFamily="49" charset="0"/>
                <a:ea typeface="JetBrains Mono"/>
              </a:rPr>
              <a:t>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&gt; {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}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endParaRPr kumimoji="0" lang="en-US" altLang="zh-CN" sz="1400" b="0" i="0" u="none" strike="noStrike" cap="none" normalizeH="0" baseline="0" dirty="0">
              <a:ln>
                <a:noFill/>
              </a:ln>
              <a:solidFill>
                <a:srgbClr val="080808"/>
              </a:solidFill>
              <a:effectLst/>
              <a:latin typeface="Consolas" panose="020B0609020204030204" pitchFamily="49" charset="0"/>
              <a:ea typeface="JetBrains Mon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public interface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List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&lt;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7E8A"/>
                </a:solidFill>
                <a:effectLst/>
                <a:latin typeface="Consolas" panose="020B0609020204030204" pitchFamily="49" charset="0"/>
                <a:ea typeface="JetBrains Mono"/>
              </a:rPr>
              <a:t>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&gt; {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}</a:t>
            </a:r>
            <a:endParaRPr kumimoji="0" lang="en-US" altLang="zh-CN" sz="1400" b="0" i="0" u="none" strike="noStrike" cap="none" normalizeH="0" baseline="0" dirty="0">
              <a:ln>
                <a:noFill/>
              </a:ln>
              <a:solidFill>
                <a:srgbClr val="080808"/>
              </a:solidFill>
              <a:effectLst/>
              <a:latin typeface="Consolas" panose="020B0609020204030204" pitchFamily="49" charset="0"/>
              <a:ea typeface="JetBrains Mon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public class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ArrayList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&lt;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7E8A"/>
                </a:solidFill>
                <a:effectLst/>
                <a:latin typeface="Consolas" panose="020B0609020204030204" pitchFamily="49" charset="0"/>
                <a:ea typeface="JetBrains Mono"/>
              </a:rPr>
              <a:t>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&gt; {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}</a:t>
            </a:r>
            <a:endParaRPr kumimoji="0" lang="zh-CN" altLang="zh-CN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TextBox 10">
            <a:extLst>
              <a:ext uri="{FF2B5EF4-FFF2-40B4-BE49-F238E27FC236}">
                <a16:creationId xmlns:a16="http://schemas.microsoft.com/office/drawing/2014/main" id="{9DC9A004-9ACB-B05C-8AE5-0DBD984F643D}"/>
              </a:ext>
            </a:extLst>
          </p:cNvPr>
          <p:cNvSpPr txBox="1"/>
          <p:nvPr/>
        </p:nvSpPr>
        <p:spPr>
          <a:xfrm>
            <a:off x="3133437" y="1433478"/>
            <a:ext cx="6733578" cy="57156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类实现接口的时候，如果接口带有泛型，有两种操作方式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7" name="TextBox 10">
            <a:extLst>
              <a:ext uri="{FF2B5EF4-FFF2-40B4-BE49-F238E27FC236}">
                <a16:creationId xmlns:a16="http://schemas.microsoft.com/office/drawing/2014/main" id="{CD9675FE-9443-3146-1B98-9377925A3D9B}"/>
              </a:ext>
            </a:extLst>
          </p:cNvPr>
          <p:cNvSpPr txBox="1"/>
          <p:nvPr/>
        </p:nvSpPr>
        <p:spPr>
          <a:xfrm>
            <a:off x="3806833" y="2140687"/>
            <a:ext cx="6733578" cy="167520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200000"/>
              </a:lnSpc>
              <a:buAutoNum type="arabicPeriod"/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类实现接口的时候，直接确定类型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342900" indent="-342900">
              <a:lnSpc>
                <a:spcPct val="200000"/>
              </a:lnSpc>
              <a:buAutoNum type="arabicPeriod"/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延续接口的泛型，等创建对象的时候再确定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  <a:defRPr/>
            </a:pP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222488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圆角矩形 5">
            <a:extLst>
              <a:ext uri="{FF2B5EF4-FFF2-40B4-BE49-F238E27FC236}">
                <a16:creationId xmlns:a16="http://schemas.microsoft.com/office/drawing/2014/main" id="{DC1E2BC2-BA0B-0B3D-EE38-BC905FD7AD66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5236866" y="5459052"/>
            <a:ext cx="3183234" cy="444791"/>
          </a:xfrm>
          <a:prstGeom prst="roundRect">
            <a:avLst>
              <a:gd name="adj" fmla="val 16667"/>
            </a:avLst>
          </a:prstGeom>
          <a:solidFill>
            <a:srgbClr val="C00000"/>
          </a:solidFill>
          <a:ln w="9525">
            <a:noFill/>
            <a:round/>
            <a:headEnd/>
            <a:tailEnd/>
          </a:ln>
          <a:effectLst>
            <a:outerShdw dist="63500" dir="5400000" algn="ctr" rotWithShape="0">
              <a:srgbClr val="000000">
                <a:alpha val="10999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zh-CN" altLang="en-US" sz="160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43" name="!!!泛型类">
            <a:extLst>
              <a:ext uri="{FF2B5EF4-FFF2-40B4-BE49-F238E27FC236}">
                <a16:creationId xmlns:a16="http://schemas.microsoft.com/office/drawing/2014/main" id="{A2E487F3-C6D4-828B-E65B-55EB0A9300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880" y="1002232"/>
            <a:ext cx="2089470" cy="517190"/>
          </a:xfrm>
        </p:spPr>
        <p:txBody>
          <a:bodyPr/>
          <a:lstStyle/>
          <a:p>
            <a:r>
              <a:rPr lang="zh-CN" altLang="en-US" dirty="0"/>
              <a:t>数据结构（</a:t>
            </a:r>
          </a:p>
        </p:txBody>
      </p:sp>
      <p:sp>
        <p:nvSpPr>
          <p:cNvPr id="45" name="!!!泛型类">
            <a:extLst>
              <a:ext uri="{FF2B5EF4-FFF2-40B4-BE49-F238E27FC236}">
                <a16:creationId xmlns:a16="http://schemas.microsoft.com/office/drawing/2014/main" id="{000F737A-DA2F-FD9F-A5D6-00AE7C6D8598}"/>
              </a:ext>
            </a:extLst>
          </p:cNvPr>
          <p:cNvSpPr txBox="1">
            <a:spLocks/>
          </p:cNvSpPr>
          <p:nvPr/>
        </p:nvSpPr>
        <p:spPr>
          <a:xfrm>
            <a:off x="3303538" y="1002232"/>
            <a:ext cx="322882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）</a:t>
            </a:r>
          </a:p>
        </p:txBody>
      </p:sp>
      <p:sp>
        <p:nvSpPr>
          <p:cNvPr id="52" name="!!!树">
            <a:extLst>
              <a:ext uri="{FF2B5EF4-FFF2-40B4-BE49-F238E27FC236}">
                <a16:creationId xmlns:a16="http://schemas.microsoft.com/office/drawing/2014/main" id="{5FDF6D48-5BEB-BFAE-FAC1-F596B4664F7E}"/>
              </a:ext>
            </a:extLst>
          </p:cNvPr>
          <p:cNvSpPr txBox="1">
            <a:spLocks/>
          </p:cNvSpPr>
          <p:nvPr/>
        </p:nvSpPr>
        <p:spPr>
          <a:xfrm>
            <a:off x="3018349" y="1002232"/>
            <a:ext cx="565470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树</a:t>
            </a:r>
          </a:p>
        </p:txBody>
      </p:sp>
      <p:sp>
        <p:nvSpPr>
          <p:cNvPr id="53" name="!!!平衡">
            <a:extLst>
              <a:ext uri="{FF2B5EF4-FFF2-40B4-BE49-F238E27FC236}">
                <a16:creationId xmlns:a16="http://schemas.microsoft.com/office/drawing/2014/main" id="{00F15D9E-83B9-E648-0578-60242C2EB39B}"/>
              </a:ext>
            </a:extLst>
          </p:cNvPr>
          <p:cNvSpPr txBox="1">
            <a:spLocks/>
          </p:cNvSpPr>
          <p:nvPr/>
        </p:nvSpPr>
        <p:spPr>
          <a:xfrm>
            <a:off x="2002493" y="1002232"/>
            <a:ext cx="693612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平衡</a:t>
            </a:r>
          </a:p>
        </p:txBody>
      </p:sp>
      <p:sp>
        <p:nvSpPr>
          <p:cNvPr id="54" name="!!!二叉">
            <a:extLst>
              <a:ext uri="{FF2B5EF4-FFF2-40B4-BE49-F238E27FC236}">
                <a16:creationId xmlns:a16="http://schemas.microsoft.com/office/drawing/2014/main" id="{2ADD8BD8-9BBB-3E55-174B-EC8085F4584F}"/>
              </a:ext>
            </a:extLst>
          </p:cNvPr>
          <p:cNvSpPr txBox="1">
            <a:spLocks/>
          </p:cNvSpPr>
          <p:nvPr/>
        </p:nvSpPr>
        <p:spPr>
          <a:xfrm>
            <a:off x="2510034" y="1002232"/>
            <a:ext cx="693612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二叉</a:t>
            </a:r>
          </a:p>
        </p:txBody>
      </p:sp>
      <p:sp>
        <p:nvSpPr>
          <p:cNvPr id="73" name="椭圆 72">
            <a:extLst>
              <a:ext uri="{FF2B5EF4-FFF2-40B4-BE49-F238E27FC236}">
                <a16:creationId xmlns:a16="http://schemas.microsoft.com/office/drawing/2014/main" id="{BEE722E1-CCBD-C3A1-6C32-E4803EF1FCDA}"/>
              </a:ext>
            </a:extLst>
          </p:cNvPr>
          <p:cNvSpPr/>
          <p:nvPr/>
        </p:nvSpPr>
        <p:spPr>
          <a:xfrm>
            <a:off x="2342441" y="1960033"/>
            <a:ext cx="480484" cy="48048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4" name="椭圆 73">
            <a:extLst>
              <a:ext uri="{FF2B5EF4-FFF2-40B4-BE49-F238E27FC236}">
                <a16:creationId xmlns:a16="http://schemas.microsoft.com/office/drawing/2014/main" id="{0C9F45A6-28EE-AA8D-5BA5-F54FF090E8E2}"/>
              </a:ext>
            </a:extLst>
          </p:cNvPr>
          <p:cNvSpPr/>
          <p:nvPr/>
        </p:nvSpPr>
        <p:spPr>
          <a:xfrm>
            <a:off x="1789992" y="2516717"/>
            <a:ext cx="478367" cy="480484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8" name="椭圆 77">
            <a:extLst>
              <a:ext uri="{FF2B5EF4-FFF2-40B4-BE49-F238E27FC236}">
                <a16:creationId xmlns:a16="http://schemas.microsoft.com/office/drawing/2014/main" id="{B1A7C395-63F5-52C9-0A0C-A97B289D9602}"/>
              </a:ext>
            </a:extLst>
          </p:cNvPr>
          <p:cNvSpPr/>
          <p:nvPr/>
        </p:nvSpPr>
        <p:spPr>
          <a:xfrm>
            <a:off x="2343982" y="3045883"/>
            <a:ext cx="480484" cy="480484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CCBAA71D-CC3F-4483-B163-246A5C4E9D92}"/>
              </a:ext>
            </a:extLst>
          </p:cNvPr>
          <p:cNvGrpSpPr/>
          <p:nvPr/>
        </p:nvGrpSpPr>
        <p:grpSpPr>
          <a:xfrm>
            <a:off x="2892775" y="2516717"/>
            <a:ext cx="480484" cy="480484"/>
            <a:chOff x="2892775" y="2516717"/>
            <a:chExt cx="480484" cy="480484"/>
          </a:xfrm>
        </p:grpSpPr>
        <p:sp>
          <p:nvSpPr>
            <p:cNvPr id="75" name="椭圆 74">
              <a:extLst>
                <a:ext uri="{FF2B5EF4-FFF2-40B4-BE49-F238E27FC236}">
                  <a16:creationId xmlns:a16="http://schemas.microsoft.com/office/drawing/2014/main" id="{1988AA1B-1846-4842-C9E2-67C7484C5004}"/>
                </a:ext>
              </a:extLst>
            </p:cNvPr>
            <p:cNvSpPr/>
            <p:nvPr/>
          </p:nvSpPr>
          <p:spPr>
            <a:xfrm>
              <a:off x="2892775" y="2516717"/>
              <a:ext cx="480484" cy="480484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2" name="矩形 81">
              <a:extLst>
                <a:ext uri="{FF2B5EF4-FFF2-40B4-BE49-F238E27FC236}">
                  <a16:creationId xmlns:a16="http://schemas.microsoft.com/office/drawing/2014/main" id="{6EEFD87A-F63E-82AC-04D1-D0F3C03E0755}"/>
                </a:ext>
              </a:extLst>
            </p:cNvPr>
            <p:cNvSpPr/>
            <p:nvPr/>
          </p:nvSpPr>
          <p:spPr>
            <a:xfrm>
              <a:off x="2920654" y="2597737"/>
              <a:ext cx="39626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10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78F9E729-9F9E-6059-4134-AD9116AD584E}"/>
              </a:ext>
            </a:extLst>
          </p:cNvPr>
          <p:cNvGrpSpPr/>
          <p:nvPr/>
        </p:nvGrpSpPr>
        <p:grpSpPr>
          <a:xfrm>
            <a:off x="1489561" y="4343095"/>
            <a:ext cx="1473064" cy="444791"/>
            <a:chOff x="1670105" y="4364793"/>
            <a:chExt cx="1473064" cy="444791"/>
          </a:xfrm>
        </p:grpSpPr>
        <p:sp>
          <p:nvSpPr>
            <p:cNvPr id="5" name="圆角矩形 5">
              <a:extLst>
                <a:ext uri="{FF2B5EF4-FFF2-40B4-BE49-F238E27FC236}">
                  <a16:creationId xmlns:a16="http://schemas.microsoft.com/office/drawing/2014/main" id="{3195F8AF-27E7-9B39-7EB5-D75FAC05E2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70105" y="4364793"/>
              <a:ext cx="1473064" cy="444791"/>
            </a:xfrm>
            <a:prstGeom prst="roundRect">
              <a:avLst>
                <a:gd name="adj" fmla="val 16667"/>
              </a:avLst>
            </a:prstGeom>
            <a:solidFill>
              <a:srgbClr val="0070C0"/>
            </a:solidFill>
            <a:ln w="9525">
              <a:noFill/>
              <a:round/>
              <a:headEnd/>
              <a:tailEnd/>
            </a:ln>
            <a:effectLst>
              <a:outerShdw dist="63500" dir="5400000" algn="ctr" rotWithShape="0">
                <a:srgbClr val="000000">
                  <a:alpha val="10999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endParaRPr kumimoji="0" lang="zh-CN" altLang="en-US" sz="160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6" name="!!!右左">
              <a:extLst>
                <a:ext uri="{FF2B5EF4-FFF2-40B4-BE49-F238E27FC236}">
                  <a16:creationId xmlns:a16="http://schemas.microsoft.com/office/drawing/2014/main" id="{B9AC61A6-6B14-9FE1-341D-D04DD12DFC1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55616" y="4421202"/>
              <a:ext cx="132828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9pPr>
            </a:lstStyle>
            <a:p>
              <a:pPr lvl="0"/>
              <a:r>
                <a:rPr lang="zh-CN" altLang="en-US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平衡二叉树</a:t>
              </a:r>
            </a:p>
          </p:txBody>
        </p:sp>
      </p:grpSp>
      <p:sp>
        <p:nvSpPr>
          <p:cNvPr id="3" name="TextBox 18">
            <a:extLst>
              <a:ext uri="{FF2B5EF4-FFF2-40B4-BE49-F238E27FC236}">
                <a16:creationId xmlns:a16="http://schemas.microsoft.com/office/drawing/2014/main" id="{33984BE0-AE73-5843-54AC-0F2B060155F9}"/>
              </a:ext>
            </a:extLst>
          </p:cNvPr>
          <p:cNvSpPr txBox="1"/>
          <p:nvPr/>
        </p:nvSpPr>
        <p:spPr>
          <a:xfrm>
            <a:off x="5339126" y="1558915"/>
            <a:ext cx="3478303" cy="427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594" indent="-228594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在平衡二叉树中，如何添加节点？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" name="TextBox 18">
            <a:extLst>
              <a:ext uri="{FF2B5EF4-FFF2-40B4-BE49-F238E27FC236}">
                <a16:creationId xmlns:a16="http://schemas.microsoft.com/office/drawing/2014/main" id="{48C0F91A-3689-F81E-F170-9BA925B7F2EE}"/>
              </a:ext>
            </a:extLst>
          </p:cNvPr>
          <p:cNvSpPr txBox="1"/>
          <p:nvPr/>
        </p:nvSpPr>
        <p:spPr>
          <a:xfrm>
            <a:off x="5339126" y="2114151"/>
            <a:ext cx="4825830" cy="427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594" indent="-228594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在平衡二叉树中，如果查找单个节点？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8" name="TextBox 18">
            <a:extLst>
              <a:ext uri="{FF2B5EF4-FFF2-40B4-BE49-F238E27FC236}">
                <a16:creationId xmlns:a16="http://schemas.microsoft.com/office/drawing/2014/main" id="{79D47A0B-766A-FD5E-9799-B0F7284B8834}"/>
              </a:ext>
            </a:extLst>
          </p:cNvPr>
          <p:cNvSpPr txBox="1"/>
          <p:nvPr/>
        </p:nvSpPr>
        <p:spPr>
          <a:xfrm>
            <a:off x="5339126" y="2669388"/>
            <a:ext cx="1814149" cy="427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594" indent="-228594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为什么要旋转？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9" name="TextBox 18">
            <a:extLst>
              <a:ext uri="{FF2B5EF4-FFF2-40B4-BE49-F238E27FC236}">
                <a16:creationId xmlns:a16="http://schemas.microsoft.com/office/drawing/2014/main" id="{199A6B7C-E130-E0E5-A095-F8D5D2190B3F}"/>
              </a:ext>
            </a:extLst>
          </p:cNvPr>
          <p:cNvSpPr txBox="1"/>
          <p:nvPr/>
        </p:nvSpPr>
        <p:spPr>
          <a:xfrm>
            <a:off x="5339126" y="3224624"/>
            <a:ext cx="4825830" cy="427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594" indent="-228594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旋转的触发时机？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1" name="TextBox 18">
            <a:extLst>
              <a:ext uri="{FF2B5EF4-FFF2-40B4-BE49-F238E27FC236}">
                <a16:creationId xmlns:a16="http://schemas.microsoft.com/office/drawing/2014/main" id="{F56CB5BE-7AD5-9F87-2294-82AFBDCB6AC3}"/>
              </a:ext>
            </a:extLst>
          </p:cNvPr>
          <p:cNvSpPr txBox="1"/>
          <p:nvPr/>
        </p:nvSpPr>
        <p:spPr>
          <a:xfrm>
            <a:off x="5339126" y="4335097"/>
            <a:ext cx="4825830" cy="427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594" indent="-228594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左右是什么意思？如何旋转？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2" name="TextBox 18">
            <a:extLst>
              <a:ext uri="{FF2B5EF4-FFF2-40B4-BE49-F238E27FC236}">
                <a16:creationId xmlns:a16="http://schemas.microsoft.com/office/drawing/2014/main" id="{1F3E2876-B174-791E-BADA-50427784926F}"/>
              </a:ext>
            </a:extLst>
          </p:cNvPr>
          <p:cNvSpPr txBox="1"/>
          <p:nvPr/>
        </p:nvSpPr>
        <p:spPr>
          <a:xfrm>
            <a:off x="5339126" y="3779861"/>
            <a:ext cx="3080974" cy="427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594" indent="-228594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左左是什么意思？如何旋转？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3" name="TextBox 18">
            <a:extLst>
              <a:ext uri="{FF2B5EF4-FFF2-40B4-BE49-F238E27FC236}">
                <a16:creationId xmlns:a16="http://schemas.microsoft.com/office/drawing/2014/main" id="{9AD2978E-415E-D6C1-7ED1-31F4B6163C22}"/>
              </a:ext>
            </a:extLst>
          </p:cNvPr>
          <p:cNvSpPr txBox="1"/>
          <p:nvPr/>
        </p:nvSpPr>
        <p:spPr>
          <a:xfrm>
            <a:off x="5339126" y="4890334"/>
            <a:ext cx="4825830" cy="427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594" indent="-228594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右右是什么意思？如何旋转？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4" name="TextBox 18">
            <a:extLst>
              <a:ext uri="{FF2B5EF4-FFF2-40B4-BE49-F238E27FC236}">
                <a16:creationId xmlns:a16="http://schemas.microsoft.com/office/drawing/2014/main" id="{A2B6E3CB-E737-E093-0663-9432813E80B0}"/>
              </a:ext>
            </a:extLst>
          </p:cNvPr>
          <p:cNvSpPr txBox="1"/>
          <p:nvPr/>
        </p:nvSpPr>
        <p:spPr>
          <a:xfrm>
            <a:off x="5339126" y="5445570"/>
            <a:ext cx="4825830" cy="427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594" indent="-228594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60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右左是什么意思？如何旋转？</a:t>
            </a:r>
            <a:endParaRPr lang="en-US" altLang="zh-CN" sz="1600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cxnSp>
        <p:nvCxnSpPr>
          <p:cNvPr id="25" name="!!!箭头1-1">
            <a:extLst>
              <a:ext uri="{FF2B5EF4-FFF2-40B4-BE49-F238E27FC236}">
                <a16:creationId xmlns:a16="http://schemas.microsoft.com/office/drawing/2014/main" id="{1C82DE64-BA7B-58C7-5CE8-104BB6FDBBB8}"/>
              </a:ext>
            </a:extLst>
          </p:cNvPr>
          <p:cNvCxnSpPr/>
          <p:nvPr/>
        </p:nvCxnSpPr>
        <p:spPr>
          <a:xfrm flipH="1">
            <a:off x="2198507" y="2370667"/>
            <a:ext cx="213784" cy="21590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!!!箭头1-2">
            <a:extLst>
              <a:ext uri="{FF2B5EF4-FFF2-40B4-BE49-F238E27FC236}">
                <a16:creationId xmlns:a16="http://schemas.microsoft.com/office/drawing/2014/main" id="{65276B13-0291-1E70-17A5-DA6563DFA4F3}"/>
              </a:ext>
            </a:extLst>
          </p:cNvPr>
          <p:cNvCxnSpPr/>
          <p:nvPr/>
        </p:nvCxnSpPr>
        <p:spPr>
          <a:xfrm>
            <a:off x="2750958" y="2370667"/>
            <a:ext cx="211667" cy="21590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!!!箭头2-2">
            <a:extLst>
              <a:ext uri="{FF2B5EF4-FFF2-40B4-BE49-F238E27FC236}">
                <a16:creationId xmlns:a16="http://schemas.microsoft.com/office/drawing/2014/main" id="{D73D1D99-D077-D04A-D17A-0CF9C1C928D3}"/>
              </a:ext>
            </a:extLst>
          </p:cNvPr>
          <p:cNvCxnSpPr/>
          <p:nvPr/>
        </p:nvCxnSpPr>
        <p:spPr>
          <a:xfrm flipH="1">
            <a:off x="2754614" y="2899833"/>
            <a:ext cx="213784" cy="218016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!!!箭头2-2">
            <a:extLst>
              <a:ext uri="{FF2B5EF4-FFF2-40B4-BE49-F238E27FC236}">
                <a16:creationId xmlns:a16="http://schemas.microsoft.com/office/drawing/2014/main" id="{79D93649-A54F-7E9F-F5E7-6E8D7B305CED}"/>
              </a:ext>
            </a:extLst>
          </p:cNvPr>
          <p:cNvCxnSpPr/>
          <p:nvPr/>
        </p:nvCxnSpPr>
        <p:spPr>
          <a:xfrm>
            <a:off x="3307065" y="2899833"/>
            <a:ext cx="211667" cy="218016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84C99C91-7B39-D54E-A2C3-D66065FD261D}"/>
              </a:ext>
            </a:extLst>
          </p:cNvPr>
          <p:cNvGrpSpPr/>
          <p:nvPr/>
        </p:nvGrpSpPr>
        <p:grpSpPr>
          <a:xfrm>
            <a:off x="3448882" y="3045883"/>
            <a:ext cx="478367" cy="480484"/>
            <a:chOff x="3448882" y="3045883"/>
            <a:chExt cx="478367" cy="480484"/>
          </a:xfrm>
        </p:grpSpPr>
        <p:sp>
          <p:nvSpPr>
            <p:cNvPr id="79" name="椭圆 78">
              <a:extLst>
                <a:ext uri="{FF2B5EF4-FFF2-40B4-BE49-F238E27FC236}">
                  <a16:creationId xmlns:a16="http://schemas.microsoft.com/office/drawing/2014/main" id="{9315F1CD-5760-F3BF-D526-CF919989B315}"/>
                </a:ext>
              </a:extLst>
            </p:cNvPr>
            <p:cNvSpPr/>
            <p:nvPr/>
          </p:nvSpPr>
          <p:spPr>
            <a:xfrm>
              <a:off x="3448882" y="3045883"/>
              <a:ext cx="478367" cy="480484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8661DC26-CAC4-5640-D233-70EA97405737}"/>
                </a:ext>
              </a:extLst>
            </p:cNvPr>
            <p:cNvSpPr txBox="1"/>
            <p:nvPr/>
          </p:nvSpPr>
          <p:spPr>
            <a:xfrm>
              <a:off x="3448882" y="3117600"/>
              <a:ext cx="47836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11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46" name="!!!箭头3-5">
            <a:extLst>
              <a:ext uri="{FF2B5EF4-FFF2-40B4-BE49-F238E27FC236}">
                <a16:creationId xmlns:a16="http://schemas.microsoft.com/office/drawing/2014/main" id="{151A4E85-981C-5615-ECAD-7E3BD560482D}"/>
              </a:ext>
            </a:extLst>
          </p:cNvPr>
          <p:cNvCxnSpPr>
            <a:cxnSpLocks/>
          </p:cNvCxnSpPr>
          <p:nvPr/>
        </p:nvCxnSpPr>
        <p:spPr>
          <a:xfrm flipH="1">
            <a:off x="2214624" y="3477231"/>
            <a:ext cx="211667" cy="218016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椭圆 47">
            <a:extLst>
              <a:ext uri="{FF2B5EF4-FFF2-40B4-BE49-F238E27FC236}">
                <a16:creationId xmlns:a16="http://schemas.microsoft.com/office/drawing/2014/main" id="{D1FCD50F-7293-0A46-D709-5AA18FAD23D5}"/>
              </a:ext>
            </a:extLst>
          </p:cNvPr>
          <p:cNvSpPr/>
          <p:nvPr/>
        </p:nvSpPr>
        <p:spPr>
          <a:xfrm>
            <a:off x="1845163" y="3651729"/>
            <a:ext cx="478367" cy="480484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任意多边形 25">
            <a:extLst>
              <a:ext uri="{FF2B5EF4-FFF2-40B4-BE49-F238E27FC236}">
                <a16:creationId xmlns:a16="http://schemas.microsoft.com/office/drawing/2014/main" id="{9A26549A-8BE6-0827-51E7-DD82EB3B7780}"/>
              </a:ext>
            </a:extLst>
          </p:cNvPr>
          <p:cNvSpPr/>
          <p:nvPr/>
        </p:nvSpPr>
        <p:spPr>
          <a:xfrm flipH="1">
            <a:off x="1284888" y="2322736"/>
            <a:ext cx="3837516" cy="1869016"/>
          </a:xfrm>
          <a:custGeom>
            <a:avLst/>
            <a:gdLst>
              <a:gd name="connsiteX0" fmla="*/ 4698380 w 4698380"/>
              <a:gd name="connsiteY0" fmla="*/ 2371688 h 2371688"/>
              <a:gd name="connsiteX1" fmla="*/ 2304585 w 4698380"/>
              <a:gd name="connsiteY1" fmla="*/ 195 h 2371688"/>
              <a:gd name="connsiteX2" fmla="*/ 0 w 4698380"/>
              <a:gd name="connsiteY2" fmla="*/ 2267610 h 23716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98380" h="2371688">
                <a:moveTo>
                  <a:pt x="4698380" y="2371688"/>
                </a:moveTo>
                <a:cubicBezTo>
                  <a:pt x="3893014" y="1194614"/>
                  <a:pt x="3087648" y="17541"/>
                  <a:pt x="2304585" y="195"/>
                </a:cubicBezTo>
                <a:cubicBezTo>
                  <a:pt x="1521522" y="-17151"/>
                  <a:pt x="760761" y="1125229"/>
                  <a:pt x="0" y="2267610"/>
                </a:cubicBezTo>
              </a:path>
            </a:pathLst>
          </a:custGeom>
          <a:noFill/>
          <a:ln w="25400">
            <a:solidFill>
              <a:srgbClr val="00B0F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/>
          </a:p>
        </p:txBody>
      </p:sp>
      <p:cxnSp>
        <p:nvCxnSpPr>
          <p:cNvPr id="17" name="!!!箭头3-8">
            <a:extLst>
              <a:ext uri="{FF2B5EF4-FFF2-40B4-BE49-F238E27FC236}">
                <a16:creationId xmlns:a16="http://schemas.microsoft.com/office/drawing/2014/main" id="{8861E81B-C32B-C3A4-A981-4BBC3A4D43CD}"/>
              </a:ext>
            </a:extLst>
          </p:cNvPr>
          <p:cNvCxnSpPr/>
          <p:nvPr/>
        </p:nvCxnSpPr>
        <p:spPr>
          <a:xfrm>
            <a:off x="3830468" y="3483978"/>
            <a:ext cx="211667" cy="218016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!!!泛型类">
            <a:extLst>
              <a:ext uri="{FF2B5EF4-FFF2-40B4-BE49-F238E27FC236}">
                <a16:creationId xmlns:a16="http://schemas.microsoft.com/office/drawing/2014/main" id="{242A16D0-C324-70EB-0691-D899AE4DF9E2}"/>
              </a:ext>
            </a:extLst>
          </p:cNvPr>
          <p:cNvSpPr txBox="1">
            <a:spLocks/>
          </p:cNvSpPr>
          <p:nvPr/>
        </p:nvSpPr>
        <p:spPr>
          <a:xfrm>
            <a:off x="3494414" y="1002232"/>
            <a:ext cx="918961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小结</a:t>
            </a:r>
          </a:p>
        </p:txBody>
      </p:sp>
    </p:spTree>
    <p:extLst>
      <p:ext uri="{BB962C8B-B14F-4D97-AF65-F5344CB8AC3E}">
        <p14:creationId xmlns:p14="http://schemas.microsoft.com/office/powerpoint/2010/main" val="3496431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3.33333E-6 L 0.04102 0.08819 " pathEditMode="relative" rAng="0" ptsTypes="AA">
                                      <p:cBhvr>
                                        <p:cTn id="11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53" y="5278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1.85185E-6 L 0.04558 0.07731 " pathEditMode="relative" rAng="0" ptsTypes="AA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18" y="3727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42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3.33333E-6 L 0.04493 -0.07731 " pathEditMode="relative" rAng="0" ptsTypes="AA">
                                      <p:cBhvr>
                                        <p:cTn id="15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70" y="-3519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42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-1.11111E-6 L 0.04102 -0.0882 " pathEditMode="relative" rAng="0" ptsTypes="AA">
                                      <p:cBhvr>
                                        <p:cTn id="17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53" y="-3657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0" animBg="1"/>
      <p:bldP spid="48" grpId="0" animBg="1"/>
    </p:bld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圆角矩形 5">
            <a:extLst>
              <a:ext uri="{FF2B5EF4-FFF2-40B4-BE49-F238E27FC236}">
                <a16:creationId xmlns:a16="http://schemas.microsoft.com/office/drawing/2014/main" id="{DC1E2BC2-BA0B-0B3D-EE38-BC905FD7AD66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5236866" y="5459052"/>
            <a:ext cx="3183234" cy="444791"/>
          </a:xfrm>
          <a:prstGeom prst="roundRect">
            <a:avLst>
              <a:gd name="adj" fmla="val 16667"/>
            </a:avLst>
          </a:prstGeom>
          <a:solidFill>
            <a:srgbClr val="C00000"/>
          </a:solidFill>
          <a:ln w="9525">
            <a:noFill/>
            <a:round/>
            <a:headEnd/>
            <a:tailEnd/>
          </a:ln>
          <a:effectLst>
            <a:outerShdw dist="63500" dir="5400000" algn="ctr" rotWithShape="0">
              <a:srgbClr val="000000">
                <a:alpha val="10999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zh-CN" altLang="en-US" sz="160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43" name="!!!泛型类">
            <a:extLst>
              <a:ext uri="{FF2B5EF4-FFF2-40B4-BE49-F238E27FC236}">
                <a16:creationId xmlns:a16="http://schemas.microsoft.com/office/drawing/2014/main" id="{A2E487F3-C6D4-828B-E65B-55EB0A9300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880" y="1002232"/>
            <a:ext cx="2089470" cy="517190"/>
          </a:xfrm>
        </p:spPr>
        <p:txBody>
          <a:bodyPr/>
          <a:lstStyle/>
          <a:p>
            <a:r>
              <a:rPr lang="zh-CN" altLang="en-US" dirty="0"/>
              <a:t>数据结构（</a:t>
            </a:r>
          </a:p>
        </p:txBody>
      </p:sp>
      <p:sp>
        <p:nvSpPr>
          <p:cNvPr id="45" name="!!!泛型类">
            <a:extLst>
              <a:ext uri="{FF2B5EF4-FFF2-40B4-BE49-F238E27FC236}">
                <a16:creationId xmlns:a16="http://schemas.microsoft.com/office/drawing/2014/main" id="{000F737A-DA2F-FD9F-A5D6-00AE7C6D8598}"/>
              </a:ext>
            </a:extLst>
          </p:cNvPr>
          <p:cNvSpPr txBox="1">
            <a:spLocks/>
          </p:cNvSpPr>
          <p:nvPr/>
        </p:nvSpPr>
        <p:spPr>
          <a:xfrm>
            <a:off x="3303538" y="1002232"/>
            <a:ext cx="322882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）</a:t>
            </a:r>
          </a:p>
        </p:txBody>
      </p:sp>
      <p:sp>
        <p:nvSpPr>
          <p:cNvPr id="52" name="!!!树">
            <a:extLst>
              <a:ext uri="{FF2B5EF4-FFF2-40B4-BE49-F238E27FC236}">
                <a16:creationId xmlns:a16="http://schemas.microsoft.com/office/drawing/2014/main" id="{5FDF6D48-5BEB-BFAE-FAC1-F596B4664F7E}"/>
              </a:ext>
            </a:extLst>
          </p:cNvPr>
          <p:cNvSpPr txBox="1">
            <a:spLocks/>
          </p:cNvSpPr>
          <p:nvPr/>
        </p:nvSpPr>
        <p:spPr>
          <a:xfrm>
            <a:off x="3018349" y="1002232"/>
            <a:ext cx="565470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树</a:t>
            </a:r>
          </a:p>
        </p:txBody>
      </p:sp>
      <p:sp>
        <p:nvSpPr>
          <p:cNvPr id="53" name="!!!平衡">
            <a:extLst>
              <a:ext uri="{FF2B5EF4-FFF2-40B4-BE49-F238E27FC236}">
                <a16:creationId xmlns:a16="http://schemas.microsoft.com/office/drawing/2014/main" id="{00F15D9E-83B9-E648-0578-60242C2EB39B}"/>
              </a:ext>
            </a:extLst>
          </p:cNvPr>
          <p:cNvSpPr txBox="1">
            <a:spLocks/>
          </p:cNvSpPr>
          <p:nvPr/>
        </p:nvSpPr>
        <p:spPr>
          <a:xfrm>
            <a:off x="2002493" y="1002232"/>
            <a:ext cx="693612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平衡</a:t>
            </a:r>
          </a:p>
        </p:txBody>
      </p:sp>
      <p:sp>
        <p:nvSpPr>
          <p:cNvPr id="54" name="!!!二叉">
            <a:extLst>
              <a:ext uri="{FF2B5EF4-FFF2-40B4-BE49-F238E27FC236}">
                <a16:creationId xmlns:a16="http://schemas.microsoft.com/office/drawing/2014/main" id="{2ADD8BD8-9BBB-3E55-174B-EC8085F4584F}"/>
              </a:ext>
            </a:extLst>
          </p:cNvPr>
          <p:cNvSpPr txBox="1">
            <a:spLocks/>
          </p:cNvSpPr>
          <p:nvPr/>
        </p:nvSpPr>
        <p:spPr>
          <a:xfrm>
            <a:off x="2510034" y="1002232"/>
            <a:ext cx="693612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二叉</a:t>
            </a:r>
          </a:p>
        </p:txBody>
      </p:sp>
      <p:sp>
        <p:nvSpPr>
          <p:cNvPr id="73" name="椭圆 72">
            <a:extLst>
              <a:ext uri="{FF2B5EF4-FFF2-40B4-BE49-F238E27FC236}">
                <a16:creationId xmlns:a16="http://schemas.microsoft.com/office/drawing/2014/main" id="{BEE722E1-CCBD-C3A1-6C32-E4803EF1FCDA}"/>
              </a:ext>
            </a:extLst>
          </p:cNvPr>
          <p:cNvSpPr/>
          <p:nvPr/>
        </p:nvSpPr>
        <p:spPr>
          <a:xfrm>
            <a:off x="2342441" y="1960033"/>
            <a:ext cx="480484" cy="48048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4" name="椭圆 73">
            <a:extLst>
              <a:ext uri="{FF2B5EF4-FFF2-40B4-BE49-F238E27FC236}">
                <a16:creationId xmlns:a16="http://schemas.microsoft.com/office/drawing/2014/main" id="{0C9F45A6-28EE-AA8D-5BA5-F54FF090E8E2}"/>
              </a:ext>
            </a:extLst>
          </p:cNvPr>
          <p:cNvSpPr/>
          <p:nvPr/>
        </p:nvSpPr>
        <p:spPr>
          <a:xfrm>
            <a:off x="1789992" y="2516717"/>
            <a:ext cx="478367" cy="480484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8" name="椭圆 77">
            <a:extLst>
              <a:ext uri="{FF2B5EF4-FFF2-40B4-BE49-F238E27FC236}">
                <a16:creationId xmlns:a16="http://schemas.microsoft.com/office/drawing/2014/main" id="{B1A7C395-63F5-52C9-0A0C-A97B289D9602}"/>
              </a:ext>
            </a:extLst>
          </p:cNvPr>
          <p:cNvSpPr/>
          <p:nvPr/>
        </p:nvSpPr>
        <p:spPr>
          <a:xfrm>
            <a:off x="2343982" y="3045883"/>
            <a:ext cx="480484" cy="480484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5" name="椭圆 74">
            <a:extLst>
              <a:ext uri="{FF2B5EF4-FFF2-40B4-BE49-F238E27FC236}">
                <a16:creationId xmlns:a16="http://schemas.microsoft.com/office/drawing/2014/main" id="{1988AA1B-1846-4842-C9E2-67C7484C5004}"/>
              </a:ext>
            </a:extLst>
          </p:cNvPr>
          <p:cNvSpPr/>
          <p:nvPr/>
        </p:nvSpPr>
        <p:spPr>
          <a:xfrm>
            <a:off x="2892775" y="2516717"/>
            <a:ext cx="480484" cy="480484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78F9E729-9F9E-6059-4134-AD9116AD584E}"/>
              </a:ext>
            </a:extLst>
          </p:cNvPr>
          <p:cNvGrpSpPr/>
          <p:nvPr/>
        </p:nvGrpSpPr>
        <p:grpSpPr>
          <a:xfrm>
            <a:off x="1489561" y="4343095"/>
            <a:ext cx="1473064" cy="444791"/>
            <a:chOff x="1670105" y="4364793"/>
            <a:chExt cx="1473064" cy="444791"/>
          </a:xfrm>
        </p:grpSpPr>
        <p:sp>
          <p:nvSpPr>
            <p:cNvPr id="5" name="圆角矩形 5">
              <a:extLst>
                <a:ext uri="{FF2B5EF4-FFF2-40B4-BE49-F238E27FC236}">
                  <a16:creationId xmlns:a16="http://schemas.microsoft.com/office/drawing/2014/main" id="{3195F8AF-27E7-9B39-7EB5-D75FAC05E2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70105" y="4364793"/>
              <a:ext cx="1473064" cy="444791"/>
            </a:xfrm>
            <a:prstGeom prst="roundRect">
              <a:avLst>
                <a:gd name="adj" fmla="val 16667"/>
              </a:avLst>
            </a:prstGeom>
            <a:solidFill>
              <a:srgbClr val="0070C0"/>
            </a:solidFill>
            <a:ln w="9525">
              <a:noFill/>
              <a:round/>
              <a:headEnd/>
              <a:tailEnd/>
            </a:ln>
            <a:effectLst>
              <a:outerShdw dist="63500" dir="5400000" algn="ctr" rotWithShape="0">
                <a:srgbClr val="000000">
                  <a:alpha val="10999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endParaRPr kumimoji="0" lang="zh-CN" altLang="en-US" sz="160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6" name="!!!右左">
              <a:extLst>
                <a:ext uri="{FF2B5EF4-FFF2-40B4-BE49-F238E27FC236}">
                  <a16:creationId xmlns:a16="http://schemas.microsoft.com/office/drawing/2014/main" id="{B9AC61A6-6B14-9FE1-341D-D04DD12DFC1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55616" y="4421202"/>
              <a:ext cx="132828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9pPr>
            </a:lstStyle>
            <a:p>
              <a:pPr lvl="0"/>
              <a:r>
                <a:rPr lang="zh-CN" altLang="en-US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平衡二叉树</a:t>
              </a:r>
            </a:p>
          </p:txBody>
        </p:sp>
      </p:grpSp>
      <p:sp>
        <p:nvSpPr>
          <p:cNvPr id="3" name="TextBox 18">
            <a:extLst>
              <a:ext uri="{FF2B5EF4-FFF2-40B4-BE49-F238E27FC236}">
                <a16:creationId xmlns:a16="http://schemas.microsoft.com/office/drawing/2014/main" id="{33984BE0-AE73-5843-54AC-0F2B060155F9}"/>
              </a:ext>
            </a:extLst>
          </p:cNvPr>
          <p:cNvSpPr txBox="1"/>
          <p:nvPr/>
        </p:nvSpPr>
        <p:spPr>
          <a:xfrm>
            <a:off x="5339126" y="1558915"/>
            <a:ext cx="3478303" cy="427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594" indent="-228594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在平衡二叉树中，如何添加节点？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" name="TextBox 18">
            <a:extLst>
              <a:ext uri="{FF2B5EF4-FFF2-40B4-BE49-F238E27FC236}">
                <a16:creationId xmlns:a16="http://schemas.microsoft.com/office/drawing/2014/main" id="{48C0F91A-3689-F81E-F170-9BA925B7F2EE}"/>
              </a:ext>
            </a:extLst>
          </p:cNvPr>
          <p:cNvSpPr txBox="1"/>
          <p:nvPr/>
        </p:nvSpPr>
        <p:spPr>
          <a:xfrm>
            <a:off x="5339126" y="2114151"/>
            <a:ext cx="4825830" cy="427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594" indent="-228594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在平衡二叉树中，如果查找单个节点？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8" name="TextBox 18">
            <a:extLst>
              <a:ext uri="{FF2B5EF4-FFF2-40B4-BE49-F238E27FC236}">
                <a16:creationId xmlns:a16="http://schemas.microsoft.com/office/drawing/2014/main" id="{79D47A0B-766A-FD5E-9799-B0F7284B8834}"/>
              </a:ext>
            </a:extLst>
          </p:cNvPr>
          <p:cNvSpPr txBox="1"/>
          <p:nvPr/>
        </p:nvSpPr>
        <p:spPr>
          <a:xfrm>
            <a:off x="5339126" y="2669388"/>
            <a:ext cx="1814149" cy="427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594" indent="-228594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为什么要旋转？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9" name="TextBox 18">
            <a:extLst>
              <a:ext uri="{FF2B5EF4-FFF2-40B4-BE49-F238E27FC236}">
                <a16:creationId xmlns:a16="http://schemas.microsoft.com/office/drawing/2014/main" id="{199A6B7C-E130-E0E5-A095-F8D5D2190B3F}"/>
              </a:ext>
            </a:extLst>
          </p:cNvPr>
          <p:cNvSpPr txBox="1"/>
          <p:nvPr/>
        </p:nvSpPr>
        <p:spPr>
          <a:xfrm>
            <a:off x="5339126" y="3224624"/>
            <a:ext cx="4825830" cy="427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594" indent="-228594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旋转的触发时机？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1" name="TextBox 18">
            <a:extLst>
              <a:ext uri="{FF2B5EF4-FFF2-40B4-BE49-F238E27FC236}">
                <a16:creationId xmlns:a16="http://schemas.microsoft.com/office/drawing/2014/main" id="{F56CB5BE-7AD5-9F87-2294-82AFBDCB6AC3}"/>
              </a:ext>
            </a:extLst>
          </p:cNvPr>
          <p:cNvSpPr txBox="1"/>
          <p:nvPr/>
        </p:nvSpPr>
        <p:spPr>
          <a:xfrm>
            <a:off x="5339126" y="4335097"/>
            <a:ext cx="4825830" cy="427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594" indent="-228594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左右是什么意思？如何旋转？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2" name="TextBox 18">
            <a:extLst>
              <a:ext uri="{FF2B5EF4-FFF2-40B4-BE49-F238E27FC236}">
                <a16:creationId xmlns:a16="http://schemas.microsoft.com/office/drawing/2014/main" id="{1F3E2876-B174-791E-BADA-50427784926F}"/>
              </a:ext>
            </a:extLst>
          </p:cNvPr>
          <p:cNvSpPr txBox="1"/>
          <p:nvPr/>
        </p:nvSpPr>
        <p:spPr>
          <a:xfrm>
            <a:off x="5339126" y="3779861"/>
            <a:ext cx="3080974" cy="427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594" indent="-228594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左左是什么意思？如何旋转？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3" name="TextBox 18">
            <a:extLst>
              <a:ext uri="{FF2B5EF4-FFF2-40B4-BE49-F238E27FC236}">
                <a16:creationId xmlns:a16="http://schemas.microsoft.com/office/drawing/2014/main" id="{9AD2978E-415E-D6C1-7ED1-31F4B6163C22}"/>
              </a:ext>
            </a:extLst>
          </p:cNvPr>
          <p:cNvSpPr txBox="1"/>
          <p:nvPr/>
        </p:nvSpPr>
        <p:spPr>
          <a:xfrm>
            <a:off x="5339126" y="4890334"/>
            <a:ext cx="4825830" cy="427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594" indent="-228594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右右是什么意思？如何旋转？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4" name="TextBox 18">
            <a:extLst>
              <a:ext uri="{FF2B5EF4-FFF2-40B4-BE49-F238E27FC236}">
                <a16:creationId xmlns:a16="http://schemas.microsoft.com/office/drawing/2014/main" id="{A2B6E3CB-E737-E093-0663-9432813E80B0}"/>
              </a:ext>
            </a:extLst>
          </p:cNvPr>
          <p:cNvSpPr txBox="1"/>
          <p:nvPr/>
        </p:nvSpPr>
        <p:spPr>
          <a:xfrm>
            <a:off x="5339126" y="5445570"/>
            <a:ext cx="4825830" cy="427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594" indent="-228594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60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右左是什么意思？如何旋转？</a:t>
            </a:r>
            <a:endParaRPr lang="en-US" altLang="zh-CN" sz="1600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cxnSp>
        <p:nvCxnSpPr>
          <p:cNvPr id="25" name="!!!箭头1-1">
            <a:extLst>
              <a:ext uri="{FF2B5EF4-FFF2-40B4-BE49-F238E27FC236}">
                <a16:creationId xmlns:a16="http://schemas.microsoft.com/office/drawing/2014/main" id="{1C82DE64-BA7B-58C7-5CE8-104BB6FDBBB8}"/>
              </a:ext>
            </a:extLst>
          </p:cNvPr>
          <p:cNvCxnSpPr/>
          <p:nvPr/>
        </p:nvCxnSpPr>
        <p:spPr>
          <a:xfrm flipH="1">
            <a:off x="2198507" y="2370667"/>
            <a:ext cx="213784" cy="21590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!!!箭头1-2">
            <a:extLst>
              <a:ext uri="{FF2B5EF4-FFF2-40B4-BE49-F238E27FC236}">
                <a16:creationId xmlns:a16="http://schemas.microsoft.com/office/drawing/2014/main" id="{65276B13-0291-1E70-17A5-DA6563DFA4F3}"/>
              </a:ext>
            </a:extLst>
          </p:cNvPr>
          <p:cNvCxnSpPr/>
          <p:nvPr/>
        </p:nvCxnSpPr>
        <p:spPr>
          <a:xfrm>
            <a:off x="2750958" y="2370667"/>
            <a:ext cx="211667" cy="21590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!!!箭头2-2">
            <a:extLst>
              <a:ext uri="{FF2B5EF4-FFF2-40B4-BE49-F238E27FC236}">
                <a16:creationId xmlns:a16="http://schemas.microsoft.com/office/drawing/2014/main" id="{D73D1D99-D077-D04A-D17A-0CF9C1C928D3}"/>
              </a:ext>
            </a:extLst>
          </p:cNvPr>
          <p:cNvCxnSpPr/>
          <p:nvPr/>
        </p:nvCxnSpPr>
        <p:spPr>
          <a:xfrm flipH="1">
            <a:off x="2754614" y="2899833"/>
            <a:ext cx="213784" cy="218016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!!!箭头2-2">
            <a:extLst>
              <a:ext uri="{FF2B5EF4-FFF2-40B4-BE49-F238E27FC236}">
                <a16:creationId xmlns:a16="http://schemas.microsoft.com/office/drawing/2014/main" id="{79D93649-A54F-7E9F-F5E7-6E8D7B305CED}"/>
              </a:ext>
            </a:extLst>
          </p:cNvPr>
          <p:cNvCxnSpPr/>
          <p:nvPr/>
        </p:nvCxnSpPr>
        <p:spPr>
          <a:xfrm>
            <a:off x="3307065" y="2899833"/>
            <a:ext cx="211667" cy="218016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!!!箭头3-8">
            <a:extLst>
              <a:ext uri="{FF2B5EF4-FFF2-40B4-BE49-F238E27FC236}">
                <a16:creationId xmlns:a16="http://schemas.microsoft.com/office/drawing/2014/main" id="{8861E81B-C32B-C3A4-A981-4BBC3A4D43CD}"/>
              </a:ext>
            </a:extLst>
          </p:cNvPr>
          <p:cNvCxnSpPr/>
          <p:nvPr/>
        </p:nvCxnSpPr>
        <p:spPr>
          <a:xfrm>
            <a:off x="3830468" y="3483978"/>
            <a:ext cx="211667" cy="218016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80AAE34A-54A0-59B7-EB6F-D05764226A43}"/>
              </a:ext>
            </a:extLst>
          </p:cNvPr>
          <p:cNvGrpSpPr/>
          <p:nvPr/>
        </p:nvGrpSpPr>
        <p:grpSpPr>
          <a:xfrm>
            <a:off x="3448800" y="3045600"/>
            <a:ext cx="480484" cy="480484"/>
            <a:chOff x="2892775" y="2516717"/>
            <a:chExt cx="480484" cy="480484"/>
          </a:xfrm>
        </p:grpSpPr>
        <p:sp>
          <p:nvSpPr>
            <p:cNvPr id="38" name="椭圆 37">
              <a:extLst>
                <a:ext uri="{FF2B5EF4-FFF2-40B4-BE49-F238E27FC236}">
                  <a16:creationId xmlns:a16="http://schemas.microsoft.com/office/drawing/2014/main" id="{239A6646-0350-CD36-72D7-CAA133610846}"/>
                </a:ext>
              </a:extLst>
            </p:cNvPr>
            <p:cNvSpPr/>
            <p:nvPr/>
          </p:nvSpPr>
          <p:spPr>
            <a:xfrm>
              <a:off x="2892775" y="2516717"/>
              <a:ext cx="480484" cy="480484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C73196EF-0407-AFF6-CB57-8E601371000F}"/>
                </a:ext>
              </a:extLst>
            </p:cNvPr>
            <p:cNvSpPr/>
            <p:nvPr/>
          </p:nvSpPr>
          <p:spPr>
            <a:xfrm>
              <a:off x="2920654" y="2597737"/>
              <a:ext cx="39626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10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C3EA8697-C853-8877-C967-FC014759A09D}"/>
              </a:ext>
            </a:extLst>
          </p:cNvPr>
          <p:cNvGrpSpPr/>
          <p:nvPr/>
        </p:nvGrpSpPr>
        <p:grpSpPr>
          <a:xfrm>
            <a:off x="3945600" y="3650400"/>
            <a:ext cx="478367" cy="480484"/>
            <a:chOff x="3448882" y="3045883"/>
            <a:chExt cx="478367" cy="480484"/>
          </a:xfrm>
        </p:grpSpPr>
        <p:sp>
          <p:nvSpPr>
            <p:cNvPr id="41" name="椭圆 40">
              <a:extLst>
                <a:ext uri="{FF2B5EF4-FFF2-40B4-BE49-F238E27FC236}">
                  <a16:creationId xmlns:a16="http://schemas.microsoft.com/office/drawing/2014/main" id="{F8FEE7F2-ED77-4CDC-C1A8-DD914366D9CC}"/>
                </a:ext>
              </a:extLst>
            </p:cNvPr>
            <p:cNvSpPr/>
            <p:nvPr/>
          </p:nvSpPr>
          <p:spPr>
            <a:xfrm>
              <a:off x="3448882" y="3045883"/>
              <a:ext cx="478367" cy="480484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D54ED77F-D355-7828-1237-D107DF43695F}"/>
                </a:ext>
              </a:extLst>
            </p:cNvPr>
            <p:cNvSpPr txBox="1"/>
            <p:nvPr/>
          </p:nvSpPr>
          <p:spPr>
            <a:xfrm>
              <a:off x="3448882" y="3117600"/>
              <a:ext cx="47836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11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9" name="任意多边形 33">
            <a:extLst>
              <a:ext uri="{FF2B5EF4-FFF2-40B4-BE49-F238E27FC236}">
                <a16:creationId xmlns:a16="http://schemas.microsoft.com/office/drawing/2014/main" id="{64A5F2CA-B594-62B6-5D96-FC3D9A125A8E}"/>
              </a:ext>
            </a:extLst>
          </p:cNvPr>
          <p:cNvSpPr/>
          <p:nvPr/>
        </p:nvSpPr>
        <p:spPr>
          <a:xfrm>
            <a:off x="746671" y="1758278"/>
            <a:ext cx="4018100" cy="2205760"/>
          </a:xfrm>
          <a:custGeom>
            <a:avLst/>
            <a:gdLst>
              <a:gd name="connsiteX0" fmla="*/ 4698380 w 4698380"/>
              <a:gd name="connsiteY0" fmla="*/ 2371688 h 2371688"/>
              <a:gd name="connsiteX1" fmla="*/ 2304585 w 4698380"/>
              <a:gd name="connsiteY1" fmla="*/ 195 h 2371688"/>
              <a:gd name="connsiteX2" fmla="*/ 0 w 4698380"/>
              <a:gd name="connsiteY2" fmla="*/ 2267610 h 2371688"/>
              <a:gd name="connsiteX0" fmla="*/ 4891705 w 4891705"/>
              <a:gd name="connsiteY0" fmla="*/ 2371700 h 2371700"/>
              <a:gd name="connsiteX1" fmla="*/ 2497910 w 4891705"/>
              <a:gd name="connsiteY1" fmla="*/ 207 h 2371700"/>
              <a:gd name="connsiteX2" fmla="*/ 0 w 4891705"/>
              <a:gd name="connsiteY2" fmla="*/ 2198325 h 2371700"/>
              <a:gd name="connsiteX0" fmla="*/ 5097113 w 5097113"/>
              <a:gd name="connsiteY0" fmla="*/ 2292503 h 2292503"/>
              <a:gd name="connsiteX1" fmla="*/ 2497910 w 5097113"/>
              <a:gd name="connsiteY1" fmla="*/ 207 h 2292503"/>
              <a:gd name="connsiteX2" fmla="*/ 0 w 5097113"/>
              <a:gd name="connsiteY2" fmla="*/ 2198325 h 2292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97113" h="2292503">
                <a:moveTo>
                  <a:pt x="5097113" y="2292503"/>
                </a:moveTo>
                <a:cubicBezTo>
                  <a:pt x="4291747" y="1115429"/>
                  <a:pt x="3280973" y="17553"/>
                  <a:pt x="2497910" y="207"/>
                </a:cubicBezTo>
                <a:cubicBezTo>
                  <a:pt x="1714847" y="-17139"/>
                  <a:pt x="760761" y="1055944"/>
                  <a:pt x="0" y="2198325"/>
                </a:cubicBezTo>
              </a:path>
            </a:pathLst>
          </a:custGeom>
          <a:noFill/>
          <a:ln w="25400">
            <a:solidFill>
              <a:srgbClr val="00B0F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/>
          </a:p>
        </p:txBody>
      </p:sp>
      <p:cxnSp>
        <p:nvCxnSpPr>
          <p:cNvPr id="50" name="!!!箭头2-1">
            <a:extLst>
              <a:ext uri="{FF2B5EF4-FFF2-40B4-BE49-F238E27FC236}">
                <a16:creationId xmlns:a16="http://schemas.microsoft.com/office/drawing/2014/main" id="{EE6C4282-FE8C-062B-6546-552C1D1939BF}"/>
              </a:ext>
            </a:extLst>
          </p:cNvPr>
          <p:cNvCxnSpPr/>
          <p:nvPr/>
        </p:nvCxnSpPr>
        <p:spPr>
          <a:xfrm flipH="1">
            <a:off x="1631982" y="2932643"/>
            <a:ext cx="213784" cy="21590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!!!箭头2-2">
            <a:extLst>
              <a:ext uri="{FF2B5EF4-FFF2-40B4-BE49-F238E27FC236}">
                <a16:creationId xmlns:a16="http://schemas.microsoft.com/office/drawing/2014/main" id="{F96C54FA-D3BB-ED8C-2C42-9DEC785D2FC6}"/>
              </a:ext>
            </a:extLst>
          </p:cNvPr>
          <p:cNvCxnSpPr/>
          <p:nvPr/>
        </p:nvCxnSpPr>
        <p:spPr>
          <a:xfrm>
            <a:off x="2220334" y="2887448"/>
            <a:ext cx="211667" cy="218016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!!!泛型类">
            <a:extLst>
              <a:ext uri="{FF2B5EF4-FFF2-40B4-BE49-F238E27FC236}">
                <a16:creationId xmlns:a16="http://schemas.microsoft.com/office/drawing/2014/main" id="{7FD5CE0F-8D53-AB48-A17A-BEBEAF7D64C0}"/>
              </a:ext>
            </a:extLst>
          </p:cNvPr>
          <p:cNvSpPr txBox="1">
            <a:spLocks/>
          </p:cNvSpPr>
          <p:nvPr/>
        </p:nvSpPr>
        <p:spPr>
          <a:xfrm>
            <a:off x="3494414" y="1002232"/>
            <a:ext cx="918961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小结</a:t>
            </a:r>
          </a:p>
        </p:txBody>
      </p:sp>
    </p:spTree>
    <p:extLst>
      <p:ext uri="{BB962C8B-B14F-4D97-AF65-F5344CB8AC3E}">
        <p14:creationId xmlns:p14="http://schemas.microsoft.com/office/powerpoint/2010/main" val="2850347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3.7037E-7 L -0.04076 -0.08819 " pathEditMode="relative" rAng="0" ptsTypes="AA">
                                      <p:cBhvr>
                                        <p:cTn id="11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23" y="-4861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4.81481E-6 L -0.04557 -0.07708 " pathEditMode="relative" rAng="0" ptsTypes="AA">
                                      <p:cBhvr>
                                        <p:cTn id="1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92" y="-3519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42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1.85185E-6 L -0.04505 -0.08102 " pathEditMode="relative" rAng="0" ptsTypes="AA">
                                      <p:cBhvr>
                                        <p:cTn id="15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79" y="-2963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42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3.33333E-6 L -0.04545 0.08102 " pathEditMode="relative" rAng="0" ptsTypes="AA">
                                      <p:cBhvr>
                                        <p:cTn id="17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83" y="4954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42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1.85185E-6 L -0.04687 0.08171 " pathEditMode="relative" rAng="0" ptsTypes="AA">
                                      <p:cBhvr>
                                        <p:cTn id="19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62" y="5301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animBg="1"/>
      <p:bldP spid="74" grpId="0" animBg="1"/>
      <p:bldP spid="75" grpId="0" animBg="1"/>
    </p:bld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!!!泛型类">
            <a:extLst>
              <a:ext uri="{FF2B5EF4-FFF2-40B4-BE49-F238E27FC236}">
                <a16:creationId xmlns:a16="http://schemas.microsoft.com/office/drawing/2014/main" id="{A2E487F3-C6D4-828B-E65B-55EB0A9300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880" y="1002232"/>
            <a:ext cx="2089470" cy="517190"/>
          </a:xfrm>
        </p:spPr>
        <p:txBody>
          <a:bodyPr/>
          <a:lstStyle/>
          <a:p>
            <a:r>
              <a:rPr lang="zh-CN" altLang="en-US" dirty="0"/>
              <a:t>数据结构（</a:t>
            </a:r>
          </a:p>
        </p:txBody>
      </p:sp>
      <p:sp>
        <p:nvSpPr>
          <p:cNvPr id="45" name="!!!泛型类">
            <a:extLst>
              <a:ext uri="{FF2B5EF4-FFF2-40B4-BE49-F238E27FC236}">
                <a16:creationId xmlns:a16="http://schemas.microsoft.com/office/drawing/2014/main" id="{000F737A-DA2F-FD9F-A5D6-00AE7C6D8598}"/>
              </a:ext>
            </a:extLst>
          </p:cNvPr>
          <p:cNvSpPr txBox="1">
            <a:spLocks/>
          </p:cNvSpPr>
          <p:nvPr/>
        </p:nvSpPr>
        <p:spPr>
          <a:xfrm>
            <a:off x="2799690" y="1002232"/>
            <a:ext cx="322882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）</a:t>
            </a:r>
          </a:p>
        </p:txBody>
      </p:sp>
      <p:sp>
        <p:nvSpPr>
          <p:cNvPr id="52" name="!!!树">
            <a:extLst>
              <a:ext uri="{FF2B5EF4-FFF2-40B4-BE49-F238E27FC236}">
                <a16:creationId xmlns:a16="http://schemas.microsoft.com/office/drawing/2014/main" id="{5FDF6D48-5BEB-BFAE-FAC1-F596B4664F7E}"/>
              </a:ext>
            </a:extLst>
          </p:cNvPr>
          <p:cNvSpPr txBox="1">
            <a:spLocks/>
          </p:cNvSpPr>
          <p:nvPr/>
        </p:nvSpPr>
        <p:spPr>
          <a:xfrm>
            <a:off x="3018349" y="-550343"/>
            <a:ext cx="565470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树</a:t>
            </a:r>
          </a:p>
        </p:txBody>
      </p:sp>
      <p:sp>
        <p:nvSpPr>
          <p:cNvPr id="53" name="!!!平衡">
            <a:extLst>
              <a:ext uri="{FF2B5EF4-FFF2-40B4-BE49-F238E27FC236}">
                <a16:creationId xmlns:a16="http://schemas.microsoft.com/office/drawing/2014/main" id="{00F15D9E-83B9-E648-0578-60242C2EB39B}"/>
              </a:ext>
            </a:extLst>
          </p:cNvPr>
          <p:cNvSpPr txBox="1">
            <a:spLocks/>
          </p:cNvSpPr>
          <p:nvPr/>
        </p:nvSpPr>
        <p:spPr>
          <a:xfrm>
            <a:off x="2002493" y="-550343"/>
            <a:ext cx="693612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平衡</a:t>
            </a:r>
          </a:p>
        </p:txBody>
      </p:sp>
      <p:sp>
        <p:nvSpPr>
          <p:cNvPr id="54" name="!!!二叉">
            <a:extLst>
              <a:ext uri="{FF2B5EF4-FFF2-40B4-BE49-F238E27FC236}">
                <a16:creationId xmlns:a16="http://schemas.microsoft.com/office/drawing/2014/main" id="{2ADD8BD8-9BBB-3E55-174B-EC8085F4584F}"/>
              </a:ext>
            </a:extLst>
          </p:cNvPr>
          <p:cNvSpPr txBox="1">
            <a:spLocks/>
          </p:cNvSpPr>
          <p:nvPr/>
        </p:nvSpPr>
        <p:spPr>
          <a:xfrm>
            <a:off x="2510034" y="-550343"/>
            <a:ext cx="693612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二叉</a:t>
            </a:r>
          </a:p>
        </p:txBody>
      </p:sp>
      <p:sp>
        <p:nvSpPr>
          <p:cNvPr id="7" name="!!!泛型类">
            <a:extLst>
              <a:ext uri="{FF2B5EF4-FFF2-40B4-BE49-F238E27FC236}">
                <a16:creationId xmlns:a16="http://schemas.microsoft.com/office/drawing/2014/main" id="{7EA47433-A70A-E8E2-D0FB-8D2A5157FFBD}"/>
              </a:ext>
            </a:extLst>
          </p:cNvPr>
          <p:cNvSpPr txBox="1">
            <a:spLocks/>
          </p:cNvSpPr>
          <p:nvPr/>
        </p:nvSpPr>
        <p:spPr>
          <a:xfrm>
            <a:off x="3456314" y="-550343"/>
            <a:ext cx="2430136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小结</a:t>
            </a:r>
          </a:p>
        </p:txBody>
      </p:sp>
      <p:sp>
        <p:nvSpPr>
          <p:cNvPr id="10" name="!!!泛型类">
            <a:extLst>
              <a:ext uri="{FF2B5EF4-FFF2-40B4-BE49-F238E27FC236}">
                <a16:creationId xmlns:a16="http://schemas.microsoft.com/office/drawing/2014/main" id="{DB3D8895-9BC0-F969-4578-9670B6FE6E3E}"/>
              </a:ext>
            </a:extLst>
          </p:cNvPr>
          <p:cNvSpPr txBox="1">
            <a:spLocks/>
          </p:cNvSpPr>
          <p:nvPr/>
        </p:nvSpPr>
        <p:spPr>
          <a:xfrm>
            <a:off x="2508090" y="1002232"/>
            <a:ext cx="565470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树</a:t>
            </a:r>
          </a:p>
        </p:txBody>
      </p:sp>
      <p:sp>
        <p:nvSpPr>
          <p:cNvPr id="16" name="!!!泛型类">
            <a:extLst>
              <a:ext uri="{FF2B5EF4-FFF2-40B4-BE49-F238E27FC236}">
                <a16:creationId xmlns:a16="http://schemas.microsoft.com/office/drawing/2014/main" id="{FA8F306F-6B20-0510-1228-FEA190732E2F}"/>
              </a:ext>
            </a:extLst>
          </p:cNvPr>
          <p:cNvSpPr txBox="1">
            <a:spLocks/>
          </p:cNvSpPr>
          <p:nvPr/>
        </p:nvSpPr>
        <p:spPr>
          <a:xfrm>
            <a:off x="1995422" y="1002232"/>
            <a:ext cx="693612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红黑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2144A67E-AE6F-DACA-FD46-67CAB2A48726}"/>
              </a:ext>
            </a:extLst>
          </p:cNvPr>
          <p:cNvSpPr txBox="1"/>
          <p:nvPr/>
        </p:nvSpPr>
        <p:spPr>
          <a:xfrm>
            <a:off x="1350169" y="1617613"/>
            <a:ext cx="10451306" cy="1535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红黑树是一种自平衡的二叉查找树，是计算机科学中用到的一种数据结构。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1972</a:t>
            </a: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年出现，当时被称之为平衡二叉</a:t>
            </a:r>
            <a:r>
              <a:rPr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B</a:t>
            </a: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树。后来，</a:t>
            </a:r>
            <a:r>
              <a:rPr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1978</a:t>
            </a: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年被修改为如今的</a:t>
            </a:r>
            <a:r>
              <a:rPr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"</a:t>
            </a: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红黑树</a:t>
            </a:r>
            <a:r>
              <a:rPr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"</a:t>
            </a: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。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它是一种特殊的二叉查找树，红黑树的每一个节点上都有存储位表示节点的颜色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600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每一个节点可以是红或者黑</a:t>
            </a: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；红黑树</a:t>
            </a:r>
            <a:r>
              <a:rPr lang="zh-CN" altLang="en-US" sz="1600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不是高度平衡的</a:t>
            </a: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，它的平衡是通过</a:t>
            </a:r>
            <a:r>
              <a:rPr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"</a:t>
            </a:r>
            <a:r>
              <a:rPr lang="zh-CN" altLang="en-US" sz="1600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红黑规则</a:t>
            </a:r>
            <a:r>
              <a:rPr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"</a:t>
            </a: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进行实现的</a:t>
            </a:r>
          </a:p>
        </p:txBody>
      </p:sp>
      <p:cxnSp>
        <p:nvCxnSpPr>
          <p:cNvPr id="2" name="直接箭头连接符 1">
            <a:extLst>
              <a:ext uri="{FF2B5EF4-FFF2-40B4-BE49-F238E27FC236}">
                <a16:creationId xmlns:a16="http://schemas.microsoft.com/office/drawing/2014/main" id="{E8580E97-CC52-3AAF-5907-29D66CDC2EDB}"/>
              </a:ext>
            </a:extLst>
          </p:cNvPr>
          <p:cNvCxnSpPr>
            <a:cxnSpLocks/>
            <a:stCxn id="9" idx="3"/>
            <a:endCxn id="12" idx="7"/>
          </p:cNvCxnSpPr>
          <p:nvPr/>
        </p:nvCxnSpPr>
        <p:spPr>
          <a:xfrm flipH="1">
            <a:off x="4291966" y="3737286"/>
            <a:ext cx="1320271" cy="222449"/>
          </a:xfrm>
          <a:prstGeom prst="straightConnector1">
            <a:avLst/>
          </a:prstGeom>
          <a:ln w="254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组合 96">
            <a:extLst>
              <a:ext uri="{FF2B5EF4-FFF2-40B4-BE49-F238E27FC236}">
                <a16:creationId xmlns:a16="http://schemas.microsoft.com/office/drawing/2014/main" id="{B3F21AC3-1E5F-5137-E63B-486693BAB925}"/>
              </a:ext>
            </a:extLst>
          </p:cNvPr>
          <p:cNvGrpSpPr>
            <a:grpSpLocks/>
          </p:cNvGrpSpPr>
          <p:nvPr/>
        </p:nvGrpSpPr>
        <p:grpSpPr bwMode="auto">
          <a:xfrm>
            <a:off x="2636274" y="5466391"/>
            <a:ext cx="478366" cy="480483"/>
            <a:chOff x="3072628" y="2489510"/>
            <a:chExt cx="359431" cy="360000"/>
          </a:xfrm>
          <a:solidFill>
            <a:srgbClr val="000000">
              <a:alpha val="80000"/>
            </a:srgbClr>
          </a:solidFill>
        </p:grpSpPr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ED7D0F8F-5580-301E-10F9-A9C5227DEB5C}"/>
                </a:ext>
              </a:extLst>
            </p:cNvPr>
            <p:cNvSpPr/>
            <p:nvPr/>
          </p:nvSpPr>
          <p:spPr>
            <a:xfrm>
              <a:off x="3072628" y="2489510"/>
              <a:ext cx="359431" cy="360000"/>
            </a:xfrm>
            <a:prstGeom prst="ellipse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50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12DD66E5-DBCE-41DA-6006-27ADFD9DC65C}"/>
                </a:ext>
              </a:extLst>
            </p:cNvPr>
            <p:cNvSpPr/>
            <p:nvPr/>
          </p:nvSpPr>
          <p:spPr>
            <a:xfrm>
              <a:off x="3089545" y="2555837"/>
              <a:ext cx="324238" cy="242130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zh-CN" sz="1500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Nil</a:t>
              </a:r>
              <a:endParaRPr lang="zh-CN" altLang="en-US" sz="150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sp>
        <p:nvSpPr>
          <p:cNvPr id="6" name="!!!6">
            <a:extLst>
              <a:ext uri="{FF2B5EF4-FFF2-40B4-BE49-F238E27FC236}">
                <a16:creationId xmlns:a16="http://schemas.microsoft.com/office/drawing/2014/main" id="{4CD5EA40-9B4C-DCFD-846B-3BA35F6EBC37}"/>
              </a:ext>
            </a:extLst>
          </p:cNvPr>
          <p:cNvSpPr/>
          <p:nvPr/>
        </p:nvSpPr>
        <p:spPr bwMode="auto">
          <a:xfrm>
            <a:off x="3569991" y="5467497"/>
            <a:ext cx="480483" cy="480483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50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6</a:t>
            </a:r>
            <a:endParaRPr lang="zh-CN" altLang="en-US" sz="1500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46C6E504-E669-1D81-A8FF-B2DA2E743D6E}"/>
              </a:ext>
            </a:extLst>
          </p:cNvPr>
          <p:cNvGrpSpPr/>
          <p:nvPr/>
        </p:nvGrpSpPr>
        <p:grpSpPr>
          <a:xfrm>
            <a:off x="5543700" y="3337823"/>
            <a:ext cx="468000" cy="468000"/>
            <a:chOff x="5140415" y="2419189"/>
            <a:chExt cx="468000" cy="468000"/>
          </a:xfrm>
          <a:solidFill>
            <a:srgbClr val="000000">
              <a:alpha val="80000"/>
            </a:srgbClr>
          </a:solidFill>
        </p:grpSpPr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7CAF4653-A6A8-5319-0565-C7AF8D247E6A}"/>
                </a:ext>
              </a:extLst>
            </p:cNvPr>
            <p:cNvSpPr/>
            <p:nvPr/>
          </p:nvSpPr>
          <p:spPr>
            <a:xfrm>
              <a:off x="5140415" y="2419189"/>
              <a:ext cx="468000" cy="468000"/>
            </a:xfrm>
            <a:prstGeom prst="ellipse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50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3CB59EBB-DFBA-2F72-38FA-5D8AF5B67548}"/>
                </a:ext>
              </a:extLst>
            </p:cNvPr>
            <p:cNvSpPr txBox="1"/>
            <p:nvPr/>
          </p:nvSpPr>
          <p:spPr>
            <a:xfrm>
              <a:off x="5140415" y="2491590"/>
              <a:ext cx="468000" cy="3231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zh-CN" sz="1500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13</a:t>
              </a:r>
              <a:endParaRPr lang="zh-CN" altLang="en-US" sz="150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sp>
        <p:nvSpPr>
          <p:cNvPr id="12" name="椭圆 11">
            <a:extLst>
              <a:ext uri="{FF2B5EF4-FFF2-40B4-BE49-F238E27FC236}">
                <a16:creationId xmlns:a16="http://schemas.microsoft.com/office/drawing/2014/main" id="{96FEBD88-EB33-572C-4FEC-6A22257B6E07}"/>
              </a:ext>
            </a:extLst>
          </p:cNvPr>
          <p:cNvSpPr/>
          <p:nvPr/>
        </p:nvSpPr>
        <p:spPr>
          <a:xfrm>
            <a:off x="3892503" y="3891198"/>
            <a:ext cx="468000" cy="468000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50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8</a:t>
            </a:r>
            <a:endParaRPr lang="zh-CN" altLang="en-US" sz="1500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B5663A84-0522-1874-4676-9AE8253D8634}"/>
              </a:ext>
            </a:extLst>
          </p:cNvPr>
          <p:cNvGrpSpPr/>
          <p:nvPr/>
        </p:nvGrpSpPr>
        <p:grpSpPr>
          <a:xfrm>
            <a:off x="7116799" y="3890161"/>
            <a:ext cx="470602" cy="468000"/>
            <a:chOff x="5738262" y="3531886"/>
            <a:chExt cx="470602" cy="468000"/>
          </a:xfrm>
        </p:grpSpPr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1ED3BE7A-5B8B-D42C-C423-7ED878B59383}"/>
                </a:ext>
              </a:extLst>
            </p:cNvPr>
            <p:cNvSpPr/>
            <p:nvPr/>
          </p:nvSpPr>
          <p:spPr>
            <a:xfrm>
              <a:off x="5738262" y="3531886"/>
              <a:ext cx="468000" cy="468000"/>
            </a:xfrm>
            <a:prstGeom prst="ellipse">
              <a:avLst/>
            </a:prstGeom>
            <a:solidFill>
              <a:srgbClr val="FF00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50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7ACA8891-4DE6-9E0A-03B9-A54EDBD93396}"/>
                </a:ext>
              </a:extLst>
            </p:cNvPr>
            <p:cNvSpPr txBox="1"/>
            <p:nvPr/>
          </p:nvSpPr>
          <p:spPr>
            <a:xfrm>
              <a:off x="5740864" y="3603554"/>
              <a:ext cx="468000" cy="3231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zh-CN" sz="1500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17</a:t>
              </a:r>
              <a:endParaRPr lang="zh-CN" altLang="en-US" sz="150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sp>
        <p:nvSpPr>
          <p:cNvPr id="17" name="椭圆 16">
            <a:extLst>
              <a:ext uri="{FF2B5EF4-FFF2-40B4-BE49-F238E27FC236}">
                <a16:creationId xmlns:a16="http://schemas.microsoft.com/office/drawing/2014/main" id="{8F881A16-18AA-5E3F-E1B5-E19BC5051C97}"/>
              </a:ext>
            </a:extLst>
          </p:cNvPr>
          <p:cNvSpPr/>
          <p:nvPr/>
        </p:nvSpPr>
        <p:spPr>
          <a:xfrm>
            <a:off x="3115696" y="4733972"/>
            <a:ext cx="468000" cy="468000"/>
          </a:xfrm>
          <a:prstGeom prst="ellipse">
            <a:avLst/>
          </a:prstGeom>
          <a:solidFill>
            <a:srgbClr val="000000">
              <a:alpha val="80000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50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</a:t>
            </a:r>
            <a:endParaRPr lang="zh-CN" altLang="en-US" sz="1500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314E1803-72EA-1102-783D-9FF759CA8BED}"/>
              </a:ext>
            </a:extLst>
          </p:cNvPr>
          <p:cNvGrpSpPr/>
          <p:nvPr/>
        </p:nvGrpSpPr>
        <p:grpSpPr>
          <a:xfrm>
            <a:off x="4691379" y="4733568"/>
            <a:ext cx="468000" cy="468000"/>
            <a:chOff x="5738262" y="3531886"/>
            <a:chExt cx="468000" cy="468000"/>
          </a:xfrm>
          <a:solidFill>
            <a:srgbClr val="000000">
              <a:alpha val="80000"/>
            </a:srgbClr>
          </a:solidFill>
        </p:grpSpPr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EC237289-6039-9EDF-5B3C-9D5C28033D3B}"/>
                </a:ext>
              </a:extLst>
            </p:cNvPr>
            <p:cNvSpPr/>
            <p:nvPr/>
          </p:nvSpPr>
          <p:spPr>
            <a:xfrm>
              <a:off x="5738262" y="3531886"/>
              <a:ext cx="468000" cy="468000"/>
            </a:xfrm>
            <a:prstGeom prst="ellipse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50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C25BE10D-DDAE-28DB-121C-135972F9AE6F}"/>
                </a:ext>
              </a:extLst>
            </p:cNvPr>
            <p:cNvSpPr txBox="1"/>
            <p:nvPr/>
          </p:nvSpPr>
          <p:spPr>
            <a:xfrm>
              <a:off x="5738262" y="3604287"/>
              <a:ext cx="468000" cy="3231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zh-CN" sz="1500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11</a:t>
              </a:r>
              <a:endParaRPr lang="zh-CN" altLang="en-US" sz="150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01643F0A-8B07-94F7-7488-42D137D3823C}"/>
              </a:ext>
            </a:extLst>
          </p:cNvPr>
          <p:cNvGrpSpPr/>
          <p:nvPr/>
        </p:nvGrpSpPr>
        <p:grpSpPr>
          <a:xfrm>
            <a:off x="6276145" y="4731223"/>
            <a:ext cx="477236" cy="468000"/>
            <a:chOff x="4893674" y="3512684"/>
            <a:chExt cx="477236" cy="468000"/>
          </a:xfrm>
          <a:solidFill>
            <a:srgbClr val="000000">
              <a:alpha val="80000"/>
            </a:srgbClr>
          </a:solidFill>
        </p:grpSpPr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85BB8B28-8FAB-DC6C-A3F0-72D8A54EFA40}"/>
                </a:ext>
              </a:extLst>
            </p:cNvPr>
            <p:cNvSpPr/>
            <p:nvPr/>
          </p:nvSpPr>
          <p:spPr>
            <a:xfrm>
              <a:off x="4902910" y="3512684"/>
              <a:ext cx="468000" cy="468000"/>
            </a:xfrm>
            <a:prstGeom prst="ellipse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50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955D76B2-86D9-D48B-D28A-CFB452B842FF}"/>
                </a:ext>
              </a:extLst>
            </p:cNvPr>
            <p:cNvSpPr txBox="1"/>
            <p:nvPr/>
          </p:nvSpPr>
          <p:spPr>
            <a:xfrm>
              <a:off x="4893674" y="3585085"/>
              <a:ext cx="468000" cy="3231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zh-CN" sz="1500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15</a:t>
              </a:r>
              <a:endParaRPr lang="zh-CN" altLang="en-US" sz="150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4824FA67-367D-8DB6-04EA-9D496070D2A9}"/>
              </a:ext>
            </a:extLst>
          </p:cNvPr>
          <p:cNvGrpSpPr/>
          <p:nvPr/>
        </p:nvGrpSpPr>
        <p:grpSpPr>
          <a:xfrm>
            <a:off x="7947621" y="4731539"/>
            <a:ext cx="468000" cy="468000"/>
            <a:chOff x="5738262" y="3531886"/>
            <a:chExt cx="468000" cy="468000"/>
          </a:xfrm>
          <a:solidFill>
            <a:srgbClr val="000000">
              <a:alpha val="80000"/>
            </a:srgbClr>
          </a:solidFill>
        </p:grpSpPr>
        <p:sp>
          <p:nvSpPr>
            <p:cNvPr id="27" name="椭圆 26">
              <a:extLst>
                <a:ext uri="{FF2B5EF4-FFF2-40B4-BE49-F238E27FC236}">
                  <a16:creationId xmlns:a16="http://schemas.microsoft.com/office/drawing/2014/main" id="{F91B5F45-AD46-0BBD-73BB-691B373BB140}"/>
                </a:ext>
              </a:extLst>
            </p:cNvPr>
            <p:cNvSpPr/>
            <p:nvPr/>
          </p:nvSpPr>
          <p:spPr>
            <a:xfrm>
              <a:off x="5738262" y="3531886"/>
              <a:ext cx="468000" cy="468000"/>
            </a:xfrm>
            <a:prstGeom prst="ellipse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50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8205C352-C8A0-0EA7-D5BC-24755CA43330}"/>
                </a:ext>
              </a:extLst>
            </p:cNvPr>
            <p:cNvSpPr txBox="1"/>
            <p:nvPr/>
          </p:nvSpPr>
          <p:spPr>
            <a:xfrm>
              <a:off x="5738262" y="3604287"/>
              <a:ext cx="468000" cy="3231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zh-CN" sz="1500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25</a:t>
              </a:r>
              <a:endParaRPr lang="zh-CN" altLang="en-US" sz="150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017748DE-C0E1-C564-0196-0337C01F1E91}"/>
              </a:ext>
            </a:extLst>
          </p:cNvPr>
          <p:cNvCxnSpPr>
            <a:cxnSpLocks/>
            <a:stCxn id="9" idx="5"/>
            <a:endCxn id="14" idx="1"/>
          </p:cNvCxnSpPr>
          <p:nvPr/>
        </p:nvCxnSpPr>
        <p:spPr>
          <a:xfrm>
            <a:off x="5943163" y="3737286"/>
            <a:ext cx="1242173" cy="221412"/>
          </a:xfrm>
          <a:prstGeom prst="straightConnector1">
            <a:avLst/>
          </a:prstGeom>
          <a:ln w="254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!!!箭头1">
            <a:extLst>
              <a:ext uri="{FF2B5EF4-FFF2-40B4-BE49-F238E27FC236}">
                <a16:creationId xmlns:a16="http://schemas.microsoft.com/office/drawing/2014/main" id="{F1A2165E-C198-857A-5F3E-E6FD8B35965A}"/>
              </a:ext>
            </a:extLst>
          </p:cNvPr>
          <p:cNvCxnSpPr>
            <a:cxnSpLocks/>
            <a:stCxn id="12" idx="3"/>
            <a:endCxn id="17" idx="7"/>
          </p:cNvCxnSpPr>
          <p:nvPr/>
        </p:nvCxnSpPr>
        <p:spPr>
          <a:xfrm flipH="1">
            <a:off x="3515159" y="4290661"/>
            <a:ext cx="445881" cy="511848"/>
          </a:xfrm>
          <a:prstGeom prst="straightConnector1">
            <a:avLst/>
          </a:prstGeom>
          <a:ln w="254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FEC92D42-55AD-9575-7DC2-6E121641A72B}"/>
              </a:ext>
            </a:extLst>
          </p:cNvPr>
          <p:cNvCxnSpPr>
            <a:cxnSpLocks/>
            <a:stCxn id="12" idx="5"/>
            <a:endCxn id="21" idx="1"/>
          </p:cNvCxnSpPr>
          <p:nvPr/>
        </p:nvCxnSpPr>
        <p:spPr>
          <a:xfrm>
            <a:off x="4291966" y="4290661"/>
            <a:ext cx="467950" cy="511444"/>
          </a:xfrm>
          <a:prstGeom prst="straightConnector1">
            <a:avLst/>
          </a:prstGeom>
          <a:ln w="254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0DD6BACE-7605-859B-B556-BB9932F20074}"/>
              </a:ext>
            </a:extLst>
          </p:cNvPr>
          <p:cNvCxnSpPr>
            <a:cxnSpLocks/>
            <a:stCxn id="14" idx="3"/>
            <a:endCxn id="24" idx="7"/>
          </p:cNvCxnSpPr>
          <p:nvPr/>
        </p:nvCxnSpPr>
        <p:spPr>
          <a:xfrm flipH="1">
            <a:off x="6684844" y="4289624"/>
            <a:ext cx="500492" cy="510136"/>
          </a:xfrm>
          <a:prstGeom prst="straightConnector1">
            <a:avLst/>
          </a:prstGeom>
          <a:ln w="254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5332B1A5-EE66-6533-5757-E5084389F36F}"/>
              </a:ext>
            </a:extLst>
          </p:cNvPr>
          <p:cNvCxnSpPr>
            <a:cxnSpLocks/>
            <a:stCxn id="14" idx="5"/>
            <a:endCxn id="27" idx="1"/>
          </p:cNvCxnSpPr>
          <p:nvPr/>
        </p:nvCxnSpPr>
        <p:spPr>
          <a:xfrm>
            <a:off x="7516262" y="4289624"/>
            <a:ext cx="499896" cy="510452"/>
          </a:xfrm>
          <a:prstGeom prst="straightConnector1">
            <a:avLst/>
          </a:prstGeom>
          <a:ln w="254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!!!箭头2">
            <a:extLst>
              <a:ext uri="{FF2B5EF4-FFF2-40B4-BE49-F238E27FC236}">
                <a16:creationId xmlns:a16="http://schemas.microsoft.com/office/drawing/2014/main" id="{44BADDC7-ACC0-3D52-D54D-1B39A1DE6271}"/>
              </a:ext>
            </a:extLst>
          </p:cNvPr>
          <p:cNvCxnSpPr>
            <a:cxnSpLocks/>
            <a:stCxn id="17" idx="3"/>
            <a:endCxn id="4" idx="0"/>
          </p:cNvCxnSpPr>
          <p:nvPr/>
        </p:nvCxnSpPr>
        <p:spPr>
          <a:xfrm flipH="1">
            <a:off x="2875457" y="5133435"/>
            <a:ext cx="308776" cy="332956"/>
          </a:xfrm>
          <a:prstGeom prst="straightConnector1">
            <a:avLst/>
          </a:prstGeom>
          <a:ln w="254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!!!箭头3">
            <a:extLst>
              <a:ext uri="{FF2B5EF4-FFF2-40B4-BE49-F238E27FC236}">
                <a16:creationId xmlns:a16="http://schemas.microsoft.com/office/drawing/2014/main" id="{2F465AB3-35EE-0A3F-DF0D-8897D7219DE1}"/>
              </a:ext>
            </a:extLst>
          </p:cNvPr>
          <p:cNvCxnSpPr>
            <a:cxnSpLocks/>
            <a:stCxn id="17" idx="5"/>
            <a:endCxn id="6" idx="0"/>
          </p:cNvCxnSpPr>
          <p:nvPr/>
        </p:nvCxnSpPr>
        <p:spPr>
          <a:xfrm>
            <a:off x="3515159" y="5133435"/>
            <a:ext cx="295074" cy="334062"/>
          </a:xfrm>
          <a:prstGeom prst="straightConnector1">
            <a:avLst/>
          </a:prstGeom>
          <a:ln w="254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组合 96">
            <a:extLst>
              <a:ext uri="{FF2B5EF4-FFF2-40B4-BE49-F238E27FC236}">
                <a16:creationId xmlns:a16="http://schemas.microsoft.com/office/drawing/2014/main" id="{12148A34-6B77-1528-440D-2DFE9ED0FB14}"/>
              </a:ext>
            </a:extLst>
          </p:cNvPr>
          <p:cNvGrpSpPr>
            <a:grpSpLocks/>
          </p:cNvGrpSpPr>
          <p:nvPr/>
        </p:nvGrpSpPr>
        <p:grpSpPr bwMode="auto">
          <a:xfrm>
            <a:off x="4208120" y="5465780"/>
            <a:ext cx="478366" cy="480483"/>
            <a:chOff x="3072628" y="2489510"/>
            <a:chExt cx="359431" cy="360000"/>
          </a:xfrm>
          <a:solidFill>
            <a:srgbClr val="000000">
              <a:alpha val="80000"/>
            </a:srgbClr>
          </a:solidFill>
        </p:grpSpPr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EF204A6E-8D2D-8BDE-1204-DC97B32EA43E}"/>
                </a:ext>
              </a:extLst>
            </p:cNvPr>
            <p:cNvSpPr/>
            <p:nvPr/>
          </p:nvSpPr>
          <p:spPr>
            <a:xfrm>
              <a:off x="3072628" y="2489510"/>
              <a:ext cx="359431" cy="360000"/>
            </a:xfrm>
            <a:prstGeom prst="ellipse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50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613A0F57-0003-998A-6502-92DF49A223F4}"/>
                </a:ext>
              </a:extLst>
            </p:cNvPr>
            <p:cNvSpPr/>
            <p:nvPr/>
          </p:nvSpPr>
          <p:spPr>
            <a:xfrm>
              <a:off x="3087840" y="2556588"/>
              <a:ext cx="324238" cy="242130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zh-CN" sz="1500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Nil</a:t>
              </a:r>
              <a:endParaRPr lang="zh-CN" altLang="en-US" sz="150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grpSp>
        <p:nvGrpSpPr>
          <p:cNvPr id="39" name="组合 99">
            <a:extLst>
              <a:ext uri="{FF2B5EF4-FFF2-40B4-BE49-F238E27FC236}">
                <a16:creationId xmlns:a16="http://schemas.microsoft.com/office/drawing/2014/main" id="{02F620A4-26F2-3B53-79CD-0772B38F06AE}"/>
              </a:ext>
            </a:extLst>
          </p:cNvPr>
          <p:cNvGrpSpPr>
            <a:grpSpLocks/>
          </p:cNvGrpSpPr>
          <p:nvPr/>
        </p:nvGrpSpPr>
        <p:grpSpPr bwMode="auto">
          <a:xfrm>
            <a:off x="5141837" y="5466886"/>
            <a:ext cx="480483" cy="480483"/>
            <a:chOff x="3072608" y="2489510"/>
            <a:chExt cx="359451" cy="360000"/>
          </a:xfrm>
          <a:solidFill>
            <a:srgbClr val="000000">
              <a:alpha val="80000"/>
            </a:srgbClr>
          </a:solidFill>
        </p:grpSpPr>
        <p:sp>
          <p:nvSpPr>
            <p:cNvPr id="40" name="椭圆 39">
              <a:extLst>
                <a:ext uri="{FF2B5EF4-FFF2-40B4-BE49-F238E27FC236}">
                  <a16:creationId xmlns:a16="http://schemas.microsoft.com/office/drawing/2014/main" id="{131AB21B-47EC-59E9-C573-4574F00F7C3E}"/>
                </a:ext>
              </a:extLst>
            </p:cNvPr>
            <p:cNvSpPr/>
            <p:nvPr/>
          </p:nvSpPr>
          <p:spPr>
            <a:xfrm>
              <a:off x="3072608" y="2489510"/>
              <a:ext cx="359451" cy="360000"/>
            </a:xfrm>
            <a:prstGeom prst="ellipse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50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3A3E0C4A-8A2D-E07E-B6CC-285B9DFB0985}"/>
                </a:ext>
              </a:extLst>
            </p:cNvPr>
            <p:cNvSpPr/>
            <p:nvPr/>
          </p:nvSpPr>
          <p:spPr>
            <a:xfrm>
              <a:off x="3090919" y="2555759"/>
              <a:ext cx="322828" cy="242130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zh-CN" sz="1500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Nil</a:t>
              </a:r>
              <a:endParaRPr lang="zh-CN" altLang="en-US" sz="150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grpSp>
        <p:nvGrpSpPr>
          <p:cNvPr id="42" name="组合 96">
            <a:extLst>
              <a:ext uri="{FF2B5EF4-FFF2-40B4-BE49-F238E27FC236}">
                <a16:creationId xmlns:a16="http://schemas.microsoft.com/office/drawing/2014/main" id="{76534F78-B7AB-9F1D-7D7D-2612DF3FFBCD}"/>
              </a:ext>
            </a:extLst>
          </p:cNvPr>
          <p:cNvGrpSpPr>
            <a:grpSpLocks/>
          </p:cNvGrpSpPr>
          <p:nvPr/>
        </p:nvGrpSpPr>
        <p:grpSpPr bwMode="auto">
          <a:xfrm>
            <a:off x="5778116" y="5464680"/>
            <a:ext cx="478366" cy="480483"/>
            <a:chOff x="3072628" y="2489510"/>
            <a:chExt cx="359431" cy="360000"/>
          </a:xfrm>
          <a:solidFill>
            <a:srgbClr val="000000">
              <a:alpha val="80000"/>
            </a:srgbClr>
          </a:solidFill>
        </p:grpSpPr>
        <p:sp>
          <p:nvSpPr>
            <p:cNvPr id="44" name="椭圆 43">
              <a:extLst>
                <a:ext uri="{FF2B5EF4-FFF2-40B4-BE49-F238E27FC236}">
                  <a16:creationId xmlns:a16="http://schemas.microsoft.com/office/drawing/2014/main" id="{7DC6B9B4-9F57-60E2-443B-A313594B5AFD}"/>
                </a:ext>
              </a:extLst>
            </p:cNvPr>
            <p:cNvSpPr/>
            <p:nvPr/>
          </p:nvSpPr>
          <p:spPr>
            <a:xfrm>
              <a:off x="3072628" y="2489510"/>
              <a:ext cx="359431" cy="360000"/>
            </a:xfrm>
            <a:prstGeom prst="ellipse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50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A3329D73-C858-CFF9-3BD4-9F28F0A231BE}"/>
                </a:ext>
              </a:extLst>
            </p:cNvPr>
            <p:cNvSpPr/>
            <p:nvPr/>
          </p:nvSpPr>
          <p:spPr>
            <a:xfrm>
              <a:off x="3092106" y="2557412"/>
              <a:ext cx="324238" cy="242130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zh-CN" sz="1500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Nil</a:t>
              </a:r>
              <a:endParaRPr lang="zh-CN" altLang="en-US" sz="150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grpSp>
        <p:nvGrpSpPr>
          <p:cNvPr id="47" name="组合 99">
            <a:extLst>
              <a:ext uri="{FF2B5EF4-FFF2-40B4-BE49-F238E27FC236}">
                <a16:creationId xmlns:a16="http://schemas.microsoft.com/office/drawing/2014/main" id="{2BB05B1A-A591-F171-7EE9-1198AA621800}"/>
              </a:ext>
            </a:extLst>
          </p:cNvPr>
          <p:cNvGrpSpPr>
            <a:grpSpLocks/>
          </p:cNvGrpSpPr>
          <p:nvPr/>
        </p:nvGrpSpPr>
        <p:grpSpPr bwMode="auto">
          <a:xfrm>
            <a:off x="6711833" y="5465786"/>
            <a:ext cx="480483" cy="480483"/>
            <a:chOff x="3072608" y="2489510"/>
            <a:chExt cx="359451" cy="360000"/>
          </a:xfrm>
          <a:solidFill>
            <a:srgbClr val="000000">
              <a:alpha val="80000"/>
            </a:srgbClr>
          </a:solidFill>
        </p:grpSpPr>
        <p:sp>
          <p:nvSpPr>
            <p:cNvPr id="48" name="椭圆 47">
              <a:extLst>
                <a:ext uri="{FF2B5EF4-FFF2-40B4-BE49-F238E27FC236}">
                  <a16:creationId xmlns:a16="http://schemas.microsoft.com/office/drawing/2014/main" id="{AA2F9E17-D2D6-E38A-A6DB-9E30D79430FD}"/>
                </a:ext>
              </a:extLst>
            </p:cNvPr>
            <p:cNvSpPr/>
            <p:nvPr/>
          </p:nvSpPr>
          <p:spPr>
            <a:xfrm>
              <a:off x="3072608" y="2489510"/>
              <a:ext cx="359451" cy="360000"/>
            </a:xfrm>
            <a:prstGeom prst="ellipse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50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F58DA0FA-B5BC-53F1-17A5-C5308B319747}"/>
                </a:ext>
              </a:extLst>
            </p:cNvPr>
            <p:cNvSpPr/>
            <p:nvPr/>
          </p:nvSpPr>
          <p:spPr>
            <a:xfrm>
              <a:off x="3090919" y="2556583"/>
              <a:ext cx="322828" cy="242130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zh-CN" sz="1500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Nil</a:t>
              </a:r>
              <a:endParaRPr lang="zh-CN" altLang="en-US" sz="150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01D833C9-3E10-8828-B2B7-DF90731960F1}"/>
              </a:ext>
            </a:extLst>
          </p:cNvPr>
          <p:cNvGrpSpPr>
            <a:grpSpLocks/>
          </p:cNvGrpSpPr>
          <p:nvPr/>
        </p:nvGrpSpPr>
        <p:grpSpPr bwMode="auto">
          <a:xfrm>
            <a:off x="7500222" y="5465780"/>
            <a:ext cx="478366" cy="480483"/>
            <a:chOff x="3072628" y="2489510"/>
            <a:chExt cx="359431" cy="360000"/>
          </a:xfrm>
        </p:grpSpPr>
        <p:sp>
          <p:nvSpPr>
            <p:cNvPr id="51" name="椭圆 50">
              <a:extLst>
                <a:ext uri="{FF2B5EF4-FFF2-40B4-BE49-F238E27FC236}">
                  <a16:creationId xmlns:a16="http://schemas.microsoft.com/office/drawing/2014/main" id="{AB2B77C2-657A-0BD8-8843-F9C7D09A9151}"/>
                </a:ext>
              </a:extLst>
            </p:cNvPr>
            <p:cNvSpPr/>
            <p:nvPr/>
          </p:nvSpPr>
          <p:spPr>
            <a:xfrm>
              <a:off x="3072628" y="2489510"/>
              <a:ext cx="359431" cy="360000"/>
            </a:xfrm>
            <a:prstGeom prst="ellipse">
              <a:avLst/>
            </a:prstGeom>
            <a:solidFill>
              <a:srgbClr val="FF00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50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55" name="矩形 54">
              <a:extLst>
                <a:ext uri="{FF2B5EF4-FFF2-40B4-BE49-F238E27FC236}">
                  <a16:creationId xmlns:a16="http://schemas.microsoft.com/office/drawing/2014/main" id="{163DF32A-33D2-B802-EE9D-6E1442D4995B}"/>
                </a:ext>
              </a:extLst>
            </p:cNvPr>
            <p:cNvSpPr/>
            <p:nvPr/>
          </p:nvSpPr>
          <p:spPr>
            <a:xfrm>
              <a:off x="3098618" y="2556588"/>
              <a:ext cx="304967" cy="2421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zh-CN" sz="1500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22</a:t>
              </a:r>
              <a:endParaRPr lang="zh-CN" altLang="en-US" sz="150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21CA7E00-612B-D797-B03E-73151349AFEB}"/>
              </a:ext>
            </a:extLst>
          </p:cNvPr>
          <p:cNvGrpSpPr>
            <a:grpSpLocks/>
          </p:cNvGrpSpPr>
          <p:nvPr/>
        </p:nvGrpSpPr>
        <p:grpSpPr bwMode="auto">
          <a:xfrm>
            <a:off x="8433939" y="5466886"/>
            <a:ext cx="480483" cy="480483"/>
            <a:chOff x="3072608" y="2489510"/>
            <a:chExt cx="359451" cy="360000"/>
          </a:xfrm>
          <a:solidFill>
            <a:srgbClr val="000000">
              <a:alpha val="80000"/>
            </a:srgbClr>
          </a:solidFill>
        </p:grpSpPr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6A498222-91EC-DE0E-1255-4CD128D288B9}"/>
                </a:ext>
              </a:extLst>
            </p:cNvPr>
            <p:cNvSpPr/>
            <p:nvPr/>
          </p:nvSpPr>
          <p:spPr>
            <a:xfrm>
              <a:off x="3072608" y="2489510"/>
              <a:ext cx="359451" cy="360000"/>
            </a:xfrm>
            <a:prstGeom prst="ellipse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50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A98CF710-2EBD-6561-9DBB-AD489154C9C7}"/>
                </a:ext>
              </a:extLst>
            </p:cNvPr>
            <p:cNvSpPr/>
            <p:nvPr/>
          </p:nvSpPr>
          <p:spPr>
            <a:xfrm>
              <a:off x="3090919" y="2555759"/>
              <a:ext cx="322828" cy="242130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zh-CN" sz="1500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Nil</a:t>
              </a:r>
              <a:endParaRPr lang="zh-CN" altLang="en-US" sz="150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cxnSp>
        <p:nvCxnSpPr>
          <p:cNvPr id="59" name="直接箭头连接符 58">
            <a:extLst>
              <a:ext uri="{FF2B5EF4-FFF2-40B4-BE49-F238E27FC236}">
                <a16:creationId xmlns:a16="http://schemas.microsoft.com/office/drawing/2014/main" id="{FC19B71A-9CE2-0D48-E3F8-46C31F03F7D0}"/>
              </a:ext>
            </a:extLst>
          </p:cNvPr>
          <p:cNvCxnSpPr>
            <a:cxnSpLocks/>
            <a:stCxn id="21" idx="3"/>
            <a:endCxn id="37" idx="0"/>
          </p:cNvCxnSpPr>
          <p:nvPr/>
        </p:nvCxnSpPr>
        <p:spPr>
          <a:xfrm flipH="1">
            <a:off x="4447303" y="5133031"/>
            <a:ext cx="312613" cy="332749"/>
          </a:xfrm>
          <a:prstGeom prst="straightConnector1">
            <a:avLst/>
          </a:prstGeom>
          <a:ln w="254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箭头连接符 59">
            <a:extLst>
              <a:ext uri="{FF2B5EF4-FFF2-40B4-BE49-F238E27FC236}">
                <a16:creationId xmlns:a16="http://schemas.microsoft.com/office/drawing/2014/main" id="{1FA7E306-4E10-E5A3-37F3-70C395F84D56}"/>
              </a:ext>
            </a:extLst>
          </p:cNvPr>
          <p:cNvCxnSpPr>
            <a:cxnSpLocks/>
            <a:stCxn id="21" idx="5"/>
            <a:endCxn id="40" idx="0"/>
          </p:cNvCxnSpPr>
          <p:nvPr/>
        </p:nvCxnSpPr>
        <p:spPr>
          <a:xfrm>
            <a:off x="5090842" y="5133031"/>
            <a:ext cx="291237" cy="333855"/>
          </a:xfrm>
          <a:prstGeom prst="straightConnector1">
            <a:avLst/>
          </a:prstGeom>
          <a:ln w="254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箭头连接符 60">
            <a:extLst>
              <a:ext uri="{FF2B5EF4-FFF2-40B4-BE49-F238E27FC236}">
                <a16:creationId xmlns:a16="http://schemas.microsoft.com/office/drawing/2014/main" id="{2F1F74AA-BDE1-C43D-7CD9-1A2B9EDBD5A2}"/>
              </a:ext>
            </a:extLst>
          </p:cNvPr>
          <p:cNvCxnSpPr>
            <a:cxnSpLocks/>
            <a:stCxn id="24" idx="3"/>
            <a:endCxn id="44" idx="0"/>
          </p:cNvCxnSpPr>
          <p:nvPr/>
        </p:nvCxnSpPr>
        <p:spPr>
          <a:xfrm flipH="1">
            <a:off x="6017299" y="5130686"/>
            <a:ext cx="336619" cy="333994"/>
          </a:xfrm>
          <a:prstGeom prst="straightConnector1">
            <a:avLst/>
          </a:prstGeom>
          <a:ln w="254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箭头连接符 61">
            <a:extLst>
              <a:ext uri="{FF2B5EF4-FFF2-40B4-BE49-F238E27FC236}">
                <a16:creationId xmlns:a16="http://schemas.microsoft.com/office/drawing/2014/main" id="{7846967F-D773-8119-F873-0156A1E750EB}"/>
              </a:ext>
            </a:extLst>
          </p:cNvPr>
          <p:cNvCxnSpPr>
            <a:cxnSpLocks/>
            <a:stCxn id="24" idx="5"/>
            <a:endCxn id="48" idx="0"/>
          </p:cNvCxnSpPr>
          <p:nvPr/>
        </p:nvCxnSpPr>
        <p:spPr>
          <a:xfrm>
            <a:off x="6684844" y="5130686"/>
            <a:ext cx="267231" cy="335100"/>
          </a:xfrm>
          <a:prstGeom prst="straightConnector1">
            <a:avLst/>
          </a:prstGeom>
          <a:ln w="254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箭头连接符 62">
            <a:extLst>
              <a:ext uri="{FF2B5EF4-FFF2-40B4-BE49-F238E27FC236}">
                <a16:creationId xmlns:a16="http://schemas.microsoft.com/office/drawing/2014/main" id="{05E872AA-C702-DE2E-EDE5-43EF18CF19E4}"/>
              </a:ext>
            </a:extLst>
          </p:cNvPr>
          <p:cNvCxnSpPr>
            <a:cxnSpLocks/>
            <a:stCxn id="27" idx="3"/>
            <a:endCxn id="51" idx="0"/>
          </p:cNvCxnSpPr>
          <p:nvPr/>
        </p:nvCxnSpPr>
        <p:spPr>
          <a:xfrm flipH="1">
            <a:off x="7739405" y="5131002"/>
            <a:ext cx="276753" cy="334778"/>
          </a:xfrm>
          <a:prstGeom prst="straightConnector1">
            <a:avLst/>
          </a:prstGeom>
          <a:ln w="254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箭头连接符 63">
            <a:extLst>
              <a:ext uri="{FF2B5EF4-FFF2-40B4-BE49-F238E27FC236}">
                <a16:creationId xmlns:a16="http://schemas.microsoft.com/office/drawing/2014/main" id="{9A0E60EB-BEB2-25F4-A91E-860A5B3CA559}"/>
              </a:ext>
            </a:extLst>
          </p:cNvPr>
          <p:cNvCxnSpPr>
            <a:cxnSpLocks/>
            <a:stCxn id="27" idx="5"/>
            <a:endCxn id="57" idx="0"/>
          </p:cNvCxnSpPr>
          <p:nvPr/>
        </p:nvCxnSpPr>
        <p:spPr>
          <a:xfrm>
            <a:off x="8347084" y="5131002"/>
            <a:ext cx="327097" cy="335884"/>
          </a:xfrm>
          <a:prstGeom prst="straightConnector1">
            <a:avLst/>
          </a:prstGeom>
          <a:ln w="254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5" name="组合 96">
            <a:extLst>
              <a:ext uri="{FF2B5EF4-FFF2-40B4-BE49-F238E27FC236}">
                <a16:creationId xmlns:a16="http://schemas.microsoft.com/office/drawing/2014/main" id="{88E4D443-6457-A6EC-C057-9B4EFA6D8CC8}"/>
              </a:ext>
            </a:extLst>
          </p:cNvPr>
          <p:cNvGrpSpPr>
            <a:grpSpLocks/>
          </p:cNvGrpSpPr>
          <p:nvPr/>
        </p:nvGrpSpPr>
        <p:grpSpPr bwMode="auto">
          <a:xfrm>
            <a:off x="3082880" y="5998459"/>
            <a:ext cx="478366" cy="480483"/>
            <a:chOff x="3072628" y="2489510"/>
            <a:chExt cx="359431" cy="360000"/>
          </a:xfrm>
          <a:solidFill>
            <a:srgbClr val="000000">
              <a:alpha val="80000"/>
            </a:srgbClr>
          </a:solidFill>
        </p:grpSpPr>
        <p:sp>
          <p:nvSpPr>
            <p:cNvPr id="66" name="椭圆 65">
              <a:extLst>
                <a:ext uri="{FF2B5EF4-FFF2-40B4-BE49-F238E27FC236}">
                  <a16:creationId xmlns:a16="http://schemas.microsoft.com/office/drawing/2014/main" id="{660D489D-E877-2EE4-7DBE-F00B174E99E7}"/>
                </a:ext>
              </a:extLst>
            </p:cNvPr>
            <p:cNvSpPr/>
            <p:nvPr/>
          </p:nvSpPr>
          <p:spPr>
            <a:xfrm>
              <a:off x="3072628" y="2489510"/>
              <a:ext cx="359431" cy="360000"/>
            </a:xfrm>
            <a:prstGeom prst="ellipse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50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67" name="矩形 66">
              <a:extLst>
                <a:ext uri="{FF2B5EF4-FFF2-40B4-BE49-F238E27FC236}">
                  <a16:creationId xmlns:a16="http://schemas.microsoft.com/office/drawing/2014/main" id="{9908738E-F32E-3B2B-E297-3923AAD5131E}"/>
                </a:ext>
              </a:extLst>
            </p:cNvPr>
            <p:cNvSpPr/>
            <p:nvPr/>
          </p:nvSpPr>
          <p:spPr>
            <a:xfrm>
              <a:off x="3089545" y="2555837"/>
              <a:ext cx="324238" cy="242130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zh-CN" sz="1500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Nil</a:t>
              </a:r>
              <a:endParaRPr lang="zh-CN" altLang="en-US" sz="150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grpSp>
        <p:nvGrpSpPr>
          <p:cNvPr id="68" name="组合 99">
            <a:extLst>
              <a:ext uri="{FF2B5EF4-FFF2-40B4-BE49-F238E27FC236}">
                <a16:creationId xmlns:a16="http://schemas.microsoft.com/office/drawing/2014/main" id="{7ECAD555-2963-B04F-AF64-BEFA25C13153}"/>
              </a:ext>
            </a:extLst>
          </p:cNvPr>
          <p:cNvGrpSpPr>
            <a:grpSpLocks/>
          </p:cNvGrpSpPr>
          <p:nvPr/>
        </p:nvGrpSpPr>
        <p:grpSpPr bwMode="auto">
          <a:xfrm>
            <a:off x="4016597" y="5999565"/>
            <a:ext cx="480483" cy="480483"/>
            <a:chOff x="3072608" y="2489510"/>
            <a:chExt cx="359451" cy="360000"/>
          </a:xfrm>
          <a:solidFill>
            <a:srgbClr val="000000">
              <a:alpha val="80000"/>
            </a:srgbClr>
          </a:solidFill>
        </p:grpSpPr>
        <p:sp>
          <p:nvSpPr>
            <p:cNvPr id="69" name="椭圆 68">
              <a:extLst>
                <a:ext uri="{FF2B5EF4-FFF2-40B4-BE49-F238E27FC236}">
                  <a16:creationId xmlns:a16="http://schemas.microsoft.com/office/drawing/2014/main" id="{6EC8852E-3178-7F11-E6C1-BEDDC5FF74F6}"/>
                </a:ext>
              </a:extLst>
            </p:cNvPr>
            <p:cNvSpPr/>
            <p:nvPr/>
          </p:nvSpPr>
          <p:spPr>
            <a:xfrm>
              <a:off x="3072608" y="2489510"/>
              <a:ext cx="359451" cy="360000"/>
            </a:xfrm>
            <a:prstGeom prst="ellipse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50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70" name="矩形 69">
              <a:extLst>
                <a:ext uri="{FF2B5EF4-FFF2-40B4-BE49-F238E27FC236}">
                  <a16:creationId xmlns:a16="http://schemas.microsoft.com/office/drawing/2014/main" id="{A29C04E0-7FC9-FA2E-989A-56841700A518}"/>
                </a:ext>
              </a:extLst>
            </p:cNvPr>
            <p:cNvSpPr/>
            <p:nvPr/>
          </p:nvSpPr>
          <p:spPr>
            <a:xfrm>
              <a:off x="3090921" y="2555008"/>
              <a:ext cx="322828" cy="242130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zh-CN" sz="1500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Nil</a:t>
              </a:r>
              <a:endParaRPr lang="zh-CN" altLang="en-US" sz="150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cxnSp>
        <p:nvCxnSpPr>
          <p:cNvPr id="71" name="!!!箭头2">
            <a:extLst>
              <a:ext uri="{FF2B5EF4-FFF2-40B4-BE49-F238E27FC236}">
                <a16:creationId xmlns:a16="http://schemas.microsoft.com/office/drawing/2014/main" id="{7AAA6604-80E0-F4CD-1DAA-83A7723C9D0B}"/>
              </a:ext>
            </a:extLst>
          </p:cNvPr>
          <p:cNvCxnSpPr>
            <a:cxnSpLocks/>
            <a:stCxn id="6" idx="3"/>
            <a:endCxn id="66" idx="0"/>
          </p:cNvCxnSpPr>
          <p:nvPr/>
        </p:nvCxnSpPr>
        <p:spPr>
          <a:xfrm flipH="1">
            <a:off x="3322063" y="5877615"/>
            <a:ext cx="318293" cy="120844"/>
          </a:xfrm>
          <a:prstGeom prst="straightConnector1">
            <a:avLst/>
          </a:prstGeom>
          <a:ln w="254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!!!箭头3">
            <a:extLst>
              <a:ext uri="{FF2B5EF4-FFF2-40B4-BE49-F238E27FC236}">
                <a16:creationId xmlns:a16="http://schemas.microsoft.com/office/drawing/2014/main" id="{DCB22731-F893-3D08-0EC5-334AC7533EEE}"/>
              </a:ext>
            </a:extLst>
          </p:cNvPr>
          <p:cNvCxnSpPr>
            <a:cxnSpLocks/>
            <a:stCxn id="6" idx="5"/>
            <a:endCxn id="69" idx="0"/>
          </p:cNvCxnSpPr>
          <p:nvPr/>
        </p:nvCxnSpPr>
        <p:spPr>
          <a:xfrm>
            <a:off x="3980109" y="5877615"/>
            <a:ext cx="276730" cy="121950"/>
          </a:xfrm>
          <a:prstGeom prst="straightConnector1">
            <a:avLst/>
          </a:prstGeom>
          <a:ln w="254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3" name="组合 96">
            <a:extLst>
              <a:ext uri="{FF2B5EF4-FFF2-40B4-BE49-F238E27FC236}">
                <a16:creationId xmlns:a16="http://schemas.microsoft.com/office/drawing/2014/main" id="{07202EA4-6663-2977-5459-19DB553FED2B}"/>
              </a:ext>
            </a:extLst>
          </p:cNvPr>
          <p:cNvGrpSpPr>
            <a:grpSpLocks/>
          </p:cNvGrpSpPr>
          <p:nvPr/>
        </p:nvGrpSpPr>
        <p:grpSpPr bwMode="auto">
          <a:xfrm>
            <a:off x="7132614" y="6011306"/>
            <a:ext cx="478366" cy="480483"/>
            <a:chOff x="3072628" y="2489510"/>
            <a:chExt cx="359431" cy="360000"/>
          </a:xfrm>
          <a:solidFill>
            <a:srgbClr val="000000">
              <a:alpha val="80000"/>
            </a:srgbClr>
          </a:solidFill>
        </p:grpSpPr>
        <p:sp>
          <p:nvSpPr>
            <p:cNvPr id="74" name="椭圆 73">
              <a:extLst>
                <a:ext uri="{FF2B5EF4-FFF2-40B4-BE49-F238E27FC236}">
                  <a16:creationId xmlns:a16="http://schemas.microsoft.com/office/drawing/2014/main" id="{BB11E0F1-5A51-233D-B932-F1224449785C}"/>
                </a:ext>
              </a:extLst>
            </p:cNvPr>
            <p:cNvSpPr/>
            <p:nvPr/>
          </p:nvSpPr>
          <p:spPr>
            <a:xfrm>
              <a:off x="3072628" y="2489510"/>
              <a:ext cx="359431" cy="360000"/>
            </a:xfrm>
            <a:prstGeom prst="ellipse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50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75" name="矩形 74">
              <a:extLst>
                <a:ext uri="{FF2B5EF4-FFF2-40B4-BE49-F238E27FC236}">
                  <a16:creationId xmlns:a16="http://schemas.microsoft.com/office/drawing/2014/main" id="{12C91019-98E1-58BF-0632-534E9F7A5FAC}"/>
                </a:ext>
              </a:extLst>
            </p:cNvPr>
            <p:cNvSpPr/>
            <p:nvPr/>
          </p:nvSpPr>
          <p:spPr>
            <a:xfrm>
              <a:off x="3089545" y="2555837"/>
              <a:ext cx="324238" cy="242130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zh-CN" sz="1500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Nil</a:t>
              </a:r>
              <a:endParaRPr lang="zh-CN" altLang="en-US" sz="150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grpSp>
        <p:nvGrpSpPr>
          <p:cNvPr id="76" name="组合 99">
            <a:extLst>
              <a:ext uri="{FF2B5EF4-FFF2-40B4-BE49-F238E27FC236}">
                <a16:creationId xmlns:a16="http://schemas.microsoft.com/office/drawing/2014/main" id="{2216EB50-96DE-2AA9-FCAF-0E3AD80EF0ED}"/>
              </a:ext>
            </a:extLst>
          </p:cNvPr>
          <p:cNvGrpSpPr>
            <a:grpSpLocks/>
          </p:cNvGrpSpPr>
          <p:nvPr/>
        </p:nvGrpSpPr>
        <p:grpSpPr bwMode="auto">
          <a:xfrm>
            <a:off x="7932299" y="5998458"/>
            <a:ext cx="480483" cy="480483"/>
            <a:chOff x="3072608" y="2489510"/>
            <a:chExt cx="359451" cy="360000"/>
          </a:xfrm>
          <a:solidFill>
            <a:srgbClr val="000000">
              <a:alpha val="80000"/>
            </a:srgbClr>
          </a:solidFill>
        </p:grpSpPr>
        <p:sp>
          <p:nvSpPr>
            <p:cNvPr id="77" name="椭圆 76">
              <a:extLst>
                <a:ext uri="{FF2B5EF4-FFF2-40B4-BE49-F238E27FC236}">
                  <a16:creationId xmlns:a16="http://schemas.microsoft.com/office/drawing/2014/main" id="{7A3F4982-F275-DD85-E8E3-42E476D36984}"/>
                </a:ext>
              </a:extLst>
            </p:cNvPr>
            <p:cNvSpPr/>
            <p:nvPr/>
          </p:nvSpPr>
          <p:spPr>
            <a:xfrm>
              <a:off x="3072608" y="2489510"/>
              <a:ext cx="359451" cy="360000"/>
            </a:xfrm>
            <a:prstGeom prst="ellipse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50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78" name="矩形 77">
              <a:extLst>
                <a:ext uri="{FF2B5EF4-FFF2-40B4-BE49-F238E27FC236}">
                  <a16:creationId xmlns:a16="http://schemas.microsoft.com/office/drawing/2014/main" id="{D5BB064F-D741-DAB6-C85F-ECF0F72CFA9D}"/>
                </a:ext>
              </a:extLst>
            </p:cNvPr>
            <p:cNvSpPr/>
            <p:nvPr/>
          </p:nvSpPr>
          <p:spPr>
            <a:xfrm>
              <a:off x="3090921" y="2555008"/>
              <a:ext cx="322828" cy="242130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zh-CN" sz="1500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Nil</a:t>
              </a:r>
              <a:endParaRPr lang="zh-CN" altLang="en-US" sz="150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cxnSp>
        <p:nvCxnSpPr>
          <p:cNvPr id="79" name="!!!箭头2">
            <a:extLst>
              <a:ext uri="{FF2B5EF4-FFF2-40B4-BE49-F238E27FC236}">
                <a16:creationId xmlns:a16="http://schemas.microsoft.com/office/drawing/2014/main" id="{FAD1422C-C270-2732-16C0-F029A426E4E5}"/>
              </a:ext>
            </a:extLst>
          </p:cNvPr>
          <p:cNvCxnSpPr>
            <a:cxnSpLocks/>
            <a:stCxn id="51" idx="3"/>
            <a:endCxn id="74" idx="0"/>
          </p:cNvCxnSpPr>
          <p:nvPr/>
        </p:nvCxnSpPr>
        <p:spPr>
          <a:xfrm flipH="1">
            <a:off x="7371797" y="5875898"/>
            <a:ext cx="198480" cy="135408"/>
          </a:xfrm>
          <a:prstGeom prst="straightConnector1">
            <a:avLst/>
          </a:prstGeom>
          <a:ln w="254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!!!箭头3">
            <a:extLst>
              <a:ext uri="{FF2B5EF4-FFF2-40B4-BE49-F238E27FC236}">
                <a16:creationId xmlns:a16="http://schemas.microsoft.com/office/drawing/2014/main" id="{1193E8E4-FF9B-DBF2-5FFB-1DF73B21DDA1}"/>
              </a:ext>
            </a:extLst>
          </p:cNvPr>
          <p:cNvCxnSpPr>
            <a:cxnSpLocks/>
            <a:stCxn id="51" idx="5"/>
            <a:endCxn id="77" idx="0"/>
          </p:cNvCxnSpPr>
          <p:nvPr/>
        </p:nvCxnSpPr>
        <p:spPr>
          <a:xfrm>
            <a:off x="7908533" y="5875898"/>
            <a:ext cx="264008" cy="122560"/>
          </a:xfrm>
          <a:prstGeom prst="straightConnector1">
            <a:avLst/>
          </a:prstGeom>
          <a:ln w="254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5925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2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"/>
                            </p:stCondLst>
                            <p:childTnLst>
                              <p:par>
                                <p:cTn id="3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2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2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"/>
                            </p:stCondLst>
                            <p:childTnLst>
                              <p:par>
                                <p:cTn id="4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2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2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2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600"/>
                            </p:stCondLst>
                            <p:childTnLst>
                              <p:par>
                                <p:cTn id="5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2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2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2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2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800"/>
                            </p:stCondLst>
                            <p:childTnLst>
                              <p:par>
                                <p:cTn id="6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0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6" dur="2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9" dur="2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2" dur="2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5" dur="2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8" dur="2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1" dur="2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000"/>
                            </p:stCondLst>
                            <p:childTnLst>
                              <p:par>
                                <p:cTn id="9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5" dur="2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8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1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4" dur="2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7" dur="2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0" dur="2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3" dur="2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6" dur="2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1200"/>
                            </p:stCondLst>
                            <p:childTnLst>
                              <p:par>
                                <p:cTn id="11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0" dur="2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3" dur="2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6" dur="2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9" dur="2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1400"/>
                            </p:stCondLst>
                            <p:childTnLst>
                              <p:par>
                                <p:cTn id="13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3" dur="2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6" dur="2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9" dur="2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2" dur="2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2" grpId="0" animBg="1"/>
      <p:bldP spid="17" grpId="0" animBg="1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!!!泛型类">
            <a:extLst>
              <a:ext uri="{FF2B5EF4-FFF2-40B4-BE49-F238E27FC236}">
                <a16:creationId xmlns:a16="http://schemas.microsoft.com/office/drawing/2014/main" id="{A2E487F3-C6D4-828B-E65B-55EB0A9300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880" y="1002232"/>
            <a:ext cx="2089470" cy="517190"/>
          </a:xfrm>
        </p:spPr>
        <p:txBody>
          <a:bodyPr/>
          <a:lstStyle/>
          <a:p>
            <a:r>
              <a:rPr lang="zh-CN" altLang="en-US" dirty="0"/>
              <a:t>数据结构（</a:t>
            </a:r>
          </a:p>
        </p:txBody>
      </p:sp>
      <p:sp>
        <p:nvSpPr>
          <p:cNvPr id="45" name="!!!泛型类">
            <a:extLst>
              <a:ext uri="{FF2B5EF4-FFF2-40B4-BE49-F238E27FC236}">
                <a16:creationId xmlns:a16="http://schemas.microsoft.com/office/drawing/2014/main" id="{000F737A-DA2F-FD9F-A5D6-00AE7C6D8598}"/>
              </a:ext>
            </a:extLst>
          </p:cNvPr>
          <p:cNvSpPr txBox="1">
            <a:spLocks/>
          </p:cNvSpPr>
          <p:nvPr/>
        </p:nvSpPr>
        <p:spPr>
          <a:xfrm>
            <a:off x="2799690" y="1002232"/>
            <a:ext cx="322882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）</a:t>
            </a:r>
          </a:p>
        </p:txBody>
      </p:sp>
      <p:sp>
        <p:nvSpPr>
          <p:cNvPr id="10" name="!!!泛型类">
            <a:extLst>
              <a:ext uri="{FF2B5EF4-FFF2-40B4-BE49-F238E27FC236}">
                <a16:creationId xmlns:a16="http://schemas.microsoft.com/office/drawing/2014/main" id="{DB3D8895-9BC0-F969-4578-9670B6FE6E3E}"/>
              </a:ext>
            </a:extLst>
          </p:cNvPr>
          <p:cNvSpPr txBox="1">
            <a:spLocks/>
          </p:cNvSpPr>
          <p:nvPr/>
        </p:nvSpPr>
        <p:spPr>
          <a:xfrm>
            <a:off x="2508090" y="1002232"/>
            <a:ext cx="565470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树</a:t>
            </a:r>
          </a:p>
        </p:txBody>
      </p:sp>
      <p:sp>
        <p:nvSpPr>
          <p:cNvPr id="16" name="!!!泛型类">
            <a:extLst>
              <a:ext uri="{FF2B5EF4-FFF2-40B4-BE49-F238E27FC236}">
                <a16:creationId xmlns:a16="http://schemas.microsoft.com/office/drawing/2014/main" id="{FA8F306F-6B20-0510-1228-FEA190732E2F}"/>
              </a:ext>
            </a:extLst>
          </p:cNvPr>
          <p:cNvSpPr txBox="1">
            <a:spLocks/>
          </p:cNvSpPr>
          <p:nvPr/>
        </p:nvSpPr>
        <p:spPr>
          <a:xfrm>
            <a:off x="1995422" y="1002232"/>
            <a:ext cx="693612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红黑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2144A67E-AE6F-DACA-FD46-67CAB2A48726}"/>
              </a:ext>
            </a:extLst>
          </p:cNvPr>
          <p:cNvSpPr txBox="1"/>
          <p:nvPr/>
        </p:nvSpPr>
        <p:spPr>
          <a:xfrm>
            <a:off x="1350169" y="1617613"/>
            <a:ext cx="10451306" cy="1535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红黑树是一种自平衡的二叉查找树，是计算机科学中用到的一种数据结构。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1972</a:t>
            </a: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年出现，当时被称之为平衡二叉</a:t>
            </a:r>
            <a:r>
              <a:rPr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B</a:t>
            </a: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树。后来，</a:t>
            </a:r>
            <a:r>
              <a:rPr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1978</a:t>
            </a: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年被修改为如今的</a:t>
            </a:r>
            <a:r>
              <a:rPr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"</a:t>
            </a: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红黑树</a:t>
            </a:r>
            <a:r>
              <a:rPr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"</a:t>
            </a: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。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它是一种特殊的二叉查找树，红黑树的每一个节点上都有存储位表示节点的颜色，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600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每一个节点可以是红或者黑</a:t>
            </a: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；红黑树</a:t>
            </a:r>
            <a:r>
              <a:rPr lang="zh-CN" altLang="en-US" sz="1600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不是高度平衡的</a:t>
            </a: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，它的平衡是通过</a:t>
            </a:r>
            <a:r>
              <a:rPr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"</a:t>
            </a:r>
            <a:r>
              <a:rPr lang="zh-CN" altLang="en-US" sz="1600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红黑规则</a:t>
            </a:r>
            <a:r>
              <a:rPr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"</a:t>
            </a: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进行实现的</a:t>
            </a: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64ABC835-6177-59EF-7E50-587AF0E0A9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6367" y="7264400"/>
            <a:ext cx="6623051" cy="314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E46F6B1-FF78-940B-D147-E9854D8FCF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78690" y="4509987"/>
            <a:ext cx="4617310" cy="796436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高度平衡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当左右子树高度差超过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时，通过旋转保持平衡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DF54423E-9C57-446C-90E2-DDEDD36531B5}"/>
              </a:ext>
            </a:extLst>
          </p:cNvPr>
          <p:cNvSpPr/>
          <p:nvPr/>
        </p:nvSpPr>
        <p:spPr>
          <a:xfrm>
            <a:off x="6984140" y="4536760"/>
            <a:ext cx="3555415" cy="11657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是一个二叉查找树：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但是不是高度平衡的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条件：</a:t>
            </a:r>
            <a:r>
              <a:rPr lang="zh-CN" altLang="en-US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特有的红黑规则</a:t>
            </a:r>
            <a:endParaRPr lang="en-US" altLang="zh-CN" sz="1600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4" name="圆角矩形 5">
            <a:extLst>
              <a:ext uri="{FF2B5EF4-FFF2-40B4-BE49-F238E27FC236}">
                <a16:creationId xmlns:a16="http://schemas.microsoft.com/office/drawing/2014/main" id="{5027029B-6643-6694-A8FB-A72B0117B6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20450" y="3909284"/>
            <a:ext cx="1640681" cy="444791"/>
          </a:xfrm>
          <a:prstGeom prst="roundRect">
            <a:avLst>
              <a:gd name="adj" fmla="val 16667"/>
            </a:avLst>
          </a:prstGeom>
          <a:solidFill>
            <a:srgbClr val="C00000"/>
          </a:solidFill>
          <a:ln w="9525">
            <a:noFill/>
            <a:round/>
            <a:headEnd/>
            <a:tailEnd/>
          </a:ln>
          <a:effectLst>
            <a:outerShdw dist="63500" dir="5400000" algn="ctr" rotWithShape="0">
              <a:srgbClr val="000000">
                <a:alpha val="10999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zh-CN" altLang="en-US" sz="160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平衡二叉树：</a:t>
            </a:r>
          </a:p>
        </p:txBody>
      </p:sp>
      <p:sp>
        <p:nvSpPr>
          <p:cNvPr id="5" name="圆角矩形 5">
            <a:extLst>
              <a:ext uri="{FF2B5EF4-FFF2-40B4-BE49-F238E27FC236}">
                <a16:creationId xmlns:a16="http://schemas.microsoft.com/office/drawing/2014/main" id="{ACB628CD-1D42-05C8-71D7-1331883057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54425" y="3909284"/>
            <a:ext cx="1260825" cy="444791"/>
          </a:xfrm>
          <a:prstGeom prst="roundRect">
            <a:avLst>
              <a:gd name="adj" fmla="val 16667"/>
            </a:avLst>
          </a:prstGeom>
          <a:solidFill>
            <a:srgbClr val="0070C0"/>
          </a:solidFill>
          <a:ln w="9525">
            <a:noFill/>
            <a:round/>
            <a:headEnd/>
            <a:tailEnd/>
          </a:ln>
          <a:effectLst>
            <a:outerShdw dist="63500" dir="5400000" algn="ctr" rotWithShape="0">
              <a:srgbClr val="000000">
                <a:alpha val="10999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zh-CN" altLang="en-US" sz="160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红黑树：</a:t>
            </a:r>
          </a:p>
        </p:txBody>
      </p:sp>
    </p:spTree>
    <p:extLst>
      <p:ext uri="{BB962C8B-B14F-4D97-AF65-F5344CB8AC3E}">
        <p14:creationId xmlns:p14="http://schemas.microsoft.com/office/powerpoint/2010/main" val="33511691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withEffect" p14:presetBounceEnd="42857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857">
                                          <p:cBhvr additive="base">
                                            <p:cTn id="7" dur="7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857">
                                          <p:cBhvr additive="base">
                                            <p:cTn id="8" dur="7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3" dur="500"/>
                                            <p:tgtEl>
                                              <p:spTgt spid="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4" fill="hold">
                          <p:stCondLst>
                            <p:cond delay="indefinite"/>
                          </p:stCondLst>
                          <p:childTnLst>
                            <p:par>
                              <p:cTn id="1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6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8" dur="500"/>
                                            <p:tgtEl>
                                              <p:spTgt spid="2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20" presetID="1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500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23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25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7" dur="500"/>
                                            <p:tgtEl>
                                              <p:spTgt spid="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8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9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1" dur="500"/>
                                            <p:tgtEl>
                                              <p:spTgt spid="3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2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33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5" dur="500"/>
                                            <p:tgtEl>
                                              <p:spTgt spid="3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5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3" dur="500"/>
                                            <p:tgtEl>
                                              <p:spTgt spid="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4" fill="hold">
                          <p:stCondLst>
                            <p:cond delay="indefinite"/>
                          </p:stCondLst>
                          <p:childTnLst>
                            <p:par>
                              <p:cTn id="1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6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8" dur="500"/>
                                            <p:tgtEl>
                                              <p:spTgt spid="2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20" presetID="1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500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23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25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7" dur="500"/>
                                            <p:tgtEl>
                                              <p:spTgt spid="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8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9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1" dur="500"/>
                                            <p:tgtEl>
                                              <p:spTgt spid="3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2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33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5" dur="500"/>
                                            <p:tgtEl>
                                              <p:spTgt spid="3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5" grpId="0" animBg="1"/>
        </p:bldLst>
      </p:timing>
    </mc:Fallback>
  </mc:AlternateContent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!!!泛型类">
            <a:extLst>
              <a:ext uri="{FF2B5EF4-FFF2-40B4-BE49-F238E27FC236}">
                <a16:creationId xmlns:a16="http://schemas.microsoft.com/office/drawing/2014/main" id="{A2E487F3-C6D4-828B-E65B-55EB0A9300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880" y="1002232"/>
            <a:ext cx="2089470" cy="517190"/>
          </a:xfrm>
        </p:spPr>
        <p:txBody>
          <a:bodyPr/>
          <a:lstStyle/>
          <a:p>
            <a:r>
              <a:rPr lang="zh-CN" altLang="en-US" dirty="0"/>
              <a:t>数据结构（</a:t>
            </a:r>
          </a:p>
        </p:txBody>
      </p:sp>
      <p:sp>
        <p:nvSpPr>
          <p:cNvPr id="45" name="!!!泛型类">
            <a:extLst>
              <a:ext uri="{FF2B5EF4-FFF2-40B4-BE49-F238E27FC236}">
                <a16:creationId xmlns:a16="http://schemas.microsoft.com/office/drawing/2014/main" id="{000F737A-DA2F-FD9F-A5D6-00AE7C6D8598}"/>
              </a:ext>
            </a:extLst>
          </p:cNvPr>
          <p:cNvSpPr txBox="1">
            <a:spLocks/>
          </p:cNvSpPr>
          <p:nvPr/>
        </p:nvSpPr>
        <p:spPr>
          <a:xfrm>
            <a:off x="2799690" y="1002232"/>
            <a:ext cx="322882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）</a:t>
            </a:r>
          </a:p>
        </p:txBody>
      </p:sp>
      <p:sp>
        <p:nvSpPr>
          <p:cNvPr id="10" name="!!!泛型类">
            <a:extLst>
              <a:ext uri="{FF2B5EF4-FFF2-40B4-BE49-F238E27FC236}">
                <a16:creationId xmlns:a16="http://schemas.microsoft.com/office/drawing/2014/main" id="{DB3D8895-9BC0-F969-4578-9670B6FE6E3E}"/>
              </a:ext>
            </a:extLst>
          </p:cNvPr>
          <p:cNvSpPr txBox="1">
            <a:spLocks/>
          </p:cNvSpPr>
          <p:nvPr/>
        </p:nvSpPr>
        <p:spPr>
          <a:xfrm>
            <a:off x="2508090" y="1002232"/>
            <a:ext cx="565470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树</a:t>
            </a:r>
          </a:p>
        </p:txBody>
      </p:sp>
      <p:sp>
        <p:nvSpPr>
          <p:cNvPr id="16" name="!!!泛型类">
            <a:extLst>
              <a:ext uri="{FF2B5EF4-FFF2-40B4-BE49-F238E27FC236}">
                <a16:creationId xmlns:a16="http://schemas.microsoft.com/office/drawing/2014/main" id="{FA8F306F-6B20-0510-1228-FEA190732E2F}"/>
              </a:ext>
            </a:extLst>
          </p:cNvPr>
          <p:cNvSpPr txBox="1">
            <a:spLocks/>
          </p:cNvSpPr>
          <p:nvPr/>
        </p:nvSpPr>
        <p:spPr>
          <a:xfrm>
            <a:off x="1995422" y="1002232"/>
            <a:ext cx="693612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红黑</a:t>
            </a:r>
          </a:p>
        </p:txBody>
      </p:sp>
      <p:sp>
        <p:nvSpPr>
          <p:cNvPr id="9" name="!!!泛型类">
            <a:extLst>
              <a:ext uri="{FF2B5EF4-FFF2-40B4-BE49-F238E27FC236}">
                <a16:creationId xmlns:a16="http://schemas.microsoft.com/office/drawing/2014/main" id="{423EC7F6-282A-6C2F-9A82-8B985ADFDE35}"/>
              </a:ext>
            </a:extLst>
          </p:cNvPr>
          <p:cNvSpPr txBox="1">
            <a:spLocks/>
          </p:cNvSpPr>
          <p:nvPr/>
        </p:nvSpPr>
        <p:spPr>
          <a:xfrm>
            <a:off x="2988857" y="1002232"/>
            <a:ext cx="1250790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红黑规则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AD2B71B9-1789-0B31-E600-F81A023ECB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5854" y="1753069"/>
            <a:ext cx="2238372" cy="427105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>
              <a:lnSpc>
                <a:spcPct val="150000"/>
              </a:lnSpc>
              <a:buFont typeface="+mj-ea"/>
              <a:buAutoNum type="circleNumDbPlain" startAt="2"/>
              <a:defRPr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根节点必须是黑色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8E240DB9-D216-CDC7-4775-9CFDCBB213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5851" y="1329152"/>
            <a:ext cx="3943349" cy="427105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>
              <a:lnSpc>
                <a:spcPct val="150000"/>
              </a:lnSpc>
              <a:buFont typeface="+mj-ea"/>
              <a:buAutoNum type="circleNumDbPlain"/>
              <a:defRPr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每一个节点是红色的，或者是黑色的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60799EB5-E962-4378-24A8-C4150EDB11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5851" y="2180297"/>
            <a:ext cx="11106149" cy="427105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>
              <a:lnSpc>
                <a:spcPct val="150000"/>
              </a:lnSpc>
              <a:buFont typeface="+mj-ea"/>
              <a:buAutoNum type="circleNumDbPlain" startAt="3"/>
              <a:defRPr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如果一个节点没有子节点或者父节点，则该节点相应的指针属性值为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Nil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，这些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Nil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视为叶节点，每个叶节点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(Nil)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是黑色的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4ECEE473-2BF5-5F2E-DEC7-9EF267FAF3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5851" y="3038317"/>
            <a:ext cx="8477250" cy="427105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>
              <a:lnSpc>
                <a:spcPct val="150000"/>
              </a:lnSpc>
              <a:buFont typeface="+mj-ea"/>
              <a:buAutoNum type="circleNumDbPlain" startAt="5"/>
              <a:defRPr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对每一个节点，从该节点到其所有后代叶节点的简单路径上，均包含相同数目的黑色节点；</a:t>
            </a:r>
            <a:endParaRPr lang="zh-CN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BCD4F317-364D-2302-D9D8-7A464D4DE5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5852" y="2613824"/>
            <a:ext cx="8388350" cy="427105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>
              <a:lnSpc>
                <a:spcPct val="150000"/>
              </a:lnSpc>
              <a:buFont typeface="+mj-ea"/>
              <a:buAutoNum type="circleNumDbPlain" startAt="4"/>
              <a:defRPr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如果某一个节点是红色，那么它的子节点必须是黑色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不能出现两个红色节点相连的情况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</a:t>
            </a:r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C228454C-9279-ABCA-93A1-8FD8432DE078}"/>
              </a:ext>
            </a:extLst>
          </p:cNvPr>
          <p:cNvCxnSpPr>
            <a:cxnSpLocks/>
            <a:stCxn id="94" idx="3"/>
            <a:endCxn id="96" idx="7"/>
          </p:cNvCxnSpPr>
          <p:nvPr/>
        </p:nvCxnSpPr>
        <p:spPr>
          <a:xfrm flipH="1">
            <a:off x="2135830" y="3915961"/>
            <a:ext cx="1320271" cy="222449"/>
          </a:xfrm>
          <a:prstGeom prst="straightConnector1">
            <a:avLst/>
          </a:prstGeom>
          <a:ln w="254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9" name="组合 96">
            <a:extLst>
              <a:ext uri="{FF2B5EF4-FFF2-40B4-BE49-F238E27FC236}">
                <a16:creationId xmlns:a16="http://schemas.microsoft.com/office/drawing/2014/main" id="{9D820906-171B-5C70-EBF4-6226C20EE6AD}"/>
              </a:ext>
            </a:extLst>
          </p:cNvPr>
          <p:cNvGrpSpPr>
            <a:grpSpLocks/>
          </p:cNvGrpSpPr>
          <p:nvPr/>
        </p:nvGrpSpPr>
        <p:grpSpPr bwMode="auto">
          <a:xfrm>
            <a:off x="480138" y="5645066"/>
            <a:ext cx="478366" cy="480483"/>
            <a:chOff x="3072628" y="2489510"/>
            <a:chExt cx="359431" cy="360000"/>
          </a:xfrm>
          <a:solidFill>
            <a:srgbClr val="000000">
              <a:alpha val="80000"/>
            </a:srgbClr>
          </a:solidFill>
        </p:grpSpPr>
        <p:sp>
          <p:nvSpPr>
            <p:cNvPr id="90" name="椭圆 89">
              <a:extLst>
                <a:ext uri="{FF2B5EF4-FFF2-40B4-BE49-F238E27FC236}">
                  <a16:creationId xmlns:a16="http://schemas.microsoft.com/office/drawing/2014/main" id="{A47EFBC6-265A-555E-10B2-D474ED391069}"/>
                </a:ext>
              </a:extLst>
            </p:cNvPr>
            <p:cNvSpPr/>
            <p:nvPr/>
          </p:nvSpPr>
          <p:spPr>
            <a:xfrm>
              <a:off x="3072628" y="2489510"/>
              <a:ext cx="359431" cy="360000"/>
            </a:xfrm>
            <a:prstGeom prst="ellipse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50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91" name="矩形 90">
              <a:extLst>
                <a:ext uri="{FF2B5EF4-FFF2-40B4-BE49-F238E27FC236}">
                  <a16:creationId xmlns:a16="http://schemas.microsoft.com/office/drawing/2014/main" id="{B5D7985D-8D8D-5AED-6B4B-09C29146384E}"/>
                </a:ext>
              </a:extLst>
            </p:cNvPr>
            <p:cNvSpPr/>
            <p:nvPr/>
          </p:nvSpPr>
          <p:spPr>
            <a:xfrm>
              <a:off x="3089545" y="2555837"/>
              <a:ext cx="324238" cy="242130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zh-CN" sz="1500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Nil</a:t>
              </a:r>
              <a:endParaRPr lang="zh-CN" altLang="en-US" sz="150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sp>
        <p:nvSpPr>
          <p:cNvPr id="92" name="!!!6">
            <a:extLst>
              <a:ext uri="{FF2B5EF4-FFF2-40B4-BE49-F238E27FC236}">
                <a16:creationId xmlns:a16="http://schemas.microsoft.com/office/drawing/2014/main" id="{D1301CBD-8795-42BC-146A-FA99A5872358}"/>
              </a:ext>
            </a:extLst>
          </p:cNvPr>
          <p:cNvSpPr/>
          <p:nvPr/>
        </p:nvSpPr>
        <p:spPr bwMode="auto">
          <a:xfrm>
            <a:off x="1413855" y="5646172"/>
            <a:ext cx="480483" cy="480483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50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6</a:t>
            </a:r>
            <a:endParaRPr lang="zh-CN" altLang="en-US" sz="1500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grpSp>
        <p:nvGrpSpPr>
          <p:cNvPr id="93" name="组合 92">
            <a:extLst>
              <a:ext uri="{FF2B5EF4-FFF2-40B4-BE49-F238E27FC236}">
                <a16:creationId xmlns:a16="http://schemas.microsoft.com/office/drawing/2014/main" id="{2F510035-6C2E-46EE-E031-F05DC733E26B}"/>
              </a:ext>
            </a:extLst>
          </p:cNvPr>
          <p:cNvGrpSpPr/>
          <p:nvPr/>
        </p:nvGrpSpPr>
        <p:grpSpPr>
          <a:xfrm>
            <a:off x="3387564" y="3516498"/>
            <a:ext cx="468000" cy="468000"/>
            <a:chOff x="5140415" y="2419189"/>
            <a:chExt cx="468000" cy="468000"/>
          </a:xfrm>
          <a:solidFill>
            <a:srgbClr val="000000">
              <a:alpha val="80000"/>
            </a:srgbClr>
          </a:solidFill>
        </p:grpSpPr>
        <p:sp>
          <p:nvSpPr>
            <p:cNvPr id="94" name="椭圆 93">
              <a:extLst>
                <a:ext uri="{FF2B5EF4-FFF2-40B4-BE49-F238E27FC236}">
                  <a16:creationId xmlns:a16="http://schemas.microsoft.com/office/drawing/2014/main" id="{D773EEF9-B475-0E46-1E38-CBCAA6F34A0E}"/>
                </a:ext>
              </a:extLst>
            </p:cNvPr>
            <p:cNvSpPr/>
            <p:nvPr/>
          </p:nvSpPr>
          <p:spPr>
            <a:xfrm>
              <a:off x="5140415" y="2419189"/>
              <a:ext cx="468000" cy="468000"/>
            </a:xfrm>
            <a:prstGeom prst="ellipse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50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95" name="文本框 94">
              <a:extLst>
                <a:ext uri="{FF2B5EF4-FFF2-40B4-BE49-F238E27FC236}">
                  <a16:creationId xmlns:a16="http://schemas.microsoft.com/office/drawing/2014/main" id="{BEE5196C-B816-E9D7-A211-9FD4BCFF89F7}"/>
                </a:ext>
              </a:extLst>
            </p:cNvPr>
            <p:cNvSpPr txBox="1"/>
            <p:nvPr/>
          </p:nvSpPr>
          <p:spPr>
            <a:xfrm>
              <a:off x="5140415" y="2491590"/>
              <a:ext cx="468000" cy="3231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zh-CN" sz="1500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13</a:t>
              </a:r>
              <a:endParaRPr lang="zh-CN" altLang="en-US" sz="150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sp>
        <p:nvSpPr>
          <p:cNvPr id="96" name="椭圆 95">
            <a:extLst>
              <a:ext uri="{FF2B5EF4-FFF2-40B4-BE49-F238E27FC236}">
                <a16:creationId xmlns:a16="http://schemas.microsoft.com/office/drawing/2014/main" id="{3267D967-5882-0F74-1287-253B9CE49622}"/>
              </a:ext>
            </a:extLst>
          </p:cNvPr>
          <p:cNvSpPr/>
          <p:nvPr/>
        </p:nvSpPr>
        <p:spPr>
          <a:xfrm>
            <a:off x="1736367" y="4069873"/>
            <a:ext cx="468000" cy="468000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50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8</a:t>
            </a:r>
            <a:endParaRPr lang="zh-CN" altLang="en-US" sz="1500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grpSp>
        <p:nvGrpSpPr>
          <p:cNvPr id="97" name="组合 96">
            <a:extLst>
              <a:ext uri="{FF2B5EF4-FFF2-40B4-BE49-F238E27FC236}">
                <a16:creationId xmlns:a16="http://schemas.microsoft.com/office/drawing/2014/main" id="{768F9B80-9730-A72D-7B4D-59005EABE184}"/>
              </a:ext>
            </a:extLst>
          </p:cNvPr>
          <p:cNvGrpSpPr/>
          <p:nvPr/>
        </p:nvGrpSpPr>
        <p:grpSpPr>
          <a:xfrm>
            <a:off x="4960663" y="4068836"/>
            <a:ext cx="470602" cy="468000"/>
            <a:chOff x="5738262" y="3531886"/>
            <a:chExt cx="470602" cy="468000"/>
          </a:xfrm>
        </p:grpSpPr>
        <p:sp>
          <p:nvSpPr>
            <p:cNvPr id="98" name="椭圆 97">
              <a:extLst>
                <a:ext uri="{FF2B5EF4-FFF2-40B4-BE49-F238E27FC236}">
                  <a16:creationId xmlns:a16="http://schemas.microsoft.com/office/drawing/2014/main" id="{3F0BE71B-62EC-898A-1B95-48DBC01F9552}"/>
                </a:ext>
              </a:extLst>
            </p:cNvPr>
            <p:cNvSpPr/>
            <p:nvPr/>
          </p:nvSpPr>
          <p:spPr>
            <a:xfrm>
              <a:off x="5738262" y="3531886"/>
              <a:ext cx="468000" cy="468000"/>
            </a:xfrm>
            <a:prstGeom prst="ellipse">
              <a:avLst/>
            </a:prstGeom>
            <a:solidFill>
              <a:srgbClr val="FF00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50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99" name="文本框 98">
              <a:extLst>
                <a:ext uri="{FF2B5EF4-FFF2-40B4-BE49-F238E27FC236}">
                  <a16:creationId xmlns:a16="http://schemas.microsoft.com/office/drawing/2014/main" id="{DE8524FD-A07D-DB07-2D72-D4946EEE34AE}"/>
                </a:ext>
              </a:extLst>
            </p:cNvPr>
            <p:cNvSpPr txBox="1"/>
            <p:nvPr/>
          </p:nvSpPr>
          <p:spPr>
            <a:xfrm>
              <a:off x="5740864" y="3603554"/>
              <a:ext cx="468000" cy="3231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zh-CN" sz="1500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17</a:t>
              </a:r>
              <a:endParaRPr lang="zh-CN" altLang="en-US" sz="150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sp>
        <p:nvSpPr>
          <p:cNvPr id="100" name="椭圆 99">
            <a:extLst>
              <a:ext uri="{FF2B5EF4-FFF2-40B4-BE49-F238E27FC236}">
                <a16:creationId xmlns:a16="http://schemas.microsoft.com/office/drawing/2014/main" id="{C5AA8D56-370A-450A-AC20-0B279BA43132}"/>
              </a:ext>
            </a:extLst>
          </p:cNvPr>
          <p:cNvSpPr/>
          <p:nvPr/>
        </p:nvSpPr>
        <p:spPr>
          <a:xfrm>
            <a:off x="959560" y="4912647"/>
            <a:ext cx="468000" cy="468000"/>
          </a:xfrm>
          <a:prstGeom prst="ellipse">
            <a:avLst/>
          </a:prstGeom>
          <a:solidFill>
            <a:srgbClr val="000000">
              <a:alpha val="80000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50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</a:t>
            </a:r>
            <a:endParaRPr lang="zh-CN" altLang="en-US" sz="1500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grpSp>
        <p:nvGrpSpPr>
          <p:cNvPr id="101" name="组合 100">
            <a:extLst>
              <a:ext uri="{FF2B5EF4-FFF2-40B4-BE49-F238E27FC236}">
                <a16:creationId xmlns:a16="http://schemas.microsoft.com/office/drawing/2014/main" id="{9A0D4982-8A1B-83B7-E22B-A7B835EC3764}"/>
              </a:ext>
            </a:extLst>
          </p:cNvPr>
          <p:cNvGrpSpPr/>
          <p:nvPr/>
        </p:nvGrpSpPr>
        <p:grpSpPr>
          <a:xfrm>
            <a:off x="2535243" y="4912243"/>
            <a:ext cx="468000" cy="468000"/>
            <a:chOff x="5738262" y="3531886"/>
            <a:chExt cx="468000" cy="468000"/>
          </a:xfrm>
          <a:solidFill>
            <a:srgbClr val="000000">
              <a:alpha val="80000"/>
            </a:srgbClr>
          </a:solidFill>
        </p:grpSpPr>
        <p:sp>
          <p:nvSpPr>
            <p:cNvPr id="102" name="椭圆 101">
              <a:extLst>
                <a:ext uri="{FF2B5EF4-FFF2-40B4-BE49-F238E27FC236}">
                  <a16:creationId xmlns:a16="http://schemas.microsoft.com/office/drawing/2014/main" id="{47EDE685-C3FF-A71D-430E-415C0AE142D9}"/>
                </a:ext>
              </a:extLst>
            </p:cNvPr>
            <p:cNvSpPr/>
            <p:nvPr/>
          </p:nvSpPr>
          <p:spPr>
            <a:xfrm>
              <a:off x="5738262" y="3531886"/>
              <a:ext cx="468000" cy="468000"/>
            </a:xfrm>
            <a:prstGeom prst="ellipse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50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103" name="文本框 102">
              <a:extLst>
                <a:ext uri="{FF2B5EF4-FFF2-40B4-BE49-F238E27FC236}">
                  <a16:creationId xmlns:a16="http://schemas.microsoft.com/office/drawing/2014/main" id="{4D21CDD3-96D4-6B53-F6BF-2F069C3E2B4E}"/>
                </a:ext>
              </a:extLst>
            </p:cNvPr>
            <p:cNvSpPr txBox="1"/>
            <p:nvPr/>
          </p:nvSpPr>
          <p:spPr>
            <a:xfrm>
              <a:off x="5738262" y="3604287"/>
              <a:ext cx="468000" cy="3231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zh-CN" sz="1500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11</a:t>
              </a:r>
              <a:endParaRPr lang="zh-CN" altLang="en-US" sz="150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grpSp>
        <p:nvGrpSpPr>
          <p:cNvPr id="104" name="组合 103">
            <a:extLst>
              <a:ext uri="{FF2B5EF4-FFF2-40B4-BE49-F238E27FC236}">
                <a16:creationId xmlns:a16="http://schemas.microsoft.com/office/drawing/2014/main" id="{719DE25C-A4DD-B517-0139-FA742CA1DD52}"/>
              </a:ext>
            </a:extLst>
          </p:cNvPr>
          <p:cNvGrpSpPr/>
          <p:nvPr/>
        </p:nvGrpSpPr>
        <p:grpSpPr>
          <a:xfrm>
            <a:off x="4120009" y="4909898"/>
            <a:ext cx="477236" cy="468000"/>
            <a:chOff x="4893674" y="3512684"/>
            <a:chExt cx="477236" cy="468000"/>
          </a:xfrm>
          <a:solidFill>
            <a:srgbClr val="000000">
              <a:alpha val="80000"/>
            </a:srgbClr>
          </a:solidFill>
        </p:grpSpPr>
        <p:sp>
          <p:nvSpPr>
            <p:cNvPr id="105" name="椭圆 104">
              <a:extLst>
                <a:ext uri="{FF2B5EF4-FFF2-40B4-BE49-F238E27FC236}">
                  <a16:creationId xmlns:a16="http://schemas.microsoft.com/office/drawing/2014/main" id="{BEF285B1-52B4-38D4-3033-6A0CEABE12D2}"/>
                </a:ext>
              </a:extLst>
            </p:cNvPr>
            <p:cNvSpPr/>
            <p:nvPr/>
          </p:nvSpPr>
          <p:spPr>
            <a:xfrm>
              <a:off x="4902910" y="3512684"/>
              <a:ext cx="468000" cy="468000"/>
            </a:xfrm>
            <a:prstGeom prst="ellipse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50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106" name="文本框 105">
              <a:extLst>
                <a:ext uri="{FF2B5EF4-FFF2-40B4-BE49-F238E27FC236}">
                  <a16:creationId xmlns:a16="http://schemas.microsoft.com/office/drawing/2014/main" id="{62745929-7CA4-5A7C-F66C-715E26156706}"/>
                </a:ext>
              </a:extLst>
            </p:cNvPr>
            <p:cNvSpPr txBox="1"/>
            <p:nvPr/>
          </p:nvSpPr>
          <p:spPr>
            <a:xfrm>
              <a:off x="4893674" y="3585085"/>
              <a:ext cx="468000" cy="3231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zh-CN" sz="1500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15</a:t>
              </a:r>
              <a:endParaRPr lang="zh-CN" altLang="en-US" sz="150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grpSp>
        <p:nvGrpSpPr>
          <p:cNvPr id="107" name="组合 106">
            <a:extLst>
              <a:ext uri="{FF2B5EF4-FFF2-40B4-BE49-F238E27FC236}">
                <a16:creationId xmlns:a16="http://schemas.microsoft.com/office/drawing/2014/main" id="{31F30F47-1119-CC49-6684-A1386C8F8037}"/>
              </a:ext>
            </a:extLst>
          </p:cNvPr>
          <p:cNvGrpSpPr/>
          <p:nvPr/>
        </p:nvGrpSpPr>
        <p:grpSpPr>
          <a:xfrm>
            <a:off x="5791485" y="4910214"/>
            <a:ext cx="468000" cy="468000"/>
            <a:chOff x="5738262" y="3531886"/>
            <a:chExt cx="468000" cy="468000"/>
          </a:xfrm>
          <a:solidFill>
            <a:srgbClr val="000000">
              <a:alpha val="80000"/>
            </a:srgbClr>
          </a:solidFill>
        </p:grpSpPr>
        <p:sp>
          <p:nvSpPr>
            <p:cNvPr id="108" name="椭圆 107">
              <a:extLst>
                <a:ext uri="{FF2B5EF4-FFF2-40B4-BE49-F238E27FC236}">
                  <a16:creationId xmlns:a16="http://schemas.microsoft.com/office/drawing/2014/main" id="{15496220-B1B3-0EF8-B692-051A81F02553}"/>
                </a:ext>
              </a:extLst>
            </p:cNvPr>
            <p:cNvSpPr/>
            <p:nvPr/>
          </p:nvSpPr>
          <p:spPr>
            <a:xfrm>
              <a:off x="5738262" y="3531886"/>
              <a:ext cx="468000" cy="468000"/>
            </a:xfrm>
            <a:prstGeom prst="ellipse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50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109" name="文本框 108">
              <a:extLst>
                <a:ext uri="{FF2B5EF4-FFF2-40B4-BE49-F238E27FC236}">
                  <a16:creationId xmlns:a16="http://schemas.microsoft.com/office/drawing/2014/main" id="{E9136725-A630-801E-B145-B9206CEBE37A}"/>
                </a:ext>
              </a:extLst>
            </p:cNvPr>
            <p:cNvSpPr txBox="1"/>
            <p:nvPr/>
          </p:nvSpPr>
          <p:spPr>
            <a:xfrm>
              <a:off x="5738262" y="3604287"/>
              <a:ext cx="468000" cy="3231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zh-CN" sz="1500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25</a:t>
              </a:r>
              <a:endParaRPr lang="zh-CN" altLang="en-US" sz="150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cxnSp>
        <p:nvCxnSpPr>
          <p:cNvPr id="110" name="直接箭头连接符 109">
            <a:extLst>
              <a:ext uri="{FF2B5EF4-FFF2-40B4-BE49-F238E27FC236}">
                <a16:creationId xmlns:a16="http://schemas.microsoft.com/office/drawing/2014/main" id="{50DD0B28-59AF-0520-24DB-7A070B3E9564}"/>
              </a:ext>
            </a:extLst>
          </p:cNvPr>
          <p:cNvCxnSpPr>
            <a:cxnSpLocks/>
            <a:stCxn id="94" idx="5"/>
            <a:endCxn id="98" idx="1"/>
          </p:cNvCxnSpPr>
          <p:nvPr/>
        </p:nvCxnSpPr>
        <p:spPr>
          <a:xfrm>
            <a:off x="3787027" y="3915961"/>
            <a:ext cx="1242173" cy="221412"/>
          </a:xfrm>
          <a:prstGeom prst="straightConnector1">
            <a:avLst/>
          </a:prstGeom>
          <a:ln w="254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!!!箭头1">
            <a:extLst>
              <a:ext uri="{FF2B5EF4-FFF2-40B4-BE49-F238E27FC236}">
                <a16:creationId xmlns:a16="http://schemas.microsoft.com/office/drawing/2014/main" id="{AA5C1790-2C0B-67ED-EF63-81E7ABDA4844}"/>
              </a:ext>
            </a:extLst>
          </p:cNvPr>
          <p:cNvCxnSpPr>
            <a:cxnSpLocks/>
            <a:stCxn id="96" idx="3"/>
            <a:endCxn id="100" idx="7"/>
          </p:cNvCxnSpPr>
          <p:nvPr/>
        </p:nvCxnSpPr>
        <p:spPr>
          <a:xfrm flipH="1">
            <a:off x="1359023" y="4469336"/>
            <a:ext cx="445881" cy="511848"/>
          </a:xfrm>
          <a:prstGeom prst="straightConnector1">
            <a:avLst/>
          </a:prstGeom>
          <a:ln w="254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接箭头连接符 111">
            <a:extLst>
              <a:ext uri="{FF2B5EF4-FFF2-40B4-BE49-F238E27FC236}">
                <a16:creationId xmlns:a16="http://schemas.microsoft.com/office/drawing/2014/main" id="{6DB6ED54-E659-352B-D5DE-F6C30D237C56}"/>
              </a:ext>
            </a:extLst>
          </p:cNvPr>
          <p:cNvCxnSpPr>
            <a:cxnSpLocks/>
            <a:stCxn id="96" idx="5"/>
            <a:endCxn id="102" idx="1"/>
          </p:cNvCxnSpPr>
          <p:nvPr/>
        </p:nvCxnSpPr>
        <p:spPr>
          <a:xfrm>
            <a:off x="2135830" y="4469336"/>
            <a:ext cx="467950" cy="511444"/>
          </a:xfrm>
          <a:prstGeom prst="straightConnector1">
            <a:avLst/>
          </a:prstGeom>
          <a:ln w="254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直接箭头连接符 112">
            <a:extLst>
              <a:ext uri="{FF2B5EF4-FFF2-40B4-BE49-F238E27FC236}">
                <a16:creationId xmlns:a16="http://schemas.microsoft.com/office/drawing/2014/main" id="{65FFD9B3-A6FD-4C39-F959-0224001CE3D3}"/>
              </a:ext>
            </a:extLst>
          </p:cNvPr>
          <p:cNvCxnSpPr>
            <a:cxnSpLocks/>
            <a:stCxn id="98" idx="3"/>
            <a:endCxn id="105" idx="7"/>
          </p:cNvCxnSpPr>
          <p:nvPr/>
        </p:nvCxnSpPr>
        <p:spPr>
          <a:xfrm flipH="1">
            <a:off x="4528708" y="4468299"/>
            <a:ext cx="500492" cy="510136"/>
          </a:xfrm>
          <a:prstGeom prst="straightConnector1">
            <a:avLst/>
          </a:prstGeom>
          <a:ln w="254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直接箭头连接符 113">
            <a:extLst>
              <a:ext uri="{FF2B5EF4-FFF2-40B4-BE49-F238E27FC236}">
                <a16:creationId xmlns:a16="http://schemas.microsoft.com/office/drawing/2014/main" id="{924958E6-08F4-80CE-8B60-66EA58F93741}"/>
              </a:ext>
            </a:extLst>
          </p:cNvPr>
          <p:cNvCxnSpPr>
            <a:cxnSpLocks/>
            <a:stCxn id="98" idx="5"/>
            <a:endCxn id="108" idx="1"/>
          </p:cNvCxnSpPr>
          <p:nvPr/>
        </p:nvCxnSpPr>
        <p:spPr>
          <a:xfrm>
            <a:off x="5360126" y="4468299"/>
            <a:ext cx="499896" cy="510452"/>
          </a:xfrm>
          <a:prstGeom prst="straightConnector1">
            <a:avLst/>
          </a:prstGeom>
          <a:ln w="254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!!!箭头2">
            <a:extLst>
              <a:ext uri="{FF2B5EF4-FFF2-40B4-BE49-F238E27FC236}">
                <a16:creationId xmlns:a16="http://schemas.microsoft.com/office/drawing/2014/main" id="{414C98FC-96D1-D62E-3DC7-00BBE3D0C179}"/>
              </a:ext>
            </a:extLst>
          </p:cNvPr>
          <p:cNvCxnSpPr>
            <a:cxnSpLocks/>
            <a:stCxn id="100" idx="3"/>
            <a:endCxn id="90" idx="0"/>
          </p:cNvCxnSpPr>
          <p:nvPr/>
        </p:nvCxnSpPr>
        <p:spPr>
          <a:xfrm flipH="1">
            <a:off x="719321" y="5312110"/>
            <a:ext cx="308776" cy="332956"/>
          </a:xfrm>
          <a:prstGeom prst="straightConnector1">
            <a:avLst/>
          </a:prstGeom>
          <a:ln w="254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!!!箭头3">
            <a:extLst>
              <a:ext uri="{FF2B5EF4-FFF2-40B4-BE49-F238E27FC236}">
                <a16:creationId xmlns:a16="http://schemas.microsoft.com/office/drawing/2014/main" id="{D6F7AFCB-C191-4CF8-A39B-39E214E988FA}"/>
              </a:ext>
            </a:extLst>
          </p:cNvPr>
          <p:cNvCxnSpPr>
            <a:cxnSpLocks/>
            <a:stCxn id="100" idx="5"/>
            <a:endCxn id="92" idx="0"/>
          </p:cNvCxnSpPr>
          <p:nvPr/>
        </p:nvCxnSpPr>
        <p:spPr>
          <a:xfrm>
            <a:off x="1359023" y="5312110"/>
            <a:ext cx="295074" cy="334062"/>
          </a:xfrm>
          <a:prstGeom prst="straightConnector1">
            <a:avLst/>
          </a:prstGeom>
          <a:ln w="254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7" name="组合 96">
            <a:extLst>
              <a:ext uri="{FF2B5EF4-FFF2-40B4-BE49-F238E27FC236}">
                <a16:creationId xmlns:a16="http://schemas.microsoft.com/office/drawing/2014/main" id="{A2541B83-C41B-4E2C-45CD-88B265CA4AC9}"/>
              </a:ext>
            </a:extLst>
          </p:cNvPr>
          <p:cNvGrpSpPr>
            <a:grpSpLocks/>
          </p:cNvGrpSpPr>
          <p:nvPr/>
        </p:nvGrpSpPr>
        <p:grpSpPr bwMode="auto">
          <a:xfrm>
            <a:off x="2051984" y="5644455"/>
            <a:ext cx="478366" cy="480483"/>
            <a:chOff x="3072628" y="2489510"/>
            <a:chExt cx="359431" cy="360000"/>
          </a:xfrm>
          <a:solidFill>
            <a:srgbClr val="000000">
              <a:alpha val="80000"/>
            </a:srgbClr>
          </a:solidFill>
        </p:grpSpPr>
        <p:sp>
          <p:nvSpPr>
            <p:cNvPr id="118" name="椭圆 117">
              <a:extLst>
                <a:ext uri="{FF2B5EF4-FFF2-40B4-BE49-F238E27FC236}">
                  <a16:creationId xmlns:a16="http://schemas.microsoft.com/office/drawing/2014/main" id="{C18D9B55-A15D-B186-5A0D-3BC2CC7C1335}"/>
                </a:ext>
              </a:extLst>
            </p:cNvPr>
            <p:cNvSpPr/>
            <p:nvPr/>
          </p:nvSpPr>
          <p:spPr>
            <a:xfrm>
              <a:off x="3072628" y="2489510"/>
              <a:ext cx="359431" cy="360000"/>
            </a:xfrm>
            <a:prstGeom prst="ellipse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50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119" name="矩形 118">
              <a:extLst>
                <a:ext uri="{FF2B5EF4-FFF2-40B4-BE49-F238E27FC236}">
                  <a16:creationId xmlns:a16="http://schemas.microsoft.com/office/drawing/2014/main" id="{FEA96E43-6AE3-AA77-DE7A-12F759B60A3C}"/>
                </a:ext>
              </a:extLst>
            </p:cNvPr>
            <p:cNvSpPr/>
            <p:nvPr/>
          </p:nvSpPr>
          <p:spPr>
            <a:xfrm>
              <a:off x="3087840" y="2556588"/>
              <a:ext cx="324238" cy="242130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zh-CN" sz="1500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Nil</a:t>
              </a:r>
              <a:endParaRPr lang="zh-CN" altLang="en-US" sz="150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grpSp>
        <p:nvGrpSpPr>
          <p:cNvPr id="120" name="组合 99">
            <a:extLst>
              <a:ext uri="{FF2B5EF4-FFF2-40B4-BE49-F238E27FC236}">
                <a16:creationId xmlns:a16="http://schemas.microsoft.com/office/drawing/2014/main" id="{19CA5497-A60F-91B6-3489-764729393B90}"/>
              </a:ext>
            </a:extLst>
          </p:cNvPr>
          <p:cNvGrpSpPr>
            <a:grpSpLocks/>
          </p:cNvGrpSpPr>
          <p:nvPr/>
        </p:nvGrpSpPr>
        <p:grpSpPr bwMode="auto">
          <a:xfrm>
            <a:off x="2985701" y="5645561"/>
            <a:ext cx="480483" cy="480483"/>
            <a:chOff x="3072608" y="2489510"/>
            <a:chExt cx="359451" cy="360000"/>
          </a:xfrm>
          <a:solidFill>
            <a:srgbClr val="000000">
              <a:alpha val="80000"/>
            </a:srgbClr>
          </a:solidFill>
        </p:grpSpPr>
        <p:sp>
          <p:nvSpPr>
            <p:cNvPr id="121" name="椭圆 120">
              <a:extLst>
                <a:ext uri="{FF2B5EF4-FFF2-40B4-BE49-F238E27FC236}">
                  <a16:creationId xmlns:a16="http://schemas.microsoft.com/office/drawing/2014/main" id="{307FB56C-FD7C-37B1-0259-A041F1203575}"/>
                </a:ext>
              </a:extLst>
            </p:cNvPr>
            <p:cNvSpPr/>
            <p:nvPr/>
          </p:nvSpPr>
          <p:spPr>
            <a:xfrm>
              <a:off x="3072608" y="2489510"/>
              <a:ext cx="359451" cy="360000"/>
            </a:xfrm>
            <a:prstGeom prst="ellipse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50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122" name="矩形 121">
              <a:extLst>
                <a:ext uri="{FF2B5EF4-FFF2-40B4-BE49-F238E27FC236}">
                  <a16:creationId xmlns:a16="http://schemas.microsoft.com/office/drawing/2014/main" id="{AE6A617E-CCA7-0114-1B72-570BBD7BCD90}"/>
                </a:ext>
              </a:extLst>
            </p:cNvPr>
            <p:cNvSpPr/>
            <p:nvPr/>
          </p:nvSpPr>
          <p:spPr>
            <a:xfrm>
              <a:off x="3090919" y="2555759"/>
              <a:ext cx="322828" cy="242130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zh-CN" sz="1500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Nil</a:t>
              </a:r>
              <a:endParaRPr lang="zh-CN" altLang="en-US" sz="150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grpSp>
        <p:nvGrpSpPr>
          <p:cNvPr id="123" name="组合 96">
            <a:extLst>
              <a:ext uri="{FF2B5EF4-FFF2-40B4-BE49-F238E27FC236}">
                <a16:creationId xmlns:a16="http://schemas.microsoft.com/office/drawing/2014/main" id="{E0F7E9D8-AC3B-9394-F9C1-49BDF33EC84F}"/>
              </a:ext>
            </a:extLst>
          </p:cNvPr>
          <p:cNvGrpSpPr>
            <a:grpSpLocks/>
          </p:cNvGrpSpPr>
          <p:nvPr/>
        </p:nvGrpSpPr>
        <p:grpSpPr bwMode="auto">
          <a:xfrm>
            <a:off x="3621980" y="5643355"/>
            <a:ext cx="478366" cy="480483"/>
            <a:chOff x="3072628" y="2489510"/>
            <a:chExt cx="359431" cy="360000"/>
          </a:xfrm>
          <a:solidFill>
            <a:srgbClr val="000000">
              <a:alpha val="80000"/>
            </a:srgbClr>
          </a:solidFill>
        </p:grpSpPr>
        <p:sp>
          <p:nvSpPr>
            <p:cNvPr id="124" name="椭圆 123">
              <a:extLst>
                <a:ext uri="{FF2B5EF4-FFF2-40B4-BE49-F238E27FC236}">
                  <a16:creationId xmlns:a16="http://schemas.microsoft.com/office/drawing/2014/main" id="{D5088E1E-6894-139F-D9E6-504AF2197473}"/>
                </a:ext>
              </a:extLst>
            </p:cNvPr>
            <p:cNvSpPr/>
            <p:nvPr/>
          </p:nvSpPr>
          <p:spPr>
            <a:xfrm>
              <a:off x="3072628" y="2489510"/>
              <a:ext cx="359431" cy="360000"/>
            </a:xfrm>
            <a:prstGeom prst="ellipse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50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125" name="矩形 124">
              <a:extLst>
                <a:ext uri="{FF2B5EF4-FFF2-40B4-BE49-F238E27FC236}">
                  <a16:creationId xmlns:a16="http://schemas.microsoft.com/office/drawing/2014/main" id="{00ECE1B4-393A-CDCC-9652-A8AB091915F0}"/>
                </a:ext>
              </a:extLst>
            </p:cNvPr>
            <p:cNvSpPr/>
            <p:nvPr/>
          </p:nvSpPr>
          <p:spPr>
            <a:xfrm>
              <a:off x="3092106" y="2557412"/>
              <a:ext cx="324238" cy="242130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zh-CN" sz="1500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Nil</a:t>
              </a:r>
              <a:endParaRPr lang="zh-CN" altLang="en-US" sz="150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grpSp>
        <p:nvGrpSpPr>
          <p:cNvPr id="126" name="组合 99">
            <a:extLst>
              <a:ext uri="{FF2B5EF4-FFF2-40B4-BE49-F238E27FC236}">
                <a16:creationId xmlns:a16="http://schemas.microsoft.com/office/drawing/2014/main" id="{E3E837A4-BA16-5861-31FB-F6D6FBAA211B}"/>
              </a:ext>
            </a:extLst>
          </p:cNvPr>
          <p:cNvGrpSpPr>
            <a:grpSpLocks/>
          </p:cNvGrpSpPr>
          <p:nvPr/>
        </p:nvGrpSpPr>
        <p:grpSpPr bwMode="auto">
          <a:xfrm>
            <a:off x="4555697" y="5644461"/>
            <a:ext cx="480483" cy="480483"/>
            <a:chOff x="3072608" y="2489510"/>
            <a:chExt cx="359451" cy="360000"/>
          </a:xfrm>
          <a:solidFill>
            <a:srgbClr val="000000">
              <a:alpha val="80000"/>
            </a:srgbClr>
          </a:solidFill>
        </p:grpSpPr>
        <p:sp>
          <p:nvSpPr>
            <p:cNvPr id="127" name="椭圆 126">
              <a:extLst>
                <a:ext uri="{FF2B5EF4-FFF2-40B4-BE49-F238E27FC236}">
                  <a16:creationId xmlns:a16="http://schemas.microsoft.com/office/drawing/2014/main" id="{B222EED4-0E57-F371-2B8F-6B4F6871EA82}"/>
                </a:ext>
              </a:extLst>
            </p:cNvPr>
            <p:cNvSpPr/>
            <p:nvPr/>
          </p:nvSpPr>
          <p:spPr>
            <a:xfrm>
              <a:off x="3072608" y="2489510"/>
              <a:ext cx="359451" cy="360000"/>
            </a:xfrm>
            <a:prstGeom prst="ellipse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50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128" name="矩形 127">
              <a:extLst>
                <a:ext uri="{FF2B5EF4-FFF2-40B4-BE49-F238E27FC236}">
                  <a16:creationId xmlns:a16="http://schemas.microsoft.com/office/drawing/2014/main" id="{B3A16596-300B-84B0-9EEE-CD10288265D0}"/>
                </a:ext>
              </a:extLst>
            </p:cNvPr>
            <p:cNvSpPr/>
            <p:nvPr/>
          </p:nvSpPr>
          <p:spPr>
            <a:xfrm>
              <a:off x="3090919" y="2556583"/>
              <a:ext cx="322828" cy="242130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zh-CN" sz="1500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Nil</a:t>
              </a:r>
              <a:endParaRPr lang="zh-CN" altLang="en-US" sz="150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grpSp>
        <p:nvGrpSpPr>
          <p:cNvPr id="129" name="组合 128">
            <a:extLst>
              <a:ext uri="{FF2B5EF4-FFF2-40B4-BE49-F238E27FC236}">
                <a16:creationId xmlns:a16="http://schemas.microsoft.com/office/drawing/2014/main" id="{5694D2B0-2DF7-CEE2-6FBA-3444B939AA36}"/>
              </a:ext>
            </a:extLst>
          </p:cNvPr>
          <p:cNvGrpSpPr>
            <a:grpSpLocks/>
          </p:cNvGrpSpPr>
          <p:nvPr/>
        </p:nvGrpSpPr>
        <p:grpSpPr bwMode="auto">
          <a:xfrm>
            <a:off x="5344086" y="5644455"/>
            <a:ext cx="478366" cy="480483"/>
            <a:chOff x="3072628" y="2489510"/>
            <a:chExt cx="359431" cy="360000"/>
          </a:xfrm>
        </p:grpSpPr>
        <p:sp>
          <p:nvSpPr>
            <p:cNvPr id="130" name="椭圆 129">
              <a:extLst>
                <a:ext uri="{FF2B5EF4-FFF2-40B4-BE49-F238E27FC236}">
                  <a16:creationId xmlns:a16="http://schemas.microsoft.com/office/drawing/2014/main" id="{07FADDCE-CB03-5913-05DB-8230821B4A81}"/>
                </a:ext>
              </a:extLst>
            </p:cNvPr>
            <p:cNvSpPr/>
            <p:nvPr/>
          </p:nvSpPr>
          <p:spPr>
            <a:xfrm>
              <a:off x="3072628" y="2489510"/>
              <a:ext cx="359431" cy="360000"/>
            </a:xfrm>
            <a:prstGeom prst="ellipse">
              <a:avLst/>
            </a:prstGeom>
            <a:solidFill>
              <a:srgbClr val="FF00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50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131" name="矩形 130">
              <a:extLst>
                <a:ext uri="{FF2B5EF4-FFF2-40B4-BE49-F238E27FC236}">
                  <a16:creationId xmlns:a16="http://schemas.microsoft.com/office/drawing/2014/main" id="{FFED5F38-2CF0-1186-DE57-303565A8BEC8}"/>
                </a:ext>
              </a:extLst>
            </p:cNvPr>
            <p:cNvSpPr/>
            <p:nvPr/>
          </p:nvSpPr>
          <p:spPr>
            <a:xfrm>
              <a:off x="3098618" y="2556588"/>
              <a:ext cx="304967" cy="2421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zh-CN" sz="1500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22</a:t>
              </a:r>
              <a:endParaRPr lang="zh-CN" altLang="en-US" sz="150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grpSp>
        <p:nvGrpSpPr>
          <p:cNvPr id="132" name="组合 131">
            <a:extLst>
              <a:ext uri="{FF2B5EF4-FFF2-40B4-BE49-F238E27FC236}">
                <a16:creationId xmlns:a16="http://schemas.microsoft.com/office/drawing/2014/main" id="{05FC7FA5-7C25-22B5-FD7E-3C1006FDDD5C}"/>
              </a:ext>
            </a:extLst>
          </p:cNvPr>
          <p:cNvGrpSpPr>
            <a:grpSpLocks/>
          </p:cNvGrpSpPr>
          <p:nvPr/>
        </p:nvGrpSpPr>
        <p:grpSpPr bwMode="auto">
          <a:xfrm>
            <a:off x="6277803" y="5645561"/>
            <a:ext cx="480483" cy="480483"/>
            <a:chOff x="3072608" y="2489510"/>
            <a:chExt cx="359451" cy="360000"/>
          </a:xfrm>
          <a:solidFill>
            <a:srgbClr val="000000">
              <a:alpha val="80000"/>
            </a:srgbClr>
          </a:solidFill>
        </p:grpSpPr>
        <p:sp>
          <p:nvSpPr>
            <p:cNvPr id="133" name="椭圆 132">
              <a:extLst>
                <a:ext uri="{FF2B5EF4-FFF2-40B4-BE49-F238E27FC236}">
                  <a16:creationId xmlns:a16="http://schemas.microsoft.com/office/drawing/2014/main" id="{D702EE99-A84B-D02E-50F1-5187108CDFA7}"/>
                </a:ext>
              </a:extLst>
            </p:cNvPr>
            <p:cNvSpPr/>
            <p:nvPr/>
          </p:nvSpPr>
          <p:spPr>
            <a:xfrm>
              <a:off x="3072608" y="2489510"/>
              <a:ext cx="359451" cy="360000"/>
            </a:xfrm>
            <a:prstGeom prst="ellipse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50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134" name="矩形 133">
              <a:extLst>
                <a:ext uri="{FF2B5EF4-FFF2-40B4-BE49-F238E27FC236}">
                  <a16:creationId xmlns:a16="http://schemas.microsoft.com/office/drawing/2014/main" id="{E5B63F95-9F0E-17F4-7FA9-204C9115808D}"/>
                </a:ext>
              </a:extLst>
            </p:cNvPr>
            <p:cNvSpPr/>
            <p:nvPr/>
          </p:nvSpPr>
          <p:spPr>
            <a:xfrm>
              <a:off x="3090919" y="2555759"/>
              <a:ext cx="322828" cy="242130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zh-CN" sz="1500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Nil</a:t>
              </a:r>
              <a:endParaRPr lang="zh-CN" altLang="en-US" sz="150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cxnSp>
        <p:nvCxnSpPr>
          <p:cNvPr id="135" name="直接箭头连接符 134">
            <a:extLst>
              <a:ext uri="{FF2B5EF4-FFF2-40B4-BE49-F238E27FC236}">
                <a16:creationId xmlns:a16="http://schemas.microsoft.com/office/drawing/2014/main" id="{2C6A6505-D85C-FE75-5AED-A2C637F127F9}"/>
              </a:ext>
            </a:extLst>
          </p:cNvPr>
          <p:cNvCxnSpPr>
            <a:cxnSpLocks/>
            <a:stCxn id="102" idx="3"/>
            <a:endCxn id="118" idx="0"/>
          </p:cNvCxnSpPr>
          <p:nvPr/>
        </p:nvCxnSpPr>
        <p:spPr>
          <a:xfrm flipH="1">
            <a:off x="2291167" y="5311706"/>
            <a:ext cx="312613" cy="332749"/>
          </a:xfrm>
          <a:prstGeom prst="straightConnector1">
            <a:avLst/>
          </a:prstGeom>
          <a:ln w="254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直接箭头连接符 135">
            <a:extLst>
              <a:ext uri="{FF2B5EF4-FFF2-40B4-BE49-F238E27FC236}">
                <a16:creationId xmlns:a16="http://schemas.microsoft.com/office/drawing/2014/main" id="{9DDF3EF0-52DC-25DA-6BD5-1D4E4AECAF6E}"/>
              </a:ext>
            </a:extLst>
          </p:cNvPr>
          <p:cNvCxnSpPr>
            <a:cxnSpLocks/>
            <a:stCxn id="102" idx="5"/>
            <a:endCxn id="121" idx="0"/>
          </p:cNvCxnSpPr>
          <p:nvPr/>
        </p:nvCxnSpPr>
        <p:spPr>
          <a:xfrm>
            <a:off x="2934706" y="5311706"/>
            <a:ext cx="291237" cy="333855"/>
          </a:xfrm>
          <a:prstGeom prst="straightConnector1">
            <a:avLst/>
          </a:prstGeom>
          <a:ln w="254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直接箭头连接符 136">
            <a:extLst>
              <a:ext uri="{FF2B5EF4-FFF2-40B4-BE49-F238E27FC236}">
                <a16:creationId xmlns:a16="http://schemas.microsoft.com/office/drawing/2014/main" id="{03C0E837-D813-CBD9-C0CE-18F5BA41229B}"/>
              </a:ext>
            </a:extLst>
          </p:cNvPr>
          <p:cNvCxnSpPr>
            <a:cxnSpLocks/>
            <a:stCxn id="105" idx="3"/>
            <a:endCxn id="124" idx="0"/>
          </p:cNvCxnSpPr>
          <p:nvPr/>
        </p:nvCxnSpPr>
        <p:spPr>
          <a:xfrm flipH="1">
            <a:off x="3861163" y="5309361"/>
            <a:ext cx="336619" cy="333994"/>
          </a:xfrm>
          <a:prstGeom prst="straightConnector1">
            <a:avLst/>
          </a:prstGeom>
          <a:ln w="254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直接箭头连接符 137">
            <a:extLst>
              <a:ext uri="{FF2B5EF4-FFF2-40B4-BE49-F238E27FC236}">
                <a16:creationId xmlns:a16="http://schemas.microsoft.com/office/drawing/2014/main" id="{C46CD2B0-C9FC-48DE-3BC3-70EBC8BCB76F}"/>
              </a:ext>
            </a:extLst>
          </p:cNvPr>
          <p:cNvCxnSpPr>
            <a:cxnSpLocks/>
            <a:stCxn id="105" idx="5"/>
            <a:endCxn id="127" idx="0"/>
          </p:cNvCxnSpPr>
          <p:nvPr/>
        </p:nvCxnSpPr>
        <p:spPr>
          <a:xfrm>
            <a:off x="4528708" y="5309361"/>
            <a:ext cx="267231" cy="335100"/>
          </a:xfrm>
          <a:prstGeom prst="straightConnector1">
            <a:avLst/>
          </a:prstGeom>
          <a:ln w="254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直接箭头连接符 138">
            <a:extLst>
              <a:ext uri="{FF2B5EF4-FFF2-40B4-BE49-F238E27FC236}">
                <a16:creationId xmlns:a16="http://schemas.microsoft.com/office/drawing/2014/main" id="{63E73C5F-7BD3-3B4F-24C0-B20865C3498E}"/>
              </a:ext>
            </a:extLst>
          </p:cNvPr>
          <p:cNvCxnSpPr>
            <a:cxnSpLocks/>
            <a:stCxn id="108" idx="3"/>
            <a:endCxn id="130" idx="0"/>
          </p:cNvCxnSpPr>
          <p:nvPr/>
        </p:nvCxnSpPr>
        <p:spPr>
          <a:xfrm flipH="1">
            <a:off x="5583269" y="5309677"/>
            <a:ext cx="276753" cy="334778"/>
          </a:xfrm>
          <a:prstGeom prst="straightConnector1">
            <a:avLst/>
          </a:prstGeom>
          <a:ln w="254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直接箭头连接符 139">
            <a:extLst>
              <a:ext uri="{FF2B5EF4-FFF2-40B4-BE49-F238E27FC236}">
                <a16:creationId xmlns:a16="http://schemas.microsoft.com/office/drawing/2014/main" id="{6789D406-C5A4-48E8-F5C3-0F47C90ECA9D}"/>
              </a:ext>
            </a:extLst>
          </p:cNvPr>
          <p:cNvCxnSpPr>
            <a:cxnSpLocks/>
            <a:stCxn id="108" idx="5"/>
            <a:endCxn id="133" idx="0"/>
          </p:cNvCxnSpPr>
          <p:nvPr/>
        </p:nvCxnSpPr>
        <p:spPr>
          <a:xfrm>
            <a:off x="6190948" y="5309677"/>
            <a:ext cx="327097" cy="335884"/>
          </a:xfrm>
          <a:prstGeom prst="straightConnector1">
            <a:avLst/>
          </a:prstGeom>
          <a:ln w="254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1" name="组合 96">
            <a:extLst>
              <a:ext uri="{FF2B5EF4-FFF2-40B4-BE49-F238E27FC236}">
                <a16:creationId xmlns:a16="http://schemas.microsoft.com/office/drawing/2014/main" id="{85BE89B0-E019-229C-F583-0E85A762D576}"/>
              </a:ext>
            </a:extLst>
          </p:cNvPr>
          <p:cNvGrpSpPr>
            <a:grpSpLocks/>
          </p:cNvGrpSpPr>
          <p:nvPr/>
        </p:nvGrpSpPr>
        <p:grpSpPr bwMode="auto">
          <a:xfrm>
            <a:off x="926744" y="6177134"/>
            <a:ext cx="478366" cy="480483"/>
            <a:chOff x="3072628" y="2489510"/>
            <a:chExt cx="359431" cy="360000"/>
          </a:xfrm>
          <a:solidFill>
            <a:srgbClr val="000000">
              <a:alpha val="80000"/>
            </a:srgbClr>
          </a:solidFill>
        </p:grpSpPr>
        <p:sp>
          <p:nvSpPr>
            <p:cNvPr id="142" name="椭圆 141">
              <a:extLst>
                <a:ext uri="{FF2B5EF4-FFF2-40B4-BE49-F238E27FC236}">
                  <a16:creationId xmlns:a16="http://schemas.microsoft.com/office/drawing/2014/main" id="{638D82C6-5E5B-007E-209F-CA777CD2D71A}"/>
                </a:ext>
              </a:extLst>
            </p:cNvPr>
            <p:cNvSpPr/>
            <p:nvPr/>
          </p:nvSpPr>
          <p:spPr>
            <a:xfrm>
              <a:off x="3072628" y="2489510"/>
              <a:ext cx="359431" cy="360000"/>
            </a:xfrm>
            <a:prstGeom prst="ellipse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50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143" name="矩形 142">
              <a:extLst>
                <a:ext uri="{FF2B5EF4-FFF2-40B4-BE49-F238E27FC236}">
                  <a16:creationId xmlns:a16="http://schemas.microsoft.com/office/drawing/2014/main" id="{833A1042-7576-895E-81F8-BAB00872184F}"/>
                </a:ext>
              </a:extLst>
            </p:cNvPr>
            <p:cNvSpPr/>
            <p:nvPr/>
          </p:nvSpPr>
          <p:spPr>
            <a:xfrm>
              <a:off x="3089545" y="2555837"/>
              <a:ext cx="324238" cy="242130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zh-CN" sz="1500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Nil</a:t>
              </a:r>
              <a:endParaRPr lang="zh-CN" altLang="en-US" sz="150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grpSp>
        <p:nvGrpSpPr>
          <p:cNvPr id="144" name="组合 99">
            <a:extLst>
              <a:ext uri="{FF2B5EF4-FFF2-40B4-BE49-F238E27FC236}">
                <a16:creationId xmlns:a16="http://schemas.microsoft.com/office/drawing/2014/main" id="{7DE61EFF-1E5E-F0CB-D427-621A7C8A76CE}"/>
              </a:ext>
            </a:extLst>
          </p:cNvPr>
          <p:cNvGrpSpPr>
            <a:grpSpLocks/>
          </p:cNvGrpSpPr>
          <p:nvPr/>
        </p:nvGrpSpPr>
        <p:grpSpPr bwMode="auto">
          <a:xfrm>
            <a:off x="1860461" y="6178240"/>
            <a:ext cx="480483" cy="480483"/>
            <a:chOff x="3072608" y="2489510"/>
            <a:chExt cx="359451" cy="360000"/>
          </a:xfrm>
          <a:solidFill>
            <a:srgbClr val="000000">
              <a:alpha val="80000"/>
            </a:srgbClr>
          </a:solidFill>
        </p:grpSpPr>
        <p:sp>
          <p:nvSpPr>
            <p:cNvPr id="145" name="椭圆 144">
              <a:extLst>
                <a:ext uri="{FF2B5EF4-FFF2-40B4-BE49-F238E27FC236}">
                  <a16:creationId xmlns:a16="http://schemas.microsoft.com/office/drawing/2014/main" id="{1FEA791E-3778-3653-3D3D-4E1C754620FF}"/>
                </a:ext>
              </a:extLst>
            </p:cNvPr>
            <p:cNvSpPr/>
            <p:nvPr/>
          </p:nvSpPr>
          <p:spPr>
            <a:xfrm>
              <a:off x="3072608" y="2489510"/>
              <a:ext cx="359451" cy="360000"/>
            </a:xfrm>
            <a:prstGeom prst="ellipse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50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146" name="矩形 145">
              <a:extLst>
                <a:ext uri="{FF2B5EF4-FFF2-40B4-BE49-F238E27FC236}">
                  <a16:creationId xmlns:a16="http://schemas.microsoft.com/office/drawing/2014/main" id="{6FD052E6-517C-C7D3-524F-5B505B1C3986}"/>
                </a:ext>
              </a:extLst>
            </p:cNvPr>
            <p:cNvSpPr/>
            <p:nvPr/>
          </p:nvSpPr>
          <p:spPr>
            <a:xfrm>
              <a:off x="3090921" y="2555008"/>
              <a:ext cx="322828" cy="242130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zh-CN" sz="1500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Nil</a:t>
              </a:r>
              <a:endParaRPr lang="zh-CN" altLang="en-US" sz="150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cxnSp>
        <p:nvCxnSpPr>
          <p:cNvPr id="147" name="!!!箭头2">
            <a:extLst>
              <a:ext uri="{FF2B5EF4-FFF2-40B4-BE49-F238E27FC236}">
                <a16:creationId xmlns:a16="http://schemas.microsoft.com/office/drawing/2014/main" id="{C804C84B-595B-82B9-C0AF-985ABC8AAA93}"/>
              </a:ext>
            </a:extLst>
          </p:cNvPr>
          <p:cNvCxnSpPr>
            <a:cxnSpLocks/>
            <a:stCxn id="92" idx="3"/>
            <a:endCxn id="142" idx="0"/>
          </p:cNvCxnSpPr>
          <p:nvPr/>
        </p:nvCxnSpPr>
        <p:spPr>
          <a:xfrm flipH="1">
            <a:off x="1165927" y="6056290"/>
            <a:ext cx="318293" cy="120844"/>
          </a:xfrm>
          <a:prstGeom prst="straightConnector1">
            <a:avLst/>
          </a:prstGeom>
          <a:ln w="254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!!!箭头3">
            <a:extLst>
              <a:ext uri="{FF2B5EF4-FFF2-40B4-BE49-F238E27FC236}">
                <a16:creationId xmlns:a16="http://schemas.microsoft.com/office/drawing/2014/main" id="{7178127A-EF00-2F4E-9E8A-5A82D5AD5D76}"/>
              </a:ext>
            </a:extLst>
          </p:cNvPr>
          <p:cNvCxnSpPr>
            <a:cxnSpLocks/>
            <a:stCxn id="92" idx="5"/>
            <a:endCxn id="145" idx="0"/>
          </p:cNvCxnSpPr>
          <p:nvPr/>
        </p:nvCxnSpPr>
        <p:spPr>
          <a:xfrm>
            <a:off x="1823973" y="6056290"/>
            <a:ext cx="276730" cy="121950"/>
          </a:xfrm>
          <a:prstGeom prst="straightConnector1">
            <a:avLst/>
          </a:prstGeom>
          <a:ln w="254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9" name="组合 96">
            <a:extLst>
              <a:ext uri="{FF2B5EF4-FFF2-40B4-BE49-F238E27FC236}">
                <a16:creationId xmlns:a16="http://schemas.microsoft.com/office/drawing/2014/main" id="{3997719B-5BC1-A78C-915F-C882649D340C}"/>
              </a:ext>
            </a:extLst>
          </p:cNvPr>
          <p:cNvGrpSpPr>
            <a:grpSpLocks/>
          </p:cNvGrpSpPr>
          <p:nvPr/>
        </p:nvGrpSpPr>
        <p:grpSpPr bwMode="auto">
          <a:xfrm>
            <a:off x="4976478" y="6189981"/>
            <a:ext cx="478366" cy="480483"/>
            <a:chOff x="3072628" y="2489510"/>
            <a:chExt cx="359431" cy="360000"/>
          </a:xfrm>
          <a:solidFill>
            <a:srgbClr val="000000">
              <a:alpha val="80000"/>
            </a:srgbClr>
          </a:solidFill>
        </p:grpSpPr>
        <p:sp>
          <p:nvSpPr>
            <p:cNvPr id="150" name="椭圆 149">
              <a:extLst>
                <a:ext uri="{FF2B5EF4-FFF2-40B4-BE49-F238E27FC236}">
                  <a16:creationId xmlns:a16="http://schemas.microsoft.com/office/drawing/2014/main" id="{8857C6FB-0BC4-4649-88C4-B3D13E4C3004}"/>
                </a:ext>
              </a:extLst>
            </p:cNvPr>
            <p:cNvSpPr/>
            <p:nvPr/>
          </p:nvSpPr>
          <p:spPr>
            <a:xfrm>
              <a:off x="3072628" y="2489510"/>
              <a:ext cx="359431" cy="360000"/>
            </a:xfrm>
            <a:prstGeom prst="ellipse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50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151" name="矩形 150">
              <a:extLst>
                <a:ext uri="{FF2B5EF4-FFF2-40B4-BE49-F238E27FC236}">
                  <a16:creationId xmlns:a16="http://schemas.microsoft.com/office/drawing/2014/main" id="{661E71EF-F8EB-17AF-064E-AC4019259FDC}"/>
                </a:ext>
              </a:extLst>
            </p:cNvPr>
            <p:cNvSpPr/>
            <p:nvPr/>
          </p:nvSpPr>
          <p:spPr>
            <a:xfrm>
              <a:off x="3089545" y="2555837"/>
              <a:ext cx="324238" cy="242130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zh-CN" sz="1500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Nil</a:t>
              </a:r>
              <a:endParaRPr lang="zh-CN" altLang="en-US" sz="150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grpSp>
        <p:nvGrpSpPr>
          <p:cNvPr id="152" name="组合 99">
            <a:extLst>
              <a:ext uri="{FF2B5EF4-FFF2-40B4-BE49-F238E27FC236}">
                <a16:creationId xmlns:a16="http://schemas.microsoft.com/office/drawing/2014/main" id="{90B1E40F-2149-9728-9744-83AC0A5D8604}"/>
              </a:ext>
            </a:extLst>
          </p:cNvPr>
          <p:cNvGrpSpPr>
            <a:grpSpLocks/>
          </p:cNvGrpSpPr>
          <p:nvPr/>
        </p:nvGrpSpPr>
        <p:grpSpPr bwMode="auto">
          <a:xfrm>
            <a:off x="5776163" y="6177133"/>
            <a:ext cx="480483" cy="480483"/>
            <a:chOff x="3072608" y="2489510"/>
            <a:chExt cx="359451" cy="360000"/>
          </a:xfrm>
          <a:solidFill>
            <a:srgbClr val="000000">
              <a:alpha val="80000"/>
            </a:srgbClr>
          </a:solidFill>
        </p:grpSpPr>
        <p:sp>
          <p:nvSpPr>
            <p:cNvPr id="153" name="椭圆 152">
              <a:extLst>
                <a:ext uri="{FF2B5EF4-FFF2-40B4-BE49-F238E27FC236}">
                  <a16:creationId xmlns:a16="http://schemas.microsoft.com/office/drawing/2014/main" id="{36602909-6924-BF95-ABFD-337A51DC52D1}"/>
                </a:ext>
              </a:extLst>
            </p:cNvPr>
            <p:cNvSpPr/>
            <p:nvPr/>
          </p:nvSpPr>
          <p:spPr>
            <a:xfrm>
              <a:off x="3072608" y="2489510"/>
              <a:ext cx="359451" cy="360000"/>
            </a:xfrm>
            <a:prstGeom prst="ellipse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50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154" name="矩形 153">
              <a:extLst>
                <a:ext uri="{FF2B5EF4-FFF2-40B4-BE49-F238E27FC236}">
                  <a16:creationId xmlns:a16="http://schemas.microsoft.com/office/drawing/2014/main" id="{0C0DBA57-0099-9EF1-8F64-E75B6E2B4858}"/>
                </a:ext>
              </a:extLst>
            </p:cNvPr>
            <p:cNvSpPr/>
            <p:nvPr/>
          </p:nvSpPr>
          <p:spPr>
            <a:xfrm>
              <a:off x="3090921" y="2555008"/>
              <a:ext cx="322828" cy="242130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zh-CN" sz="1500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Nil</a:t>
              </a:r>
              <a:endParaRPr lang="zh-CN" altLang="en-US" sz="150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cxnSp>
        <p:nvCxnSpPr>
          <p:cNvPr id="155" name="!!!箭头2">
            <a:extLst>
              <a:ext uri="{FF2B5EF4-FFF2-40B4-BE49-F238E27FC236}">
                <a16:creationId xmlns:a16="http://schemas.microsoft.com/office/drawing/2014/main" id="{5248370B-1ADF-09B1-9280-C40B688D15F0}"/>
              </a:ext>
            </a:extLst>
          </p:cNvPr>
          <p:cNvCxnSpPr>
            <a:cxnSpLocks/>
            <a:stCxn id="130" idx="3"/>
            <a:endCxn id="150" idx="0"/>
          </p:cNvCxnSpPr>
          <p:nvPr/>
        </p:nvCxnSpPr>
        <p:spPr>
          <a:xfrm flipH="1">
            <a:off x="5215661" y="6054573"/>
            <a:ext cx="198480" cy="135408"/>
          </a:xfrm>
          <a:prstGeom prst="straightConnector1">
            <a:avLst/>
          </a:prstGeom>
          <a:ln w="254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!!!箭头3">
            <a:extLst>
              <a:ext uri="{FF2B5EF4-FFF2-40B4-BE49-F238E27FC236}">
                <a16:creationId xmlns:a16="http://schemas.microsoft.com/office/drawing/2014/main" id="{04DBD37C-2A02-5652-C1C9-C75A39F47FB4}"/>
              </a:ext>
            </a:extLst>
          </p:cNvPr>
          <p:cNvCxnSpPr>
            <a:cxnSpLocks/>
            <a:stCxn id="130" idx="5"/>
            <a:endCxn id="153" idx="0"/>
          </p:cNvCxnSpPr>
          <p:nvPr/>
        </p:nvCxnSpPr>
        <p:spPr>
          <a:xfrm>
            <a:off x="5752397" y="6054573"/>
            <a:ext cx="264008" cy="122560"/>
          </a:xfrm>
          <a:prstGeom prst="straightConnector1">
            <a:avLst/>
          </a:prstGeom>
          <a:ln w="254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圆角矩形 7">
            <a:extLst>
              <a:ext uri="{FF2B5EF4-FFF2-40B4-BE49-F238E27FC236}">
                <a16:creationId xmlns:a16="http://schemas.microsoft.com/office/drawing/2014/main" id="{3D351374-2120-275D-E715-1715FF71F1CF}"/>
              </a:ext>
            </a:extLst>
          </p:cNvPr>
          <p:cNvSpPr/>
          <p:nvPr/>
        </p:nvSpPr>
        <p:spPr>
          <a:xfrm>
            <a:off x="9359901" y="4084109"/>
            <a:ext cx="863600" cy="480484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父节点地址</a:t>
            </a:r>
          </a:p>
        </p:txBody>
      </p:sp>
      <p:sp>
        <p:nvSpPr>
          <p:cNvPr id="158" name="圆角矩形 8">
            <a:extLst>
              <a:ext uri="{FF2B5EF4-FFF2-40B4-BE49-F238E27FC236}">
                <a16:creationId xmlns:a16="http://schemas.microsoft.com/office/drawing/2014/main" id="{43B2AD13-8979-6734-35F5-DDE9841F3EAE}"/>
              </a:ext>
            </a:extLst>
          </p:cNvPr>
          <p:cNvSpPr/>
          <p:nvPr/>
        </p:nvSpPr>
        <p:spPr>
          <a:xfrm>
            <a:off x="9359901" y="4619626"/>
            <a:ext cx="863600" cy="478367"/>
          </a:xfrm>
          <a:prstGeom prst="roundRect">
            <a:avLst/>
          </a:prstGeom>
          <a:solidFill>
            <a:srgbClr val="FFB9B9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值</a:t>
            </a:r>
          </a:p>
        </p:txBody>
      </p:sp>
      <p:sp>
        <p:nvSpPr>
          <p:cNvPr id="159" name="圆角矩形 9">
            <a:extLst>
              <a:ext uri="{FF2B5EF4-FFF2-40B4-BE49-F238E27FC236}">
                <a16:creationId xmlns:a16="http://schemas.microsoft.com/office/drawing/2014/main" id="{0B7604E3-7ED3-1246-FF4F-1CE29EC9DB81}"/>
              </a:ext>
            </a:extLst>
          </p:cNvPr>
          <p:cNvSpPr/>
          <p:nvPr/>
        </p:nvSpPr>
        <p:spPr>
          <a:xfrm>
            <a:off x="8792634" y="5146676"/>
            <a:ext cx="863600" cy="48048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左子节点地址</a:t>
            </a:r>
          </a:p>
        </p:txBody>
      </p:sp>
      <p:sp>
        <p:nvSpPr>
          <p:cNvPr id="160" name="圆角矩形 10">
            <a:extLst>
              <a:ext uri="{FF2B5EF4-FFF2-40B4-BE49-F238E27FC236}">
                <a16:creationId xmlns:a16="http://schemas.microsoft.com/office/drawing/2014/main" id="{1E00254D-060C-79E9-F71D-06D5B2FC631F}"/>
              </a:ext>
            </a:extLst>
          </p:cNvPr>
          <p:cNvSpPr/>
          <p:nvPr/>
        </p:nvSpPr>
        <p:spPr>
          <a:xfrm>
            <a:off x="9903884" y="5121276"/>
            <a:ext cx="865717" cy="48048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右子节点地址</a:t>
            </a:r>
          </a:p>
        </p:txBody>
      </p:sp>
      <p:sp>
        <p:nvSpPr>
          <p:cNvPr id="161" name="圆角矩形 11">
            <a:extLst>
              <a:ext uri="{FF2B5EF4-FFF2-40B4-BE49-F238E27FC236}">
                <a16:creationId xmlns:a16="http://schemas.microsoft.com/office/drawing/2014/main" id="{EE88873E-880F-85B2-34B8-5270A5518105}"/>
              </a:ext>
            </a:extLst>
          </p:cNvPr>
          <p:cNvSpPr/>
          <p:nvPr/>
        </p:nvSpPr>
        <p:spPr>
          <a:xfrm>
            <a:off x="9376834" y="5627160"/>
            <a:ext cx="863600" cy="478367"/>
          </a:xfrm>
          <a:prstGeom prst="roundRect">
            <a:avLst/>
          </a:prstGeom>
          <a:solidFill>
            <a:srgbClr val="66FF66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颜色</a:t>
            </a:r>
          </a:p>
        </p:txBody>
      </p:sp>
      <p:sp>
        <p:nvSpPr>
          <p:cNvPr id="162" name="椭圆 161">
            <a:extLst>
              <a:ext uri="{FF2B5EF4-FFF2-40B4-BE49-F238E27FC236}">
                <a16:creationId xmlns:a16="http://schemas.microsoft.com/office/drawing/2014/main" id="{476C7392-9851-B1DE-C0FE-02FB1F6431EE}"/>
              </a:ext>
            </a:extLst>
          </p:cNvPr>
          <p:cNvSpPr/>
          <p:nvPr/>
        </p:nvSpPr>
        <p:spPr>
          <a:xfrm>
            <a:off x="8191501" y="3851276"/>
            <a:ext cx="3007783" cy="2537884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/>
          </a:p>
        </p:txBody>
      </p:sp>
    </p:spTree>
    <p:extLst>
      <p:ext uri="{BB962C8B-B14F-4D97-AF65-F5344CB8AC3E}">
        <p14:creationId xmlns:p14="http://schemas.microsoft.com/office/powerpoint/2010/main" val="3913101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7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7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2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"/>
                            </p:stCondLst>
                            <p:childTnLst>
                              <p:par>
                                <p:cTn id="3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2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2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"/>
                            </p:stCondLst>
                            <p:childTnLst>
                              <p:par>
                                <p:cTn id="4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2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2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600"/>
                            </p:stCondLst>
                            <p:childTnLst>
                              <p:par>
                                <p:cTn id="4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2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2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2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2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800"/>
                            </p:stCondLst>
                            <p:childTnLst>
                              <p:par>
                                <p:cTn id="6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2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2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2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2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000"/>
                            </p:stCondLst>
                            <p:childTnLst>
                              <p:par>
                                <p:cTn id="7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6" dur="2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9" dur="2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2" dur="2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5" dur="2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8" dur="2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1" dur="2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4" dur="2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7" dur="2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200"/>
                            </p:stCondLst>
                            <p:childTnLst>
                              <p:par>
                                <p:cTn id="9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1" dur="2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4" dur="2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7" dur="2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0" dur="2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3" dur="2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6" dur="2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9" dur="2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2" dur="2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1400"/>
                            </p:stCondLst>
                            <p:childTnLst>
                              <p:par>
                                <p:cTn id="12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6" dur="2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9" dur="2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2" dur="2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5" dur="2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1600"/>
                            </p:stCondLst>
                            <p:childTnLst>
                              <p:par>
                                <p:cTn id="13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9" dur="2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2" dur="2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5" dur="2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8" dur="2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2" dur="10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11" grpId="0"/>
      <p:bldP spid="92" grpId="0" animBg="1"/>
      <p:bldP spid="96" grpId="0" animBg="1"/>
      <p:bldP spid="100" grpId="0" animBg="1"/>
      <p:bldP spid="157" grpId="0" animBg="1"/>
      <p:bldP spid="158" grpId="0" animBg="1"/>
      <p:bldP spid="159" grpId="0" animBg="1"/>
      <p:bldP spid="160" grpId="0" animBg="1"/>
      <p:bldP spid="161" grpId="0" animBg="1"/>
      <p:bldP spid="162" grpId="0" animBg="1"/>
    </p:bld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!!!泛型类">
            <a:extLst>
              <a:ext uri="{FF2B5EF4-FFF2-40B4-BE49-F238E27FC236}">
                <a16:creationId xmlns:a16="http://schemas.microsoft.com/office/drawing/2014/main" id="{0692E544-640E-3667-890D-7788E8F50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880" y="1002232"/>
            <a:ext cx="2089470" cy="517190"/>
          </a:xfrm>
        </p:spPr>
        <p:txBody>
          <a:bodyPr/>
          <a:lstStyle/>
          <a:p>
            <a:r>
              <a:rPr lang="zh-CN" altLang="en-US" dirty="0"/>
              <a:t>数据结构（</a:t>
            </a:r>
          </a:p>
        </p:txBody>
      </p:sp>
      <p:sp>
        <p:nvSpPr>
          <p:cNvPr id="6" name="!!!泛型类">
            <a:extLst>
              <a:ext uri="{FF2B5EF4-FFF2-40B4-BE49-F238E27FC236}">
                <a16:creationId xmlns:a16="http://schemas.microsoft.com/office/drawing/2014/main" id="{C82BF478-602E-9553-2E6E-170C31763F56}"/>
              </a:ext>
            </a:extLst>
          </p:cNvPr>
          <p:cNvSpPr txBox="1">
            <a:spLocks/>
          </p:cNvSpPr>
          <p:nvPr/>
        </p:nvSpPr>
        <p:spPr>
          <a:xfrm>
            <a:off x="1982301" y="1002232"/>
            <a:ext cx="565470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树</a:t>
            </a:r>
          </a:p>
        </p:txBody>
      </p:sp>
      <p:sp>
        <p:nvSpPr>
          <p:cNvPr id="7" name="!!!泛型类">
            <a:extLst>
              <a:ext uri="{FF2B5EF4-FFF2-40B4-BE49-F238E27FC236}">
                <a16:creationId xmlns:a16="http://schemas.microsoft.com/office/drawing/2014/main" id="{F6A958AC-0B18-936E-4AF2-666A368E3106}"/>
              </a:ext>
            </a:extLst>
          </p:cNvPr>
          <p:cNvSpPr txBox="1">
            <a:spLocks/>
          </p:cNvSpPr>
          <p:nvPr/>
        </p:nvSpPr>
        <p:spPr>
          <a:xfrm>
            <a:off x="2265036" y="1002232"/>
            <a:ext cx="322882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）</a:t>
            </a:r>
          </a:p>
        </p:txBody>
      </p:sp>
      <p:cxnSp>
        <p:nvCxnSpPr>
          <p:cNvPr id="50" name="直接箭头连接符 49">
            <a:extLst>
              <a:ext uri="{FF2B5EF4-FFF2-40B4-BE49-F238E27FC236}">
                <a16:creationId xmlns:a16="http://schemas.microsoft.com/office/drawing/2014/main" id="{3EFCFD04-8A76-5676-216C-A349FCE721D9}"/>
              </a:ext>
            </a:extLst>
          </p:cNvPr>
          <p:cNvCxnSpPr>
            <a:cxnSpLocks/>
            <a:stCxn id="58" idx="3"/>
            <a:endCxn id="61" idx="7"/>
          </p:cNvCxnSpPr>
          <p:nvPr/>
        </p:nvCxnSpPr>
        <p:spPr>
          <a:xfrm flipH="1">
            <a:off x="6430878" y="-4836940"/>
            <a:ext cx="1773572" cy="1968566"/>
          </a:xfrm>
          <a:prstGeom prst="straightConnector1">
            <a:avLst/>
          </a:prstGeom>
          <a:ln w="254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组合 96">
            <a:extLst>
              <a:ext uri="{FF2B5EF4-FFF2-40B4-BE49-F238E27FC236}">
                <a16:creationId xmlns:a16="http://schemas.microsoft.com/office/drawing/2014/main" id="{62B74132-C835-7AFE-687C-3B18AAC959A9}"/>
              </a:ext>
            </a:extLst>
          </p:cNvPr>
          <p:cNvGrpSpPr>
            <a:grpSpLocks/>
          </p:cNvGrpSpPr>
          <p:nvPr/>
        </p:nvGrpSpPr>
        <p:grpSpPr bwMode="auto">
          <a:xfrm>
            <a:off x="3890960" y="-784198"/>
            <a:ext cx="478366" cy="480483"/>
            <a:chOff x="3072628" y="2489510"/>
            <a:chExt cx="359431" cy="360000"/>
          </a:xfrm>
          <a:solidFill>
            <a:srgbClr val="000000">
              <a:alpha val="80000"/>
            </a:srgbClr>
          </a:solidFill>
        </p:grpSpPr>
        <p:sp>
          <p:nvSpPr>
            <p:cNvPr id="52" name="椭圆 51">
              <a:extLst>
                <a:ext uri="{FF2B5EF4-FFF2-40B4-BE49-F238E27FC236}">
                  <a16:creationId xmlns:a16="http://schemas.microsoft.com/office/drawing/2014/main" id="{DBE7FC33-CD82-4B2E-6618-28EB5D8D87B8}"/>
                </a:ext>
              </a:extLst>
            </p:cNvPr>
            <p:cNvSpPr/>
            <p:nvPr/>
          </p:nvSpPr>
          <p:spPr>
            <a:xfrm>
              <a:off x="3072628" y="2489510"/>
              <a:ext cx="359431" cy="360000"/>
            </a:xfrm>
            <a:prstGeom prst="ellipse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50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6FDEA57C-85CF-C6E5-14CC-7E941FA93D70}"/>
                </a:ext>
              </a:extLst>
            </p:cNvPr>
            <p:cNvSpPr/>
            <p:nvPr/>
          </p:nvSpPr>
          <p:spPr>
            <a:xfrm>
              <a:off x="3089545" y="2555837"/>
              <a:ext cx="324238" cy="242130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zh-CN" sz="1500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Nil</a:t>
              </a:r>
              <a:endParaRPr lang="zh-CN" altLang="en-US" sz="150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sp>
        <p:nvSpPr>
          <p:cNvPr id="55" name="!!!6">
            <a:extLst>
              <a:ext uri="{FF2B5EF4-FFF2-40B4-BE49-F238E27FC236}">
                <a16:creationId xmlns:a16="http://schemas.microsoft.com/office/drawing/2014/main" id="{EC9E28B2-E88D-2320-6968-80DB8EAD1CE6}"/>
              </a:ext>
            </a:extLst>
          </p:cNvPr>
          <p:cNvSpPr>
            <a:spLocks noChangeAspect="1"/>
          </p:cNvSpPr>
          <p:nvPr/>
        </p:nvSpPr>
        <p:spPr bwMode="auto">
          <a:xfrm>
            <a:off x="3468356" y="2070388"/>
            <a:ext cx="4684896" cy="2254350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32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grpSp>
        <p:nvGrpSpPr>
          <p:cNvPr id="57" name="组合 56">
            <a:extLst>
              <a:ext uri="{FF2B5EF4-FFF2-40B4-BE49-F238E27FC236}">
                <a16:creationId xmlns:a16="http://schemas.microsoft.com/office/drawing/2014/main" id="{71056E13-4BF8-46CC-9D00-08E274C0879D}"/>
              </a:ext>
            </a:extLst>
          </p:cNvPr>
          <p:cNvGrpSpPr/>
          <p:nvPr/>
        </p:nvGrpSpPr>
        <p:grpSpPr>
          <a:xfrm>
            <a:off x="8135913" y="-5236403"/>
            <a:ext cx="468000" cy="468000"/>
            <a:chOff x="5140415" y="2419189"/>
            <a:chExt cx="468000" cy="468000"/>
          </a:xfrm>
          <a:solidFill>
            <a:srgbClr val="000000">
              <a:alpha val="80000"/>
            </a:srgbClr>
          </a:solidFill>
        </p:grpSpPr>
        <p:sp>
          <p:nvSpPr>
            <p:cNvPr id="58" name="椭圆 57">
              <a:extLst>
                <a:ext uri="{FF2B5EF4-FFF2-40B4-BE49-F238E27FC236}">
                  <a16:creationId xmlns:a16="http://schemas.microsoft.com/office/drawing/2014/main" id="{77C5D7BA-C831-161F-A5C8-B8D9D2E65364}"/>
                </a:ext>
              </a:extLst>
            </p:cNvPr>
            <p:cNvSpPr/>
            <p:nvPr/>
          </p:nvSpPr>
          <p:spPr>
            <a:xfrm>
              <a:off x="5140415" y="2419189"/>
              <a:ext cx="468000" cy="468000"/>
            </a:xfrm>
            <a:prstGeom prst="ellipse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50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59" name="文本框 58">
              <a:extLst>
                <a:ext uri="{FF2B5EF4-FFF2-40B4-BE49-F238E27FC236}">
                  <a16:creationId xmlns:a16="http://schemas.microsoft.com/office/drawing/2014/main" id="{9149782F-0198-0073-1705-58569E01C9F7}"/>
                </a:ext>
              </a:extLst>
            </p:cNvPr>
            <p:cNvSpPr txBox="1"/>
            <p:nvPr/>
          </p:nvSpPr>
          <p:spPr>
            <a:xfrm>
              <a:off x="5140415" y="2491590"/>
              <a:ext cx="468000" cy="3231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zh-CN" sz="1500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13</a:t>
              </a:r>
              <a:endParaRPr lang="zh-CN" altLang="en-US" sz="150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sp>
        <p:nvSpPr>
          <p:cNvPr id="61" name="椭圆 60">
            <a:extLst>
              <a:ext uri="{FF2B5EF4-FFF2-40B4-BE49-F238E27FC236}">
                <a16:creationId xmlns:a16="http://schemas.microsoft.com/office/drawing/2014/main" id="{F9F330CB-C196-E04E-1C29-78F75024B9BE}"/>
              </a:ext>
            </a:extLst>
          </p:cNvPr>
          <p:cNvSpPr/>
          <p:nvPr/>
        </p:nvSpPr>
        <p:spPr>
          <a:xfrm>
            <a:off x="6031415" y="-2936911"/>
            <a:ext cx="468000" cy="468000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50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8</a:t>
            </a:r>
            <a:endParaRPr lang="zh-CN" altLang="en-US" sz="1500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grpSp>
        <p:nvGrpSpPr>
          <p:cNvPr id="63" name="组合 62">
            <a:extLst>
              <a:ext uri="{FF2B5EF4-FFF2-40B4-BE49-F238E27FC236}">
                <a16:creationId xmlns:a16="http://schemas.microsoft.com/office/drawing/2014/main" id="{F5CF028A-FA28-828B-20D6-42C4882D4EAC}"/>
              </a:ext>
            </a:extLst>
          </p:cNvPr>
          <p:cNvGrpSpPr/>
          <p:nvPr/>
        </p:nvGrpSpPr>
        <p:grpSpPr>
          <a:xfrm>
            <a:off x="16134196" y="-2462120"/>
            <a:ext cx="470602" cy="468000"/>
            <a:chOff x="5738262" y="3531886"/>
            <a:chExt cx="470602" cy="468000"/>
          </a:xfrm>
        </p:grpSpPr>
        <p:sp>
          <p:nvSpPr>
            <p:cNvPr id="64" name="椭圆 63">
              <a:extLst>
                <a:ext uri="{FF2B5EF4-FFF2-40B4-BE49-F238E27FC236}">
                  <a16:creationId xmlns:a16="http://schemas.microsoft.com/office/drawing/2014/main" id="{27C30519-8238-9E7D-5449-BCFC3416DB0A}"/>
                </a:ext>
              </a:extLst>
            </p:cNvPr>
            <p:cNvSpPr/>
            <p:nvPr/>
          </p:nvSpPr>
          <p:spPr>
            <a:xfrm>
              <a:off x="5738262" y="3531886"/>
              <a:ext cx="468000" cy="468000"/>
            </a:xfrm>
            <a:prstGeom prst="ellipse">
              <a:avLst/>
            </a:prstGeom>
            <a:solidFill>
              <a:srgbClr val="FF00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50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65" name="文本框 64">
              <a:extLst>
                <a:ext uri="{FF2B5EF4-FFF2-40B4-BE49-F238E27FC236}">
                  <a16:creationId xmlns:a16="http://schemas.microsoft.com/office/drawing/2014/main" id="{47338772-8D04-9B13-DEFC-9DCCE8B657AF}"/>
                </a:ext>
              </a:extLst>
            </p:cNvPr>
            <p:cNvSpPr txBox="1"/>
            <p:nvPr/>
          </p:nvSpPr>
          <p:spPr>
            <a:xfrm>
              <a:off x="5740864" y="3603554"/>
              <a:ext cx="468000" cy="3231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zh-CN" sz="1500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17</a:t>
              </a:r>
              <a:endParaRPr lang="zh-CN" altLang="en-US" sz="150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sp>
        <p:nvSpPr>
          <p:cNvPr id="67" name="椭圆 66">
            <a:extLst>
              <a:ext uri="{FF2B5EF4-FFF2-40B4-BE49-F238E27FC236}">
                <a16:creationId xmlns:a16="http://schemas.microsoft.com/office/drawing/2014/main" id="{5F4E4EC2-5BA1-613A-2947-FBF7EA0DC76B}"/>
              </a:ext>
            </a:extLst>
          </p:cNvPr>
          <p:cNvSpPr/>
          <p:nvPr/>
        </p:nvSpPr>
        <p:spPr>
          <a:xfrm>
            <a:off x="4370382" y="-1756828"/>
            <a:ext cx="468000" cy="468000"/>
          </a:xfrm>
          <a:prstGeom prst="ellipse">
            <a:avLst/>
          </a:prstGeom>
          <a:solidFill>
            <a:srgbClr val="000000">
              <a:alpha val="80000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50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</a:t>
            </a:r>
            <a:endParaRPr lang="zh-CN" altLang="en-US" sz="1500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grpSp>
        <p:nvGrpSpPr>
          <p:cNvPr id="69" name="组合 68">
            <a:extLst>
              <a:ext uri="{FF2B5EF4-FFF2-40B4-BE49-F238E27FC236}">
                <a16:creationId xmlns:a16="http://schemas.microsoft.com/office/drawing/2014/main" id="{86DE9529-07D9-6C41-CBC1-F21BAA4A9AF4}"/>
              </a:ext>
            </a:extLst>
          </p:cNvPr>
          <p:cNvGrpSpPr/>
          <p:nvPr/>
        </p:nvGrpSpPr>
        <p:grpSpPr>
          <a:xfrm>
            <a:off x="9019972" y="-1961894"/>
            <a:ext cx="468000" cy="468000"/>
            <a:chOff x="5738262" y="3531886"/>
            <a:chExt cx="468000" cy="468000"/>
          </a:xfrm>
          <a:solidFill>
            <a:srgbClr val="000000">
              <a:alpha val="80000"/>
            </a:srgbClr>
          </a:solidFill>
        </p:grpSpPr>
        <p:sp>
          <p:nvSpPr>
            <p:cNvPr id="70" name="椭圆 69">
              <a:extLst>
                <a:ext uri="{FF2B5EF4-FFF2-40B4-BE49-F238E27FC236}">
                  <a16:creationId xmlns:a16="http://schemas.microsoft.com/office/drawing/2014/main" id="{B7CBC02E-7142-689A-CBA7-AC2CB63B46B8}"/>
                </a:ext>
              </a:extLst>
            </p:cNvPr>
            <p:cNvSpPr/>
            <p:nvPr/>
          </p:nvSpPr>
          <p:spPr>
            <a:xfrm>
              <a:off x="5738262" y="3531886"/>
              <a:ext cx="468000" cy="468000"/>
            </a:xfrm>
            <a:prstGeom prst="ellipse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50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71" name="文本框 70">
              <a:extLst>
                <a:ext uri="{FF2B5EF4-FFF2-40B4-BE49-F238E27FC236}">
                  <a16:creationId xmlns:a16="http://schemas.microsoft.com/office/drawing/2014/main" id="{33BD8B52-F384-35F7-0785-6EBA4FD14790}"/>
                </a:ext>
              </a:extLst>
            </p:cNvPr>
            <p:cNvSpPr txBox="1"/>
            <p:nvPr/>
          </p:nvSpPr>
          <p:spPr>
            <a:xfrm>
              <a:off x="5738262" y="3604287"/>
              <a:ext cx="468000" cy="3231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zh-CN" sz="1500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11</a:t>
              </a:r>
              <a:endParaRPr lang="zh-CN" altLang="en-US" sz="150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grpSp>
        <p:nvGrpSpPr>
          <p:cNvPr id="72" name="组合 71">
            <a:extLst>
              <a:ext uri="{FF2B5EF4-FFF2-40B4-BE49-F238E27FC236}">
                <a16:creationId xmlns:a16="http://schemas.microsoft.com/office/drawing/2014/main" id="{E0F28462-3C88-3536-8866-8913B0D0F463}"/>
              </a:ext>
            </a:extLst>
          </p:cNvPr>
          <p:cNvGrpSpPr/>
          <p:nvPr/>
        </p:nvGrpSpPr>
        <p:grpSpPr>
          <a:xfrm>
            <a:off x="14039692" y="375961"/>
            <a:ext cx="477236" cy="468000"/>
            <a:chOff x="4893674" y="3512684"/>
            <a:chExt cx="477236" cy="468000"/>
          </a:xfrm>
          <a:solidFill>
            <a:srgbClr val="000000">
              <a:alpha val="80000"/>
            </a:srgbClr>
          </a:solidFill>
        </p:grpSpPr>
        <p:sp>
          <p:nvSpPr>
            <p:cNvPr id="73" name="椭圆 72">
              <a:extLst>
                <a:ext uri="{FF2B5EF4-FFF2-40B4-BE49-F238E27FC236}">
                  <a16:creationId xmlns:a16="http://schemas.microsoft.com/office/drawing/2014/main" id="{F8F74348-5DCC-7782-57E5-5E6E8D6A775F}"/>
                </a:ext>
              </a:extLst>
            </p:cNvPr>
            <p:cNvSpPr/>
            <p:nvPr/>
          </p:nvSpPr>
          <p:spPr>
            <a:xfrm>
              <a:off x="4902910" y="3512684"/>
              <a:ext cx="468000" cy="468000"/>
            </a:xfrm>
            <a:prstGeom prst="ellipse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50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74" name="文本框 73">
              <a:extLst>
                <a:ext uri="{FF2B5EF4-FFF2-40B4-BE49-F238E27FC236}">
                  <a16:creationId xmlns:a16="http://schemas.microsoft.com/office/drawing/2014/main" id="{F3EE6CC1-3444-C97E-8821-A7ABC34D87FD}"/>
                </a:ext>
              </a:extLst>
            </p:cNvPr>
            <p:cNvSpPr txBox="1"/>
            <p:nvPr/>
          </p:nvSpPr>
          <p:spPr>
            <a:xfrm>
              <a:off x="4893674" y="3585085"/>
              <a:ext cx="468000" cy="3231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zh-CN" sz="1500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15</a:t>
              </a:r>
              <a:endParaRPr lang="zh-CN" altLang="en-US" sz="150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grpSp>
        <p:nvGrpSpPr>
          <p:cNvPr id="75" name="组合 74">
            <a:extLst>
              <a:ext uri="{FF2B5EF4-FFF2-40B4-BE49-F238E27FC236}">
                <a16:creationId xmlns:a16="http://schemas.microsoft.com/office/drawing/2014/main" id="{8ABED964-8DBF-6935-360E-F10779DB3137}"/>
              </a:ext>
            </a:extLst>
          </p:cNvPr>
          <p:cNvGrpSpPr/>
          <p:nvPr/>
        </p:nvGrpSpPr>
        <p:grpSpPr>
          <a:xfrm>
            <a:off x="18682968" y="444498"/>
            <a:ext cx="468000" cy="468000"/>
            <a:chOff x="5738262" y="3531886"/>
            <a:chExt cx="468000" cy="468000"/>
          </a:xfrm>
          <a:solidFill>
            <a:srgbClr val="000000">
              <a:alpha val="80000"/>
            </a:srgbClr>
          </a:solidFill>
        </p:grpSpPr>
        <p:sp>
          <p:nvSpPr>
            <p:cNvPr id="76" name="椭圆 75">
              <a:extLst>
                <a:ext uri="{FF2B5EF4-FFF2-40B4-BE49-F238E27FC236}">
                  <a16:creationId xmlns:a16="http://schemas.microsoft.com/office/drawing/2014/main" id="{34236209-0974-D48A-BD07-C2442ED3275E}"/>
                </a:ext>
              </a:extLst>
            </p:cNvPr>
            <p:cNvSpPr/>
            <p:nvPr/>
          </p:nvSpPr>
          <p:spPr>
            <a:xfrm>
              <a:off x="5738262" y="3531886"/>
              <a:ext cx="468000" cy="468000"/>
            </a:xfrm>
            <a:prstGeom prst="ellipse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50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77" name="文本框 76">
              <a:extLst>
                <a:ext uri="{FF2B5EF4-FFF2-40B4-BE49-F238E27FC236}">
                  <a16:creationId xmlns:a16="http://schemas.microsoft.com/office/drawing/2014/main" id="{32591056-BE44-7B0E-A62A-AF86C5E7108C}"/>
                </a:ext>
              </a:extLst>
            </p:cNvPr>
            <p:cNvSpPr txBox="1"/>
            <p:nvPr/>
          </p:nvSpPr>
          <p:spPr>
            <a:xfrm>
              <a:off x="5738262" y="3604287"/>
              <a:ext cx="468000" cy="3231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zh-CN" sz="1500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25</a:t>
              </a:r>
              <a:endParaRPr lang="zh-CN" altLang="en-US" sz="150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cxnSp>
        <p:nvCxnSpPr>
          <p:cNvPr id="78" name="直接箭头连接符 77">
            <a:extLst>
              <a:ext uri="{FF2B5EF4-FFF2-40B4-BE49-F238E27FC236}">
                <a16:creationId xmlns:a16="http://schemas.microsoft.com/office/drawing/2014/main" id="{A9BB6DC4-F83D-B79F-02A8-AEFE5EA898F3}"/>
              </a:ext>
            </a:extLst>
          </p:cNvPr>
          <p:cNvCxnSpPr>
            <a:cxnSpLocks/>
            <a:stCxn id="58" idx="5"/>
            <a:endCxn id="64" idx="1"/>
          </p:cNvCxnSpPr>
          <p:nvPr/>
        </p:nvCxnSpPr>
        <p:spPr>
          <a:xfrm>
            <a:off x="8535376" y="-4836940"/>
            <a:ext cx="7667357" cy="2443357"/>
          </a:xfrm>
          <a:prstGeom prst="straightConnector1">
            <a:avLst/>
          </a:prstGeom>
          <a:ln w="254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!!!箭头1">
            <a:extLst>
              <a:ext uri="{FF2B5EF4-FFF2-40B4-BE49-F238E27FC236}">
                <a16:creationId xmlns:a16="http://schemas.microsoft.com/office/drawing/2014/main" id="{CEB5FFC1-5BA2-5893-811A-78F39F93F837}"/>
              </a:ext>
            </a:extLst>
          </p:cNvPr>
          <p:cNvCxnSpPr>
            <a:cxnSpLocks/>
            <a:stCxn id="61" idx="3"/>
            <a:endCxn id="67" idx="7"/>
          </p:cNvCxnSpPr>
          <p:nvPr/>
        </p:nvCxnSpPr>
        <p:spPr>
          <a:xfrm flipH="1">
            <a:off x="4769845" y="-2537448"/>
            <a:ext cx="1330107" cy="849157"/>
          </a:xfrm>
          <a:prstGeom prst="straightConnector1">
            <a:avLst/>
          </a:prstGeom>
          <a:ln w="254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接箭头连接符 79">
            <a:extLst>
              <a:ext uri="{FF2B5EF4-FFF2-40B4-BE49-F238E27FC236}">
                <a16:creationId xmlns:a16="http://schemas.microsoft.com/office/drawing/2014/main" id="{3549D178-09E2-36A8-1EDE-CBEEA618C2A6}"/>
              </a:ext>
            </a:extLst>
          </p:cNvPr>
          <p:cNvCxnSpPr>
            <a:cxnSpLocks/>
            <a:stCxn id="61" idx="5"/>
            <a:endCxn id="70" idx="1"/>
          </p:cNvCxnSpPr>
          <p:nvPr/>
        </p:nvCxnSpPr>
        <p:spPr>
          <a:xfrm>
            <a:off x="6430878" y="-2537448"/>
            <a:ext cx="2657631" cy="644091"/>
          </a:xfrm>
          <a:prstGeom prst="straightConnector1">
            <a:avLst/>
          </a:prstGeom>
          <a:ln w="254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接箭头连接符 80">
            <a:extLst>
              <a:ext uri="{FF2B5EF4-FFF2-40B4-BE49-F238E27FC236}">
                <a16:creationId xmlns:a16="http://schemas.microsoft.com/office/drawing/2014/main" id="{7FB42138-1C31-AC75-1694-9945B0A67C59}"/>
              </a:ext>
            </a:extLst>
          </p:cNvPr>
          <p:cNvCxnSpPr>
            <a:cxnSpLocks/>
            <a:stCxn id="64" idx="3"/>
            <a:endCxn id="73" idx="7"/>
          </p:cNvCxnSpPr>
          <p:nvPr/>
        </p:nvCxnSpPr>
        <p:spPr>
          <a:xfrm flipH="1">
            <a:off x="14448391" y="-2062657"/>
            <a:ext cx="1754342" cy="2507155"/>
          </a:xfrm>
          <a:prstGeom prst="straightConnector1">
            <a:avLst/>
          </a:prstGeom>
          <a:ln w="254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接箭头连接符 81">
            <a:extLst>
              <a:ext uri="{FF2B5EF4-FFF2-40B4-BE49-F238E27FC236}">
                <a16:creationId xmlns:a16="http://schemas.microsoft.com/office/drawing/2014/main" id="{A922E965-FBCF-CCF9-02FA-E536B93003DE}"/>
              </a:ext>
            </a:extLst>
          </p:cNvPr>
          <p:cNvCxnSpPr>
            <a:cxnSpLocks/>
            <a:stCxn id="64" idx="5"/>
            <a:endCxn id="76" idx="1"/>
          </p:cNvCxnSpPr>
          <p:nvPr/>
        </p:nvCxnSpPr>
        <p:spPr>
          <a:xfrm>
            <a:off x="16533659" y="-2062657"/>
            <a:ext cx="2217846" cy="2575692"/>
          </a:xfrm>
          <a:prstGeom prst="straightConnector1">
            <a:avLst/>
          </a:prstGeom>
          <a:ln w="254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!!!箭头2">
            <a:extLst>
              <a:ext uri="{FF2B5EF4-FFF2-40B4-BE49-F238E27FC236}">
                <a16:creationId xmlns:a16="http://schemas.microsoft.com/office/drawing/2014/main" id="{D8CF0149-3918-DB19-9B90-C80901B0A0D7}"/>
              </a:ext>
            </a:extLst>
          </p:cNvPr>
          <p:cNvCxnSpPr>
            <a:cxnSpLocks/>
            <a:stCxn id="67" idx="3"/>
            <a:endCxn id="52" idx="0"/>
          </p:cNvCxnSpPr>
          <p:nvPr/>
        </p:nvCxnSpPr>
        <p:spPr>
          <a:xfrm flipH="1">
            <a:off x="4130143" y="-1357365"/>
            <a:ext cx="308776" cy="573167"/>
          </a:xfrm>
          <a:prstGeom prst="straightConnector1">
            <a:avLst/>
          </a:prstGeom>
          <a:ln w="254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!!!箭头3">
            <a:extLst>
              <a:ext uri="{FF2B5EF4-FFF2-40B4-BE49-F238E27FC236}">
                <a16:creationId xmlns:a16="http://schemas.microsoft.com/office/drawing/2014/main" id="{BDD9DF54-4F1F-1EC8-3C8B-5DEF8CE49BFE}"/>
              </a:ext>
            </a:extLst>
          </p:cNvPr>
          <p:cNvCxnSpPr>
            <a:cxnSpLocks/>
            <a:stCxn id="67" idx="5"/>
            <a:endCxn id="55" idx="0"/>
          </p:cNvCxnSpPr>
          <p:nvPr/>
        </p:nvCxnSpPr>
        <p:spPr>
          <a:xfrm>
            <a:off x="4769845" y="-1357365"/>
            <a:ext cx="1040959" cy="3427753"/>
          </a:xfrm>
          <a:prstGeom prst="straightConnector1">
            <a:avLst/>
          </a:prstGeom>
          <a:ln w="254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5" name="组合 96">
            <a:extLst>
              <a:ext uri="{FF2B5EF4-FFF2-40B4-BE49-F238E27FC236}">
                <a16:creationId xmlns:a16="http://schemas.microsoft.com/office/drawing/2014/main" id="{4F7A0664-8C01-92C6-76E5-1D47F573D0B8}"/>
              </a:ext>
            </a:extLst>
          </p:cNvPr>
          <p:cNvGrpSpPr>
            <a:grpSpLocks/>
          </p:cNvGrpSpPr>
          <p:nvPr/>
        </p:nvGrpSpPr>
        <p:grpSpPr bwMode="auto">
          <a:xfrm>
            <a:off x="8536713" y="-989471"/>
            <a:ext cx="478366" cy="480483"/>
            <a:chOff x="3072628" y="2489510"/>
            <a:chExt cx="359431" cy="360000"/>
          </a:xfrm>
          <a:solidFill>
            <a:srgbClr val="000000">
              <a:alpha val="80000"/>
            </a:srgbClr>
          </a:solidFill>
        </p:grpSpPr>
        <p:sp>
          <p:nvSpPr>
            <p:cNvPr id="86" name="椭圆 85">
              <a:extLst>
                <a:ext uri="{FF2B5EF4-FFF2-40B4-BE49-F238E27FC236}">
                  <a16:creationId xmlns:a16="http://schemas.microsoft.com/office/drawing/2014/main" id="{0AFCD15B-1211-05EB-056D-94EBD96809A3}"/>
                </a:ext>
              </a:extLst>
            </p:cNvPr>
            <p:cNvSpPr/>
            <p:nvPr/>
          </p:nvSpPr>
          <p:spPr>
            <a:xfrm>
              <a:off x="3072628" y="2489510"/>
              <a:ext cx="359431" cy="360000"/>
            </a:xfrm>
            <a:prstGeom prst="ellipse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50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87" name="矩形 86">
              <a:extLst>
                <a:ext uri="{FF2B5EF4-FFF2-40B4-BE49-F238E27FC236}">
                  <a16:creationId xmlns:a16="http://schemas.microsoft.com/office/drawing/2014/main" id="{D6883953-F76A-19C4-E23F-563152CBE01C}"/>
                </a:ext>
              </a:extLst>
            </p:cNvPr>
            <p:cNvSpPr/>
            <p:nvPr/>
          </p:nvSpPr>
          <p:spPr>
            <a:xfrm>
              <a:off x="3087840" y="2556588"/>
              <a:ext cx="324238" cy="242130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zh-CN" sz="1500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Nil</a:t>
              </a:r>
              <a:endParaRPr lang="zh-CN" altLang="en-US" sz="150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grpSp>
        <p:nvGrpSpPr>
          <p:cNvPr id="88" name="组合 99">
            <a:extLst>
              <a:ext uri="{FF2B5EF4-FFF2-40B4-BE49-F238E27FC236}">
                <a16:creationId xmlns:a16="http://schemas.microsoft.com/office/drawing/2014/main" id="{C5BAAB42-2E6F-862E-4B98-2CA693EE3A8F}"/>
              </a:ext>
            </a:extLst>
          </p:cNvPr>
          <p:cNvGrpSpPr>
            <a:grpSpLocks/>
          </p:cNvGrpSpPr>
          <p:nvPr/>
        </p:nvGrpSpPr>
        <p:grpSpPr bwMode="auto">
          <a:xfrm>
            <a:off x="9470430" y="-988365"/>
            <a:ext cx="480483" cy="480483"/>
            <a:chOff x="3072608" y="2489510"/>
            <a:chExt cx="359451" cy="360000"/>
          </a:xfrm>
          <a:solidFill>
            <a:srgbClr val="000000">
              <a:alpha val="80000"/>
            </a:srgbClr>
          </a:solidFill>
        </p:grpSpPr>
        <p:sp>
          <p:nvSpPr>
            <p:cNvPr id="89" name="椭圆 88">
              <a:extLst>
                <a:ext uri="{FF2B5EF4-FFF2-40B4-BE49-F238E27FC236}">
                  <a16:creationId xmlns:a16="http://schemas.microsoft.com/office/drawing/2014/main" id="{DBFF7687-8D30-5CD9-DD6A-FC2C39C5F912}"/>
                </a:ext>
              </a:extLst>
            </p:cNvPr>
            <p:cNvSpPr/>
            <p:nvPr/>
          </p:nvSpPr>
          <p:spPr>
            <a:xfrm>
              <a:off x="3072608" y="2489510"/>
              <a:ext cx="359451" cy="360000"/>
            </a:xfrm>
            <a:prstGeom prst="ellipse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50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90" name="矩形 89">
              <a:extLst>
                <a:ext uri="{FF2B5EF4-FFF2-40B4-BE49-F238E27FC236}">
                  <a16:creationId xmlns:a16="http://schemas.microsoft.com/office/drawing/2014/main" id="{C9E135E2-8BD7-0D9E-8B5E-CB9AD9FA9462}"/>
                </a:ext>
              </a:extLst>
            </p:cNvPr>
            <p:cNvSpPr/>
            <p:nvPr/>
          </p:nvSpPr>
          <p:spPr>
            <a:xfrm>
              <a:off x="3090919" y="2555759"/>
              <a:ext cx="322828" cy="242130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zh-CN" sz="1500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Nil</a:t>
              </a:r>
              <a:endParaRPr lang="zh-CN" altLang="en-US" sz="150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grpSp>
        <p:nvGrpSpPr>
          <p:cNvPr id="91" name="组合 96">
            <a:extLst>
              <a:ext uri="{FF2B5EF4-FFF2-40B4-BE49-F238E27FC236}">
                <a16:creationId xmlns:a16="http://schemas.microsoft.com/office/drawing/2014/main" id="{9022C7FB-A8D9-4A20-AFA1-B07E4C4E1C51}"/>
              </a:ext>
            </a:extLst>
          </p:cNvPr>
          <p:cNvGrpSpPr>
            <a:grpSpLocks/>
          </p:cNvGrpSpPr>
          <p:nvPr/>
        </p:nvGrpSpPr>
        <p:grpSpPr bwMode="auto">
          <a:xfrm>
            <a:off x="13032062" y="4839844"/>
            <a:ext cx="478366" cy="480483"/>
            <a:chOff x="3072628" y="2489510"/>
            <a:chExt cx="359431" cy="360000"/>
          </a:xfrm>
          <a:solidFill>
            <a:srgbClr val="000000">
              <a:alpha val="80000"/>
            </a:srgbClr>
          </a:solidFill>
        </p:grpSpPr>
        <p:sp>
          <p:nvSpPr>
            <p:cNvPr id="92" name="椭圆 91">
              <a:extLst>
                <a:ext uri="{FF2B5EF4-FFF2-40B4-BE49-F238E27FC236}">
                  <a16:creationId xmlns:a16="http://schemas.microsoft.com/office/drawing/2014/main" id="{B80E4C38-BB9E-4916-5E49-B7B4F2A01ABF}"/>
                </a:ext>
              </a:extLst>
            </p:cNvPr>
            <p:cNvSpPr/>
            <p:nvPr/>
          </p:nvSpPr>
          <p:spPr>
            <a:xfrm>
              <a:off x="3072628" y="2489510"/>
              <a:ext cx="359431" cy="360000"/>
            </a:xfrm>
            <a:prstGeom prst="ellipse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50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93" name="矩形 92">
              <a:extLst>
                <a:ext uri="{FF2B5EF4-FFF2-40B4-BE49-F238E27FC236}">
                  <a16:creationId xmlns:a16="http://schemas.microsoft.com/office/drawing/2014/main" id="{82A00D5A-A5FA-6237-6A31-CC633D6077B9}"/>
                </a:ext>
              </a:extLst>
            </p:cNvPr>
            <p:cNvSpPr/>
            <p:nvPr/>
          </p:nvSpPr>
          <p:spPr>
            <a:xfrm>
              <a:off x="3092106" y="2557412"/>
              <a:ext cx="324238" cy="242130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zh-CN" sz="1500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Nil</a:t>
              </a:r>
              <a:endParaRPr lang="zh-CN" altLang="en-US" sz="150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grpSp>
        <p:nvGrpSpPr>
          <p:cNvPr id="94" name="组合 99">
            <a:extLst>
              <a:ext uri="{FF2B5EF4-FFF2-40B4-BE49-F238E27FC236}">
                <a16:creationId xmlns:a16="http://schemas.microsoft.com/office/drawing/2014/main" id="{D5D0D50C-D163-8290-B644-C3AA9033C2C7}"/>
              </a:ext>
            </a:extLst>
          </p:cNvPr>
          <p:cNvGrpSpPr>
            <a:grpSpLocks/>
          </p:cNvGrpSpPr>
          <p:nvPr/>
        </p:nvGrpSpPr>
        <p:grpSpPr bwMode="auto">
          <a:xfrm>
            <a:off x="15452666" y="4942314"/>
            <a:ext cx="480483" cy="480483"/>
            <a:chOff x="3072608" y="2489510"/>
            <a:chExt cx="359451" cy="360000"/>
          </a:xfrm>
          <a:solidFill>
            <a:srgbClr val="000000">
              <a:alpha val="80000"/>
            </a:srgbClr>
          </a:solidFill>
        </p:grpSpPr>
        <p:sp>
          <p:nvSpPr>
            <p:cNvPr id="95" name="椭圆 94">
              <a:extLst>
                <a:ext uri="{FF2B5EF4-FFF2-40B4-BE49-F238E27FC236}">
                  <a16:creationId xmlns:a16="http://schemas.microsoft.com/office/drawing/2014/main" id="{73726ECF-9957-7E40-8A74-27F1E36B6D4B}"/>
                </a:ext>
              </a:extLst>
            </p:cNvPr>
            <p:cNvSpPr/>
            <p:nvPr/>
          </p:nvSpPr>
          <p:spPr>
            <a:xfrm>
              <a:off x="3072608" y="2489510"/>
              <a:ext cx="359451" cy="360000"/>
            </a:xfrm>
            <a:prstGeom prst="ellipse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50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96" name="矩形 95">
              <a:extLst>
                <a:ext uri="{FF2B5EF4-FFF2-40B4-BE49-F238E27FC236}">
                  <a16:creationId xmlns:a16="http://schemas.microsoft.com/office/drawing/2014/main" id="{C9D3AB6D-242F-DAF8-1F2A-2E9D6180A21F}"/>
                </a:ext>
              </a:extLst>
            </p:cNvPr>
            <p:cNvSpPr/>
            <p:nvPr/>
          </p:nvSpPr>
          <p:spPr>
            <a:xfrm>
              <a:off x="3090919" y="2556583"/>
              <a:ext cx="322828" cy="242130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zh-CN" sz="1500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Nil</a:t>
              </a:r>
              <a:endParaRPr lang="zh-CN" altLang="en-US" sz="150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grpSp>
        <p:nvGrpSpPr>
          <p:cNvPr id="97" name="组合 96">
            <a:extLst>
              <a:ext uri="{FF2B5EF4-FFF2-40B4-BE49-F238E27FC236}">
                <a16:creationId xmlns:a16="http://schemas.microsoft.com/office/drawing/2014/main" id="{47457C88-EF4D-A32C-31A9-B941BC0A8482}"/>
              </a:ext>
            </a:extLst>
          </p:cNvPr>
          <p:cNvGrpSpPr>
            <a:grpSpLocks/>
          </p:cNvGrpSpPr>
          <p:nvPr/>
        </p:nvGrpSpPr>
        <p:grpSpPr bwMode="auto">
          <a:xfrm>
            <a:off x="17741143" y="4790103"/>
            <a:ext cx="478366" cy="480483"/>
            <a:chOff x="3072628" y="2489510"/>
            <a:chExt cx="359431" cy="360000"/>
          </a:xfrm>
        </p:grpSpPr>
        <p:sp>
          <p:nvSpPr>
            <p:cNvPr id="98" name="椭圆 97">
              <a:extLst>
                <a:ext uri="{FF2B5EF4-FFF2-40B4-BE49-F238E27FC236}">
                  <a16:creationId xmlns:a16="http://schemas.microsoft.com/office/drawing/2014/main" id="{4B1B0912-18BC-0D15-E0A8-01BA3D1E5826}"/>
                </a:ext>
              </a:extLst>
            </p:cNvPr>
            <p:cNvSpPr/>
            <p:nvPr/>
          </p:nvSpPr>
          <p:spPr>
            <a:xfrm>
              <a:off x="3072628" y="2489510"/>
              <a:ext cx="359431" cy="360000"/>
            </a:xfrm>
            <a:prstGeom prst="ellipse">
              <a:avLst/>
            </a:prstGeom>
            <a:solidFill>
              <a:srgbClr val="FF00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50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99" name="矩形 98">
              <a:extLst>
                <a:ext uri="{FF2B5EF4-FFF2-40B4-BE49-F238E27FC236}">
                  <a16:creationId xmlns:a16="http://schemas.microsoft.com/office/drawing/2014/main" id="{B798F948-7728-163A-5E19-47141FC0088D}"/>
                </a:ext>
              </a:extLst>
            </p:cNvPr>
            <p:cNvSpPr/>
            <p:nvPr/>
          </p:nvSpPr>
          <p:spPr>
            <a:xfrm>
              <a:off x="3098618" y="2556588"/>
              <a:ext cx="304967" cy="2421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zh-CN" sz="1500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22</a:t>
              </a:r>
              <a:endParaRPr lang="zh-CN" altLang="en-US" sz="150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grpSp>
        <p:nvGrpSpPr>
          <p:cNvPr id="100" name="组合 99">
            <a:extLst>
              <a:ext uri="{FF2B5EF4-FFF2-40B4-BE49-F238E27FC236}">
                <a16:creationId xmlns:a16="http://schemas.microsoft.com/office/drawing/2014/main" id="{3CBA7B5C-0931-B922-DD29-86D70CBA4742}"/>
              </a:ext>
            </a:extLst>
          </p:cNvPr>
          <p:cNvGrpSpPr>
            <a:grpSpLocks/>
          </p:cNvGrpSpPr>
          <p:nvPr/>
        </p:nvGrpSpPr>
        <p:grpSpPr bwMode="auto">
          <a:xfrm>
            <a:off x="20808275" y="4791209"/>
            <a:ext cx="480483" cy="480483"/>
            <a:chOff x="3072608" y="2489510"/>
            <a:chExt cx="359451" cy="360000"/>
          </a:xfrm>
          <a:solidFill>
            <a:srgbClr val="000000">
              <a:alpha val="80000"/>
            </a:srgbClr>
          </a:solidFill>
        </p:grpSpPr>
        <p:sp>
          <p:nvSpPr>
            <p:cNvPr id="101" name="椭圆 100">
              <a:extLst>
                <a:ext uri="{FF2B5EF4-FFF2-40B4-BE49-F238E27FC236}">
                  <a16:creationId xmlns:a16="http://schemas.microsoft.com/office/drawing/2014/main" id="{4812AD21-4ABE-6019-96FE-0825572244B3}"/>
                </a:ext>
              </a:extLst>
            </p:cNvPr>
            <p:cNvSpPr/>
            <p:nvPr/>
          </p:nvSpPr>
          <p:spPr>
            <a:xfrm>
              <a:off x="3072608" y="2489510"/>
              <a:ext cx="359451" cy="360000"/>
            </a:xfrm>
            <a:prstGeom prst="ellipse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50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102" name="矩形 101">
              <a:extLst>
                <a:ext uri="{FF2B5EF4-FFF2-40B4-BE49-F238E27FC236}">
                  <a16:creationId xmlns:a16="http://schemas.microsoft.com/office/drawing/2014/main" id="{B0AE523C-8CF7-0780-C0C7-4A8C5AC61CCA}"/>
                </a:ext>
              </a:extLst>
            </p:cNvPr>
            <p:cNvSpPr/>
            <p:nvPr/>
          </p:nvSpPr>
          <p:spPr>
            <a:xfrm>
              <a:off x="3090919" y="2555759"/>
              <a:ext cx="322828" cy="242130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zh-CN" sz="1500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Nil</a:t>
              </a:r>
              <a:endParaRPr lang="zh-CN" altLang="en-US" sz="150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cxnSp>
        <p:nvCxnSpPr>
          <p:cNvPr id="103" name="直接箭头连接符 102">
            <a:extLst>
              <a:ext uri="{FF2B5EF4-FFF2-40B4-BE49-F238E27FC236}">
                <a16:creationId xmlns:a16="http://schemas.microsoft.com/office/drawing/2014/main" id="{48C35911-82E6-050C-F1A7-B9697B335CD9}"/>
              </a:ext>
            </a:extLst>
          </p:cNvPr>
          <p:cNvCxnSpPr>
            <a:cxnSpLocks/>
            <a:stCxn id="70" idx="3"/>
            <a:endCxn id="86" idx="0"/>
          </p:cNvCxnSpPr>
          <p:nvPr/>
        </p:nvCxnSpPr>
        <p:spPr>
          <a:xfrm flipH="1">
            <a:off x="8775896" y="-1562431"/>
            <a:ext cx="312613" cy="572960"/>
          </a:xfrm>
          <a:prstGeom prst="straightConnector1">
            <a:avLst/>
          </a:prstGeom>
          <a:ln w="254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接箭头连接符 103">
            <a:extLst>
              <a:ext uri="{FF2B5EF4-FFF2-40B4-BE49-F238E27FC236}">
                <a16:creationId xmlns:a16="http://schemas.microsoft.com/office/drawing/2014/main" id="{3264C165-34BF-A202-CDD6-CE3B5368011A}"/>
              </a:ext>
            </a:extLst>
          </p:cNvPr>
          <p:cNvCxnSpPr>
            <a:cxnSpLocks/>
            <a:stCxn id="70" idx="5"/>
            <a:endCxn id="89" idx="0"/>
          </p:cNvCxnSpPr>
          <p:nvPr/>
        </p:nvCxnSpPr>
        <p:spPr>
          <a:xfrm>
            <a:off x="9419435" y="-1562431"/>
            <a:ext cx="291237" cy="574066"/>
          </a:xfrm>
          <a:prstGeom prst="straightConnector1">
            <a:avLst/>
          </a:prstGeom>
          <a:ln w="254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接箭头连接符 104">
            <a:extLst>
              <a:ext uri="{FF2B5EF4-FFF2-40B4-BE49-F238E27FC236}">
                <a16:creationId xmlns:a16="http://schemas.microsoft.com/office/drawing/2014/main" id="{C9ED74AB-51D2-1A01-ED1C-9582317707CA}"/>
              </a:ext>
            </a:extLst>
          </p:cNvPr>
          <p:cNvCxnSpPr>
            <a:cxnSpLocks/>
            <a:stCxn id="73" idx="3"/>
            <a:endCxn id="92" idx="0"/>
          </p:cNvCxnSpPr>
          <p:nvPr/>
        </p:nvCxnSpPr>
        <p:spPr>
          <a:xfrm flipH="1">
            <a:off x="13271245" y="775424"/>
            <a:ext cx="846220" cy="4064420"/>
          </a:xfrm>
          <a:prstGeom prst="straightConnector1">
            <a:avLst/>
          </a:prstGeom>
          <a:ln w="254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接箭头连接符 105">
            <a:extLst>
              <a:ext uri="{FF2B5EF4-FFF2-40B4-BE49-F238E27FC236}">
                <a16:creationId xmlns:a16="http://schemas.microsoft.com/office/drawing/2014/main" id="{8DE6F3FA-B8CD-5523-2C3E-FB48B478EF26}"/>
              </a:ext>
            </a:extLst>
          </p:cNvPr>
          <p:cNvCxnSpPr>
            <a:cxnSpLocks/>
            <a:stCxn id="73" idx="5"/>
            <a:endCxn id="95" idx="0"/>
          </p:cNvCxnSpPr>
          <p:nvPr/>
        </p:nvCxnSpPr>
        <p:spPr>
          <a:xfrm>
            <a:off x="14448391" y="775424"/>
            <a:ext cx="1244517" cy="4166890"/>
          </a:xfrm>
          <a:prstGeom prst="straightConnector1">
            <a:avLst/>
          </a:prstGeom>
          <a:ln w="254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接箭头连接符 106">
            <a:extLst>
              <a:ext uri="{FF2B5EF4-FFF2-40B4-BE49-F238E27FC236}">
                <a16:creationId xmlns:a16="http://schemas.microsoft.com/office/drawing/2014/main" id="{DBA3E1A2-C216-8F10-33D7-0F69D528D1A8}"/>
              </a:ext>
            </a:extLst>
          </p:cNvPr>
          <p:cNvCxnSpPr>
            <a:cxnSpLocks/>
            <a:stCxn id="76" idx="3"/>
            <a:endCxn id="98" idx="0"/>
          </p:cNvCxnSpPr>
          <p:nvPr/>
        </p:nvCxnSpPr>
        <p:spPr>
          <a:xfrm flipH="1">
            <a:off x="17980326" y="843961"/>
            <a:ext cx="771179" cy="3946142"/>
          </a:xfrm>
          <a:prstGeom prst="straightConnector1">
            <a:avLst/>
          </a:prstGeom>
          <a:ln w="254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接箭头连接符 107">
            <a:extLst>
              <a:ext uri="{FF2B5EF4-FFF2-40B4-BE49-F238E27FC236}">
                <a16:creationId xmlns:a16="http://schemas.microsoft.com/office/drawing/2014/main" id="{EF8A8168-35C0-847C-404A-44E184A0690A}"/>
              </a:ext>
            </a:extLst>
          </p:cNvPr>
          <p:cNvCxnSpPr>
            <a:cxnSpLocks/>
            <a:stCxn id="76" idx="5"/>
            <a:endCxn id="101" idx="0"/>
          </p:cNvCxnSpPr>
          <p:nvPr/>
        </p:nvCxnSpPr>
        <p:spPr>
          <a:xfrm>
            <a:off x="19082431" y="843961"/>
            <a:ext cx="1966086" cy="3947248"/>
          </a:xfrm>
          <a:prstGeom prst="straightConnector1">
            <a:avLst/>
          </a:prstGeom>
          <a:ln w="254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组合 96">
            <a:extLst>
              <a:ext uri="{FF2B5EF4-FFF2-40B4-BE49-F238E27FC236}">
                <a16:creationId xmlns:a16="http://schemas.microsoft.com/office/drawing/2014/main" id="{4EE10C33-0CAF-EB54-FD5B-F7439BF3678D}"/>
              </a:ext>
            </a:extLst>
          </p:cNvPr>
          <p:cNvGrpSpPr>
            <a:grpSpLocks/>
          </p:cNvGrpSpPr>
          <p:nvPr/>
        </p:nvGrpSpPr>
        <p:grpSpPr bwMode="auto">
          <a:xfrm>
            <a:off x="16741234" y="8599536"/>
            <a:ext cx="478366" cy="480483"/>
            <a:chOff x="3072628" y="2489510"/>
            <a:chExt cx="359431" cy="360000"/>
          </a:xfrm>
          <a:solidFill>
            <a:srgbClr val="000000">
              <a:alpha val="80000"/>
            </a:srgbClr>
          </a:solidFill>
        </p:grpSpPr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739325A1-1504-9F84-E07F-85FD28CC5F55}"/>
                </a:ext>
              </a:extLst>
            </p:cNvPr>
            <p:cNvSpPr/>
            <p:nvPr/>
          </p:nvSpPr>
          <p:spPr>
            <a:xfrm>
              <a:off x="3072628" y="2489510"/>
              <a:ext cx="359431" cy="360000"/>
            </a:xfrm>
            <a:prstGeom prst="ellipse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50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DA3BEF1F-42CF-451F-22BE-66F42584658D}"/>
                </a:ext>
              </a:extLst>
            </p:cNvPr>
            <p:cNvSpPr/>
            <p:nvPr/>
          </p:nvSpPr>
          <p:spPr>
            <a:xfrm>
              <a:off x="3089545" y="2555837"/>
              <a:ext cx="324238" cy="242130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zh-CN" sz="1500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Nil</a:t>
              </a:r>
              <a:endParaRPr lang="zh-CN" altLang="en-US" sz="150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grpSp>
        <p:nvGrpSpPr>
          <p:cNvPr id="17" name="组合 99">
            <a:extLst>
              <a:ext uri="{FF2B5EF4-FFF2-40B4-BE49-F238E27FC236}">
                <a16:creationId xmlns:a16="http://schemas.microsoft.com/office/drawing/2014/main" id="{BA965AC9-7BB5-DAF4-1D07-B16C44F86461}"/>
              </a:ext>
            </a:extLst>
          </p:cNvPr>
          <p:cNvGrpSpPr>
            <a:grpSpLocks/>
          </p:cNvGrpSpPr>
          <p:nvPr/>
        </p:nvGrpSpPr>
        <p:grpSpPr bwMode="auto">
          <a:xfrm>
            <a:off x="19150968" y="8586688"/>
            <a:ext cx="480483" cy="480483"/>
            <a:chOff x="3072608" y="2489510"/>
            <a:chExt cx="359451" cy="360000"/>
          </a:xfrm>
          <a:solidFill>
            <a:srgbClr val="000000">
              <a:alpha val="80000"/>
            </a:srgbClr>
          </a:solidFill>
        </p:grpSpPr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F76A91A9-DAE9-D5A2-4624-F43DF1F8E76A}"/>
                </a:ext>
              </a:extLst>
            </p:cNvPr>
            <p:cNvSpPr/>
            <p:nvPr/>
          </p:nvSpPr>
          <p:spPr>
            <a:xfrm>
              <a:off x="3072608" y="2489510"/>
              <a:ext cx="359451" cy="360000"/>
            </a:xfrm>
            <a:prstGeom prst="ellipse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50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467F3021-D678-746F-CD0D-E06326BA6E9E}"/>
                </a:ext>
              </a:extLst>
            </p:cNvPr>
            <p:cNvSpPr/>
            <p:nvPr/>
          </p:nvSpPr>
          <p:spPr>
            <a:xfrm>
              <a:off x="3090921" y="2555008"/>
              <a:ext cx="322828" cy="242130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zh-CN" sz="1500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Nil</a:t>
              </a:r>
              <a:endParaRPr lang="zh-CN" altLang="en-US" sz="150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cxnSp>
        <p:nvCxnSpPr>
          <p:cNvPr id="20" name="!!!箭头2">
            <a:extLst>
              <a:ext uri="{FF2B5EF4-FFF2-40B4-BE49-F238E27FC236}">
                <a16:creationId xmlns:a16="http://schemas.microsoft.com/office/drawing/2014/main" id="{7E8472C7-3A85-09E8-2040-133B3F781CEE}"/>
              </a:ext>
            </a:extLst>
          </p:cNvPr>
          <p:cNvCxnSpPr>
            <a:cxnSpLocks/>
            <a:stCxn id="98" idx="3"/>
            <a:endCxn id="15" idx="0"/>
          </p:cNvCxnSpPr>
          <p:nvPr/>
        </p:nvCxnSpPr>
        <p:spPr>
          <a:xfrm flipH="1">
            <a:off x="16980417" y="5200221"/>
            <a:ext cx="830781" cy="3399315"/>
          </a:xfrm>
          <a:prstGeom prst="straightConnector1">
            <a:avLst/>
          </a:prstGeom>
          <a:ln w="254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!!!箭头3">
            <a:extLst>
              <a:ext uri="{FF2B5EF4-FFF2-40B4-BE49-F238E27FC236}">
                <a16:creationId xmlns:a16="http://schemas.microsoft.com/office/drawing/2014/main" id="{604C1F21-7B22-2BC5-A1C4-1E821CD67390}"/>
              </a:ext>
            </a:extLst>
          </p:cNvPr>
          <p:cNvCxnSpPr>
            <a:cxnSpLocks/>
            <a:stCxn id="98" idx="5"/>
            <a:endCxn id="18" idx="0"/>
          </p:cNvCxnSpPr>
          <p:nvPr/>
        </p:nvCxnSpPr>
        <p:spPr>
          <a:xfrm>
            <a:off x="18149454" y="5200221"/>
            <a:ext cx="1241756" cy="3386467"/>
          </a:xfrm>
          <a:prstGeom prst="straightConnector1">
            <a:avLst/>
          </a:prstGeom>
          <a:ln w="254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C496D884-7106-996B-5C95-01EDB5B808B9}"/>
              </a:ext>
            </a:extLst>
          </p:cNvPr>
          <p:cNvGrpSpPr>
            <a:grpSpLocks/>
          </p:cNvGrpSpPr>
          <p:nvPr/>
        </p:nvGrpSpPr>
        <p:grpSpPr bwMode="auto">
          <a:xfrm>
            <a:off x="5320110" y="2799751"/>
            <a:ext cx="981388" cy="444791"/>
            <a:chOff x="-6540714" y="92347"/>
            <a:chExt cx="14895650" cy="1143674"/>
          </a:xfrm>
        </p:grpSpPr>
        <p:sp>
          <p:nvSpPr>
            <p:cNvPr id="66" name="圆角矩形 5">
              <a:extLst>
                <a:ext uri="{FF2B5EF4-FFF2-40B4-BE49-F238E27FC236}">
                  <a16:creationId xmlns:a16="http://schemas.microsoft.com/office/drawing/2014/main" id="{A6217A0C-0CCC-EBC4-6D8E-B02472D13D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6540714" y="92347"/>
              <a:ext cx="14895650" cy="1143674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 w="9525">
              <a:noFill/>
              <a:round/>
              <a:headEnd/>
              <a:tailEnd/>
            </a:ln>
            <a:effectLst>
              <a:outerShdw dist="63500" dir="5400000" algn="ctr" rotWithShape="0">
                <a:srgbClr val="000000">
                  <a:alpha val="10999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endParaRPr kumimoji="0" lang="zh-CN" altLang="en-US" sz="160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68" name="文本框 58">
              <a:extLst>
                <a:ext uri="{FF2B5EF4-FFF2-40B4-BE49-F238E27FC236}">
                  <a16:creationId xmlns:a16="http://schemas.microsoft.com/office/drawing/2014/main" id="{87D1BCE9-D562-D41D-3FBE-D0EB19F4CEF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5643367" y="215418"/>
              <a:ext cx="13280786" cy="8705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9pPr>
            </a:lstStyle>
            <a:p>
              <a:pPr lvl="0" algn="ctr"/>
              <a:r>
                <a:rPr lang="zh-CN" altLang="en-US" sz="1600" dirty="0">
                  <a:solidFill>
                    <a:srgbClr val="FFFFFF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值</a:t>
              </a:r>
            </a:p>
          </p:txBody>
        </p:sp>
      </p:grp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08391EAF-91E9-5397-342C-83445A80513B}"/>
              </a:ext>
            </a:extLst>
          </p:cNvPr>
          <p:cNvGrpSpPr>
            <a:grpSpLocks/>
          </p:cNvGrpSpPr>
          <p:nvPr/>
        </p:nvGrpSpPr>
        <p:grpSpPr bwMode="auto">
          <a:xfrm>
            <a:off x="5194377" y="2150139"/>
            <a:ext cx="1236501" cy="535517"/>
            <a:chOff x="-6540729" y="-302121"/>
            <a:chExt cx="18767792" cy="1376954"/>
          </a:xfrm>
        </p:grpSpPr>
        <p:sp>
          <p:nvSpPr>
            <p:cNvPr id="60" name="圆角矩形 5">
              <a:extLst>
                <a:ext uri="{FF2B5EF4-FFF2-40B4-BE49-F238E27FC236}">
                  <a16:creationId xmlns:a16="http://schemas.microsoft.com/office/drawing/2014/main" id="{6415F047-B18E-6E93-852C-300CBFE0FC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6540729" y="-302121"/>
              <a:ext cx="18767792" cy="1376954"/>
            </a:xfrm>
            <a:prstGeom prst="roundRect">
              <a:avLst>
                <a:gd name="adj" fmla="val 50000"/>
              </a:avLst>
            </a:prstGeom>
            <a:solidFill>
              <a:srgbClr val="0070C0"/>
            </a:solidFill>
            <a:ln w="9525">
              <a:noFill/>
              <a:round/>
              <a:headEnd/>
              <a:tailEnd/>
            </a:ln>
            <a:effectLst>
              <a:outerShdw dist="63500" dir="5400000" algn="ctr" rotWithShape="0">
                <a:srgbClr val="000000">
                  <a:alpha val="10999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endParaRPr kumimoji="0" lang="zh-CN" altLang="en-US" sz="160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62" name="文本框 58">
              <a:extLst>
                <a:ext uri="{FF2B5EF4-FFF2-40B4-BE49-F238E27FC236}">
                  <a16:creationId xmlns:a16="http://schemas.microsoft.com/office/drawing/2014/main" id="{CD4A4C1C-CC8A-B687-9E9E-A1435AD7EBF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5978227" y="-28922"/>
              <a:ext cx="18205290" cy="8705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9pPr>
            </a:lstStyle>
            <a:p>
              <a:pPr lvl="0" algn="ctr"/>
              <a:r>
                <a:rPr lang="zh-CN" altLang="en-US" sz="1600" dirty="0">
                  <a:solidFill>
                    <a:srgbClr val="FFFFFF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父节点地址</a:t>
              </a:r>
            </a:p>
          </p:txBody>
        </p:sp>
      </p:grp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08ABEB9D-9FB1-6ED0-D47D-3B3415483E5A}"/>
              </a:ext>
            </a:extLst>
          </p:cNvPr>
          <p:cNvGrpSpPr>
            <a:grpSpLocks/>
          </p:cNvGrpSpPr>
          <p:nvPr/>
        </p:nvGrpSpPr>
        <p:grpSpPr bwMode="auto">
          <a:xfrm>
            <a:off x="3860860" y="3274570"/>
            <a:ext cx="1459250" cy="535517"/>
            <a:chOff x="-6540729" y="-302121"/>
            <a:chExt cx="22148709" cy="1376954"/>
          </a:xfrm>
        </p:grpSpPr>
        <p:sp>
          <p:nvSpPr>
            <p:cNvPr id="54" name="圆角矩形 5">
              <a:extLst>
                <a:ext uri="{FF2B5EF4-FFF2-40B4-BE49-F238E27FC236}">
                  <a16:creationId xmlns:a16="http://schemas.microsoft.com/office/drawing/2014/main" id="{C34204B6-6FA1-2558-8656-B962EE1290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6540729" y="-302121"/>
              <a:ext cx="22148709" cy="1376954"/>
            </a:xfrm>
            <a:prstGeom prst="roundRect">
              <a:avLst>
                <a:gd name="adj" fmla="val 50000"/>
              </a:avLst>
            </a:prstGeom>
            <a:solidFill>
              <a:srgbClr val="D16335"/>
            </a:solidFill>
            <a:ln w="9525">
              <a:noFill/>
              <a:round/>
              <a:headEnd/>
              <a:tailEnd/>
            </a:ln>
            <a:effectLst>
              <a:outerShdw dist="63500" dir="5400000" algn="ctr" rotWithShape="0">
                <a:srgbClr val="000000">
                  <a:alpha val="10999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endParaRPr kumimoji="0" lang="zh-CN" altLang="en-US" sz="160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56" name="文本框 58">
              <a:extLst>
                <a:ext uri="{FF2B5EF4-FFF2-40B4-BE49-F238E27FC236}">
                  <a16:creationId xmlns:a16="http://schemas.microsoft.com/office/drawing/2014/main" id="{2B9C77C7-F3A5-3997-68BB-E869B9B9872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6029954" y="-53154"/>
              <a:ext cx="21586207" cy="8705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9pPr>
            </a:lstStyle>
            <a:p>
              <a:pPr lvl="0" algn="ctr"/>
              <a:r>
                <a:rPr lang="zh-CN" altLang="en-US" sz="1600" dirty="0">
                  <a:solidFill>
                    <a:srgbClr val="FFFFFF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左子节点地址</a:t>
              </a:r>
            </a:p>
          </p:txBody>
        </p:sp>
      </p:grp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4EE68D79-CA8A-C744-A26A-2CED84D864A2}"/>
              </a:ext>
            </a:extLst>
          </p:cNvPr>
          <p:cNvGrpSpPr>
            <a:grpSpLocks/>
          </p:cNvGrpSpPr>
          <p:nvPr/>
        </p:nvGrpSpPr>
        <p:grpSpPr bwMode="auto">
          <a:xfrm>
            <a:off x="6416448" y="3237438"/>
            <a:ext cx="1459250" cy="535517"/>
            <a:chOff x="-6540729" y="-302121"/>
            <a:chExt cx="22148709" cy="1376954"/>
          </a:xfrm>
        </p:grpSpPr>
        <p:sp>
          <p:nvSpPr>
            <p:cNvPr id="48" name="圆角矩形 5">
              <a:extLst>
                <a:ext uri="{FF2B5EF4-FFF2-40B4-BE49-F238E27FC236}">
                  <a16:creationId xmlns:a16="http://schemas.microsoft.com/office/drawing/2014/main" id="{1EB397DF-3DB9-1A2D-FE28-2478FF424B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6540729" y="-302121"/>
              <a:ext cx="22148709" cy="1376954"/>
            </a:xfrm>
            <a:prstGeom prst="roundRect">
              <a:avLst>
                <a:gd name="adj" fmla="val 50000"/>
              </a:avLst>
            </a:prstGeom>
            <a:solidFill>
              <a:srgbClr val="D16335"/>
            </a:solidFill>
            <a:ln w="9525">
              <a:noFill/>
              <a:round/>
              <a:headEnd/>
              <a:tailEnd/>
            </a:ln>
            <a:effectLst>
              <a:outerShdw dist="63500" dir="5400000" algn="ctr" rotWithShape="0">
                <a:srgbClr val="000000">
                  <a:alpha val="10999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endParaRPr kumimoji="0" lang="zh-CN" altLang="en-US" sz="160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49" name="文本框 58">
              <a:extLst>
                <a:ext uri="{FF2B5EF4-FFF2-40B4-BE49-F238E27FC236}">
                  <a16:creationId xmlns:a16="http://schemas.microsoft.com/office/drawing/2014/main" id="{687F89A6-A0FF-93EF-F7AA-49FC3992206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6164144" y="-35414"/>
              <a:ext cx="21586207" cy="8705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9pPr>
            </a:lstStyle>
            <a:p>
              <a:pPr lvl="0" algn="ctr"/>
              <a:r>
                <a:rPr lang="zh-CN" altLang="en-US" sz="1600" dirty="0">
                  <a:solidFill>
                    <a:srgbClr val="FFFFFF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右子节点地址</a:t>
              </a:r>
            </a:p>
          </p:txBody>
        </p:sp>
      </p:grpSp>
      <p:grpSp>
        <p:nvGrpSpPr>
          <p:cNvPr id="123" name="组合 122">
            <a:extLst>
              <a:ext uri="{FF2B5EF4-FFF2-40B4-BE49-F238E27FC236}">
                <a16:creationId xmlns:a16="http://schemas.microsoft.com/office/drawing/2014/main" id="{60C77899-BB26-7C21-3FDD-7F0031EDBD7D}"/>
              </a:ext>
            </a:extLst>
          </p:cNvPr>
          <p:cNvGrpSpPr>
            <a:grpSpLocks/>
          </p:cNvGrpSpPr>
          <p:nvPr/>
        </p:nvGrpSpPr>
        <p:grpSpPr bwMode="auto">
          <a:xfrm>
            <a:off x="5364372" y="3743040"/>
            <a:ext cx="933569" cy="442280"/>
            <a:chOff x="-6540729" y="-302118"/>
            <a:chExt cx="14169846" cy="1137217"/>
          </a:xfrm>
        </p:grpSpPr>
        <p:sp>
          <p:nvSpPr>
            <p:cNvPr id="124" name="圆角矩形 5">
              <a:extLst>
                <a:ext uri="{FF2B5EF4-FFF2-40B4-BE49-F238E27FC236}">
                  <a16:creationId xmlns:a16="http://schemas.microsoft.com/office/drawing/2014/main" id="{1C83B7AA-47C6-EB36-524E-90C099E804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6540729" y="-302118"/>
              <a:ext cx="14169846" cy="1137217"/>
            </a:xfrm>
            <a:prstGeom prst="roundRect">
              <a:avLst>
                <a:gd name="adj" fmla="val 50000"/>
              </a:avLst>
            </a:prstGeom>
            <a:solidFill>
              <a:srgbClr val="C00000"/>
            </a:solidFill>
            <a:ln w="9525">
              <a:noFill/>
              <a:round/>
              <a:headEnd/>
              <a:tailEnd/>
            </a:ln>
            <a:effectLst>
              <a:outerShdw dist="63500" dir="5400000" algn="ctr" rotWithShape="0">
                <a:srgbClr val="000000">
                  <a:alpha val="10999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endParaRPr kumimoji="0" lang="zh-CN" altLang="en-US" sz="160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125" name="文本框 58">
              <a:extLst>
                <a:ext uri="{FF2B5EF4-FFF2-40B4-BE49-F238E27FC236}">
                  <a16:creationId xmlns:a16="http://schemas.microsoft.com/office/drawing/2014/main" id="{07BFADC3-725C-93CF-8D72-FDE156E9309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4415424" y="-206603"/>
              <a:ext cx="10765767" cy="8705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9pPr>
            </a:lstStyle>
            <a:p>
              <a:pPr lvl="0" algn="ctr"/>
              <a:r>
                <a:rPr lang="zh-CN" altLang="en-US" sz="1600" dirty="0">
                  <a:solidFill>
                    <a:srgbClr val="FFFFFF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颜色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134597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!!!泛型类">
            <a:extLst>
              <a:ext uri="{FF2B5EF4-FFF2-40B4-BE49-F238E27FC236}">
                <a16:creationId xmlns:a16="http://schemas.microsoft.com/office/drawing/2014/main" id="{0692E544-640E-3667-890D-7788E8F50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880" y="1002232"/>
            <a:ext cx="2089470" cy="517190"/>
          </a:xfrm>
        </p:spPr>
        <p:txBody>
          <a:bodyPr/>
          <a:lstStyle/>
          <a:p>
            <a:r>
              <a:rPr lang="zh-CN" altLang="en-US" dirty="0"/>
              <a:t>数据结构（</a:t>
            </a:r>
          </a:p>
        </p:txBody>
      </p:sp>
      <p:sp>
        <p:nvSpPr>
          <p:cNvPr id="6" name="!!!泛型类">
            <a:extLst>
              <a:ext uri="{FF2B5EF4-FFF2-40B4-BE49-F238E27FC236}">
                <a16:creationId xmlns:a16="http://schemas.microsoft.com/office/drawing/2014/main" id="{C82BF478-602E-9553-2E6E-170C31763F56}"/>
              </a:ext>
            </a:extLst>
          </p:cNvPr>
          <p:cNvSpPr txBox="1">
            <a:spLocks/>
          </p:cNvSpPr>
          <p:nvPr/>
        </p:nvSpPr>
        <p:spPr>
          <a:xfrm>
            <a:off x="1982301" y="1002232"/>
            <a:ext cx="565470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树</a:t>
            </a:r>
          </a:p>
        </p:txBody>
      </p:sp>
      <p:sp>
        <p:nvSpPr>
          <p:cNvPr id="7" name="!!!泛型类">
            <a:extLst>
              <a:ext uri="{FF2B5EF4-FFF2-40B4-BE49-F238E27FC236}">
                <a16:creationId xmlns:a16="http://schemas.microsoft.com/office/drawing/2014/main" id="{F6A958AC-0B18-936E-4AF2-666A368E3106}"/>
              </a:ext>
            </a:extLst>
          </p:cNvPr>
          <p:cNvSpPr txBox="1">
            <a:spLocks/>
          </p:cNvSpPr>
          <p:nvPr/>
        </p:nvSpPr>
        <p:spPr>
          <a:xfrm>
            <a:off x="2265036" y="1002232"/>
            <a:ext cx="322882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）</a:t>
            </a:r>
          </a:p>
        </p:txBody>
      </p:sp>
      <p:cxnSp>
        <p:nvCxnSpPr>
          <p:cNvPr id="50" name="直接箭头连接符 49">
            <a:extLst>
              <a:ext uri="{FF2B5EF4-FFF2-40B4-BE49-F238E27FC236}">
                <a16:creationId xmlns:a16="http://schemas.microsoft.com/office/drawing/2014/main" id="{3EFCFD04-8A76-5676-216C-A349FCE721D9}"/>
              </a:ext>
            </a:extLst>
          </p:cNvPr>
          <p:cNvCxnSpPr>
            <a:cxnSpLocks/>
            <a:stCxn id="58" idx="3"/>
            <a:endCxn id="61" idx="7"/>
          </p:cNvCxnSpPr>
          <p:nvPr/>
        </p:nvCxnSpPr>
        <p:spPr>
          <a:xfrm flipH="1">
            <a:off x="6430878" y="-4836940"/>
            <a:ext cx="1773572" cy="1968566"/>
          </a:xfrm>
          <a:prstGeom prst="straightConnector1">
            <a:avLst/>
          </a:prstGeom>
          <a:ln w="254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组合 96">
            <a:extLst>
              <a:ext uri="{FF2B5EF4-FFF2-40B4-BE49-F238E27FC236}">
                <a16:creationId xmlns:a16="http://schemas.microsoft.com/office/drawing/2014/main" id="{62B74132-C835-7AFE-687C-3B18AAC959A9}"/>
              </a:ext>
            </a:extLst>
          </p:cNvPr>
          <p:cNvGrpSpPr>
            <a:grpSpLocks/>
          </p:cNvGrpSpPr>
          <p:nvPr/>
        </p:nvGrpSpPr>
        <p:grpSpPr bwMode="auto">
          <a:xfrm>
            <a:off x="3890960" y="-784198"/>
            <a:ext cx="478366" cy="480483"/>
            <a:chOff x="3072628" y="2489510"/>
            <a:chExt cx="359431" cy="360000"/>
          </a:xfrm>
          <a:solidFill>
            <a:srgbClr val="000000">
              <a:alpha val="80000"/>
            </a:srgbClr>
          </a:solidFill>
        </p:grpSpPr>
        <p:sp>
          <p:nvSpPr>
            <p:cNvPr id="52" name="椭圆 51">
              <a:extLst>
                <a:ext uri="{FF2B5EF4-FFF2-40B4-BE49-F238E27FC236}">
                  <a16:creationId xmlns:a16="http://schemas.microsoft.com/office/drawing/2014/main" id="{DBE7FC33-CD82-4B2E-6618-28EB5D8D87B8}"/>
                </a:ext>
              </a:extLst>
            </p:cNvPr>
            <p:cNvSpPr/>
            <p:nvPr/>
          </p:nvSpPr>
          <p:spPr>
            <a:xfrm>
              <a:off x="3072628" y="2489510"/>
              <a:ext cx="359431" cy="360000"/>
            </a:xfrm>
            <a:prstGeom prst="ellipse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50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6FDEA57C-85CF-C6E5-14CC-7E941FA93D70}"/>
                </a:ext>
              </a:extLst>
            </p:cNvPr>
            <p:cNvSpPr/>
            <p:nvPr/>
          </p:nvSpPr>
          <p:spPr>
            <a:xfrm>
              <a:off x="3089545" y="2555837"/>
              <a:ext cx="324238" cy="242130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zh-CN" sz="1500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Nil</a:t>
              </a:r>
              <a:endParaRPr lang="zh-CN" altLang="en-US" sz="150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sp>
        <p:nvSpPr>
          <p:cNvPr id="55" name="!!!6">
            <a:extLst>
              <a:ext uri="{FF2B5EF4-FFF2-40B4-BE49-F238E27FC236}">
                <a16:creationId xmlns:a16="http://schemas.microsoft.com/office/drawing/2014/main" id="{EC9E28B2-E88D-2320-6968-80DB8EAD1CE6}"/>
              </a:ext>
            </a:extLst>
          </p:cNvPr>
          <p:cNvSpPr>
            <a:spLocks noChangeAspect="1"/>
          </p:cNvSpPr>
          <p:nvPr/>
        </p:nvSpPr>
        <p:spPr bwMode="auto">
          <a:xfrm>
            <a:off x="3468356" y="2070388"/>
            <a:ext cx="4684896" cy="2254350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32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grpSp>
        <p:nvGrpSpPr>
          <p:cNvPr id="57" name="组合 56">
            <a:extLst>
              <a:ext uri="{FF2B5EF4-FFF2-40B4-BE49-F238E27FC236}">
                <a16:creationId xmlns:a16="http://schemas.microsoft.com/office/drawing/2014/main" id="{71056E13-4BF8-46CC-9D00-08E274C0879D}"/>
              </a:ext>
            </a:extLst>
          </p:cNvPr>
          <p:cNvGrpSpPr/>
          <p:nvPr/>
        </p:nvGrpSpPr>
        <p:grpSpPr>
          <a:xfrm>
            <a:off x="8135913" y="-5236403"/>
            <a:ext cx="468000" cy="468000"/>
            <a:chOff x="5140415" y="2419189"/>
            <a:chExt cx="468000" cy="468000"/>
          </a:xfrm>
          <a:solidFill>
            <a:srgbClr val="000000">
              <a:alpha val="80000"/>
            </a:srgbClr>
          </a:solidFill>
        </p:grpSpPr>
        <p:sp>
          <p:nvSpPr>
            <p:cNvPr id="58" name="椭圆 57">
              <a:extLst>
                <a:ext uri="{FF2B5EF4-FFF2-40B4-BE49-F238E27FC236}">
                  <a16:creationId xmlns:a16="http://schemas.microsoft.com/office/drawing/2014/main" id="{77C5D7BA-C831-161F-A5C8-B8D9D2E65364}"/>
                </a:ext>
              </a:extLst>
            </p:cNvPr>
            <p:cNvSpPr/>
            <p:nvPr/>
          </p:nvSpPr>
          <p:spPr>
            <a:xfrm>
              <a:off x="5140415" y="2419189"/>
              <a:ext cx="468000" cy="468000"/>
            </a:xfrm>
            <a:prstGeom prst="ellipse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50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59" name="文本框 58">
              <a:extLst>
                <a:ext uri="{FF2B5EF4-FFF2-40B4-BE49-F238E27FC236}">
                  <a16:creationId xmlns:a16="http://schemas.microsoft.com/office/drawing/2014/main" id="{9149782F-0198-0073-1705-58569E01C9F7}"/>
                </a:ext>
              </a:extLst>
            </p:cNvPr>
            <p:cNvSpPr txBox="1"/>
            <p:nvPr/>
          </p:nvSpPr>
          <p:spPr>
            <a:xfrm>
              <a:off x="5140415" y="2491590"/>
              <a:ext cx="468000" cy="3231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zh-CN" sz="1500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13</a:t>
              </a:r>
              <a:endParaRPr lang="zh-CN" altLang="en-US" sz="150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sp>
        <p:nvSpPr>
          <p:cNvPr id="61" name="椭圆 60">
            <a:extLst>
              <a:ext uri="{FF2B5EF4-FFF2-40B4-BE49-F238E27FC236}">
                <a16:creationId xmlns:a16="http://schemas.microsoft.com/office/drawing/2014/main" id="{F9F330CB-C196-E04E-1C29-78F75024B9BE}"/>
              </a:ext>
            </a:extLst>
          </p:cNvPr>
          <p:cNvSpPr/>
          <p:nvPr/>
        </p:nvSpPr>
        <p:spPr>
          <a:xfrm>
            <a:off x="6031415" y="-2936911"/>
            <a:ext cx="468000" cy="468000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50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8</a:t>
            </a:r>
            <a:endParaRPr lang="zh-CN" altLang="en-US" sz="1500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grpSp>
        <p:nvGrpSpPr>
          <p:cNvPr id="63" name="组合 62">
            <a:extLst>
              <a:ext uri="{FF2B5EF4-FFF2-40B4-BE49-F238E27FC236}">
                <a16:creationId xmlns:a16="http://schemas.microsoft.com/office/drawing/2014/main" id="{F5CF028A-FA28-828B-20D6-42C4882D4EAC}"/>
              </a:ext>
            </a:extLst>
          </p:cNvPr>
          <p:cNvGrpSpPr/>
          <p:nvPr/>
        </p:nvGrpSpPr>
        <p:grpSpPr>
          <a:xfrm>
            <a:off x="16134196" y="-2462120"/>
            <a:ext cx="470602" cy="468000"/>
            <a:chOff x="5738262" y="3531886"/>
            <a:chExt cx="470602" cy="468000"/>
          </a:xfrm>
        </p:grpSpPr>
        <p:sp>
          <p:nvSpPr>
            <p:cNvPr id="64" name="椭圆 63">
              <a:extLst>
                <a:ext uri="{FF2B5EF4-FFF2-40B4-BE49-F238E27FC236}">
                  <a16:creationId xmlns:a16="http://schemas.microsoft.com/office/drawing/2014/main" id="{27C30519-8238-9E7D-5449-BCFC3416DB0A}"/>
                </a:ext>
              </a:extLst>
            </p:cNvPr>
            <p:cNvSpPr/>
            <p:nvPr/>
          </p:nvSpPr>
          <p:spPr>
            <a:xfrm>
              <a:off x="5738262" y="3531886"/>
              <a:ext cx="468000" cy="468000"/>
            </a:xfrm>
            <a:prstGeom prst="ellipse">
              <a:avLst/>
            </a:prstGeom>
            <a:solidFill>
              <a:srgbClr val="FF00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50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65" name="文本框 64">
              <a:extLst>
                <a:ext uri="{FF2B5EF4-FFF2-40B4-BE49-F238E27FC236}">
                  <a16:creationId xmlns:a16="http://schemas.microsoft.com/office/drawing/2014/main" id="{47338772-8D04-9B13-DEFC-9DCCE8B657AF}"/>
                </a:ext>
              </a:extLst>
            </p:cNvPr>
            <p:cNvSpPr txBox="1"/>
            <p:nvPr/>
          </p:nvSpPr>
          <p:spPr>
            <a:xfrm>
              <a:off x="5740864" y="3603554"/>
              <a:ext cx="468000" cy="3231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zh-CN" sz="1500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17</a:t>
              </a:r>
              <a:endParaRPr lang="zh-CN" altLang="en-US" sz="150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sp>
        <p:nvSpPr>
          <p:cNvPr id="67" name="椭圆 66">
            <a:extLst>
              <a:ext uri="{FF2B5EF4-FFF2-40B4-BE49-F238E27FC236}">
                <a16:creationId xmlns:a16="http://schemas.microsoft.com/office/drawing/2014/main" id="{5F4E4EC2-5BA1-613A-2947-FBF7EA0DC76B}"/>
              </a:ext>
            </a:extLst>
          </p:cNvPr>
          <p:cNvSpPr/>
          <p:nvPr/>
        </p:nvSpPr>
        <p:spPr>
          <a:xfrm>
            <a:off x="4370382" y="-1756828"/>
            <a:ext cx="468000" cy="468000"/>
          </a:xfrm>
          <a:prstGeom prst="ellipse">
            <a:avLst/>
          </a:prstGeom>
          <a:solidFill>
            <a:srgbClr val="000000">
              <a:alpha val="80000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50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</a:t>
            </a:r>
            <a:endParaRPr lang="zh-CN" altLang="en-US" sz="1500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grpSp>
        <p:nvGrpSpPr>
          <p:cNvPr id="69" name="组合 68">
            <a:extLst>
              <a:ext uri="{FF2B5EF4-FFF2-40B4-BE49-F238E27FC236}">
                <a16:creationId xmlns:a16="http://schemas.microsoft.com/office/drawing/2014/main" id="{86DE9529-07D9-6C41-CBC1-F21BAA4A9AF4}"/>
              </a:ext>
            </a:extLst>
          </p:cNvPr>
          <p:cNvGrpSpPr/>
          <p:nvPr/>
        </p:nvGrpSpPr>
        <p:grpSpPr>
          <a:xfrm>
            <a:off x="9019972" y="-1961894"/>
            <a:ext cx="468000" cy="468000"/>
            <a:chOff x="5738262" y="3531886"/>
            <a:chExt cx="468000" cy="468000"/>
          </a:xfrm>
          <a:solidFill>
            <a:srgbClr val="000000">
              <a:alpha val="80000"/>
            </a:srgbClr>
          </a:solidFill>
        </p:grpSpPr>
        <p:sp>
          <p:nvSpPr>
            <p:cNvPr id="70" name="椭圆 69">
              <a:extLst>
                <a:ext uri="{FF2B5EF4-FFF2-40B4-BE49-F238E27FC236}">
                  <a16:creationId xmlns:a16="http://schemas.microsoft.com/office/drawing/2014/main" id="{B7CBC02E-7142-689A-CBA7-AC2CB63B46B8}"/>
                </a:ext>
              </a:extLst>
            </p:cNvPr>
            <p:cNvSpPr/>
            <p:nvPr/>
          </p:nvSpPr>
          <p:spPr>
            <a:xfrm>
              <a:off x="5738262" y="3531886"/>
              <a:ext cx="468000" cy="468000"/>
            </a:xfrm>
            <a:prstGeom prst="ellipse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50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71" name="文本框 70">
              <a:extLst>
                <a:ext uri="{FF2B5EF4-FFF2-40B4-BE49-F238E27FC236}">
                  <a16:creationId xmlns:a16="http://schemas.microsoft.com/office/drawing/2014/main" id="{33BD8B52-F384-35F7-0785-6EBA4FD14790}"/>
                </a:ext>
              </a:extLst>
            </p:cNvPr>
            <p:cNvSpPr txBox="1"/>
            <p:nvPr/>
          </p:nvSpPr>
          <p:spPr>
            <a:xfrm>
              <a:off x="5738262" y="3604287"/>
              <a:ext cx="468000" cy="3231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zh-CN" sz="1500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11</a:t>
              </a:r>
              <a:endParaRPr lang="zh-CN" altLang="en-US" sz="150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grpSp>
        <p:nvGrpSpPr>
          <p:cNvPr id="72" name="组合 71">
            <a:extLst>
              <a:ext uri="{FF2B5EF4-FFF2-40B4-BE49-F238E27FC236}">
                <a16:creationId xmlns:a16="http://schemas.microsoft.com/office/drawing/2014/main" id="{E0F28462-3C88-3536-8866-8913B0D0F463}"/>
              </a:ext>
            </a:extLst>
          </p:cNvPr>
          <p:cNvGrpSpPr/>
          <p:nvPr/>
        </p:nvGrpSpPr>
        <p:grpSpPr>
          <a:xfrm>
            <a:off x="14039692" y="375961"/>
            <a:ext cx="477236" cy="468000"/>
            <a:chOff x="4893674" y="3512684"/>
            <a:chExt cx="477236" cy="468000"/>
          </a:xfrm>
          <a:solidFill>
            <a:srgbClr val="000000">
              <a:alpha val="80000"/>
            </a:srgbClr>
          </a:solidFill>
        </p:grpSpPr>
        <p:sp>
          <p:nvSpPr>
            <p:cNvPr id="73" name="椭圆 72">
              <a:extLst>
                <a:ext uri="{FF2B5EF4-FFF2-40B4-BE49-F238E27FC236}">
                  <a16:creationId xmlns:a16="http://schemas.microsoft.com/office/drawing/2014/main" id="{F8F74348-5DCC-7782-57E5-5E6E8D6A775F}"/>
                </a:ext>
              </a:extLst>
            </p:cNvPr>
            <p:cNvSpPr/>
            <p:nvPr/>
          </p:nvSpPr>
          <p:spPr>
            <a:xfrm>
              <a:off x="4902910" y="3512684"/>
              <a:ext cx="468000" cy="468000"/>
            </a:xfrm>
            <a:prstGeom prst="ellipse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50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74" name="文本框 73">
              <a:extLst>
                <a:ext uri="{FF2B5EF4-FFF2-40B4-BE49-F238E27FC236}">
                  <a16:creationId xmlns:a16="http://schemas.microsoft.com/office/drawing/2014/main" id="{F3EE6CC1-3444-C97E-8821-A7ABC34D87FD}"/>
                </a:ext>
              </a:extLst>
            </p:cNvPr>
            <p:cNvSpPr txBox="1"/>
            <p:nvPr/>
          </p:nvSpPr>
          <p:spPr>
            <a:xfrm>
              <a:off x="4893674" y="3585085"/>
              <a:ext cx="468000" cy="3231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zh-CN" sz="1500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15</a:t>
              </a:r>
              <a:endParaRPr lang="zh-CN" altLang="en-US" sz="150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grpSp>
        <p:nvGrpSpPr>
          <p:cNvPr id="75" name="组合 74">
            <a:extLst>
              <a:ext uri="{FF2B5EF4-FFF2-40B4-BE49-F238E27FC236}">
                <a16:creationId xmlns:a16="http://schemas.microsoft.com/office/drawing/2014/main" id="{8ABED964-8DBF-6935-360E-F10779DB3137}"/>
              </a:ext>
            </a:extLst>
          </p:cNvPr>
          <p:cNvGrpSpPr/>
          <p:nvPr/>
        </p:nvGrpSpPr>
        <p:grpSpPr>
          <a:xfrm>
            <a:off x="18682968" y="444498"/>
            <a:ext cx="468000" cy="468000"/>
            <a:chOff x="5738262" y="3531886"/>
            <a:chExt cx="468000" cy="468000"/>
          </a:xfrm>
          <a:solidFill>
            <a:srgbClr val="000000">
              <a:alpha val="80000"/>
            </a:srgbClr>
          </a:solidFill>
        </p:grpSpPr>
        <p:sp>
          <p:nvSpPr>
            <p:cNvPr id="76" name="椭圆 75">
              <a:extLst>
                <a:ext uri="{FF2B5EF4-FFF2-40B4-BE49-F238E27FC236}">
                  <a16:creationId xmlns:a16="http://schemas.microsoft.com/office/drawing/2014/main" id="{34236209-0974-D48A-BD07-C2442ED3275E}"/>
                </a:ext>
              </a:extLst>
            </p:cNvPr>
            <p:cNvSpPr/>
            <p:nvPr/>
          </p:nvSpPr>
          <p:spPr>
            <a:xfrm>
              <a:off x="5738262" y="3531886"/>
              <a:ext cx="468000" cy="468000"/>
            </a:xfrm>
            <a:prstGeom prst="ellipse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50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77" name="文本框 76">
              <a:extLst>
                <a:ext uri="{FF2B5EF4-FFF2-40B4-BE49-F238E27FC236}">
                  <a16:creationId xmlns:a16="http://schemas.microsoft.com/office/drawing/2014/main" id="{32591056-BE44-7B0E-A62A-AF86C5E7108C}"/>
                </a:ext>
              </a:extLst>
            </p:cNvPr>
            <p:cNvSpPr txBox="1"/>
            <p:nvPr/>
          </p:nvSpPr>
          <p:spPr>
            <a:xfrm>
              <a:off x="5738262" y="3604287"/>
              <a:ext cx="468000" cy="3231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zh-CN" sz="1500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25</a:t>
              </a:r>
              <a:endParaRPr lang="zh-CN" altLang="en-US" sz="150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cxnSp>
        <p:nvCxnSpPr>
          <p:cNvPr id="78" name="直接箭头连接符 77">
            <a:extLst>
              <a:ext uri="{FF2B5EF4-FFF2-40B4-BE49-F238E27FC236}">
                <a16:creationId xmlns:a16="http://schemas.microsoft.com/office/drawing/2014/main" id="{A9BB6DC4-F83D-B79F-02A8-AEFE5EA898F3}"/>
              </a:ext>
            </a:extLst>
          </p:cNvPr>
          <p:cNvCxnSpPr>
            <a:cxnSpLocks/>
            <a:stCxn id="58" idx="5"/>
            <a:endCxn id="64" idx="1"/>
          </p:cNvCxnSpPr>
          <p:nvPr/>
        </p:nvCxnSpPr>
        <p:spPr>
          <a:xfrm>
            <a:off x="8535376" y="-4836940"/>
            <a:ext cx="7667357" cy="2443357"/>
          </a:xfrm>
          <a:prstGeom prst="straightConnector1">
            <a:avLst/>
          </a:prstGeom>
          <a:ln w="254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!!!箭头1">
            <a:extLst>
              <a:ext uri="{FF2B5EF4-FFF2-40B4-BE49-F238E27FC236}">
                <a16:creationId xmlns:a16="http://schemas.microsoft.com/office/drawing/2014/main" id="{CEB5FFC1-5BA2-5893-811A-78F39F93F837}"/>
              </a:ext>
            </a:extLst>
          </p:cNvPr>
          <p:cNvCxnSpPr>
            <a:cxnSpLocks/>
            <a:stCxn id="61" idx="3"/>
            <a:endCxn id="67" idx="7"/>
          </p:cNvCxnSpPr>
          <p:nvPr/>
        </p:nvCxnSpPr>
        <p:spPr>
          <a:xfrm flipH="1">
            <a:off x="4769845" y="-2537448"/>
            <a:ext cx="1330107" cy="849157"/>
          </a:xfrm>
          <a:prstGeom prst="straightConnector1">
            <a:avLst/>
          </a:prstGeom>
          <a:ln w="254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接箭头连接符 79">
            <a:extLst>
              <a:ext uri="{FF2B5EF4-FFF2-40B4-BE49-F238E27FC236}">
                <a16:creationId xmlns:a16="http://schemas.microsoft.com/office/drawing/2014/main" id="{3549D178-09E2-36A8-1EDE-CBEEA618C2A6}"/>
              </a:ext>
            </a:extLst>
          </p:cNvPr>
          <p:cNvCxnSpPr>
            <a:cxnSpLocks/>
            <a:stCxn id="61" idx="5"/>
            <a:endCxn id="70" idx="1"/>
          </p:cNvCxnSpPr>
          <p:nvPr/>
        </p:nvCxnSpPr>
        <p:spPr>
          <a:xfrm>
            <a:off x="6430878" y="-2537448"/>
            <a:ext cx="2657631" cy="644091"/>
          </a:xfrm>
          <a:prstGeom prst="straightConnector1">
            <a:avLst/>
          </a:prstGeom>
          <a:ln w="254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接箭头连接符 80">
            <a:extLst>
              <a:ext uri="{FF2B5EF4-FFF2-40B4-BE49-F238E27FC236}">
                <a16:creationId xmlns:a16="http://schemas.microsoft.com/office/drawing/2014/main" id="{7FB42138-1C31-AC75-1694-9945B0A67C59}"/>
              </a:ext>
            </a:extLst>
          </p:cNvPr>
          <p:cNvCxnSpPr>
            <a:cxnSpLocks/>
            <a:stCxn id="64" idx="3"/>
            <a:endCxn id="73" idx="7"/>
          </p:cNvCxnSpPr>
          <p:nvPr/>
        </p:nvCxnSpPr>
        <p:spPr>
          <a:xfrm flipH="1">
            <a:off x="14448391" y="-2062657"/>
            <a:ext cx="1754342" cy="2507155"/>
          </a:xfrm>
          <a:prstGeom prst="straightConnector1">
            <a:avLst/>
          </a:prstGeom>
          <a:ln w="254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接箭头连接符 81">
            <a:extLst>
              <a:ext uri="{FF2B5EF4-FFF2-40B4-BE49-F238E27FC236}">
                <a16:creationId xmlns:a16="http://schemas.microsoft.com/office/drawing/2014/main" id="{A922E965-FBCF-CCF9-02FA-E536B93003DE}"/>
              </a:ext>
            </a:extLst>
          </p:cNvPr>
          <p:cNvCxnSpPr>
            <a:cxnSpLocks/>
            <a:stCxn id="64" idx="5"/>
            <a:endCxn id="76" idx="1"/>
          </p:cNvCxnSpPr>
          <p:nvPr/>
        </p:nvCxnSpPr>
        <p:spPr>
          <a:xfrm>
            <a:off x="16533659" y="-2062657"/>
            <a:ext cx="2217846" cy="2575692"/>
          </a:xfrm>
          <a:prstGeom prst="straightConnector1">
            <a:avLst/>
          </a:prstGeom>
          <a:ln w="254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!!!箭头2">
            <a:extLst>
              <a:ext uri="{FF2B5EF4-FFF2-40B4-BE49-F238E27FC236}">
                <a16:creationId xmlns:a16="http://schemas.microsoft.com/office/drawing/2014/main" id="{D8CF0149-3918-DB19-9B90-C80901B0A0D7}"/>
              </a:ext>
            </a:extLst>
          </p:cNvPr>
          <p:cNvCxnSpPr>
            <a:cxnSpLocks/>
            <a:stCxn id="67" idx="3"/>
            <a:endCxn id="52" idx="0"/>
          </p:cNvCxnSpPr>
          <p:nvPr/>
        </p:nvCxnSpPr>
        <p:spPr>
          <a:xfrm flipH="1">
            <a:off x="4130143" y="-1357365"/>
            <a:ext cx="308776" cy="573167"/>
          </a:xfrm>
          <a:prstGeom prst="straightConnector1">
            <a:avLst/>
          </a:prstGeom>
          <a:ln w="254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!!!箭头3">
            <a:extLst>
              <a:ext uri="{FF2B5EF4-FFF2-40B4-BE49-F238E27FC236}">
                <a16:creationId xmlns:a16="http://schemas.microsoft.com/office/drawing/2014/main" id="{BDD9DF54-4F1F-1EC8-3C8B-5DEF8CE49BFE}"/>
              </a:ext>
            </a:extLst>
          </p:cNvPr>
          <p:cNvCxnSpPr>
            <a:cxnSpLocks/>
            <a:stCxn id="67" idx="5"/>
            <a:endCxn id="55" idx="0"/>
          </p:cNvCxnSpPr>
          <p:nvPr/>
        </p:nvCxnSpPr>
        <p:spPr>
          <a:xfrm>
            <a:off x="4769845" y="-1357365"/>
            <a:ext cx="1040959" cy="3427753"/>
          </a:xfrm>
          <a:prstGeom prst="straightConnector1">
            <a:avLst/>
          </a:prstGeom>
          <a:ln w="254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5" name="组合 96">
            <a:extLst>
              <a:ext uri="{FF2B5EF4-FFF2-40B4-BE49-F238E27FC236}">
                <a16:creationId xmlns:a16="http://schemas.microsoft.com/office/drawing/2014/main" id="{4F7A0664-8C01-92C6-76E5-1D47F573D0B8}"/>
              </a:ext>
            </a:extLst>
          </p:cNvPr>
          <p:cNvGrpSpPr>
            <a:grpSpLocks/>
          </p:cNvGrpSpPr>
          <p:nvPr/>
        </p:nvGrpSpPr>
        <p:grpSpPr bwMode="auto">
          <a:xfrm>
            <a:off x="8536713" y="-989471"/>
            <a:ext cx="478366" cy="480483"/>
            <a:chOff x="3072628" y="2489510"/>
            <a:chExt cx="359431" cy="360000"/>
          </a:xfrm>
          <a:solidFill>
            <a:srgbClr val="000000">
              <a:alpha val="80000"/>
            </a:srgbClr>
          </a:solidFill>
        </p:grpSpPr>
        <p:sp>
          <p:nvSpPr>
            <p:cNvPr id="86" name="椭圆 85">
              <a:extLst>
                <a:ext uri="{FF2B5EF4-FFF2-40B4-BE49-F238E27FC236}">
                  <a16:creationId xmlns:a16="http://schemas.microsoft.com/office/drawing/2014/main" id="{0AFCD15B-1211-05EB-056D-94EBD96809A3}"/>
                </a:ext>
              </a:extLst>
            </p:cNvPr>
            <p:cNvSpPr/>
            <p:nvPr/>
          </p:nvSpPr>
          <p:spPr>
            <a:xfrm>
              <a:off x="3072628" y="2489510"/>
              <a:ext cx="359431" cy="360000"/>
            </a:xfrm>
            <a:prstGeom prst="ellipse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50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87" name="矩形 86">
              <a:extLst>
                <a:ext uri="{FF2B5EF4-FFF2-40B4-BE49-F238E27FC236}">
                  <a16:creationId xmlns:a16="http://schemas.microsoft.com/office/drawing/2014/main" id="{D6883953-F76A-19C4-E23F-563152CBE01C}"/>
                </a:ext>
              </a:extLst>
            </p:cNvPr>
            <p:cNvSpPr/>
            <p:nvPr/>
          </p:nvSpPr>
          <p:spPr>
            <a:xfrm>
              <a:off x="3087840" y="2556588"/>
              <a:ext cx="324238" cy="242130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zh-CN" sz="1500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Nil</a:t>
              </a:r>
              <a:endParaRPr lang="zh-CN" altLang="en-US" sz="150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grpSp>
        <p:nvGrpSpPr>
          <p:cNvPr id="88" name="组合 99">
            <a:extLst>
              <a:ext uri="{FF2B5EF4-FFF2-40B4-BE49-F238E27FC236}">
                <a16:creationId xmlns:a16="http://schemas.microsoft.com/office/drawing/2014/main" id="{C5BAAB42-2E6F-862E-4B98-2CA693EE3A8F}"/>
              </a:ext>
            </a:extLst>
          </p:cNvPr>
          <p:cNvGrpSpPr>
            <a:grpSpLocks/>
          </p:cNvGrpSpPr>
          <p:nvPr/>
        </p:nvGrpSpPr>
        <p:grpSpPr bwMode="auto">
          <a:xfrm>
            <a:off x="9470430" y="-988365"/>
            <a:ext cx="480483" cy="480483"/>
            <a:chOff x="3072608" y="2489510"/>
            <a:chExt cx="359451" cy="360000"/>
          </a:xfrm>
          <a:solidFill>
            <a:srgbClr val="000000">
              <a:alpha val="80000"/>
            </a:srgbClr>
          </a:solidFill>
        </p:grpSpPr>
        <p:sp>
          <p:nvSpPr>
            <p:cNvPr id="89" name="椭圆 88">
              <a:extLst>
                <a:ext uri="{FF2B5EF4-FFF2-40B4-BE49-F238E27FC236}">
                  <a16:creationId xmlns:a16="http://schemas.microsoft.com/office/drawing/2014/main" id="{DBFF7687-8D30-5CD9-DD6A-FC2C39C5F912}"/>
                </a:ext>
              </a:extLst>
            </p:cNvPr>
            <p:cNvSpPr/>
            <p:nvPr/>
          </p:nvSpPr>
          <p:spPr>
            <a:xfrm>
              <a:off x="3072608" y="2489510"/>
              <a:ext cx="359451" cy="360000"/>
            </a:xfrm>
            <a:prstGeom prst="ellipse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50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90" name="矩形 89">
              <a:extLst>
                <a:ext uri="{FF2B5EF4-FFF2-40B4-BE49-F238E27FC236}">
                  <a16:creationId xmlns:a16="http://schemas.microsoft.com/office/drawing/2014/main" id="{C9E135E2-8BD7-0D9E-8B5E-CB9AD9FA9462}"/>
                </a:ext>
              </a:extLst>
            </p:cNvPr>
            <p:cNvSpPr/>
            <p:nvPr/>
          </p:nvSpPr>
          <p:spPr>
            <a:xfrm>
              <a:off x="3090919" y="2555759"/>
              <a:ext cx="322828" cy="242130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zh-CN" sz="1500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Nil</a:t>
              </a:r>
              <a:endParaRPr lang="zh-CN" altLang="en-US" sz="150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grpSp>
        <p:nvGrpSpPr>
          <p:cNvPr id="91" name="组合 96">
            <a:extLst>
              <a:ext uri="{FF2B5EF4-FFF2-40B4-BE49-F238E27FC236}">
                <a16:creationId xmlns:a16="http://schemas.microsoft.com/office/drawing/2014/main" id="{9022C7FB-A8D9-4A20-AFA1-B07E4C4E1C51}"/>
              </a:ext>
            </a:extLst>
          </p:cNvPr>
          <p:cNvGrpSpPr>
            <a:grpSpLocks/>
          </p:cNvGrpSpPr>
          <p:nvPr/>
        </p:nvGrpSpPr>
        <p:grpSpPr bwMode="auto">
          <a:xfrm>
            <a:off x="13032062" y="4839844"/>
            <a:ext cx="478366" cy="480483"/>
            <a:chOff x="3072628" y="2489510"/>
            <a:chExt cx="359431" cy="360000"/>
          </a:xfrm>
          <a:solidFill>
            <a:srgbClr val="000000">
              <a:alpha val="80000"/>
            </a:srgbClr>
          </a:solidFill>
        </p:grpSpPr>
        <p:sp>
          <p:nvSpPr>
            <p:cNvPr id="92" name="椭圆 91">
              <a:extLst>
                <a:ext uri="{FF2B5EF4-FFF2-40B4-BE49-F238E27FC236}">
                  <a16:creationId xmlns:a16="http://schemas.microsoft.com/office/drawing/2014/main" id="{B80E4C38-BB9E-4916-5E49-B7B4F2A01ABF}"/>
                </a:ext>
              </a:extLst>
            </p:cNvPr>
            <p:cNvSpPr/>
            <p:nvPr/>
          </p:nvSpPr>
          <p:spPr>
            <a:xfrm>
              <a:off x="3072628" y="2489510"/>
              <a:ext cx="359431" cy="360000"/>
            </a:xfrm>
            <a:prstGeom prst="ellipse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50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93" name="矩形 92">
              <a:extLst>
                <a:ext uri="{FF2B5EF4-FFF2-40B4-BE49-F238E27FC236}">
                  <a16:creationId xmlns:a16="http://schemas.microsoft.com/office/drawing/2014/main" id="{82A00D5A-A5FA-6237-6A31-CC633D6077B9}"/>
                </a:ext>
              </a:extLst>
            </p:cNvPr>
            <p:cNvSpPr/>
            <p:nvPr/>
          </p:nvSpPr>
          <p:spPr>
            <a:xfrm>
              <a:off x="3092106" y="2557412"/>
              <a:ext cx="324238" cy="242130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zh-CN" sz="1500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Nil</a:t>
              </a:r>
              <a:endParaRPr lang="zh-CN" altLang="en-US" sz="150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grpSp>
        <p:nvGrpSpPr>
          <p:cNvPr id="94" name="组合 99">
            <a:extLst>
              <a:ext uri="{FF2B5EF4-FFF2-40B4-BE49-F238E27FC236}">
                <a16:creationId xmlns:a16="http://schemas.microsoft.com/office/drawing/2014/main" id="{D5D0D50C-D163-8290-B644-C3AA9033C2C7}"/>
              </a:ext>
            </a:extLst>
          </p:cNvPr>
          <p:cNvGrpSpPr>
            <a:grpSpLocks/>
          </p:cNvGrpSpPr>
          <p:nvPr/>
        </p:nvGrpSpPr>
        <p:grpSpPr bwMode="auto">
          <a:xfrm>
            <a:off x="15452666" y="4942314"/>
            <a:ext cx="480483" cy="480483"/>
            <a:chOff x="3072608" y="2489510"/>
            <a:chExt cx="359451" cy="360000"/>
          </a:xfrm>
          <a:solidFill>
            <a:srgbClr val="000000">
              <a:alpha val="80000"/>
            </a:srgbClr>
          </a:solidFill>
        </p:grpSpPr>
        <p:sp>
          <p:nvSpPr>
            <p:cNvPr id="95" name="椭圆 94">
              <a:extLst>
                <a:ext uri="{FF2B5EF4-FFF2-40B4-BE49-F238E27FC236}">
                  <a16:creationId xmlns:a16="http://schemas.microsoft.com/office/drawing/2014/main" id="{73726ECF-9957-7E40-8A74-27F1E36B6D4B}"/>
                </a:ext>
              </a:extLst>
            </p:cNvPr>
            <p:cNvSpPr/>
            <p:nvPr/>
          </p:nvSpPr>
          <p:spPr>
            <a:xfrm>
              <a:off x="3072608" y="2489510"/>
              <a:ext cx="359451" cy="360000"/>
            </a:xfrm>
            <a:prstGeom prst="ellipse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50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96" name="矩形 95">
              <a:extLst>
                <a:ext uri="{FF2B5EF4-FFF2-40B4-BE49-F238E27FC236}">
                  <a16:creationId xmlns:a16="http://schemas.microsoft.com/office/drawing/2014/main" id="{C9D3AB6D-242F-DAF8-1F2A-2E9D6180A21F}"/>
                </a:ext>
              </a:extLst>
            </p:cNvPr>
            <p:cNvSpPr/>
            <p:nvPr/>
          </p:nvSpPr>
          <p:spPr>
            <a:xfrm>
              <a:off x="3090919" y="2556583"/>
              <a:ext cx="322828" cy="242130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zh-CN" sz="1500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Nil</a:t>
              </a:r>
              <a:endParaRPr lang="zh-CN" altLang="en-US" sz="150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grpSp>
        <p:nvGrpSpPr>
          <p:cNvPr id="97" name="组合 96">
            <a:extLst>
              <a:ext uri="{FF2B5EF4-FFF2-40B4-BE49-F238E27FC236}">
                <a16:creationId xmlns:a16="http://schemas.microsoft.com/office/drawing/2014/main" id="{47457C88-EF4D-A32C-31A9-B941BC0A8482}"/>
              </a:ext>
            </a:extLst>
          </p:cNvPr>
          <p:cNvGrpSpPr>
            <a:grpSpLocks/>
          </p:cNvGrpSpPr>
          <p:nvPr/>
        </p:nvGrpSpPr>
        <p:grpSpPr bwMode="auto">
          <a:xfrm>
            <a:off x="17741143" y="4790103"/>
            <a:ext cx="478366" cy="480483"/>
            <a:chOff x="3072628" y="2489510"/>
            <a:chExt cx="359431" cy="360000"/>
          </a:xfrm>
        </p:grpSpPr>
        <p:sp>
          <p:nvSpPr>
            <p:cNvPr id="98" name="椭圆 97">
              <a:extLst>
                <a:ext uri="{FF2B5EF4-FFF2-40B4-BE49-F238E27FC236}">
                  <a16:creationId xmlns:a16="http://schemas.microsoft.com/office/drawing/2014/main" id="{4B1B0912-18BC-0D15-E0A8-01BA3D1E5826}"/>
                </a:ext>
              </a:extLst>
            </p:cNvPr>
            <p:cNvSpPr/>
            <p:nvPr/>
          </p:nvSpPr>
          <p:spPr>
            <a:xfrm>
              <a:off x="3072628" y="2489510"/>
              <a:ext cx="359431" cy="360000"/>
            </a:xfrm>
            <a:prstGeom prst="ellipse">
              <a:avLst/>
            </a:prstGeom>
            <a:solidFill>
              <a:srgbClr val="FF00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50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99" name="矩形 98">
              <a:extLst>
                <a:ext uri="{FF2B5EF4-FFF2-40B4-BE49-F238E27FC236}">
                  <a16:creationId xmlns:a16="http://schemas.microsoft.com/office/drawing/2014/main" id="{B798F948-7728-163A-5E19-47141FC0088D}"/>
                </a:ext>
              </a:extLst>
            </p:cNvPr>
            <p:cNvSpPr/>
            <p:nvPr/>
          </p:nvSpPr>
          <p:spPr>
            <a:xfrm>
              <a:off x="3098618" y="2556588"/>
              <a:ext cx="304967" cy="2421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zh-CN" sz="1500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22</a:t>
              </a:r>
              <a:endParaRPr lang="zh-CN" altLang="en-US" sz="150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grpSp>
        <p:nvGrpSpPr>
          <p:cNvPr id="100" name="组合 99">
            <a:extLst>
              <a:ext uri="{FF2B5EF4-FFF2-40B4-BE49-F238E27FC236}">
                <a16:creationId xmlns:a16="http://schemas.microsoft.com/office/drawing/2014/main" id="{3CBA7B5C-0931-B922-DD29-86D70CBA4742}"/>
              </a:ext>
            </a:extLst>
          </p:cNvPr>
          <p:cNvGrpSpPr>
            <a:grpSpLocks/>
          </p:cNvGrpSpPr>
          <p:nvPr/>
        </p:nvGrpSpPr>
        <p:grpSpPr bwMode="auto">
          <a:xfrm>
            <a:off x="20808275" y="4791209"/>
            <a:ext cx="480483" cy="480483"/>
            <a:chOff x="3072608" y="2489510"/>
            <a:chExt cx="359451" cy="360000"/>
          </a:xfrm>
          <a:solidFill>
            <a:srgbClr val="000000">
              <a:alpha val="80000"/>
            </a:srgbClr>
          </a:solidFill>
        </p:grpSpPr>
        <p:sp>
          <p:nvSpPr>
            <p:cNvPr id="101" name="椭圆 100">
              <a:extLst>
                <a:ext uri="{FF2B5EF4-FFF2-40B4-BE49-F238E27FC236}">
                  <a16:creationId xmlns:a16="http://schemas.microsoft.com/office/drawing/2014/main" id="{4812AD21-4ABE-6019-96FE-0825572244B3}"/>
                </a:ext>
              </a:extLst>
            </p:cNvPr>
            <p:cNvSpPr/>
            <p:nvPr/>
          </p:nvSpPr>
          <p:spPr>
            <a:xfrm>
              <a:off x="3072608" y="2489510"/>
              <a:ext cx="359451" cy="360000"/>
            </a:xfrm>
            <a:prstGeom prst="ellipse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50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102" name="矩形 101">
              <a:extLst>
                <a:ext uri="{FF2B5EF4-FFF2-40B4-BE49-F238E27FC236}">
                  <a16:creationId xmlns:a16="http://schemas.microsoft.com/office/drawing/2014/main" id="{B0AE523C-8CF7-0780-C0C7-4A8C5AC61CCA}"/>
                </a:ext>
              </a:extLst>
            </p:cNvPr>
            <p:cNvSpPr/>
            <p:nvPr/>
          </p:nvSpPr>
          <p:spPr>
            <a:xfrm>
              <a:off x="3090919" y="2555759"/>
              <a:ext cx="322828" cy="242130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zh-CN" sz="1500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Nil</a:t>
              </a:r>
              <a:endParaRPr lang="zh-CN" altLang="en-US" sz="150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cxnSp>
        <p:nvCxnSpPr>
          <p:cNvPr id="103" name="直接箭头连接符 102">
            <a:extLst>
              <a:ext uri="{FF2B5EF4-FFF2-40B4-BE49-F238E27FC236}">
                <a16:creationId xmlns:a16="http://schemas.microsoft.com/office/drawing/2014/main" id="{48C35911-82E6-050C-F1A7-B9697B335CD9}"/>
              </a:ext>
            </a:extLst>
          </p:cNvPr>
          <p:cNvCxnSpPr>
            <a:cxnSpLocks/>
            <a:stCxn id="70" idx="3"/>
            <a:endCxn id="86" idx="0"/>
          </p:cNvCxnSpPr>
          <p:nvPr/>
        </p:nvCxnSpPr>
        <p:spPr>
          <a:xfrm flipH="1">
            <a:off x="8775896" y="-1562431"/>
            <a:ext cx="312613" cy="572960"/>
          </a:xfrm>
          <a:prstGeom prst="straightConnector1">
            <a:avLst/>
          </a:prstGeom>
          <a:ln w="254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接箭头连接符 103">
            <a:extLst>
              <a:ext uri="{FF2B5EF4-FFF2-40B4-BE49-F238E27FC236}">
                <a16:creationId xmlns:a16="http://schemas.microsoft.com/office/drawing/2014/main" id="{3264C165-34BF-A202-CDD6-CE3B5368011A}"/>
              </a:ext>
            </a:extLst>
          </p:cNvPr>
          <p:cNvCxnSpPr>
            <a:cxnSpLocks/>
            <a:stCxn id="70" idx="5"/>
            <a:endCxn id="89" idx="0"/>
          </p:cNvCxnSpPr>
          <p:nvPr/>
        </p:nvCxnSpPr>
        <p:spPr>
          <a:xfrm>
            <a:off x="9419435" y="-1562431"/>
            <a:ext cx="291237" cy="574066"/>
          </a:xfrm>
          <a:prstGeom prst="straightConnector1">
            <a:avLst/>
          </a:prstGeom>
          <a:ln w="254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接箭头连接符 104">
            <a:extLst>
              <a:ext uri="{FF2B5EF4-FFF2-40B4-BE49-F238E27FC236}">
                <a16:creationId xmlns:a16="http://schemas.microsoft.com/office/drawing/2014/main" id="{C9ED74AB-51D2-1A01-ED1C-9582317707CA}"/>
              </a:ext>
            </a:extLst>
          </p:cNvPr>
          <p:cNvCxnSpPr>
            <a:cxnSpLocks/>
            <a:stCxn id="73" idx="3"/>
            <a:endCxn id="92" idx="0"/>
          </p:cNvCxnSpPr>
          <p:nvPr/>
        </p:nvCxnSpPr>
        <p:spPr>
          <a:xfrm flipH="1">
            <a:off x="13271245" y="775424"/>
            <a:ext cx="846220" cy="4064420"/>
          </a:xfrm>
          <a:prstGeom prst="straightConnector1">
            <a:avLst/>
          </a:prstGeom>
          <a:ln w="254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接箭头连接符 105">
            <a:extLst>
              <a:ext uri="{FF2B5EF4-FFF2-40B4-BE49-F238E27FC236}">
                <a16:creationId xmlns:a16="http://schemas.microsoft.com/office/drawing/2014/main" id="{8DE6F3FA-B8CD-5523-2C3E-FB48B478EF26}"/>
              </a:ext>
            </a:extLst>
          </p:cNvPr>
          <p:cNvCxnSpPr>
            <a:cxnSpLocks/>
            <a:stCxn id="73" idx="5"/>
            <a:endCxn id="95" idx="0"/>
          </p:cNvCxnSpPr>
          <p:nvPr/>
        </p:nvCxnSpPr>
        <p:spPr>
          <a:xfrm>
            <a:off x="14448391" y="775424"/>
            <a:ext cx="1244517" cy="4166890"/>
          </a:xfrm>
          <a:prstGeom prst="straightConnector1">
            <a:avLst/>
          </a:prstGeom>
          <a:ln w="254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接箭头连接符 106">
            <a:extLst>
              <a:ext uri="{FF2B5EF4-FFF2-40B4-BE49-F238E27FC236}">
                <a16:creationId xmlns:a16="http://schemas.microsoft.com/office/drawing/2014/main" id="{DBA3E1A2-C216-8F10-33D7-0F69D528D1A8}"/>
              </a:ext>
            </a:extLst>
          </p:cNvPr>
          <p:cNvCxnSpPr>
            <a:cxnSpLocks/>
            <a:stCxn id="76" idx="3"/>
            <a:endCxn id="98" idx="0"/>
          </p:cNvCxnSpPr>
          <p:nvPr/>
        </p:nvCxnSpPr>
        <p:spPr>
          <a:xfrm flipH="1">
            <a:off x="17980326" y="843961"/>
            <a:ext cx="771179" cy="3946142"/>
          </a:xfrm>
          <a:prstGeom prst="straightConnector1">
            <a:avLst/>
          </a:prstGeom>
          <a:ln w="254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接箭头连接符 107">
            <a:extLst>
              <a:ext uri="{FF2B5EF4-FFF2-40B4-BE49-F238E27FC236}">
                <a16:creationId xmlns:a16="http://schemas.microsoft.com/office/drawing/2014/main" id="{EF8A8168-35C0-847C-404A-44E184A0690A}"/>
              </a:ext>
            </a:extLst>
          </p:cNvPr>
          <p:cNvCxnSpPr>
            <a:cxnSpLocks/>
            <a:stCxn id="76" idx="5"/>
            <a:endCxn id="101" idx="0"/>
          </p:cNvCxnSpPr>
          <p:nvPr/>
        </p:nvCxnSpPr>
        <p:spPr>
          <a:xfrm>
            <a:off x="19082431" y="843961"/>
            <a:ext cx="1966086" cy="3947248"/>
          </a:xfrm>
          <a:prstGeom prst="straightConnector1">
            <a:avLst/>
          </a:prstGeom>
          <a:ln w="254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!!!Nil1">
            <a:extLst>
              <a:ext uri="{FF2B5EF4-FFF2-40B4-BE49-F238E27FC236}">
                <a16:creationId xmlns:a16="http://schemas.microsoft.com/office/drawing/2014/main" id="{961FECB1-8D53-59D5-BC08-D3716CF68A87}"/>
              </a:ext>
            </a:extLst>
          </p:cNvPr>
          <p:cNvGrpSpPr>
            <a:grpSpLocks/>
          </p:cNvGrpSpPr>
          <p:nvPr/>
        </p:nvGrpSpPr>
        <p:grpSpPr bwMode="auto">
          <a:xfrm>
            <a:off x="2632921" y="5158718"/>
            <a:ext cx="1280551" cy="480483"/>
            <a:chOff x="3072627" y="2489510"/>
            <a:chExt cx="962171" cy="360000"/>
          </a:xfrm>
          <a:solidFill>
            <a:srgbClr val="000000">
              <a:alpha val="80000"/>
            </a:srgbClr>
          </a:solidFill>
        </p:grpSpPr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7A5ECF7C-78CF-26C1-3B51-D9650F5BEC82}"/>
                </a:ext>
              </a:extLst>
            </p:cNvPr>
            <p:cNvSpPr/>
            <p:nvPr/>
          </p:nvSpPr>
          <p:spPr>
            <a:xfrm>
              <a:off x="3072627" y="2489510"/>
              <a:ext cx="962171" cy="360000"/>
            </a:xfrm>
            <a:prstGeom prst="ellipse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50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ECD561F0-5725-6310-2708-FB9394D7B867}"/>
                </a:ext>
              </a:extLst>
            </p:cNvPr>
            <p:cNvSpPr/>
            <p:nvPr/>
          </p:nvSpPr>
          <p:spPr>
            <a:xfrm>
              <a:off x="3376112" y="2548444"/>
              <a:ext cx="324238" cy="242130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zh-CN" sz="1500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Nil</a:t>
              </a:r>
              <a:endParaRPr lang="zh-CN" altLang="en-US" sz="150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grpSp>
        <p:nvGrpSpPr>
          <p:cNvPr id="9" name="!!!Nil2">
            <a:extLst>
              <a:ext uri="{FF2B5EF4-FFF2-40B4-BE49-F238E27FC236}">
                <a16:creationId xmlns:a16="http://schemas.microsoft.com/office/drawing/2014/main" id="{376B4DD7-9A5F-8DC6-FBD5-65741B52A813}"/>
              </a:ext>
            </a:extLst>
          </p:cNvPr>
          <p:cNvGrpSpPr>
            <a:grpSpLocks/>
          </p:cNvGrpSpPr>
          <p:nvPr/>
        </p:nvGrpSpPr>
        <p:grpSpPr bwMode="auto">
          <a:xfrm>
            <a:off x="7563649" y="5182555"/>
            <a:ext cx="1281601" cy="480483"/>
            <a:chOff x="3089398" y="2489510"/>
            <a:chExt cx="388050" cy="360000"/>
          </a:xfrm>
          <a:solidFill>
            <a:srgbClr val="000000">
              <a:alpha val="80000"/>
            </a:srgbClr>
          </a:solidFill>
        </p:grpSpPr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1C89B896-30AC-4061-46F9-370DCF726DD7}"/>
                </a:ext>
              </a:extLst>
            </p:cNvPr>
            <p:cNvSpPr/>
            <p:nvPr/>
          </p:nvSpPr>
          <p:spPr>
            <a:xfrm>
              <a:off x="3089398" y="2489510"/>
              <a:ext cx="388050" cy="360000"/>
            </a:xfrm>
            <a:prstGeom prst="ellipse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50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AF738CA2-E742-4C52-A5E2-7C75DB20EBDF}"/>
                </a:ext>
              </a:extLst>
            </p:cNvPr>
            <p:cNvSpPr/>
            <p:nvPr/>
          </p:nvSpPr>
          <p:spPr>
            <a:xfrm>
              <a:off x="3117510" y="2546166"/>
              <a:ext cx="322828" cy="242130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zh-CN" sz="1500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Nil</a:t>
              </a:r>
              <a:endParaRPr lang="zh-CN" altLang="en-US" sz="150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cxnSp>
        <p:nvCxnSpPr>
          <p:cNvPr id="12" name="!!!箭头2">
            <a:extLst>
              <a:ext uri="{FF2B5EF4-FFF2-40B4-BE49-F238E27FC236}">
                <a16:creationId xmlns:a16="http://schemas.microsoft.com/office/drawing/2014/main" id="{48495EC1-5388-2358-208C-E1F1DC813FC4}"/>
              </a:ext>
            </a:extLst>
          </p:cNvPr>
          <p:cNvCxnSpPr>
            <a:cxnSpLocks/>
            <a:stCxn id="55" idx="3"/>
            <a:endCxn id="5" idx="0"/>
          </p:cNvCxnSpPr>
          <p:nvPr/>
        </p:nvCxnSpPr>
        <p:spPr>
          <a:xfrm flipH="1">
            <a:off x="3273197" y="3994596"/>
            <a:ext cx="881246" cy="1164122"/>
          </a:xfrm>
          <a:prstGeom prst="straightConnector1">
            <a:avLst/>
          </a:prstGeom>
          <a:ln w="254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!!!箭头3">
            <a:extLst>
              <a:ext uri="{FF2B5EF4-FFF2-40B4-BE49-F238E27FC236}">
                <a16:creationId xmlns:a16="http://schemas.microsoft.com/office/drawing/2014/main" id="{953B4157-5C28-BB60-806D-F5D119F8910A}"/>
              </a:ext>
            </a:extLst>
          </p:cNvPr>
          <p:cNvCxnSpPr>
            <a:cxnSpLocks/>
            <a:stCxn id="55" idx="5"/>
            <a:endCxn id="10" idx="0"/>
          </p:cNvCxnSpPr>
          <p:nvPr/>
        </p:nvCxnSpPr>
        <p:spPr>
          <a:xfrm>
            <a:off x="7467165" y="3994596"/>
            <a:ext cx="737285" cy="1187959"/>
          </a:xfrm>
          <a:prstGeom prst="straightConnector1">
            <a:avLst/>
          </a:prstGeom>
          <a:ln w="254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组合 96">
            <a:extLst>
              <a:ext uri="{FF2B5EF4-FFF2-40B4-BE49-F238E27FC236}">
                <a16:creationId xmlns:a16="http://schemas.microsoft.com/office/drawing/2014/main" id="{4EE10C33-0CAF-EB54-FD5B-F7439BF3678D}"/>
              </a:ext>
            </a:extLst>
          </p:cNvPr>
          <p:cNvGrpSpPr>
            <a:grpSpLocks/>
          </p:cNvGrpSpPr>
          <p:nvPr/>
        </p:nvGrpSpPr>
        <p:grpSpPr bwMode="auto">
          <a:xfrm>
            <a:off x="16741234" y="8599536"/>
            <a:ext cx="478366" cy="480483"/>
            <a:chOff x="3072628" y="2489510"/>
            <a:chExt cx="359431" cy="360000"/>
          </a:xfrm>
          <a:solidFill>
            <a:srgbClr val="000000">
              <a:alpha val="80000"/>
            </a:srgbClr>
          </a:solidFill>
        </p:grpSpPr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739325A1-1504-9F84-E07F-85FD28CC5F55}"/>
                </a:ext>
              </a:extLst>
            </p:cNvPr>
            <p:cNvSpPr/>
            <p:nvPr/>
          </p:nvSpPr>
          <p:spPr>
            <a:xfrm>
              <a:off x="3072628" y="2489510"/>
              <a:ext cx="359431" cy="360000"/>
            </a:xfrm>
            <a:prstGeom prst="ellipse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50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DA3BEF1F-42CF-451F-22BE-66F42584658D}"/>
                </a:ext>
              </a:extLst>
            </p:cNvPr>
            <p:cNvSpPr/>
            <p:nvPr/>
          </p:nvSpPr>
          <p:spPr>
            <a:xfrm>
              <a:off x="3089545" y="2555837"/>
              <a:ext cx="324238" cy="242130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zh-CN" sz="1500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Nil</a:t>
              </a:r>
              <a:endParaRPr lang="zh-CN" altLang="en-US" sz="150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grpSp>
        <p:nvGrpSpPr>
          <p:cNvPr id="17" name="组合 99">
            <a:extLst>
              <a:ext uri="{FF2B5EF4-FFF2-40B4-BE49-F238E27FC236}">
                <a16:creationId xmlns:a16="http://schemas.microsoft.com/office/drawing/2014/main" id="{BA965AC9-7BB5-DAF4-1D07-B16C44F86461}"/>
              </a:ext>
            </a:extLst>
          </p:cNvPr>
          <p:cNvGrpSpPr>
            <a:grpSpLocks/>
          </p:cNvGrpSpPr>
          <p:nvPr/>
        </p:nvGrpSpPr>
        <p:grpSpPr bwMode="auto">
          <a:xfrm>
            <a:off x="19150968" y="8586688"/>
            <a:ext cx="480483" cy="480483"/>
            <a:chOff x="3072608" y="2489510"/>
            <a:chExt cx="359451" cy="360000"/>
          </a:xfrm>
          <a:solidFill>
            <a:srgbClr val="000000">
              <a:alpha val="80000"/>
            </a:srgbClr>
          </a:solidFill>
        </p:grpSpPr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F76A91A9-DAE9-D5A2-4624-F43DF1F8E76A}"/>
                </a:ext>
              </a:extLst>
            </p:cNvPr>
            <p:cNvSpPr/>
            <p:nvPr/>
          </p:nvSpPr>
          <p:spPr>
            <a:xfrm>
              <a:off x="3072608" y="2489510"/>
              <a:ext cx="359451" cy="360000"/>
            </a:xfrm>
            <a:prstGeom prst="ellipse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50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467F3021-D678-746F-CD0D-E06326BA6E9E}"/>
                </a:ext>
              </a:extLst>
            </p:cNvPr>
            <p:cNvSpPr/>
            <p:nvPr/>
          </p:nvSpPr>
          <p:spPr>
            <a:xfrm>
              <a:off x="3090921" y="2555008"/>
              <a:ext cx="322828" cy="242130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zh-CN" sz="1500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Nil</a:t>
              </a:r>
              <a:endParaRPr lang="zh-CN" altLang="en-US" sz="150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cxnSp>
        <p:nvCxnSpPr>
          <p:cNvPr id="20" name="!!!箭头2">
            <a:extLst>
              <a:ext uri="{FF2B5EF4-FFF2-40B4-BE49-F238E27FC236}">
                <a16:creationId xmlns:a16="http://schemas.microsoft.com/office/drawing/2014/main" id="{7E8472C7-3A85-09E8-2040-133B3F781CEE}"/>
              </a:ext>
            </a:extLst>
          </p:cNvPr>
          <p:cNvCxnSpPr>
            <a:cxnSpLocks/>
            <a:stCxn id="98" idx="3"/>
            <a:endCxn id="15" idx="0"/>
          </p:cNvCxnSpPr>
          <p:nvPr/>
        </p:nvCxnSpPr>
        <p:spPr>
          <a:xfrm flipH="1">
            <a:off x="16980417" y="5200221"/>
            <a:ext cx="830781" cy="3399315"/>
          </a:xfrm>
          <a:prstGeom prst="straightConnector1">
            <a:avLst/>
          </a:prstGeom>
          <a:ln w="254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!!!箭头3">
            <a:extLst>
              <a:ext uri="{FF2B5EF4-FFF2-40B4-BE49-F238E27FC236}">
                <a16:creationId xmlns:a16="http://schemas.microsoft.com/office/drawing/2014/main" id="{604C1F21-7B22-2BC5-A1C4-1E821CD67390}"/>
              </a:ext>
            </a:extLst>
          </p:cNvPr>
          <p:cNvCxnSpPr>
            <a:cxnSpLocks/>
            <a:stCxn id="98" idx="5"/>
            <a:endCxn id="18" idx="0"/>
          </p:cNvCxnSpPr>
          <p:nvPr/>
        </p:nvCxnSpPr>
        <p:spPr>
          <a:xfrm>
            <a:off x="18149454" y="5200221"/>
            <a:ext cx="1241756" cy="3386467"/>
          </a:xfrm>
          <a:prstGeom prst="straightConnector1">
            <a:avLst/>
          </a:prstGeom>
          <a:ln w="254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C496D884-7106-996B-5C95-01EDB5B808B9}"/>
              </a:ext>
            </a:extLst>
          </p:cNvPr>
          <p:cNvGrpSpPr>
            <a:grpSpLocks/>
          </p:cNvGrpSpPr>
          <p:nvPr/>
        </p:nvGrpSpPr>
        <p:grpSpPr bwMode="auto">
          <a:xfrm>
            <a:off x="5320110" y="2799751"/>
            <a:ext cx="981388" cy="444791"/>
            <a:chOff x="-6540714" y="92347"/>
            <a:chExt cx="14895650" cy="1143674"/>
          </a:xfrm>
        </p:grpSpPr>
        <p:sp>
          <p:nvSpPr>
            <p:cNvPr id="66" name="圆角矩形 5">
              <a:extLst>
                <a:ext uri="{FF2B5EF4-FFF2-40B4-BE49-F238E27FC236}">
                  <a16:creationId xmlns:a16="http://schemas.microsoft.com/office/drawing/2014/main" id="{A6217A0C-0CCC-EBC4-6D8E-B02472D13D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6540714" y="92347"/>
              <a:ext cx="14895650" cy="1143674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 w="9525">
              <a:noFill/>
              <a:round/>
              <a:headEnd/>
              <a:tailEnd/>
            </a:ln>
            <a:effectLst>
              <a:outerShdw dist="63500" dir="5400000" algn="ctr" rotWithShape="0">
                <a:srgbClr val="000000">
                  <a:alpha val="10999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endParaRPr kumimoji="0" lang="zh-CN" altLang="en-US" sz="160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68" name="文本框 58">
              <a:extLst>
                <a:ext uri="{FF2B5EF4-FFF2-40B4-BE49-F238E27FC236}">
                  <a16:creationId xmlns:a16="http://schemas.microsoft.com/office/drawing/2014/main" id="{87D1BCE9-D562-D41D-3FBE-D0EB19F4CEF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5643367" y="215418"/>
              <a:ext cx="13280786" cy="8705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9pPr>
            </a:lstStyle>
            <a:p>
              <a:pPr lvl="0" algn="ctr"/>
              <a:r>
                <a:rPr lang="zh-CN" altLang="en-US" sz="1600" dirty="0">
                  <a:solidFill>
                    <a:srgbClr val="FFFFFF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值</a:t>
              </a:r>
            </a:p>
          </p:txBody>
        </p:sp>
      </p:grp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08391EAF-91E9-5397-342C-83445A80513B}"/>
              </a:ext>
            </a:extLst>
          </p:cNvPr>
          <p:cNvGrpSpPr>
            <a:grpSpLocks/>
          </p:cNvGrpSpPr>
          <p:nvPr/>
        </p:nvGrpSpPr>
        <p:grpSpPr bwMode="auto">
          <a:xfrm>
            <a:off x="5194377" y="2150139"/>
            <a:ext cx="1236501" cy="535517"/>
            <a:chOff x="-6540729" y="-302121"/>
            <a:chExt cx="18767792" cy="1376954"/>
          </a:xfrm>
        </p:grpSpPr>
        <p:sp>
          <p:nvSpPr>
            <p:cNvPr id="60" name="圆角矩形 5">
              <a:extLst>
                <a:ext uri="{FF2B5EF4-FFF2-40B4-BE49-F238E27FC236}">
                  <a16:creationId xmlns:a16="http://schemas.microsoft.com/office/drawing/2014/main" id="{6415F047-B18E-6E93-852C-300CBFE0FC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6540729" y="-302121"/>
              <a:ext cx="18767792" cy="1376954"/>
            </a:xfrm>
            <a:prstGeom prst="roundRect">
              <a:avLst>
                <a:gd name="adj" fmla="val 50000"/>
              </a:avLst>
            </a:prstGeom>
            <a:solidFill>
              <a:srgbClr val="0070C0"/>
            </a:solidFill>
            <a:ln w="9525">
              <a:noFill/>
              <a:round/>
              <a:headEnd/>
              <a:tailEnd/>
            </a:ln>
            <a:effectLst>
              <a:outerShdw dist="63500" dir="5400000" algn="ctr" rotWithShape="0">
                <a:srgbClr val="000000">
                  <a:alpha val="10999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endParaRPr kumimoji="0" lang="zh-CN" altLang="en-US" sz="160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62" name="文本框 58">
              <a:extLst>
                <a:ext uri="{FF2B5EF4-FFF2-40B4-BE49-F238E27FC236}">
                  <a16:creationId xmlns:a16="http://schemas.microsoft.com/office/drawing/2014/main" id="{CD4A4C1C-CC8A-B687-9E9E-A1435AD7EBF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5978227" y="-28922"/>
              <a:ext cx="18205290" cy="8705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9pPr>
            </a:lstStyle>
            <a:p>
              <a:pPr lvl="0" algn="ctr"/>
              <a:r>
                <a:rPr lang="zh-CN" altLang="en-US" sz="1600" dirty="0">
                  <a:solidFill>
                    <a:srgbClr val="FFFFFF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父节点地址</a:t>
              </a:r>
            </a:p>
          </p:txBody>
        </p:sp>
      </p:grp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08ABEB9D-9FB1-6ED0-D47D-3B3415483E5A}"/>
              </a:ext>
            </a:extLst>
          </p:cNvPr>
          <p:cNvGrpSpPr>
            <a:grpSpLocks/>
          </p:cNvGrpSpPr>
          <p:nvPr/>
        </p:nvGrpSpPr>
        <p:grpSpPr bwMode="auto">
          <a:xfrm>
            <a:off x="3860860" y="3274570"/>
            <a:ext cx="1459250" cy="535517"/>
            <a:chOff x="-6540729" y="-302121"/>
            <a:chExt cx="22148709" cy="1376954"/>
          </a:xfrm>
        </p:grpSpPr>
        <p:sp>
          <p:nvSpPr>
            <p:cNvPr id="54" name="圆角矩形 5">
              <a:extLst>
                <a:ext uri="{FF2B5EF4-FFF2-40B4-BE49-F238E27FC236}">
                  <a16:creationId xmlns:a16="http://schemas.microsoft.com/office/drawing/2014/main" id="{C34204B6-6FA1-2558-8656-B962EE1290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6540729" y="-302121"/>
              <a:ext cx="22148709" cy="1376954"/>
            </a:xfrm>
            <a:prstGeom prst="roundRect">
              <a:avLst>
                <a:gd name="adj" fmla="val 50000"/>
              </a:avLst>
            </a:prstGeom>
            <a:solidFill>
              <a:srgbClr val="D16335"/>
            </a:solidFill>
            <a:ln w="9525">
              <a:noFill/>
              <a:round/>
              <a:headEnd/>
              <a:tailEnd/>
            </a:ln>
            <a:effectLst>
              <a:outerShdw dist="63500" dir="5400000" algn="ctr" rotWithShape="0">
                <a:srgbClr val="000000">
                  <a:alpha val="10999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endParaRPr kumimoji="0" lang="zh-CN" altLang="en-US" sz="160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56" name="文本框 58">
              <a:extLst>
                <a:ext uri="{FF2B5EF4-FFF2-40B4-BE49-F238E27FC236}">
                  <a16:creationId xmlns:a16="http://schemas.microsoft.com/office/drawing/2014/main" id="{2B9C77C7-F3A5-3997-68BB-E869B9B9872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6029954" y="-53154"/>
              <a:ext cx="21586207" cy="8705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9pPr>
            </a:lstStyle>
            <a:p>
              <a:pPr lvl="0" algn="ctr"/>
              <a:r>
                <a:rPr lang="zh-CN" altLang="en-US" sz="1600" dirty="0">
                  <a:solidFill>
                    <a:srgbClr val="FFFFFF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空</a:t>
              </a:r>
            </a:p>
          </p:txBody>
        </p:sp>
      </p:grp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4EE68D79-CA8A-C744-A26A-2CED84D864A2}"/>
              </a:ext>
            </a:extLst>
          </p:cNvPr>
          <p:cNvGrpSpPr>
            <a:grpSpLocks/>
          </p:cNvGrpSpPr>
          <p:nvPr/>
        </p:nvGrpSpPr>
        <p:grpSpPr bwMode="auto">
          <a:xfrm>
            <a:off x="6416448" y="3237438"/>
            <a:ext cx="1459250" cy="535517"/>
            <a:chOff x="-6540729" y="-302121"/>
            <a:chExt cx="22148709" cy="1376954"/>
          </a:xfrm>
        </p:grpSpPr>
        <p:sp>
          <p:nvSpPr>
            <p:cNvPr id="48" name="圆角矩形 5">
              <a:extLst>
                <a:ext uri="{FF2B5EF4-FFF2-40B4-BE49-F238E27FC236}">
                  <a16:creationId xmlns:a16="http://schemas.microsoft.com/office/drawing/2014/main" id="{1EB397DF-3DB9-1A2D-FE28-2478FF424B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6540729" y="-302121"/>
              <a:ext cx="22148709" cy="1376954"/>
            </a:xfrm>
            <a:prstGeom prst="roundRect">
              <a:avLst>
                <a:gd name="adj" fmla="val 50000"/>
              </a:avLst>
            </a:prstGeom>
            <a:solidFill>
              <a:srgbClr val="D16335"/>
            </a:solidFill>
            <a:ln w="9525">
              <a:noFill/>
              <a:round/>
              <a:headEnd/>
              <a:tailEnd/>
            </a:ln>
            <a:effectLst>
              <a:outerShdw dist="63500" dir="5400000" algn="ctr" rotWithShape="0">
                <a:srgbClr val="000000">
                  <a:alpha val="10999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endParaRPr kumimoji="0" lang="zh-CN" altLang="en-US" sz="160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49" name="文本框 58">
              <a:extLst>
                <a:ext uri="{FF2B5EF4-FFF2-40B4-BE49-F238E27FC236}">
                  <a16:creationId xmlns:a16="http://schemas.microsoft.com/office/drawing/2014/main" id="{687F89A6-A0FF-93EF-F7AA-49FC3992206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6164144" y="-35414"/>
              <a:ext cx="21586207" cy="8705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9pPr>
            </a:lstStyle>
            <a:p>
              <a:pPr lvl="0" algn="ctr"/>
              <a:r>
                <a:rPr lang="zh-CN" altLang="en-US" sz="1600" dirty="0">
                  <a:solidFill>
                    <a:srgbClr val="FFFFFF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空</a:t>
              </a:r>
            </a:p>
          </p:txBody>
        </p:sp>
      </p:grpSp>
      <p:grpSp>
        <p:nvGrpSpPr>
          <p:cNvPr id="123" name="组合 122">
            <a:extLst>
              <a:ext uri="{FF2B5EF4-FFF2-40B4-BE49-F238E27FC236}">
                <a16:creationId xmlns:a16="http://schemas.microsoft.com/office/drawing/2014/main" id="{60C77899-BB26-7C21-3FDD-7F0031EDBD7D}"/>
              </a:ext>
            </a:extLst>
          </p:cNvPr>
          <p:cNvGrpSpPr>
            <a:grpSpLocks/>
          </p:cNvGrpSpPr>
          <p:nvPr/>
        </p:nvGrpSpPr>
        <p:grpSpPr bwMode="auto">
          <a:xfrm>
            <a:off x="5364372" y="3743040"/>
            <a:ext cx="933569" cy="442280"/>
            <a:chOff x="-6540729" y="-302118"/>
            <a:chExt cx="14169846" cy="1137217"/>
          </a:xfrm>
        </p:grpSpPr>
        <p:sp>
          <p:nvSpPr>
            <p:cNvPr id="124" name="圆角矩形 5">
              <a:extLst>
                <a:ext uri="{FF2B5EF4-FFF2-40B4-BE49-F238E27FC236}">
                  <a16:creationId xmlns:a16="http://schemas.microsoft.com/office/drawing/2014/main" id="{1C83B7AA-47C6-EB36-524E-90C099E804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6540729" y="-302118"/>
              <a:ext cx="14169846" cy="1137217"/>
            </a:xfrm>
            <a:prstGeom prst="roundRect">
              <a:avLst>
                <a:gd name="adj" fmla="val 50000"/>
              </a:avLst>
            </a:prstGeom>
            <a:solidFill>
              <a:srgbClr val="C00000"/>
            </a:solidFill>
            <a:ln w="9525">
              <a:noFill/>
              <a:round/>
              <a:headEnd/>
              <a:tailEnd/>
            </a:ln>
            <a:effectLst>
              <a:outerShdw dist="63500" dir="5400000" algn="ctr" rotWithShape="0">
                <a:srgbClr val="000000">
                  <a:alpha val="10999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endParaRPr kumimoji="0" lang="zh-CN" altLang="en-US" sz="160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125" name="文本框 58">
              <a:extLst>
                <a:ext uri="{FF2B5EF4-FFF2-40B4-BE49-F238E27FC236}">
                  <a16:creationId xmlns:a16="http://schemas.microsoft.com/office/drawing/2014/main" id="{07BFADC3-725C-93CF-8D72-FDE156E9309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4415424" y="-206603"/>
              <a:ext cx="10765767" cy="8705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9pPr>
            </a:lstStyle>
            <a:p>
              <a:pPr lvl="0" algn="ctr"/>
              <a:r>
                <a:rPr lang="zh-CN" altLang="en-US" sz="1600" dirty="0">
                  <a:solidFill>
                    <a:srgbClr val="FFFFFF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颜色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75450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3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300"/>
                            </p:stCondLst>
                            <p:childTnLst>
                              <p:par>
                                <p:cTn id="1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!!!泛型类">
            <a:extLst>
              <a:ext uri="{FF2B5EF4-FFF2-40B4-BE49-F238E27FC236}">
                <a16:creationId xmlns:a16="http://schemas.microsoft.com/office/drawing/2014/main" id="{A2E487F3-C6D4-828B-E65B-55EB0A9300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880" y="1002232"/>
            <a:ext cx="2089470" cy="517190"/>
          </a:xfrm>
        </p:spPr>
        <p:txBody>
          <a:bodyPr/>
          <a:lstStyle/>
          <a:p>
            <a:r>
              <a:rPr lang="zh-CN" altLang="en-US" dirty="0"/>
              <a:t>数据结构（</a:t>
            </a:r>
          </a:p>
        </p:txBody>
      </p:sp>
      <p:sp>
        <p:nvSpPr>
          <p:cNvPr id="45" name="!!!泛型类">
            <a:extLst>
              <a:ext uri="{FF2B5EF4-FFF2-40B4-BE49-F238E27FC236}">
                <a16:creationId xmlns:a16="http://schemas.microsoft.com/office/drawing/2014/main" id="{000F737A-DA2F-FD9F-A5D6-00AE7C6D8598}"/>
              </a:ext>
            </a:extLst>
          </p:cNvPr>
          <p:cNvSpPr txBox="1">
            <a:spLocks/>
          </p:cNvSpPr>
          <p:nvPr/>
        </p:nvSpPr>
        <p:spPr>
          <a:xfrm>
            <a:off x="2799690" y="1002232"/>
            <a:ext cx="322882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）</a:t>
            </a:r>
          </a:p>
        </p:txBody>
      </p:sp>
      <p:sp>
        <p:nvSpPr>
          <p:cNvPr id="10" name="!!!泛型类">
            <a:extLst>
              <a:ext uri="{FF2B5EF4-FFF2-40B4-BE49-F238E27FC236}">
                <a16:creationId xmlns:a16="http://schemas.microsoft.com/office/drawing/2014/main" id="{DB3D8895-9BC0-F969-4578-9670B6FE6E3E}"/>
              </a:ext>
            </a:extLst>
          </p:cNvPr>
          <p:cNvSpPr txBox="1">
            <a:spLocks/>
          </p:cNvSpPr>
          <p:nvPr/>
        </p:nvSpPr>
        <p:spPr>
          <a:xfrm>
            <a:off x="2508090" y="1002232"/>
            <a:ext cx="565470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树</a:t>
            </a:r>
          </a:p>
        </p:txBody>
      </p:sp>
      <p:sp>
        <p:nvSpPr>
          <p:cNvPr id="16" name="!!!泛型类">
            <a:extLst>
              <a:ext uri="{FF2B5EF4-FFF2-40B4-BE49-F238E27FC236}">
                <a16:creationId xmlns:a16="http://schemas.microsoft.com/office/drawing/2014/main" id="{FA8F306F-6B20-0510-1228-FEA190732E2F}"/>
              </a:ext>
            </a:extLst>
          </p:cNvPr>
          <p:cNvSpPr txBox="1">
            <a:spLocks/>
          </p:cNvSpPr>
          <p:nvPr/>
        </p:nvSpPr>
        <p:spPr>
          <a:xfrm>
            <a:off x="1995422" y="1002232"/>
            <a:ext cx="693612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红黑</a:t>
            </a:r>
          </a:p>
        </p:txBody>
      </p:sp>
      <p:sp>
        <p:nvSpPr>
          <p:cNvPr id="9" name="!!!泛型类">
            <a:extLst>
              <a:ext uri="{FF2B5EF4-FFF2-40B4-BE49-F238E27FC236}">
                <a16:creationId xmlns:a16="http://schemas.microsoft.com/office/drawing/2014/main" id="{423EC7F6-282A-6C2F-9A82-8B985ADFDE35}"/>
              </a:ext>
            </a:extLst>
          </p:cNvPr>
          <p:cNvSpPr txBox="1">
            <a:spLocks/>
          </p:cNvSpPr>
          <p:nvPr/>
        </p:nvSpPr>
        <p:spPr>
          <a:xfrm>
            <a:off x="2988857" y="1002232"/>
            <a:ext cx="1250790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红黑规则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AD2B71B9-1789-0B31-E600-F81A023ECB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5854" y="1753069"/>
            <a:ext cx="2238372" cy="427105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>
              <a:lnSpc>
                <a:spcPct val="150000"/>
              </a:lnSpc>
              <a:buFont typeface="+mj-ea"/>
              <a:buAutoNum type="circleNumDbPlain" startAt="2"/>
              <a:defRPr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根节点必须是黑色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8E240DB9-D216-CDC7-4775-9CFDCBB213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5851" y="1329152"/>
            <a:ext cx="3943349" cy="427105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>
              <a:lnSpc>
                <a:spcPct val="150000"/>
              </a:lnSpc>
              <a:buFont typeface="+mj-ea"/>
              <a:buAutoNum type="circleNumDbPlain"/>
              <a:defRPr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每一个节点或是红色的，或者是黑色的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60799EB5-E962-4378-24A8-C4150EDB11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5851" y="2180297"/>
            <a:ext cx="11106149" cy="427105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>
              <a:lnSpc>
                <a:spcPct val="150000"/>
              </a:lnSpc>
              <a:buFont typeface="+mj-ea"/>
              <a:buAutoNum type="circleNumDbPlain" startAt="3"/>
              <a:defRPr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如果一个节点没有子节点或者父节点，则该节点相应的指针属性值为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Nil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，这些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Nil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视为叶节点，每个叶节点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(Nil)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是黑色的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4ECEE473-2BF5-5F2E-DEC7-9EF267FAF3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5851" y="3038317"/>
            <a:ext cx="8477250" cy="427105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>
              <a:lnSpc>
                <a:spcPct val="150000"/>
              </a:lnSpc>
              <a:buFont typeface="+mj-ea"/>
              <a:buAutoNum type="circleNumDbPlain" startAt="5"/>
              <a:defRPr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对每一个节点，从该节点到其所有后代叶节点的简单路径上，均包含相同数目的黑色节点；</a:t>
            </a:r>
            <a:endParaRPr lang="zh-CN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BCD4F317-364D-2302-D9D8-7A464D4DE5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5852" y="2613824"/>
            <a:ext cx="8388350" cy="427105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>
              <a:lnSpc>
                <a:spcPct val="150000"/>
              </a:lnSpc>
              <a:buFont typeface="+mj-ea"/>
              <a:buAutoNum type="circleNumDbPlain" startAt="4"/>
              <a:defRPr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如果某一个节点是红色，那么它的子节点必须是黑色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不能出现两个红色节点相连的情况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</a:t>
            </a:r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C228454C-9279-ABCA-93A1-8FD8432DE078}"/>
              </a:ext>
            </a:extLst>
          </p:cNvPr>
          <p:cNvCxnSpPr>
            <a:cxnSpLocks/>
            <a:stCxn id="94" idx="3"/>
            <a:endCxn id="96" idx="7"/>
          </p:cNvCxnSpPr>
          <p:nvPr/>
        </p:nvCxnSpPr>
        <p:spPr>
          <a:xfrm flipH="1">
            <a:off x="2135830" y="3915961"/>
            <a:ext cx="1320271" cy="222449"/>
          </a:xfrm>
          <a:prstGeom prst="straightConnector1">
            <a:avLst/>
          </a:prstGeom>
          <a:ln w="254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9" name="组合 96">
            <a:extLst>
              <a:ext uri="{FF2B5EF4-FFF2-40B4-BE49-F238E27FC236}">
                <a16:creationId xmlns:a16="http://schemas.microsoft.com/office/drawing/2014/main" id="{9D820906-171B-5C70-EBF4-6226C20EE6AD}"/>
              </a:ext>
            </a:extLst>
          </p:cNvPr>
          <p:cNvGrpSpPr>
            <a:grpSpLocks/>
          </p:cNvGrpSpPr>
          <p:nvPr/>
        </p:nvGrpSpPr>
        <p:grpSpPr bwMode="auto">
          <a:xfrm>
            <a:off x="480138" y="5645066"/>
            <a:ext cx="478366" cy="480483"/>
            <a:chOff x="3072628" y="2489510"/>
            <a:chExt cx="359431" cy="360000"/>
          </a:xfrm>
          <a:solidFill>
            <a:srgbClr val="000000">
              <a:alpha val="80000"/>
            </a:srgbClr>
          </a:solidFill>
        </p:grpSpPr>
        <p:sp>
          <p:nvSpPr>
            <p:cNvPr id="90" name="椭圆 89">
              <a:extLst>
                <a:ext uri="{FF2B5EF4-FFF2-40B4-BE49-F238E27FC236}">
                  <a16:creationId xmlns:a16="http://schemas.microsoft.com/office/drawing/2014/main" id="{A47EFBC6-265A-555E-10B2-D474ED391069}"/>
                </a:ext>
              </a:extLst>
            </p:cNvPr>
            <p:cNvSpPr/>
            <p:nvPr/>
          </p:nvSpPr>
          <p:spPr>
            <a:xfrm>
              <a:off x="3072628" y="2489510"/>
              <a:ext cx="359431" cy="360000"/>
            </a:xfrm>
            <a:prstGeom prst="ellipse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50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91" name="矩形 90">
              <a:extLst>
                <a:ext uri="{FF2B5EF4-FFF2-40B4-BE49-F238E27FC236}">
                  <a16:creationId xmlns:a16="http://schemas.microsoft.com/office/drawing/2014/main" id="{B5D7985D-8D8D-5AED-6B4B-09C29146384E}"/>
                </a:ext>
              </a:extLst>
            </p:cNvPr>
            <p:cNvSpPr/>
            <p:nvPr/>
          </p:nvSpPr>
          <p:spPr>
            <a:xfrm>
              <a:off x="3089545" y="2555837"/>
              <a:ext cx="324238" cy="242130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zh-CN" sz="1500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Nil</a:t>
              </a:r>
              <a:endParaRPr lang="zh-CN" altLang="en-US" sz="150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sp>
        <p:nvSpPr>
          <p:cNvPr id="92" name="!!!6">
            <a:extLst>
              <a:ext uri="{FF2B5EF4-FFF2-40B4-BE49-F238E27FC236}">
                <a16:creationId xmlns:a16="http://schemas.microsoft.com/office/drawing/2014/main" id="{D1301CBD-8795-42BC-146A-FA99A5872358}"/>
              </a:ext>
            </a:extLst>
          </p:cNvPr>
          <p:cNvSpPr/>
          <p:nvPr/>
        </p:nvSpPr>
        <p:spPr bwMode="auto">
          <a:xfrm>
            <a:off x="1413855" y="5646172"/>
            <a:ext cx="480483" cy="480483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50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6</a:t>
            </a:r>
            <a:endParaRPr lang="zh-CN" altLang="en-US" sz="1500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grpSp>
        <p:nvGrpSpPr>
          <p:cNvPr id="93" name="组合 92">
            <a:extLst>
              <a:ext uri="{FF2B5EF4-FFF2-40B4-BE49-F238E27FC236}">
                <a16:creationId xmlns:a16="http://schemas.microsoft.com/office/drawing/2014/main" id="{2F510035-6C2E-46EE-E031-F05DC733E26B}"/>
              </a:ext>
            </a:extLst>
          </p:cNvPr>
          <p:cNvGrpSpPr/>
          <p:nvPr/>
        </p:nvGrpSpPr>
        <p:grpSpPr>
          <a:xfrm>
            <a:off x="3387564" y="3516498"/>
            <a:ext cx="468000" cy="468000"/>
            <a:chOff x="5140415" y="2419189"/>
            <a:chExt cx="468000" cy="468000"/>
          </a:xfrm>
          <a:solidFill>
            <a:srgbClr val="000000">
              <a:alpha val="80000"/>
            </a:srgbClr>
          </a:solidFill>
        </p:grpSpPr>
        <p:sp>
          <p:nvSpPr>
            <p:cNvPr id="94" name="椭圆 93">
              <a:extLst>
                <a:ext uri="{FF2B5EF4-FFF2-40B4-BE49-F238E27FC236}">
                  <a16:creationId xmlns:a16="http://schemas.microsoft.com/office/drawing/2014/main" id="{D773EEF9-B475-0E46-1E38-CBCAA6F34A0E}"/>
                </a:ext>
              </a:extLst>
            </p:cNvPr>
            <p:cNvSpPr/>
            <p:nvPr/>
          </p:nvSpPr>
          <p:spPr>
            <a:xfrm>
              <a:off x="5140415" y="2419189"/>
              <a:ext cx="468000" cy="468000"/>
            </a:xfrm>
            <a:prstGeom prst="ellipse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50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95" name="文本框 94">
              <a:extLst>
                <a:ext uri="{FF2B5EF4-FFF2-40B4-BE49-F238E27FC236}">
                  <a16:creationId xmlns:a16="http://schemas.microsoft.com/office/drawing/2014/main" id="{BEE5196C-B816-E9D7-A211-9FD4BCFF89F7}"/>
                </a:ext>
              </a:extLst>
            </p:cNvPr>
            <p:cNvSpPr txBox="1"/>
            <p:nvPr/>
          </p:nvSpPr>
          <p:spPr>
            <a:xfrm>
              <a:off x="5140415" y="2491590"/>
              <a:ext cx="468000" cy="3231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zh-CN" sz="1500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13</a:t>
              </a:r>
              <a:endParaRPr lang="zh-CN" altLang="en-US" sz="150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sp>
        <p:nvSpPr>
          <p:cNvPr id="96" name="椭圆 95">
            <a:extLst>
              <a:ext uri="{FF2B5EF4-FFF2-40B4-BE49-F238E27FC236}">
                <a16:creationId xmlns:a16="http://schemas.microsoft.com/office/drawing/2014/main" id="{3267D967-5882-0F74-1287-253B9CE49622}"/>
              </a:ext>
            </a:extLst>
          </p:cNvPr>
          <p:cNvSpPr/>
          <p:nvPr/>
        </p:nvSpPr>
        <p:spPr>
          <a:xfrm>
            <a:off x="1736367" y="4069873"/>
            <a:ext cx="468000" cy="468000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50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8</a:t>
            </a:r>
            <a:endParaRPr lang="zh-CN" altLang="en-US" sz="1500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grpSp>
        <p:nvGrpSpPr>
          <p:cNvPr id="97" name="组合 96">
            <a:extLst>
              <a:ext uri="{FF2B5EF4-FFF2-40B4-BE49-F238E27FC236}">
                <a16:creationId xmlns:a16="http://schemas.microsoft.com/office/drawing/2014/main" id="{768F9B80-9730-A72D-7B4D-59005EABE184}"/>
              </a:ext>
            </a:extLst>
          </p:cNvPr>
          <p:cNvGrpSpPr/>
          <p:nvPr/>
        </p:nvGrpSpPr>
        <p:grpSpPr>
          <a:xfrm>
            <a:off x="4960663" y="4068836"/>
            <a:ext cx="470602" cy="468000"/>
            <a:chOff x="5738262" y="3531886"/>
            <a:chExt cx="470602" cy="468000"/>
          </a:xfrm>
        </p:grpSpPr>
        <p:sp>
          <p:nvSpPr>
            <p:cNvPr id="98" name="椭圆 97">
              <a:extLst>
                <a:ext uri="{FF2B5EF4-FFF2-40B4-BE49-F238E27FC236}">
                  <a16:creationId xmlns:a16="http://schemas.microsoft.com/office/drawing/2014/main" id="{3F0BE71B-62EC-898A-1B95-48DBC01F9552}"/>
                </a:ext>
              </a:extLst>
            </p:cNvPr>
            <p:cNvSpPr/>
            <p:nvPr/>
          </p:nvSpPr>
          <p:spPr>
            <a:xfrm>
              <a:off x="5738262" y="3531886"/>
              <a:ext cx="468000" cy="468000"/>
            </a:xfrm>
            <a:prstGeom prst="ellipse">
              <a:avLst/>
            </a:prstGeom>
            <a:solidFill>
              <a:srgbClr val="FF00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50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99" name="文本框 98">
              <a:extLst>
                <a:ext uri="{FF2B5EF4-FFF2-40B4-BE49-F238E27FC236}">
                  <a16:creationId xmlns:a16="http://schemas.microsoft.com/office/drawing/2014/main" id="{DE8524FD-A07D-DB07-2D72-D4946EEE34AE}"/>
                </a:ext>
              </a:extLst>
            </p:cNvPr>
            <p:cNvSpPr txBox="1"/>
            <p:nvPr/>
          </p:nvSpPr>
          <p:spPr>
            <a:xfrm>
              <a:off x="5740864" y="3603554"/>
              <a:ext cx="468000" cy="3231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zh-CN" sz="1500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17</a:t>
              </a:r>
              <a:endParaRPr lang="zh-CN" altLang="en-US" sz="150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sp>
        <p:nvSpPr>
          <p:cNvPr id="100" name="椭圆 99">
            <a:extLst>
              <a:ext uri="{FF2B5EF4-FFF2-40B4-BE49-F238E27FC236}">
                <a16:creationId xmlns:a16="http://schemas.microsoft.com/office/drawing/2014/main" id="{C5AA8D56-370A-450A-AC20-0B279BA43132}"/>
              </a:ext>
            </a:extLst>
          </p:cNvPr>
          <p:cNvSpPr/>
          <p:nvPr/>
        </p:nvSpPr>
        <p:spPr>
          <a:xfrm>
            <a:off x="959560" y="4912647"/>
            <a:ext cx="468000" cy="468000"/>
          </a:xfrm>
          <a:prstGeom prst="ellipse">
            <a:avLst/>
          </a:prstGeom>
          <a:solidFill>
            <a:srgbClr val="000000">
              <a:alpha val="80000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50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</a:t>
            </a:r>
            <a:endParaRPr lang="zh-CN" altLang="en-US" sz="1500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grpSp>
        <p:nvGrpSpPr>
          <p:cNvPr id="101" name="组合 100">
            <a:extLst>
              <a:ext uri="{FF2B5EF4-FFF2-40B4-BE49-F238E27FC236}">
                <a16:creationId xmlns:a16="http://schemas.microsoft.com/office/drawing/2014/main" id="{9A0D4982-8A1B-83B7-E22B-A7B835EC3764}"/>
              </a:ext>
            </a:extLst>
          </p:cNvPr>
          <p:cNvGrpSpPr/>
          <p:nvPr/>
        </p:nvGrpSpPr>
        <p:grpSpPr>
          <a:xfrm>
            <a:off x="2535243" y="4912243"/>
            <a:ext cx="468000" cy="468000"/>
            <a:chOff x="5738262" y="3531886"/>
            <a:chExt cx="468000" cy="468000"/>
          </a:xfrm>
          <a:solidFill>
            <a:srgbClr val="000000">
              <a:alpha val="80000"/>
            </a:srgbClr>
          </a:solidFill>
        </p:grpSpPr>
        <p:sp>
          <p:nvSpPr>
            <p:cNvPr id="102" name="椭圆 101">
              <a:extLst>
                <a:ext uri="{FF2B5EF4-FFF2-40B4-BE49-F238E27FC236}">
                  <a16:creationId xmlns:a16="http://schemas.microsoft.com/office/drawing/2014/main" id="{47EDE685-C3FF-A71D-430E-415C0AE142D9}"/>
                </a:ext>
              </a:extLst>
            </p:cNvPr>
            <p:cNvSpPr/>
            <p:nvPr/>
          </p:nvSpPr>
          <p:spPr>
            <a:xfrm>
              <a:off x="5738262" y="3531886"/>
              <a:ext cx="468000" cy="468000"/>
            </a:xfrm>
            <a:prstGeom prst="ellipse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50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103" name="文本框 102">
              <a:extLst>
                <a:ext uri="{FF2B5EF4-FFF2-40B4-BE49-F238E27FC236}">
                  <a16:creationId xmlns:a16="http://schemas.microsoft.com/office/drawing/2014/main" id="{4D21CDD3-96D4-6B53-F6BF-2F069C3E2B4E}"/>
                </a:ext>
              </a:extLst>
            </p:cNvPr>
            <p:cNvSpPr txBox="1"/>
            <p:nvPr/>
          </p:nvSpPr>
          <p:spPr>
            <a:xfrm>
              <a:off x="5738262" y="3604287"/>
              <a:ext cx="468000" cy="3231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zh-CN" sz="1500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11</a:t>
              </a:r>
              <a:endParaRPr lang="zh-CN" altLang="en-US" sz="150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grpSp>
        <p:nvGrpSpPr>
          <p:cNvPr id="104" name="组合 103">
            <a:extLst>
              <a:ext uri="{FF2B5EF4-FFF2-40B4-BE49-F238E27FC236}">
                <a16:creationId xmlns:a16="http://schemas.microsoft.com/office/drawing/2014/main" id="{719DE25C-A4DD-B517-0139-FA742CA1DD52}"/>
              </a:ext>
            </a:extLst>
          </p:cNvPr>
          <p:cNvGrpSpPr/>
          <p:nvPr/>
        </p:nvGrpSpPr>
        <p:grpSpPr>
          <a:xfrm>
            <a:off x="4120009" y="4909898"/>
            <a:ext cx="477236" cy="468000"/>
            <a:chOff x="4893674" y="3512684"/>
            <a:chExt cx="477236" cy="468000"/>
          </a:xfrm>
          <a:solidFill>
            <a:srgbClr val="000000">
              <a:alpha val="80000"/>
            </a:srgbClr>
          </a:solidFill>
        </p:grpSpPr>
        <p:sp>
          <p:nvSpPr>
            <p:cNvPr id="105" name="椭圆 104">
              <a:extLst>
                <a:ext uri="{FF2B5EF4-FFF2-40B4-BE49-F238E27FC236}">
                  <a16:creationId xmlns:a16="http://schemas.microsoft.com/office/drawing/2014/main" id="{BEF285B1-52B4-38D4-3033-6A0CEABE12D2}"/>
                </a:ext>
              </a:extLst>
            </p:cNvPr>
            <p:cNvSpPr/>
            <p:nvPr/>
          </p:nvSpPr>
          <p:spPr>
            <a:xfrm>
              <a:off x="4902910" y="3512684"/>
              <a:ext cx="468000" cy="468000"/>
            </a:xfrm>
            <a:prstGeom prst="ellipse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50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106" name="文本框 105">
              <a:extLst>
                <a:ext uri="{FF2B5EF4-FFF2-40B4-BE49-F238E27FC236}">
                  <a16:creationId xmlns:a16="http://schemas.microsoft.com/office/drawing/2014/main" id="{62745929-7CA4-5A7C-F66C-715E26156706}"/>
                </a:ext>
              </a:extLst>
            </p:cNvPr>
            <p:cNvSpPr txBox="1"/>
            <p:nvPr/>
          </p:nvSpPr>
          <p:spPr>
            <a:xfrm>
              <a:off x="4893674" y="3585085"/>
              <a:ext cx="468000" cy="3231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zh-CN" sz="1500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15</a:t>
              </a:r>
              <a:endParaRPr lang="zh-CN" altLang="en-US" sz="150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grpSp>
        <p:nvGrpSpPr>
          <p:cNvPr id="107" name="组合 106">
            <a:extLst>
              <a:ext uri="{FF2B5EF4-FFF2-40B4-BE49-F238E27FC236}">
                <a16:creationId xmlns:a16="http://schemas.microsoft.com/office/drawing/2014/main" id="{31F30F47-1119-CC49-6684-A1386C8F8037}"/>
              </a:ext>
            </a:extLst>
          </p:cNvPr>
          <p:cNvGrpSpPr/>
          <p:nvPr/>
        </p:nvGrpSpPr>
        <p:grpSpPr>
          <a:xfrm>
            <a:off x="5791485" y="4910214"/>
            <a:ext cx="468000" cy="468000"/>
            <a:chOff x="5738262" y="3531886"/>
            <a:chExt cx="468000" cy="468000"/>
          </a:xfrm>
          <a:solidFill>
            <a:srgbClr val="000000">
              <a:alpha val="80000"/>
            </a:srgbClr>
          </a:solidFill>
        </p:grpSpPr>
        <p:sp>
          <p:nvSpPr>
            <p:cNvPr id="108" name="椭圆 107">
              <a:extLst>
                <a:ext uri="{FF2B5EF4-FFF2-40B4-BE49-F238E27FC236}">
                  <a16:creationId xmlns:a16="http://schemas.microsoft.com/office/drawing/2014/main" id="{15496220-B1B3-0EF8-B692-051A81F02553}"/>
                </a:ext>
              </a:extLst>
            </p:cNvPr>
            <p:cNvSpPr/>
            <p:nvPr/>
          </p:nvSpPr>
          <p:spPr>
            <a:xfrm>
              <a:off x="5738262" y="3531886"/>
              <a:ext cx="468000" cy="468000"/>
            </a:xfrm>
            <a:prstGeom prst="ellipse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50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109" name="文本框 108">
              <a:extLst>
                <a:ext uri="{FF2B5EF4-FFF2-40B4-BE49-F238E27FC236}">
                  <a16:creationId xmlns:a16="http://schemas.microsoft.com/office/drawing/2014/main" id="{E9136725-A630-801E-B145-B9206CEBE37A}"/>
                </a:ext>
              </a:extLst>
            </p:cNvPr>
            <p:cNvSpPr txBox="1"/>
            <p:nvPr/>
          </p:nvSpPr>
          <p:spPr>
            <a:xfrm>
              <a:off x="5738262" y="3604287"/>
              <a:ext cx="468000" cy="3231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zh-CN" sz="1500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25</a:t>
              </a:r>
              <a:endParaRPr lang="zh-CN" altLang="en-US" sz="150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cxnSp>
        <p:nvCxnSpPr>
          <p:cNvPr id="110" name="直接箭头连接符 109">
            <a:extLst>
              <a:ext uri="{FF2B5EF4-FFF2-40B4-BE49-F238E27FC236}">
                <a16:creationId xmlns:a16="http://schemas.microsoft.com/office/drawing/2014/main" id="{50DD0B28-59AF-0520-24DB-7A070B3E9564}"/>
              </a:ext>
            </a:extLst>
          </p:cNvPr>
          <p:cNvCxnSpPr>
            <a:cxnSpLocks/>
            <a:stCxn id="94" idx="5"/>
            <a:endCxn id="98" idx="1"/>
          </p:cNvCxnSpPr>
          <p:nvPr/>
        </p:nvCxnSpPr>
        <p:spPr>
          <a:xfrm>
            <a:off x="3787027" y="3915961"/>
            <a:ext cx="1242173" cy="221412"/>
          </a:xfrm>
          <a:prstGeom prst="straightConnector1">
            <a:avLst/>
          </a:prstGeom>
          <a:ln w="254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!!!箭头1">
            <a:extLst>
              <a:ext uri="{FF2B5EF4-FFF2-40B4-BE49-F238E27FC236}">
                <a16:creationId xmlns:a16="http://schemas.microsoft.com/office/drawing/2014/main" id="{AA5C1790-2C0B-67ED-EF63-81E7ABDA4844}"/>
              </a:ext>
            </a:extLst>
          </p:cNvPr>
          <p:cNvCxnSpPr>
            <a:cxnSpLocks/>
            <a:stCxn id="96" idx="3"/>
            <a:endCxn id="100" idx="7"/>
          </p:cNvCxnSpPr>
          <p:nvPr/>
        </p:nvCxnSpPr>
        <p:spPr>
          <a:xfrm flipH="1">
            <a:off x="1359023" y="4469336"/>
            <a:ext cx="445881" cy="511848"/>
          </a:xfrm>
          <a:prstGeom prst="straightConnector1">
            <a:avLst/>
          </a:prstGeom>
          <a:ln w="254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接箭头连接符 111">
            <a:extLst>
              <a:ext uri="{FF2B5EF4-FFF2-40B4-BE49-F238E27FC236}">
                <a16:creationId xmlns:a16="http://schemas.microsoft.com/office/drawing/2014/main" id="{6DB6ED54-E659-352B-D5DE-F6C30D237C56}"/>
              </a:ext>
            </a:extLst>
          </p:cNvPr>
          <p:cNvCxnSpPr>
            <a:cxnSpLocks/>
            <a:stCxn id="96" idx="5"/>
            <a:endCxn id="102" idx="1"/>
          </p:cNvCxnSpPr>
          <p:nvPr/>
        </p:nvCxnSpPr>
        <p:spPr>
          <a:xfrm>
            <a:off x="2135830" y="4469336"/>
            <a:ext cx="467950" cy="511444"/>
          </a:xfrm>
          <a:prstGeom prst="straightConnector1">
            <a:avLst/>
          </a:prstGeom>
          <a:ln w="254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直接箭头连接符 112">
            <a:extLst>
              <a:ext uri="{FF2B5EF4-FFF2-40B4-BE49-F238E27FC236}">
                <a16:creationId xmlns:a16="http://schemas.microsoft.com/office/drawing/2014/main" id="{65FFD9B3-A6FD-4C39-F959-0224001CE3D3}"/>
              </a:ext>
            </a:extLst>
          </p:cNvPr>
          <p:cNvCxnSpPr>
            <a:cxnSpLocks/>
            <a:stCxn id="98" idx="3"/>
            <a:endCxn id="105" idx="7"/>
          </p:cNvCxnSpPr>
          <p:nvPr/>
        </p:nvCxnSpPr>
        <p:spPr>
          <a:xfrm flipH="1">
            <a:off x="4528708" y="4468299"/>
            <a:ext cx="500492" cy="510136"/>
          </a:xfrm>
          <a:prstGeom prst="straightConnector1">
            <a:avLst/>
          </a:prstGeom>
          <a:ln w="254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直接箭头连接符 113">
            <a:extLst>
              <a:ext uri="{FF2B5EF4-FFF2-40B4-BE49-F238E27FC236}">
                <a16:creationId xmlns:a16="http://schemas.microsoft.com/office/drawing/2014/main" id="{924958E6-08F4-80CE-8B60-66EA58F93741}"/>
              </a:ext>
            </a:extLst>
          </p:cNvPr>
          <p:cNvCxnSpPr>
            <a:cxnSpLocks/>
            <a:stCxn id="98" idx="5"/>
            <a:endCxn id="108" idx="1"/>
          </p:cNvCxnSpPr>
          <p:nvPr/>
        </p:nvCxnSpPr>
        <p:spPr>
          <a:xfrm>
            <a:off x="5360126" y="4468299"/>
            <a:ext cx="499896" cy="510452"/>
          </a:xfrm>
          <a:prstGeom prst="straightConnector1">
            <a:avLst/>
          </a:prstGeom>
          <a:ln w="254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!!!箭头2">
            <a:extLst>
              <a:ext uri="{FF2B5EF4-FFF2-40B4-BE49-F238E27FC236}">
                <a16:creationId xmlns:a16="http://schemas.microsoft.com/office/drawing/2014/main" id="{414C98FC-96D1-D62E-3DC7-00BBE3D0C179}"/>
              </a:ext>
            </a:extLst>
          </p:cNvPr>
          <p:cNvCxnSpPr>
            <a:cxnSpLocks/>
            <a:stCxn id="100" idx="3"/>
            <a:endCxn id="90" idx="0"/>
          </p:cNvCxnSpPr>
          <p:nvPr/>
        </p:nvCxnSpPr>
        <p:spPr>
          <a:xfrm flipH="1">
            <a:off x="719321" y="5312110"/>
            <a:ext cx="308776" cy="332956"/>
          </a:xfrm>
          <a:prstGeom prst="straightConnector1">
            <a:avLst/>
          </a:prstGeom>
          <a:ln w="254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!!!箭头3">
            <a:extLst>
              <a:ext uri="{FF2B5EF4-FFF2-40B4-BE49-F238E27FC236}">
                <a16:creationId xmlns:a16="http://schemas.microsoft.com/office/drawing/2014/main" id="{D6F7AFCB-C191-4CF8-A39B-39E214E988FA}"/>
              </a:ext>
            </a:extLst>
          </p:cNvPr>
          <p:cNvCxnSpPr>
            <a:cxnSpLocks/>
            <a:stCxn id="100" idx="5"/>
            <a:endCxn id="92" idx="0"/>
          </p:cNvCxnSpPr>
          <p:nvPr/>
        </p:nvCxnSpPr>
        <p:spPr>
          <a:xfrm>
            <a:off x="1359023" y="5312110"/>
            <a:ext cx="295074" cy="334062"/>
          </a:xfrm>
          <a:prstGeom prst="straightConnector1">
            <a:avLst/>
          </a:prstGeom>
          <a:ln w="254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7" name="组合 96">
            <a:extLst>
              <a:ext uri="{FF2B5EF4-FFF2-40B4-BE49-F238E27FC236}">
                <a16:creationId xmlns:a16="http://schemas.microsoft.com/office/drawing/2014/main" id="{A2541B83-C41B-4E2C-45CD-88B265CA4AC9}"/>
              </a:ext>
            </a:extLst>
          </p:cNvPr>
          <p:cNvGrpSpPr>
            <a:grpSpLocks/>
          </p:cNvGrpSpPr>
          <p:nvPr/>
        </p:nvGrpSpPr>
        <p:grpSpPr bwMode="auto">
          <a:xfrm>
            <a:off x="2051984" y="5644455"/>
            <a:ext cx="478366" cy="480483"/>
            <a:chOff x="3072628" y="2489510"/>
            <a:chExt cx="359431" cy="360000"/>
          </a:xfrm>
          <a:solidFill>
            <a:srgbClr val="000000">
              <a:alpha val="80000"/>
            </a:srgbClr>
          </a:solidFill>
        </p:grpSpPr>
        <p:sp>
          <p:nvSpPr>
            <p:cNvPr id="118" name="椭圆 117">
              <a:extLst>
                <a:ext uri="{FF2B5EF4-FFF2-40B4-BE49-F238E27FC236}">
                  <a16:creationId xmlns:a16="http://schemas.microsoft.com/office/drawing/2014/main" id="{C18D9B55-A15D-B186-5A0D-3BC2CC7C1335}"/>
                </a:ext>
              </a:extLst>
            </p:cNvPr>
            <p:cNvSpPr/>
            <p:nvPr/>
          </p:nvSpPr>
          <p:spPr>
            <a:xfrm>
              <a:off x="3072628" y="2489510"/>
              <a:ext cx="359431" cy="360000"/>
            </a:xfrm>
            <a:prstGeom prst="ellipse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50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119" name="矩形 118">
              <a:extLst>
                <a:ext uri="{FF2B5EF4-FFF2-40B4-BE49-F238E27FC236}">
                  <a16:creationId xmlns:a16="http://schemas.microsoft.com/office/drawing/2014/main" id="{FEA96E43-6AE3-AA77-DE7A-12F759B60A3C}"/>
                </a:ext>
              </a:extLst>
            </p:cNvPr>
            <p:cNvSpPr/>
            <p:nvPr/>
          </p:nvSpPr>
          <p:spPr>
            <a:xfrm>
              <a:off x="3087840" y="2556588"/>
              <a:ext cx="324238" cy="242130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zh-CN" sz="1500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Nil</a:t>
              </a:r>
              <a:endParaRPr lang="zh-CN" altLang="en-US" sz="150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grpSp>
        <p:nvGrpSpPr>
          <p:cNvPr id="120" name="组合 99">
            <a:extLst>
              <a:ext uri="{FF2B5EF4-FFF2-40B4-BE49-F238E27FC236}">
                <a16:creationId xmlns:a16="http://schemas.microsoft.com/office/drawing/2014/main" id="{19CA5497-A60F-91B6-3489-764729393B90}"/>
              </a:ext>
            </a:extLst>
          </p:cNvPr>
          <p:cNvGrpSpPr>
            <a:grpSpLocks/>
          </p:cNvGrpSpPr>
          <p:nvPr/>
        </p:nvGrpSpPr>
        <p:grpSpPr bwMode="auto">
          <a:xfrm>
            <a:off x="2985701" y="5645561"/>
            <a:ext cx="480483" cy="480483"/>
            <a:chOff x="3072608" y="2489510"/>
            <a:chExt cx="359451" cy="360000"/>
          </a:xfrm>
          <a:solidFill>
            <a:srgbClr val="000000">
              <a:alpha val="80000"/>
            </a:srgbClr>
          </a:solidFill>
        </p:grpSpPr>
        <p:sp>
          <p:nvSpPr>
            <p:cNvPr id="121" name="椭圆 120">
              <a:extLst>
                <a:ext uri="{FF2B5EF4-FFF2-40B4-BE49-F238E27FC236}">
                  <a16:creationId xmlns:a16="http://schemas.microsoft.com/office/drawing/2014/main" id="{307FB56C-FD7C-37B1-0259-A041F1203575}"/>
                </a:ext>
              </a:extLst>
            </p:cNvPr>
            <p:cNvSpPr/>
            <p:nvPr/>
          </p:nvSpPr>
          <p:spPr>
            <a:xfrm>
              <a:off x="3072608" y="2489510"/>
              <a:ext cx="359451" cy="360000"/>
            </a:xfrm>
            <a:prstGeom prst="ellipse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50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122" name="矩形 121">
              <a:extLst>
                <a:ext uri="{FF2B5EF4-FFF2-40B4-BE49-F238E27FC236}">
                  <a16:creationId xmlns:a16="http://schemas.microsoft.com/office/drawing/2014/main" id="{AE6A617E-CCA7-0114-1B72-570BBD7BCD90}"/>
                </a:ext>
              </a:extLst>
            </p:cNvPr>
            <p:cNvSpPr/>
            <p:nvPr/>
          </p:nvSpPr>
          <p:spPr>
            <a:xfrm>
              <a:off x="3090919" y="2555759"/>
              <a:ext cx="322828" cy="242130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zh-CN" sz="1500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Nil</a:t>
              </a:r>
              <a:endParaRPr lang="zh-CN" altLang="en-US" sz="150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grpSp>
        <p:nvGrpSpPr>
          <p:cNvPr id="123" name="组合 96">
            <a:extLst>
              <a:ext uri="{FF2B5EF4-FFF2-40B4-BE49-F238E27FC236}">
                <a16:creationId xmlns:a16="http://schemas.microsoft.com/office/drawing/2014/main" id="{E0F7E9D8-AC3B-9394-F9C1-49BDF33EC84F}"/>
              </a:ext>
            </a:extLst>
          </p:cNvPr>
          <p:cNvGrpSpPr>
            <a:grpSpLocks/>
          </p:cNvGrpSpPr>
          <p:nvPr/>
        </p:nvGrpSpPr>
        <p:grpSpPr bwMode="auto">
          <a:xfrm>
            <a:off x="3621980" y="5643355"/>
            <a:ext cx="478366" cy="480483"/>
            <a:chOff x="3072628" y="2489510"/>
            <a:chExt cx="359431" cy="360000"/>
          </a:xfrm>
          <a:solidFill>
            <a:srgbClr val="000000">
              <a:alpha val="80000"/>
            </a:srgbClr>
          </a:solidFill>
        </p:grpSpPr>
        <p:sp>
          <p:nvSpPr>
            <p:cNvPr id="124" name="椭圆 123">
              <a:extLst>
                <a:ext uri="{FF2B5EF4-FFF2-40B4-BE49-F238E27FC236}">
                  <a16:creationId xmlns:a16="http://schemas.microsoft.com/office/drawing/2014/main" id="{D5088E1E-6894-139F-D9E6-504AF2197473}"/>
                </a:ext>
              </a:extLst>
            </p:cNvPr>
            <p:cNvSpPr/>
            <p:nvPr/>
          </p:nvSpPr>
          <p:spPr>
            <a:xfrm>
              <a:off x="3072628" y="2489510"/>
              <a:ext cx="359431" cy="360000"/>
            </a:xfrm>
            <a:prstGeom prst="ellipse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50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125" name="矩形 124">
              <a:extLst>
                <a:ext uri="{FF2B5EF4-FFF2-40B4-BE49-F238E27FC236}">
                  <a16:creationId xmlns:a16="http://schemas.microsoft.com/office/drawing/2014/main" id="{00ECE1B4-393A-CDCC-9652-A8AB091915F0}"/>
                </a:ext>
              </a:extLst>
            </p:cNvPr>
            <p:cNvSpPr/>
            <p:nvPr/>
          </p:nvSpPr>
          <p:spPr>
            <a:xfrm>
              <a:off x="3092106" y="2557412"/>
              <a:ext cx="324238" cy="242130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zh-CN" sz="1500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Nil</a:t>
              </a:r>
              <a:endParaRPr lang="zh-CN" altLang="en-US" sz="150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grpSp>
        <p:nvGrpSpPr>
          <p:cNvPr id="126" name="组合 99">
            <a:extLst>
              <a:ext uri="{FF2B5EF4-FFF2-40B4-BE49-F238E27FC236}">
                <a16:creationId xmlns:a16="http://schemas.microsoft.com/office/drawing/2014/main" id="{E3E837A4-BA16-5861-31FB-F6D6FBAA211B}"/>
              </a:ext>
            </a:extLst>
          </p:cNvPr>
          <p:cNvGrpSpPr>
            <a:grpSpLocks/>
          </p:cNvGrpSpPr>
          <p:nvPr/>
        </p:nvGrpSpPr>
        <p:grpSpPr bwMode="auto">
          <a:xfrm>
            <a:off x="4555697" y="5644461"/>
            <a:ext cx="480483" cy="480483"/>
            <a:chOff x="3072608" y="2489510"/>
            <a:chExt cx="359451" cy="360000"/>
          </a:xfrm>
          <a:solidFill>
            <a:srgbClr val="000000">
              <a:alpha val="80000"/>
            </a:srgbClr>
          </a:solidFill>
        </p:grpSpPr>
        <p:sp>
          <p:nvSpPr>
            <p:cNvPr id="127" name="椭圆 126">
              <a:extLst>
                <a:ext uri="{FF2B5EF4-FFF2-40B4-BE49-F238E27FC236}">
                  <a16:creationId xmlns:a16="http://schemas.microsoft.com/office/drawing/2014/main" id="{B222EED4-0E57-F371-2B8F-6B4F6871EA82}"/>
                </a:ext>
              </a:extLst>
            </p:cNvPr>
            <p:cNvSpPr/>
            <p:nvPr/>
          </p:nvSpPr>
          <p:spPr>
            <a:xfrm>
              <a:off x="3072608" y="2489510"/>
              <a:ext cx="359451" cy="360000"/>
            </a:xfrm>
            <a:prstGeom prst="ellipse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50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128" name="矩形 127">
              <a:extLst>
                <a:ext uri="{FF2B5EF4-FFF2-40B4-BE49-F238E27FC236}">
                  <a16:creationId xmlns:a16="http://schemas.microsoft.com/office/drawing/2014/main" id="{B3A16596-300B-84B0-9EEE-CD10288265D0}"/>
                </a:ext>
              </a:extLst>
            </p:cNvPr>
            <p:cNvSpPr/>
            <p:nvPr/>
          </p:nvSpPr>
          <p:spPr>
            <a:xfrm>
              <a:off x="3090919" y="2556583"/>
              <a:ext cx="322828" cy="242130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zh-CN" sz="1500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Nil</a:t>
              </a:r>
              <a:endParaRPr lang="zh-CN" altLang="en-US" sz="150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grpSp>
        <p:nvGrpSpPr>
          <p:cNvPr id="129" name="组合 128">
            <a:extLst>
              <a:ext uri="{FF2B5EF4-FFF2-40B4-BE49-F238E27FC236}">
                <a16:creationId xmlns:a16="http://schemas.microsoft.com/office/drawing/2014/main" id="{5694D2B0-2DF7-CEE2-6FBA-3444B939AA36}"/>
              </a:ext>
            </a:extLst>
          </p:cNvPr>
          <p:cNvGrpSpPr>
            <a:grpSpLocks/>
          </p:cNvGrpSpPr>
          <p:nvPr/>
        </p:nvGrpSpPr>
        <p:grpSpPr bwMode="auto">
          <a:xfrm>
            <a:off x="5344086" y="5644455"/>
            <a:ext cx="478366" cy="480483"/>
            <a:chOff x="3072628" y="2489510"/>
            <a:chExt cx="359431" cy="360000"/>
          </a:xfrm>
        </p:grpSpPr>
        <p:sp>
          <p:nvSpPr>
            <p:cNvPr id="130" name="椭圆 129">
              <a:extLst>
                <a:ext uri="{FF2B5EF4-FFF2-40B4-BE49-F238E27FC236}">
                  <a16:creationId xmlns:a16="http://schemas.microsoft.com/office/drawing/2014/main" id="{07FADDCE-CB03-5913-05DB-8230821B4A81}"/>
                </a:ext>
              </a:extLst>
            </p:cNvPr>
            <p:cNvSpPr/>
            <p:nvPr/>
          </p:nvSpPr>
          <p:spPr>
            <a:xfrm>
              <a:off x="3072628" y="2489510"/>
              <a:ext cx="359431" cy="360000"/>
            </a:xfrm>
            <a:prstGeom prst="ellipse">
              <a:avLst/>
            </a:prstGeom>
            <a:solidFill>
              <a:srgbClr val="FF00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50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131" name="矩形 130">
              <a:extLst>
                <a:ext uri="{FF2B5EF4-FFF2-40B4-BE49-F238E27FC236}">
                  <a16:creationId xmlns:a16="http://schemas.microsoft.com/office/drawing/2014/main" id="{FFED5F38-2CF0-1186-DE57-303565A8BEC8}"/>
                </a:ext>
              </a:extLst>
            </p:cNvPr>
            <p:cNvSpPr/>
            <p:nvPr/>
          </p:nvSpPr>
          <p:spPr>
            <a:xfrm>
              <a:off x="3098618" y="2556588"/>
              <a:ext cx="304967" cy="2421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zh-CN" sz="1500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22</a:t>
              </a:r>
              <a:endParaRPr lang="zh-CN" altLang="en-US" sz="150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grpSp>
        <p:nvGrpSpPr>
          <p:cNvPr id="132" name="组合 131">
            <a:extLst>
              <a:ext uri="{FF2B5EF4-FFF2-40B4-BE49-F238E27FC236}">
                <a16:creationId xmlns:a16="http://schemas.microsoft.com/office/drawing/2014/main" id="{05FC7FA5-7C25-22B5-FD7E-3C1006FDDD5C}"/>
              </a:ext>
            </a:extLst>
          </p:cNvPr>
          <p:cNvGrpSpPr>
            <a:grpSpLocks/>
          </p:cNvGrpSpPr>
          <p:nvPr/>
        </p:nvGrpSpPr>
        <p:grpSpPr bwMode="auto">
          <a:xfrm>
            <a:off x="6277803" y="5645561"/>
            <a:ext cx="480483" cy="480483"/>
            <a:chOff x="3072608" y="2489510"/>
            <a:chExt cx="359451" cy="360000"/>
          </a:xfrm>
          <a:solidFill>
            <a:srgbClr val="000000">
              <a:alpha val="80000"/>
            </a:srgbClr>
          </a:solidFill>
        </p:grpSpPr>
        <p:sp>
          <p:nvSpPr>
            <p:cNvPr id="133" name="椭圆 132">
              <a:extLst>
                <a:ext uri="{FF2B5EF4-FFF2-40B4-BE49-F238E27FC236}">
                  <a16:creationId xmlns:a16="http://schemas.microsoft.com/office/drawing/2014/main" id="{D702EE99-A84B-D02E-50F1-5187108CDFA7}"/>
                </a:ext>
              </a:extLst>
            </p:cNvPr>
            <p:cNvSpPr/>
            <p:nvPr/>
          </p:nvSpPr>
          <p:spPr>
            <a:xfrm>
              <a:off x="3072608" y="2489510"/>
              <a:ext cx="359451" cy="360000"/>
            </a:xfrm>
            <a:prstGeom prst="ellipse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50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134" name="矩形 133">
              <a:extLst>
                <a:ext uri="{FF2B5EF4-FFF2-40B4-BE49-F238E27FC236}">
                  <a16:creationId xmlns:a16="http://schemas.microsoft.com/office/drawing/2014/main" id="{E5B63F95-9F0E-17F4-7FA9-204C9115808D}"/>
                </a:ext>
              </a:extLst>
            </p:cNvPr>
            <p:cNvSpPr/>
            <p:nvPr/>
          </p:nvSpPr>
          <p:spPr>
            <a:xfrm>
              <a:off x="3090919" y="2555759"/>
              <a:ext cx="322828" cy="242130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zh-CN" sz="1500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Nil</a:t>
              </a:r>
              <a:endParaRPr lang="zh-CN" altLang="en-US" sz="150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cxnSp>
        <p:nvCxnSpPr>
          <p:cNvPr id="135" name="直接箭头连接符 134">
            <a:extLst>
              <a:ext uri="{FF2B5EF4-FFF2-40B4-BE49-F238E27FC236}">
                <a16:creationId xmlns:a16="http://schemas.microsoft.com/office/drawing/2014/main" id="{2C6A6505-D85C-FE75-5AED-A2C637F127F9}"/>
              </a:ext>
            </a:extLst>
          </p:cNvPr>
          <p:cNvCxnSpPr>
            <a:cxnSpLocks/>
            <a:stCxn id="102" idx="3"/>
            <a:endCxn id="118" idx="0"/>
          </p:cNvCxnSpPr>
          <p:nvPr/>
        </p:nvCxnSpPr>
        <p:spPr>
          <a:xfrm flipH="1">
            <a:off x="2291167" y="5311706"/>
            <a:ext cx="312613" cy="332749"/>
          </a:xfrm>
          <a:prstGeom prst="straightConnector1">
            <a:avLst/>
          </a:prstGeom>
          <a:ln w="254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直接箭头连接符 135">
            <a:extLst>
              <a:ext uri="{FF2B5EF4-FFF2-40B4-BE49-F238E27FC236}">
                <a16:creationId xmlns:a16="http://schemas.microsoft.com/office/drawing/2014/main" id="{9DDF3EF0-52DC-25DA-6BD5-1D4E4AECAF6E}"/>
              </a:ext>
            </a:extLst>
          </p:cNvPr>
          <p:cNvCxnSpPr>
            <a:cxnSpLocks/>
            <a:stCxn id="102" idx="5"/>
            <a:endCxn id="121" idx="0"/>
          </p:cNvCxnSpPr>
          <p:nvPr/>
        </p:nvCxnSpPr>
        <p:spPr>
          <a:xfrm>
            <a:off x="2934706" y="5311706"/>
            <a:ext cx="291237" cy="333855"/>
          </a:xfrm>
          <a:prstGeom prst="straightConnector1">
            <a:avLst/>
          </a:prstGeom>
          <a:ln w="254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直接箭头连接符 136">
            <a:extLst>
              <a:ext uri="{FF2B5EF4-FFF2-40B4-BE49-F238E27FC236}">
                <a16:creationId xmlns:a16="http://schemas.microsoft.com/office/drawing/2014/main" id="{03C0E837-D813-CBD9-C0CE-18F5BA41229B}"/>
              </a:ext>
            </a:extLst>
          </p:cNvPr>
          <p:cNvCxnSpPr>
            <a:cxnSpLocks/>
            <a:stCxn id="105" idx="3"/>
            <a:endCxn id="124" idx="0"/>
          </p:cNvCxnSpPr>
          <p:nvPr/>
        </p:nvCxnSpPr>
        <p:spPr>
          <a:xfrm flipH="1">
            <a:off x="3861163" y="5309361"/>
            <a:ext cx="336619" cy="333994"/>
          </a:xfrm>
          <a:prstGeom prst="straightConnector1">
            <a:avLst/>
          </a:prstGeom>
          <a:ln w="254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直接箭头连接符 137">
            <a:extLst>
              <a:ext uri="{FF2B5EF4-FFF2-40B4-BE49-F238E27FC236}">
                <a16:creationId xmlns:a16="http://schemas.microsoft.com/office/drawing/2014/main" id="{C46CD2B0-C9FC-48DE-3BC3-70EBC8BCB76F}"/>
              </a:ext>
            </a:extLst>
          </p:cNvPr>
          <p:cNvCxnSpPr>
            <a:cxnSpLocks/>
            <a:stCxn id="105" idx="5"/>
            <a:endCxn id="127" idx="0"/>
          </p:cNvCxnSpPr>
          <p:nvPr/>
        </p:nvCxnSpPr>
        <p:spPr>
          <a:xfrm>
            <a:off x="4528708" y="5309361"/>
            <a:ext cx="267231" cy="335100"/>
          </a:xfrm>
          <a:prstGeom prst="straightConnector1">
            <a:avLst/>
          </a:prstGeom>
          <a:ln w="254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直接箭头连接符 138">
            <a:extLst>
              <a:ext uri="{FF2B5EF4-FFF2-40B4-BE49-F238E27FC236}">
                <a16:creationId xmlns:a16="http://schemas.microsoft.com/office/drawing/2014/main" id="{63E73C5F-7BD3-3B4F-24C0-B20865C3498E}"/>
              </a:ext>
            </a:extLst>
          </p:cNvPr>
          <p:cNvCxnSpPr>
            <a:cxnSpLocks/>
            <a:stCxn id="108" idx="3"/>
            <a:endCxn id="130" idx="0"/>
          </p:cNvCxnSpPr>
          <p:nvPr/>
        </p:nvCxnSpPr>
        <p:spPr>
          <a:xfrm flipH="1">
            <a:off x="5583269" y="5309677"/>
            <a:ext cx="276753" cy="334778"/>
          </a:xfrm>
          <a:prstGeom prst="straightConnector1">
            <a:avLst/>
          </a:prstGeom>
          <a:ln w="254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直接箭头连接符 139">
            <a:extLst>
              <a:ext uri="{FF2B5EF4-FFF2-40B4-BE49-F238E27FC236}">
                <a16:creationId xmlns:a16="http://schemas.microsoft.com/office/drawing/2014/main" id="{6789D406-C5A4-48E8-F5C3-0F47C90ECA9D}"/>
              </a:ext>
            </a:extLst>
          </p:cNvPr>
          <p:cNvCxnSpPr>
            <a:cxnSpLocks/>
            <a:stCxn id="108" idx="5"/>
            <a:endCxn id="133" idx="0"/>
          </p:cNvCxnSpPr>
          <p:nvPr/>
        </p:nvCxnSpPr>
        <p:spPr>
          <a:xfrm>
            <a:off x="6190948" y="5309677"/>
            <a:ext cx="327097" cy="335884"/>
          </a:xfrm>
          <a:prstGeom prst="straightConnector1">
            <a:avLst/>
          </a:prstGeom>
          <a:ln w="254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1" name="!!!Nil1">
            <a:extLst>
              <a:ext uri="{FF2B5EF4-FFF2-40B4-BE49-F238E27FC236}">
                <a16:creationId xmlns:a16="http://schemas.microsoft.com/office/drawing/2014/main" id="{85BE89B0-E019-229C-F583-0E85A762D576}"/>
              </a:ext>
            </a:extLst>
          </p:cNvPr>
          <p:cNvGrpSpPr>
            <a:grpSpLocks/>
          </p:cNvGrpSpPr>
          <p:nvPr/>
        </p:nvGrpSpPr>
        <p:grpSpPr bwMode="auto">
          <a:xfrm>
            <a:off x="926744" y="6177134"/>
            <a:ext cx="478366" cy="480483"/>
            <a:chOff x="3072628" y="2489510"/>
            <a:chExt cx="359431" cy="360000"/>
          </a:xfrm>
          <a:solidFill>
            <a:srgbClr val="000000">
              <a:alpha val="80000"/>
            </a:srgbClr>
          </a:solidFill>
        </p:grpSpPr>
        <p:sp>
          <p:nvSpPr>
            <p:cNvPr id="142" name="椭圆 141">
              <a:extLst>
                <a:ext uri="{FF2B5EF4-FFF2-40B4-BE49-F238E27FC236}">
                  <a16:creationId xmlns:a16="http://schemas.microsoft.com/office/drawing/2014/main" id="{638D82C6-5E5B-007E-209F-CA777CD2D71A}"/>
                </a:ext>
              </a:extLst>
            </p:cNvPr>
            <p:cNvSpPr/>
            <p:nvPr/>
          </p:nvSpPr>
          <p:spPr>
            <a:xfrm>
              <a:off x="3072628" y="2489510"/>
              <a:ext cx="359431" cy="360000"/>
            </a:xfrm>
            <a:prstGeom prst="ellipse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50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143" name="矩形 142">
              <a:extLst>
                <a:ext uri="{FF2B5EF4-FFF2-40B4-BE49-F238E27FC236}">
                  <a16:creationId xmlns:a16="http://schemas.microsoft.com/office/drawing/2014/main" id="{833A1042-7576-895E-81F8-BAB00872184F}"/>
                </a:ext>
              </a:extLst>
            </p:cNvPr>
            <p:cNvSpPr/>
            <p:nvPr/>
          </p:nvSpPr>
          <p:spPr>
            <a:xfrm>
              <a:off x="3089545" y="2555837"/>
              <a:ext cx="324238" cy="242130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zh-CN" sz="1500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Nil</a:t>
              </a:r>
              <a:endParaRPr lang="zh-CN" altLang="en-US" sz="150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grpSp>
        <p:nvGrpSpPr>
          <p:cNvPr id="144" name="!!!Nil2">
            <a:extLst>
              <a:ext uri="{FF2B5EF4-FFF2-40B4-BE49-F238E27FC236}">
                <a16:creationId xmlns:a16="http://schemas.microsoft.com/office/drawing/2014/main" id="{7DE61EFF-1E5E-F0CB-D427-621A7C8A76CE}"/>
              </a:ext>
            </a:extLst>
          </p:cNvPr>
          <p:cNvGrpSpPr>
            <a:grpSpLocks/>
          </p:cNvGrpSpPr>
          <p:nvPr/>
        </p:nvGrpSpPr>
        <p:grpSpPr bwMode="auto">
          <a:xfrm>
            <a:off x="1860461" y="6178240"/>
            <a:ext cx="480483" cy="480483"/>
            <a:chOff x="3072608" y="2489510"/>
            <a:chExt cx="359451" cy="360000"/>
          </a:xfrm>
          <a:solidFill>
            <a:srgbClr val="000000">
              <a:alpha val="80000"/>
            </a:srgbClr>
          </a:solidFill>
        </p:grpSpPr>
        <p:sp>
          <p:nvSpPr>
            <p:cNvPr id="145" name="椭圆 144">
              <a:extLst>
                <a:ext uri="{FF2B5EF4-FFF2-40B4-BE49-F238E27FC236}">
                  <a16:creationId xmlns:a16="http://schemas.microsoft.com/office/drawing/2014/main" id="{1FEA791E-3778-3653-3D3D-4E1C754620FF}"/>
                </a:ext>
              </a:extLst>
            </p:cNvPr>
            <p:cNvSpPr/>
            <p:nvPr/>
          </p:nvSpPr>
          <p:spPr>
            <a:xfrm>
              <a:off x="3072608" y="2489510"/>
              <a:ext cx="359451" cy="360000"/>
            </a:xfrm>
            <a:prstGeom prst="ellipse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50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146" name="矩形 145">
              <a:extLst>
                <a:ext uri="{FF2B5EF4-FFF2-40B4-BE49-F238E27FC236}">
                  <a16:creationId xmlns:a16="http://schemas.microsoft.com/office/drawing/2014/main" id="{6FD052E6-517C-C7D3-524F-5B505B1C3986}"/>
                </a:ext>
              </a:extLst>
            </p:cNvPr>
            <p:cNvSpPr/>
            <p:nvPr/>
          </p:nvSpPr>
          <p:spPr>
            <a:xfrm>
              <a:off x="3090921" y="2555008"/>
              <a:ext cx="322828" cy="242130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zh-CN" sz="1500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Nil</a:t>
              </a:r>
              <a:endParaRPr lang="zh-CN" altLang="en-US" sz="150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cxnSp>
        <p:nvCxnSpPr>
          <p:cNvPr id="147" name="!!!箭头2">
            <a:extLst>
              <a:ext uri="{FF2B5EF4-FFF2-40B4-BE49-F238E27FC236}">
                <a16:creationId xmlns:a16="http://schemas.microsoft.com/office/drawing/2014/main" id="{C804C84B-595B-82B9-C0AF-985ABC8AAA93}"/>
              </a:ext>
            </a:extLst>
          </p:cNvPr>
          <p:cNvCxnSpPr>
            <a:cxnSpLocks/>
            <a:stCxn id="92" idx="3"/>
            <a:endCxn id="142" idx="0"/>
          </p:cNvCxnSpPr>
          <p:nvPr/>
        </p:nvCxnSpPr>
        <p:spPr>
          <a:xfrm flipH="1">
            <a:off x="1165927" y="6056290"/>
            <a:ext cx="318293" cy="120844"/>
          </a:xfrm>
          <a:prstGeom prst="straightConnector1">
            <a:avLst/>
          </a:prstGeom>
          <a:ln w="254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!!!箭头3">
            <a:extLst>
              <a:ext uri="{FF2B5EF4-FFF2-40B4-BE49-F238E27FC236}">
                <a16:creationId xmlns:a16="http://schemas.microsoft.com/office/drawing/2014/main" id="{7178127A-EF00-2F4E-9E8A-5A82D5AD5D76}"/>
              </a:ext>
            </a:extLst>
          </p:cNvPr>
          <p:cNvCxnSpPr>
            <a:cxnSpLocks/>
            <a:stCxn id="92" idx="5"/>
            <a:endCxn id="145" idx="0"/>
          </p:cNvCxnSpPr>
          <p:nvPr/>
        </p:nvCxnSpPr>
        <p:spPr>
          <a:xfrm>
            <a:off x="1823973" y="6056290"/>
            <a:ext cx="276730" cy="121950"/>
          </a:xfrm>
          <a:prstGeom prst="straightConnector1">
            <a:avLst/>
          </a:prstGeom>
          <a:ln w="254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9" name="组合 96">
            <a:extLst>
              <a:ext uri="{FF2B5EF4-FFF2-40B4-BE49-F238E27FC236}">
                <a16:creationId xmlns:a16="http://schemas.microsoft.com/office/drawing/2014/main" id="{3997719B-5BC1-A78C-915F-C882649D340C}"/>
              </a:ext>
            </a:extLst>
          </p:cNvPr>
          <p:cNvGrpSpPr>
            <a:grpSpLocks/>
          </p:cNvGrpSpPr>
          <p:nvPr/>
        </p:nvGrpSpPr>
        <p:grpSpPr bwMode="auto">
          <a:xfrm>
            <a:off x="4976478" y="6189981"/>
            <a:ext cx="478366" cy="480483"/>
            <a:chOff x="3072628" y="2489510"/>
            <a:chExt cx="359431" cy="360000"/>
          </a:xfrm>
          <a:solidFill>
            <a:srgbClr val="000000">
              <a:alpha val="80000"/>
            </a:srgbClr>
          </a:solidFill>
        </p:grpSpPr>
        <p:sp>
          <p:nvSpPr>
            <p:cNvPr id="150" name="椭圆 149">
              <a:extLst>
                <a:ext uri="{FF2B5EF4-FFF2-40B4-BE49-F238E27FC236}">
                  <a16:creationId xmlns:a16="http://schemas.microsoft.com/office/drawing/2014/main" id="{8857C6FB-0BC4-4649-88C4-B3D13E4C3004}"/>
                </a:ext>
              </a:extLst>
            </p:cNvPr>
            <p:cNvSpPr/>
            <p:nvPr/>
          </p:nvSpPr>
          <p:spPr>
            <a:xfrm>
              <a:off x="3072628" y="2489510"/>
              <a:ext cx="359431" cy="360000"/>
            </a:xfrm>
            <a:prstGeom prst="ellipse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50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151" name="矩形 150">
              <a:extLst>
                <a:ext uri="{FF2B5EF4-FFF2-40B4-BE49-F238E27FC236}">
                  <a16:creationId xmlns:a16="http://schemas.microsoft.com/office/drawing/2014/main" id="{661E71EF-F8EB-17AF-064E-AC4019259FDC}"/>
                </a:ext>
              </a:extLst>
            </p:cNvPr>
            <p:cNvSpPr/>
            <p:nvPr/>
          </p:nvSpPr>
          <p:spPr>
            <a:xfrm>
              <a:off x="3089545" y="2555837"/>
              <a:ext cx="324238" cy="242130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zh-CN" sz="1500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Nil</a:t>
              </a:r>
              <a:endParaRPr lang="zh-CN" altLang="en-US" sz="150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grpSp>
        <p:nvGrpSpPr>
          <p:cNvPr id="152" name="组合 99">
            <a:extLst>
              <a:ext uri="{FF2B5EF4-FFF2-40B4-BE49-F238E27FC236}">
                <a16:creationId xmlns:a16="http://schemas.microsoft.com/office/drawing/2014/main" id="{90B1E40F-2149-9728-9744-83AC0A5D8604}"/>
              </a:ext>
            </a:extLst>
          </p:cNvPr>
          <p:cNvGrpSpPr>
            <a:grpSpLocks/>
          </p:cNvGrpSpPr>
          <p:nvPr/>
        </p:nvGrpSpPr>
        <p:grpSpPr bwMode="auto">
          <a:xfrm>
            <a:off x="5776163" y="6177133"/>
            <a:ext cx="480483" cy="480483"/>
            <a:chOff x="3072608" y="2489510"/>
            <a:chExt cx="359451" cy="360000"/>
          </a:xfrm>
          <a:solidFill>
            <a:srgbClr val="000000">
              <a:alpha val="80000"/>
            </a:srgbClr>
          </a:solidFill>
        </p:grpSpPr>
        <p:sp>
          <p:nvSpPr>
            <p:cNvPr id="153" name="椭圆 152">
              <a:extLst>
                <a:ext uri="{FF2B5EF4-FFF2-40B4-BE49-F238E27FC236}">
                  <a16:creationId xmlns:a16="http://schemas.microsoft.com/office/drawing/2014/main" id="{36602909-6924-BF95-ABFD-337A51DC52D1}"/>
                </a:ext>
              </a:extLst>
            </p:cNvPr>
            <p:cNvSpPr/>
            <p:nvPr/>
          </p:nvSpPr>
          <p:spPr>
            <a:xfrm>
              <a:off x="3072608" y="2489510"/>
              <a:ext cx="359451" cy="360000"/>
            </a:xfrm>
            <a:prstGeom prst="ellipse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50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154" name="矩形 153">
              <a:extLst>
                <a:ext uri="{FF2B5EF4-FFF2-40B4-BE49-F238E27FC236}">
                  <a16:creationId xmlns:a16="http://schemas.microsoft.com/office/drawing/2014/main" id="{0C0DBA57-0099-9EF1-8F64-E75B6E2B4858}"/>
                </a:ext>
              </a:extLst>
            </p:cNvPr>
            <p:cNvSpPr/>
            <p:nvPr/>
          </p:nvSpPr>
          <p:spPr>
            <a:xfrm>
              <a:off x="3090921" y="2555008"/>
              <a:ext cx="322828" cy="242130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zh-CN" sz="1500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Nil</a:t>
              </a:r>
              <a:endParaRPr lang="zh-CN" altLang="en-US" sz="150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cxnSp>
        <p:nvCxnSpPr>
          <p:cNvPr id="155" name="!!!箭头2">
            <a:extLst>
              <a:ext uri="{FF2B5EF4-FFF2-40B4-BE49-F238E27FC236}">
                <a16:creationId xmlns:a16="http://schemas.microsoft.com/office/drawing/2014/main" id="{5248370B-1ADF-09B1-9280-C40B688D15F0}"/>
              </a:ext>
            </a:extLst>
          </p:cNvPr>
          <p:cNvCxnSpPr>
            <a:cxnSpLocks/>
            <a:stCxn id="130" idx="3"/>
            <a:endCxn id="150" idx="0"/>
          </p:cNvCxnSpPr>
          <p:nvPr/>
        </p:nvCxnSpPr>
        <p:spPr>
          <a:xfrm flipH="1">
            <a:off x="5215661" y="6054573"/>
            <a:ext cx="198480" cy="135408"/>
          </a:xfrm>
          <a:prstGeom prst="straightConnector1">
            <a:avLst/>
          </a:prstGeom>
          <a:ln w="254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!!!箭头3">
            <a:extLst>
              <a:ext uri="{FF2B5EF4-FFF2-40B4-BE49-F238E27FC236}">
                <a16:creationId xmlns:a16="http://schemas.microsoft.com/office/drawing/2014/main" id="{04DBD37C-2A02-5652-C1C9-C75A39F47FB4}"/>
              </a:ext>
            </a:extLst>
          </p:cNvPr>
          <p:cNvCxnSpPr>
            <a:cxnSpLocks/>
            <a:stCxn id="130" idx="5"/>
            <a:endCxn id="153" idx="0"/>
          </p:cNvCxnSpPr>
          <p:nvPr/>
        </p:nvCxnSpPr>
        <p:spPr>
          <a:xfrm>
            <a:off x="5752397" y="6054573"/>
            <a:ext cx="264008" cy="122560"/>
          </a:xfrm>
          <a:prstGeom prst="straightConnector1">
            <a:avLst/>
          </a:prstGeom>
          <a:ln w="254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圆角矩形 7">
            <a:extLst>
              <a:ext uri="{FF2B5EF4-FFF2-40B4-BE49-F238E27FC236}">
                <a16:creationId xmlns:a16="http://schemas.microsoft.com/office/drawing/2014/main" id="{3D351374-2120-275D-E715-1715FF71F1CF}"/>
              </a:ext>
            </a:extLst>
          </p:cNvPr>
          <p:cNvSpPr/>
          <p:nvPr/>
        </p:nvSpPr>
        <p:spPr>
          <a:xfrm>
            <a:off x="9359901" y="4084109"/>
            <a:ext cx="863600" cy="480484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父节点地址</a:t>
            </a:r>
          </a:p>
        </p:txBody>
      </p:sp>
      <p:sp>
        <p:nvSpPr>
          <p:cNvPr id="158" name="圆角矩形 8">
            <a:extLst>
              <a:ext uri="{FF2B5EF4-FFF2-40B4-BE49-F238E27FC236}">
                <a16:creationId xmlns:a16="http://schemas.microsoft.com/office/drawing/2014/main" id="{43B2AD13-8979-6734-35F5-DDE9841F3EAE}"/>
              </a:ext>
            </a:extLst>
          </p:cNvPr>
          <p:cNvSpPr/>
          <p:nvPr/>
        </p:nvSpPr>
        <p:spPr>
          <a:xfrm>
            <a:off x="9359901" y="4619626"/>
            <a:ext cx="863600" cy="478367"/>
          </a:xfrm>
          <a:prstGeom prst="roundRect">
            <a:avLst/>
          </a:prstGeom>
          <a:solidFill>
            <a:srgbClr val="FFB9B9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值</a:t>
            </a:r>
          </a:p>
        </p:txBody>
      </p:sp>
      <p:sp>
        <p:nvSpPr>
          <p:cNvPr id="159" name="圆角矩形 9">
            <a:extLst>
              <a:ext uri="{FF2B5EF4-FFF2-40B4-BE49-F238E27FC236}">
                <a16:creationId xmlns:a16="http://schemas.microsoft.com/office/drawing/2014/main" id="{0B7604E3-7ED3-1246-FF4F-1CE29EC9DB81}"/>
              </a:ext>
            </a:extLst>
          </p:cNvPr>
          <p:cNvSpPr/>
          <p:nvPr/>
        </p:nvSpPr>
        <p:spPr>
          <a:xfrm>
            <a:off x="8792634" y="5146676"/>
            <a:ext cx="863600" cy="48048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左子节点地址</a:t>
            </a:r>
          </a:p>
        </p:txBody>
      </p:sp>
      <p:sp>
        <p:nvSpPr>
          <p:cNvPr id="160" name="圆角矩形 10">
            <a:extLst>
              <a:ext uri="{FF2B5EF4-FFF2-40B4-BE49-F238E27FC236}">
                <a16:creationId xmlns:a16="http://schemas.microsoft.com/office/drawing/2014/main" id="{1E00254D-060C-79E9-F71D-06D5B2FC631F}"/>
              </a:ext>
            </a:extLst>
          </p:cNvPr>
          <p:cNvSpPr/>
          <p:nvPr/>
        </p:nvSpPr>
        <p:spPr>
          <a:xfrm>
            <a:off x="9903884" y="5121276"/>
            <a:ext cx="865717" cy="48048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右子节点地址</a:t>
            </a:r>
          </a:p>
        </p:txBody>
      </p:sp>
      <p:sp>
        <p:nvSpPr>
          <p:cNvPr id="161" name="圆角矩形 11">
            <a:extLst>
              <a:ext uri="{FF2B5EF4-FFF2-40B4-BE49-F238E27FC236}">
                <a16:creationId xmlns:a16="http://schemas.microsoft.com/office/drawing/2014/main" id="{EE88873E-880F-85B2-34B8-5270A5518105}"/>
              </a:ext>
            </a:extLst>
          </p:cNvPr>
          <p:cNvSpPr/>
          <p:nvPr/>
        </p:nvSpPr>
        <p:spPr>
          <a:xfrm>
            <a:off x="9376834" y="5627160"/>
            <a:ext cx="863600" cy="478367"/>
          </a:xfrm>
          <a:prstGeom prst="roundRect">
            <a:avLst/>
          </a:prstGeom>
          <a:solidFill>
            <a:srgbClr val="66FF66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颜色</a:t>
            </a:r>
          </a:p>
        </p:txBody>
      </p:sp>
      <p:sp>
        <p:nvSpPr>
          <p:cNvPr id="162" name="椭圆 161">
            <a:extLst>
              <a:ext uri="{FF2B5EF4-FFF2-40B4-BE49-F238E27FC236}">
                <a16:creationId xmlns:a16="http://schemas.microsoft.com/office/drawing/2014/main" id="{476C7392-9851-B1DE-C0FE-02FB1F6431EE}"/>
              </a:ext>
            </a:extLst>
          </p:cNvPr>
          <p:cNvSpPr/>
          <p:nvPr/>
        </p:nvSpPr>
        <p:spPr>
          <a:xfrm>
            <a:off x="8191501" y="3851276"/>
            <a:ext cx="3007783" cy="2537884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/>
          </a:p>
        </p:txBody>
      </p:sp>
    </p:spTree>
    <p:extLst>
      <p:ext uri="{BB962C8B-B14F-4D97-AF65-F5344CB8AC3E}">
        <p14:creationId xmlns:p14="http://schemas.microsoft.com/office/powerpoint/2010/main" val="6382490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</p:bld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!!!泛型类">
            <a:extLst>
              <a:ext uri="{FF2B5EF4-FFF2-40B4-BE49-F238E27FC236}">
                <a16:creationId xmlns:a16="http://schemas.microsoft.com/office/drawing/2014/main" id="{15CD1E42-EAB8-B414-B7DA-7EA1194D8D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880" y="1002232"/>
            <a:ext cx="2089470" cy="517190"/>
          </a:xfrm>
        </p:spPr>
        <p:txBody>
          <a:bodyPr/>
          <a:lstStyle/>
          <a:p>
            <a:r>
              <a:rPr lang="zh-CN" altLang="en-US" dirty="0"/>
              <a:t>数据结构（</a:t>
            </a:r>
          </a:p>
        </p:txBody>
      </p:sp>
      <p:sp>
        <p:nvSpPr>
          <p:cNvPr id="106" name="!!!泛型类">
            <a:extLst>
              <a:ext uri="{FF2B5EF4-FFF2-40B4-BE49-F238E27FC236}">
                <a16:creationId xmlns:a16="http://schemas.microsoft.com/office/drawing/2014/main" id="{30708EEF-41C3-5453-1500-7018EDC06CDC}"/>
              </a:ext>
            </a:extLst>
          </p:cNvPr>
          <p:cNvSpPr txBox="1">
            <a:spLocks/>
          </p:cNvSpPr>
          <p:nvPr/>
        </p:nvSpPr>
        <p:spPr>
          <a:xfrm>
            <a:off x="2799690" y="1002232"/>
            <a:ext cx="322882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）</a:t>
            </a:r>
          </a:p>
        </p:txBody>
      </p:sp>
      <p:sp>
        <p:nvSpPr>
          <p:cNvPr id="108" name="!!!泛型类">
            <a:extLst>
              <a:ext uri="{FF2B5EF4-FFF2-40B4-BE49-F238E27FC236}">
                <a16:creationId xmlns:a16="http://schemas.microsoft.com/office/drawing/2014/main" id="{4B307BF7-CAF8-7084-73C2-0B4A1530EA53}"/>
              </a:ext>
            </a:extLst>
          </p:cNvPr>
          <p:cNvSpPr txBox="1">
            <a:spLocks/>
          </p:cNvSpPr>
          <p:nvPr/>
        </p:nvSpPr>
        <p:spPr>
          <a:xfrm>
            <a:off x="2508090" y="1002232"/>
            <a:ext cx="565470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树</a:t>
            </a:r>
          </a:p>
        </p:txBody>
      </p:sp>
      <p:sp>
        <p:nvSpPr>
          <p:cNvPr id="110" name="!!!泛型类">
            <a:extLst>
              <a:ext uri="{FF2B5EF4-FFF2-40B4-BE49-F238E27FC236}">
                <a16:creationId xmlns:a16="http://schemas.microsoft.com/office/drawing/2014/main" id="{7A783305-1605-D095-32BC-23F3FB20D83D}"/>
              </a:ext>
            </a:extLst>
          </p:cNvPr>
          <p:cNvSpPr txBox="1">
            <a:spLocks/>
          </p:cNvSpPr>
          <p:nvPr/>
        </p:nvSpPr>
        <p:spPr>
          <a:xfrm>
            <a:off x="1995422" y="1002232"/>
            <a:ext cx="693612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红黑</a:t>
            </a:r>
          </a:p>
        </p:txBody>
      </p:sp>
      <p:sp>
        <p:nvSpPr>
          <p:cNvPr id="111" name="!!!泛型类">
            <a:extLst>
              <a:ext uri="{FF2B5EF4-FFF2-40B4-BE49-F238E27FC236}">
                <a16:creationId xmlns:a16="http://schemas.microsoft.com/office/drawing/2014/main" id="{8182D0C9-C91D-B2A7-1949-95AAD881257D}"/>
              </a:ext>
            </a:extLst>
          </p:cNvPr>
          <p:cNvSpPr txBox="1">
            <a:spLocks/>
          </p:cNvSpPr>
          <p:nvPr/>
        </p:nvSpPr>
        <p:spPr>
          <a:xfrm>
            <a:off x="2988856" y="1002232"/>
            <a:ext cx="2089469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添加节点的规则</a:t>
            </a:r>
          </a:p>
        </p:txBody>
      </p:sp>
      <p:sp>
        <p:nvSpPr>
          <p:cNvPr id="112" name="!!!泛型类">
            <a:extLst>
              <a:ext uri="{FF2B5EF4-FFF2-40B4-BE49-F238E27FC236}">
                <a16:creationId xmlns:a16="http://schemas.microsoft.com/office/drawing/2014/main" id="{5C83207F-B9C6-205A-7D98-03BF2E02EEA1}"/>
              </a:ext>
            </a:extLst>
          </p:cNvPr>
          <p:cNvSpPr txBox="1">
            <a:spLocks/>
          </p:cNvSpPr>
          <p:nvPr/>
        </p:nvSpPr>
        <p:spPr>
          <a:xfrm>
            <a:off x="2988857" y="-683693"/>
            <a:ext cx="1250790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红黑规则</a:t>
            </a:r>
          </a:p>
        </p:txBody>
      </p:sp>
      <p:sp>
        <p:nvSpPr>
          <p:cNvPr id="113" name="Rectangle 1">
            <a:extLst>
              <a:ext uri="{FF2B5EF4-FFF2-40B4-BE49-F238E27FC236}">
                <a16:creationId xmlns:a16="http://schemas.microsoft.com/office/drawing/2014/main" id="{65FFFEDB-3933-731B-634F-3D0DD6E8A3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1552437" y="3038317"/>
            <a:ext cx="11106149" cy="427105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>
              <a:lnSpc>
                <a:spcPct val="150000"/>
              </a:lnSpc>
              <a:buFont typeface="+mj-ea"/>
              <a:buAutoNum type="circleNumDbPlain" startAt="5"/>
              <a:defRPr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对每一个节点，从该节点到其所有后代叶节点的简单路径上，均包含相同数目的黑色节点；</a:t>
            </a:r>
            <a:endParaRPr lang="zh-CN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14" name="Rectangle 1">
            <a:extLst>
              <a:ext uri="{FF2B5EF4-FFF2-40B4-BE49-F238E27FC236}">
                <a16:creationId xmlns:a16="http://schemas.microsoft.com/office/drawing/2014/main" id="{7FB6A12F-40C7-62E8-3DCA-2CCDE9C9EE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762293" y="1753069"/>
            <a:ext cx="11106149" cy="427105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>
              <a:lnSpc>
                <a:spcPct val="150000"/>
              </a:lnSpc>
              <a:buFont typeface="+mj-ea"/>
              <a:buAutoNum type="circleNumDbPlain" startAt="2"/>
              <a:defRPr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根节点必须是黑色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15" name="Rectangle 1">
            <a:extLst>
              <a:ext uri="{FF2B5EF4-FFF2-40B4-BE49-F238E27FC236}">
                <a16:creationId xmlns:a16="http://schemas.microsoft.com/office/drawing/2014/main" id="{614C6F5A-C356-8984-EDAB-F6379F3F7B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1552436" y="1329152"/>
            <a:ext cx="11106149" cy="427105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>
              <a:lnSpc>
                <a:spcPct val="150000"/>
              </a:lnSpc>
              <a:buFont typeface="+mj-ea"/>
              <a:buAutoNum type="circleNumDbPlain"/>
              <a:defRPr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每一个节点或是红色的，或者是黑色的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16" name="Rectangle 1">
            <a:extLst>
              <a:ext uri="{FF2B5EF4-FFF2-40B4-BE49-F238E27FC236}">
                <a16:creationId xmlns:a16="http://schemas.microsoft.com/office/drawing/2014/main" id="{51F8A251-4B29-B42F-09C6-134E7D4F61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1552436" y="2180297"/>
            <a:ext cx="11106149" cy="427105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>
              <a:lnSpc>
                <a:spcPct val="150000"/>
              </a:lnSpc>
              <a:buFont typeface="+mj-ea"/>
              <a:buAutoNum type="circleNumDbPlain" startAt="3"/>
              <a:defRPr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如果一个节点没有子节点或者父节点，则该节点相应的指针属性值为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Nil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，这些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Nil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视为叶节点，每个叶节点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(Nil)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是黑色的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17" name="Rectangle 1">
            <a:extLst>
              <a:ext uri="{FF2B5EF4-FFF2-40B4-BE49-F238E27FC236}">
                <a16:creationId xmlns:a16="http://schemas.microsoft.com/office/drawing/2014/main" id="{1FE89CE2-1426-1432-56C6-3622E980E2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762291" y="2613824"/>
            <a:ext cx="11106149" cy="427105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>
              <a:lnSpc>
                <a:spcPct val="150000"/>
              </a:lnSpc>
              <a:buFont typeface="+mj-ea"/>
              <a:buAutoNum type="circleNumDbPlain" startAt="4"/>
              <a:defRPr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如果某一个节点是红色，那么它的子节点必须是黑色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不能出现两个红色节点相连的情况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</a:t>
            </a:r>
          </a:p>
        </p:txBody>
      </p:sp>
      <p:pic>
        <p:nvPicPr>
          <p:cNvPr id="118" name="图片 117">
            <a:extLst>
              <a:ext uri="{FF2B5EF4-FFF2-40B4-BE49-F238E27FC236}">
                <a16:creationId xmlns:a16="http://schemas.microsoft.com/office/drawing/2014/main" id="{B4BD6E4E-50AE-4E62-5C60-8C8FBCBCC1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883" y="7401400"/>
            <a:ext cx="6623051" cy="314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0" name="圆角矩形 7">
            <a:extLst>
              <a:ext uri="{FF2B5EF4-FFF2-40B4-BE49-F238E27FC236}">
                <a16:creationId xmlns:a16="http://schemas.microsoft.com/office/drawing/2014/main" id="{91B6A2E6-8443-141C-BA6F-6156B0A689ED}"/>
              </a:ext>
            </a:extLst>
          </p:cNvPr>
          <p:cNvSpPr/>
          <p:nvPr/>
        </p:nvSpPr>
        <p:spPr>
          <a:xfrm>
            <a:off x="9359901" y="8056509"/>
            <a:ext cx="863600" cy="480484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父节点地址</a:t>
            </a:r>
          </a:p>
        </p:txBody>
      </p:sp>
      <p:sp>
        <p:nvSpPr>
          <p:cNvPr id="122" name="圆角矩形 8">
            <a:extLst>
              <a:ext uri="{FF2B5EF4-FFF2-40B4-BE49-F238E27FC236}">
                <a16:creationId xmlns:a16="http://schemas.microsoft.com/office/drawing/2014/main" id="{F2D41650-F3D7-B0F1-0721-51092712C05C}"/>
              </a:ext>
            </a:extLst>
          </p:cNvPr>
          <p:cNvSpPr/>
          <p:nvPr/>
        </p:nvSpPr>
        <p:spPr>
          <a:xfrm>
            <a:off x="9359901" y="8592026"/>
            <a:ext cx="863600" cy="478367"/>
          </a:xfrm>
          <a:prstGeom prst="roundRect">
            <a:avLst/>
          </a:prstGeom>
          <a:solidFill>
            <a:srgbClr val="FFB9B9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值</a:t>
            </a:r>
          </a:p>
        </p:txBody>
      </p:sp>
      <p:sp>
        <p:nvSpPr>
          <p:cNvPr id="124" name="圆角矩形 9">
            <a:extLst>
              <a:ext uri="{FF2B5EF4-FFF2-40B4-BE49-F238E27FC236}">
                <a16:creationId xmlns:a16="http://schemas.microsoft.com/office/drawing/2014/main" id="{7DD2782C-0665-D85C-E77F-45EB1921F315}"/>
              </a:ext>
            </a:extLst>
          </p:cNvPr>
          <p:cNvSpPr/>
          <p:nvPr/>
        </p:nvSpPr>
        <p:spPr>
          <a:xfrm>
            <a:off x="8792634" y="9119076"/>
            <a:ext cx="863600" cy="48048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左子节点地址</a:t>
            </a:r>
          </a:p>
        </p:txBody>
      </p:sp>
      <p:sp>
        <p:nvSpPr>
          <p:cNvPr id="125" name="圆角矩形 10">
            <a:extLst>
              <a:ext uri="{FF2B5EF4-FFF2-40B4-BE49-F238E27FC236}">
                <a16:creationId xmlns:a16="http://schemas.microsoft.com/office/drawing/2014/main" id="{48742F07-A008-C63E-0615-084C2CAB36EA}"/>
              </a:ext>
            </a:extLst>
          </p:cNvPr>
          <p:cNvSpPr/>
          <p:nvPr/>
        </p:nvSpPr>
        <p:spPr>
          <a:xfrm>
            <a:off x="9903884" y="9093676"/>
            <a:ext cx="865717" cy="48048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右子节点地址</a:t>
            </a:r>
          </a:p>
        </p:txBody>
      </p:sp>
      <p:sp>
        <p:nvSpPr>
          <p:cNvPr id="126" name="圆角矩形 11">
            <a:extLst>
              <a:ext uri="{FF2B5EF4-FFF2-40B4-BE49-F238E27FC236}">
                <a16:creationId xmlns:a16="http://schemas.microsoft.com/office/drawing/2014/main" id="{1B5228E6-1593-0CDB-FCE7-7723AC5FBB68}"/>
              </a:ext>
            </a:extLst>
          </p:cNvPr>
          <p:cNvSpPr/>
          <p:nvPr/>
        </p:nvSpPr>
        <p:spPr>
          <a:xfrm>
            <a:off x="9376834" y="9599560"/>
            <a:ext cx="863600" cy="478367"/>
          </a:xfrm>
          <a:prstGeom prst="roundRect">
            <a:avLst/>
          </a:prstGeom>
          <a:solidFill>
            <a:srgbClr val="66FF66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颜色</a:t>
            </a:r>
          </a:p>
        </p:txBody>
      </p:sp>
      <p:sp>
        <p:nvSpPr>
          <p:cNvPr id="127" name="椭圆 126">
            <a:extLst>
              <a:ext uri="{FF2B5EF4-FFF2-40B4-BE49-F238E27FC236}">
                <a16:creationId xmlns:a16="http://schemas.microsoft.com/office/drawing/2014/main" id="{D9F3B355-B84F-9851-86C3-8D35BF1C4DE3}"/>
              </a:ext>
            </a:extLst>
          </p:cNvPr>
          <p:cNvSpPr/>
          <p:nvPr/>
        </p:nvSpPr>
        <p:spPr>
          <a:xfrm>
            <a:off x="8191501" y="7823676"/>
            <a:ext cx="3007783" cy="2537884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888610BE-1674-009A-2EE0-0A11E2B0A7B4}"/>
              </a:ext>
            </a:extLst>
          </p:cNvPr>
          <p:cNvGrpSpPr/>
          <p:nvPr/>
        </p:nvGrpSpPr>
        <p:grpSpPr>
          <a:xfrm>
            <a:off x="3344356" y="3131722"/>
            <a:ext cx="5050164" cy="594556"/>
            <a:chOff x="3353164" y="5731266"/>
            <a:chExt cx="397200" cy="594560"/>
          </a:xfrm>
        </p:grpSpPr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0B85EA87-873C-EAA6-50AB-A7D54A599E37}"/>
                </a:ext>
              </a:extLst>
            </p:cNvPr>
            <p:cNvGrpSpPr/>
            <p:nvPr/>
          </p:nvGrpSpPr>
          <p:grpSpPr>
            <a:xfrm>
              <a:off x="3353164" y="5731266"/>
              <a:ext cx="397200" cy="594560"/>
              <a:chOff x="4304044" y="1286668"/>
              <a:chExt cx="580474" cy="2757793"/>
            </a:xfrm>
            <a:effectLst>
              <a:outerShdw blurRad="381000" dist="2540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10" name="圆角矩形 28">
                <a:extLst>
                  <a:ext uri="{FF2B5EF4-FFF2-40B4-BE49-F238E27FC236}">
                    <a16:creationId xmlns:a16="http://schemas.microsoft.com/office/drawing/2014/main" id="{FCD00501-9466-5B7E-CF97-E6674207A62D}"/>
                  </a:ext>
                </a:extLst>
              </p:cNvPr>
              <p:cNvSpPr/>
              <p:nvPr/>
            </p:nvSpPr>
            <p:spPr>
              <a:xfrm>
                <a:off x="4304044" y="1286668"/>
                <a:ext cx="580474" cy="2757793"/>
              </a:xfrm>
              <a:prstGeom prst="roundRect">
                <a:avLst/>
              </a:prstGeom>
              <a:gradFill>
                <a:gsLst>
                  <a:gs pos="62000">
                    <a:sysClr val="window" lastClr="FFFFFF">
                      <a:lumMod val="95000"/>
                    </a:sysClr>
                  </a:gs>
                  <a:gs pos="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  <a:gs pos="0">
                    <a:sysClr val="window" lastClr="FFFFFF"/>
                  </a:gs>
                </a:gsLst>
                <a:lin ang="81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>
                  <a:defRPr/>
                </a:pPr>
                <a:endParaRPr lang="zh-CN" altLang="en-US" sz="1995" kern="0">
                  <a:solidFill>
                    <a:sysClr val="window" lastClr="FFFFFF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11" name="圆角矩形 29">
                <a:extLst>
                  <a:ext uri="{FF2B5EF4-FFF2-40B4-BE49-F238E27FC236}">
                    <a16:creationId xmlns:a16="http://schemas.microsoft.com/office/drawing/2014/main" id="{CCFDD281-0F5F-EAE0-970A-6A7EC60D0936}"/>
                  </a:ext>
                </a:extLst>
              </p:cNvPr>
              <p:cNvSpPr/>
              <p:nvPr/>
            </p:nvSpPr>
            <p:spPr>
              <a:xfrm>
                <a:off x="4304044" y="1286668"/>
                <a:ext cx="580474" cy="2757793"/>
              </a:xfrm>
              <a:prstGeom prst="roundRect">
                <a:avLst/>
              </a:prstGeom>
              <a:gradFill>
                <a:gsLst>
                  <a:gs pos="42000">
                    <a:srgbClr val="F0F0F0"/>
                  </a:gs>
                  <a:gs pos="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  <a:gs pos="0">
                    <a:sysClr val="window" lastClr="FFFFFF"/>
                  </a:gs>
                </a:gsLst>
                <a:lin ang="189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>
                  <a:defRPr/>
                </a:pPr>
                <a:endParaRPr lang="zh-CN" altLang="en-US" sz="1995" kern="0">
                  <a:solidFill>
                    <a:sysClr val="window" lastClr="FFFFFF"/>
                  </a:solidFill>
                  <a:latin typeface="Arial"/>
                  <a:ea typeface="微软雅黑"/>
                </a:endParaRPr>
              </a:p>
            </p:txBody>
          </p:sp>
        </p:grpSp>
        <p:sp>
          <p:nvSpPr>
            <p:cNvPr id="9" name="TextBox 12">
              <a:extLst>
                <a:ext uri="{FF2B5EF4-FFF2-40B4-BE49-F238E27FC236}">
                  <a16:creationId xmlns:a16="http://schemas.microsoft.com/office/drawing/2014/main" id="{9F457FC8-0E92-E4F3-41F9-BFA66B85F767}"/>
                </a:ext>
              </a:extLst>
            </p:cNvPr>
            <p:cNvSpPr txBox="1"/>
            <p:nvPr/>
          </p:nvSpPr>
          <p:spPr>
            <a:xfrm>
              <a:off x="3367764" y="5845715"/>
              <a:ext cx="374360" cy="3693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srgbClr val="C00000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默认颜色：</a:t>
              </a:r>
              <a:r>
                <a:rPr lang="zh-CN" altLang="en-US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添加节点默认是红色的（效率高）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057259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!!!泛型类">
            <a:extLst>
              <a:ext uri="{FF2B5EF4-FFF2-40B4-BE49-F238E27FC236}">
                <a16:creationId xmlns:a16="http://schemas.microsoft.com/office/drawing/2014/main" id="{8FE8EDD8-9C7B-3B8F-3A71-820DCC701D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880" y="1002232"/>
            <a:ext cx="2089470" cy="517190"/>
          </a:xfrm>
        </p:spPr>
        <p:txBody>
          <a:bodyPr/>
          <a:lstStyle/>
          <a:p>
            <a:r>
              <a:rPr lang="zh-CN" altLang="en-US" dirty="0"/>
              <a:t>数据结构（</a:t>
            </a:r>
          </a:p>
        </p:txBody>
      </p:sp>
      <p:sp>
        <p:nvSpPr>
          <p:cNvPr id="10" name="!!!泛型类">
            <a:extLst>
              <a:ext uri="{FF2B5EF4-FFF2-40B4-BE49-F238E27FC236}">
                <a16:creationId xmlns:a16="http://schemas.microsoft.com/office/drawing/2014/main" id="{7F462DC3-EF9A-F816-FE35-1083EFDB4E8D}"/>
              </a:ext>
            </a:extLst>
          </p:cNvPr>
          <p:cNvSpPr txBox="1">
            <a:spLocks/>
          </p:cNvSpPr>
          <p:nvPr/>
        </p:nvSpPr>
        <p:spPr>
          <a:xfrm>
            <a:off x="2508090" y="1002232"/>
            <a:ext cx="565470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树</a:t>
            </a:r>
          </a:p>
        </p:txBody>
      </p:sp>
      <p:sp>
        <p:nvSpPr>
          <p:cNvPr id="11" name="!!!泛型类">
            <a:extLst>
              <a:ext uri="{FF2B5EF4-FFF2-40B4-BE49-F238E27FC236}">
                <a16:creationId xmlns:a16="http://schemas.microsoft.com/office/drawing/2014/main" id="{1B3319AD-B226-0B4B-24A8-AB6A77F2C721}"/>
              </a:ext>
            </a:extLst>
          </p:cNvPr>
          <p:cNvSpPr txBox="1">
            <a:spLocks/>
          </p:cNvSpPr>
          <p:nvPr/>
        </p:nvSpPr>
        <p:spPr>
          <a:xfrm>
            <a:off x="2790825" y="1002232"/>
            <a:ext cx="322882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）</a:t>
            </a:r>
          </a:p>
        </p:txBody>
      </p:sp>
      <p:sp>
        <p:nvSpPr>
          <p:cNvPr id="12" name="!!!泛型类">
            <a:extLst>
              <a:ext uri="{FF2B5EF4-FFF2-40B4-BE49-F238E27FC236}">
                <a16:creationId xmlns:a16="http://schemas.microsoft.com/office/drawing/2014/main" id="{108031E9-A85B-B5E6-9026-EC2D059E3EAE}"/>
              </a:ext>
            </a:extLst>
          </p:cNvPr>
          <p:cNvSpPr txBox="1">
            <a:spLocks/>
          </p:cNvSpPr>
          <p:nvPr/>
        </p:nvSpPr>
        <p:spPr>
          <a:xfrm>
            <a:off x="1995422" y="1002232"/>
            <a:ext cx="693612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红黑</a:t>
            </a: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EE92A9A3-8DBA-D8C0-374E-C06E325731E1}"/>
              </a:ext>
            </a:extLst>
          </p:cNvPr>
          <p:cNvSpPr/>
          <p:nvPr/>
        </p:nvSpPr>
        <p:spPr>
          <a:xfrm>
            <a:off x="7655984" y="1509184"/>
            <a:ext cx="719667" cy="719667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DA76E306-E274-C9EC-9541-AC15CE4EE30A}"/>
              </a:ext>
            </a:extLst>
          </p:cNvPr>
          <p:cNvSpPr/>
          <p:nvPr/>
        </p:nvSpPr>
        <p:spPr>
          <a:xfrm>
            <a:off x="9154584" y="1509184"/>
            <a:ext cx="719667" cy="719667"/>
          </a:xfrm>
          <a:prstGeom prst="ellipse">
            <a:avLst/>
          </a:prstGeom>
          <a:solidFill>
            <a:srgbClr val="0302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18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E151B39A-34CB-B68B-C20E-414149F34E63}"/>
              </a:ext>
            </a:extLst>
          </p:cNvPr>
          <p:cNvSpPr/>
          <p:nvPr/>
        </p:nvSpPr>
        <p:spPr>
          <a:xfrm>
            <a:off x="10651067" y="1509184"/>
            <a:ext cx="719667" cy="719667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23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5578DB9C-C57E-9144-EE53-53F95F3A1889}"/>
              </a:ext>
            </a:extLst>
          </p:cNvPr>
          <p:cNvSpPr/>
          <p:nvPr/>
        </p:nvSpPr>
        <p:spPr>
          <a:xfrm>
            <a:off x="4847167" y="2893485"/>
            <a:ext cx="719667" cy="721783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E7117E9F-5780-60D7-C9B7-0498A8CAE99C}"/>
              </a:ext>
            </a:extLst>
          </p:cNvPr>
          <p:cNvCxnSpPr>
            <a:stCxn id="14" idx="3"/>
          </p:cNvCxnSpPr>
          <p:nvPr/>
        </p:nvCxnSpPr>
        <p:spPr>
          <a:xfrm flipH="1">
            <a:off x="4559301" y="3509434"/>
            <a:ext cx="393700" cy="302684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E71995C5-6376-3EED-2E16-7D30030A07B6}"/>
              </a:ext>
            </a:extLst>
          </p:cNvPr>
          <p:cNvCxnSpPr/>
          <p:nvPr/>
        </p:nvCxnSpPr>
        <p:spPr>
          <a:xfrm>
            <a:off x="5463118" y="3509434"/>
            <a:ext cx="393700" cy="302684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椭圆 16">
            <a:extLst>
              <a:ext uri="{FF2B5EF4-FFF2-40B4-BE49-F238E27FC236}">
                <a16:creationId xmlns:a16="http://schemas.microsoft.com/office/drawing/2014/main" id="{6D0BD0AF-F6C1-79C9-3B69-3859108C986F}"/>
              </a:ext>
            </a:extLst>
          </p:cNvPr>
          <p:cNvSpPr/>
          <p:nvPr/>
        </p:nvSpPr>
        <p:spPr>
          <a:xfrm>
            <a:off x="3945467" y="3704167"/>
            <a:ext cx="719667" cy="719667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Nil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8EB0E24D-7EA0-2754-6D45-021612C37AFB}"/>
              </a:ext>
            </a:extLst>
          </p:cNvPr>
          <p:cNvSpPr/>
          <p:nvPr/>
        </p:nvSpPr>
        <p:spPr>
          <a:xfrm>
            <a:off x="5712884" y="3704167"/>
            <a:ext cx="719667" cy="719667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Nil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B7B0B834-8465-1AC4-695F-C73BB985C443}"/>
              </a:ext>
            </a:extLst>
          </p:cNvPr>
          <p:cNvSpPr/>
          <p:nvPr/>
        </p:nvSpPr>
        <p:spPr>
          <a:xfrm>
            <a:off x="4343401" y="2832100"/>
            <a:ext cx="2597151" cy="846667"/>
          </a:xfrm>
          <a:prstGeom prst="ellipse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/>
          </a:p>
        </p:txBody>
      </p: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AAE99535-6B8D-48BA-A785-C5896206DC2A}"/>
              </a:ext>
            </a:extLst>
          </p:cNvPr>
          <p:cNvCxnSpPr/>
          <p:nvPr/>
        </p:nvCxnSpPr>
        <p:spPr>
          <a:xfrm flipH="1">
            <a:off x="3608918" y="4271433"/>
            <a:ext cx="393700" cy="30480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椭圆 20">
            <a:extLst>
              <a:ext uri="{FF2B5EF4-FFF2-40B4-BE49-F238E27FC236}">
                <a16:creationId xmlns:a16="http://schemas.microsoft.com/office/drawing/2014/main" id="{FFBFE442-1BE2-38C1-B6DD-6680EF3AABC5}"/>
              </a:ext>
            </a:extLst>
          </p:cNvPr>
          <p:cNvSpPr/>
          <p:nvPr/>
        </p:nvSpPr>
        <p:spPr>
          <a:xfrm>
            <a:off x="3945467" y="3706284"/>
            <a:ext cx="719667" cy="719667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18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7A1385ED-812A-9E71-4484-666627457C6C}"/>
              </a:ext>
            </a:extLst>
          </p:cNvPr>
          <p:cNvCxnSpPr>
            <a:stCxn id="27" idx="5"/>
          </p:cNvCxnSpPr>
          <p:nvPr/>
        </p:nvCxnSpPr>
        <p:spPr>
          <a:xfrm>
            <a:off x="4559301" y="4320118"/>
            <a:ext cx="192617" cy="209549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FF4061DC-A9E9-448C-F992-1211DAA7B664}"/>
              </a:ext>
            </a:extLst>
          </p:cNvPr>
          <p:cNvCxnSpPr>
            <a:stCxn id="19" idx="1"/>
          </p:cNvCxnSpPr>
          <p:nvPr/>
        </p:nvCxnSpPr>
        <p:spPr>
          <a:xfrm flipH="1">
            <a:off x="3964517" y="2956984"/>
            <a:ext cx="759883" cy="607483"/>
          </a:xfrm>
          <a:prstGeom prst="line">
            <a:avLst/>
          </a:prstGeom>
          <a:ln w="25400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4929F793-9EC4-E8BA-F029-50FB99E3EB75}"/>
              </a:ext>
            </a:extLst>
          </p:cNvPr>
          <p:cNvCxnSpPr/>
          <p:nvPr/>
        </p:nvCxnSpPr>
        <p:spPr>
          <a:xfrm flipH="1">
            <a:off x="3060700" y="3564467"/>
            <a:ext cx="914400" cy="723900"/>
          </a:xfrm>
          <a:prstGeom prst="line">
            <a:avLst/>
          </a:prstGeom>
          <a:ln w="25400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A3862E43-F927-C7E6-3A30-AFF815B60CC7}"/>
              </a:ext>
            </a:extLst>
          </p:cNvPr>
          <p:cNvCxnSpPr/>
          <p:nvPr/>
        </p:nvCxnSpPr>
        <p:spPr>
          <a:xfrm>
            <a:off x="5634567" y="2918885"/>
            <a:ext cx="1013884" cy="893233"/>
          </a:xfrm>
          <a:prstGeom prst="line">
            <a:avLst/>
          </a:prstGeom>
          <a:ln w="25400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椭圆 26">
            <a:extLst>
              <a:ext uri="{FF2B5EF4-FFF2-40B4-BE49-F238E27FC236}">
                <a16:creationId xmlns:a16="http://schemas.microsoft.com/office/drawing/2014/main" id="{1BA128A4-ED92-A80A-8A36-CBB8DBDCCFC4}"/>
              </a:ext>
            </a:extLst>
          </p:cNvPr>
          <p:cNvSpPr/>
          <p:nvPr/>
        </p:nvSpPr>
        <p:spPr>
          <a:xfrm>
            <a:off x="3945467" y="3706284"/>
            <a:ext cx="719667" cy="719667"/>
          </a:xfrm>
          <a:prstGeom prst="ellipse">
            <a:avLst/>
          </a:prstGeom>
          <a:solidFill>
            <a:srgbClr val="DE1E27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18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7E6BD6CD-F5BE-CB41-732F-EFB8428401E4}"/>
              </a:ext>
            </a:extLst>
          </p:cNvPr>
          <p:cNvCxnSpPr/>
          <p:nvPr/>
        </p:nvCxnSpPr>
        <p:spPr>
          <a:xfrm>
            <a:off x="6400801" y="4269317"/>
            <a:ext cx="393700" cy="30480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椭圆 28">
            <a:extLst>
              <a:ext uri="{FF2B5EF4-FFF2-40B4-BE49-F238E27FC236}">
                <a16:creationId xmlns:a16="http://schemas.microsoft.com/office/drawing/2014/main" id="{159C7231-9184-B652-1BEB-0CC674100FC0}"/>
              </a:ext>
            </a:extLst>
          </p:cNvPr>
          <p:cNvSpPr/>
          <p:nvPr/>
        </p:nvSpPr>
        <p:spPr>
          <a:xfrm>
            <a:off x="5712884" y="3706284"/>
            <a:ext cx="719667" cy="719667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23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625DE1CD-326D-0E60-0465-81986625B809}"/>
              </a:ext>
            </a:extLst>
          </p:cNvPr>
          <p:cNvCxnSpPr>
            <a:stCxn id="19" idx="1"/>
          </p:cNvCxnSpPr>
          <p:nvPr/>
        </p:nvCxnSpPr>
        <p:spPr>
          <a:xfrm flipH="1">
            <a:off x="3060701" y="2956985"/>
            <a:ext cx="1663700" cy="1331383"/>
          </a:xfrm>
          <a:prstGeom prst="line">
            <a:avLst/>
          </a:prstGeom>
          <a:ln w="25400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15E8393F-7809-1C10-3C63-9F0781650575}"/>
              </a:ext>
            </a:extLst>
          </p:cNvPr>
          <p:cNvCxnSpPr/>
          <p:nvPr/>
        </p:nvCxnSpPr>
        <p:spPr>
          <a:xfrm>
            <a:off x="6648451" y="3812118"/>
            <a:ext cx="1011767" cy="895349"/>
          </a:xfrm>
          <a:prstGeom prst="line">
            <a:avLst/>
          </a:prstGeom>
          <a:ln w="25400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椭圆 31">
            <a:extLst>
              <a:ext uri="{FF2B5EF4-FFF2-40B4-BE49-F238E27FC236}">
                <a16:creationId xmlns:a16="http://schemas.microsoft.com/office/drawing/2014/main" id="{4471B47F-0F39-907F-221E-75B6893A27A2}"/>
              </a:ext>
            </a:extLst>
          </p:cNvPr>
          <p:cNvSpPr/>
          <p:nvPr/>
        </p:nvSpPr>
        <p:spPr>
          <a:xfrm>
            <a:off x="5712884" y="3706284"/>
            <a:ext cx="719667" cy="719667"/>
          </a:xfrm>
          <a:prstGeom prst="ellipse">
            <a:avLst/>
          </a:prstGeom>
          <a:solidFill>
            <a:srgbClr val="DE1E27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23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椭圆 33">
            <a:extLst>
              <a:ext uri="{FF2B5EF4-FFF2-40B4-BE49-F238E27FC236}">
                <a16:creationId xmlns:a16="http://schemas.microsoft.com/office/drawing/2014/main" id="{0DC801B5-1107-5326-7C26-B545169C5865}"/>
              </a:ext>
            </a:extLst>
          </p:cNvPr>
          <p:cNvSpPr/>
          <p:nvPr/>
        </p:nvSpPr>
        <p:spPr>
          <a:xfrm>
            <a:off x="5350933" y="4540251"/>
            <a:ext cx="721784" cy="719667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Nil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C2ACE203-7CF0-6244-8FBF-EB31BD97FCB3}"/>
              </a:ext>
            </a:extLst>
          </p:cNvPr>
          <p:cNvCxnSpPr>
            <a:stCxn id="18" idx="3"/>
            <a:endCxn id="34" idx="0"/>
          </p:cNvCxnSpPr>
          <p:nvPr/>
        </p:nvCxnSpPr>
        <p:spPr>
          <a:xfrm flipH="1">
            <a:off x="5712885" y="4318000"/>
            <a:ext cx="103716" cy="222251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椭圆 35">
            <a:extLst>
              <a:ext uri="{FF2B5EF4-FFF2-40B4-BE49-F238E27FC236}">
                <a16:creationId xmlns:a16="http://schemas.microsoft.com/office/drawing/2014/main" id="{E3674059-8BE7-B637-6036-9016A86EB661}"/>
              </a:ext>
            </a:extLst>
          </p:cNvPr>
          <p:cNvSpPr/>
          <p:nvPr/>
        </p:nvSpPr>
        <p:spPr>
          <a:xfrm>
            <a:off x="4464051" y="4540251"/>
            <a:ext cx="723900" cy="719667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Nil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82CD42E6-84D7-F12E-E89C-924F02A5DA64}"/>
              </a:ext>
            </a:extLst>
          </p:cNvPr>
          <p:cNvGrpSpPr/>
          <p:nvPr/>
        </p:nvGrpSpPr>
        <p:grpSpPr>
          <a:xfrm>
            <a:off x="1678518" y="1862830"/>
            <a:ext cx="5050164" cy="594556"/>
            <a:chOff x="3353164" y="5731266"/>
            <a:chExt cx="397200" cy="594560"/>
          </a:xfrm>
        </p:grpSpPr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ABEB22D3-008E-2F81-11FD-FCFFE9BE5241}"/>
                </a:ext>
              </a:extLst>
            </p:cNvPr>
            <p:cNvGrpSpPr/>
            <p:nvPr/>
          </p:nvGrpSpPr>
          <p:grpSpPr>
            <a:xfrm>
              <a:off x="3353164" y="5731266"/>
              <a:ext cx="397200" cy="594560"/>
              <a:chOff x="4304044" y="1286668"/>
              <a:chExt cx="580474" cy="2757793"/>
            </a:xfrm>
            <a:effectLst>
              <a:outerShdw blurRad="381000" dist="2540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5" name="圆角矩形 28">
                <a:extLst>
                  <a:ext uri="{FF2B5EF4-FFF2-40B4-BE49-F238E27FC236}">
                    <a16:creationId xmlns:a16="http://schemas.microsoft.com/office/drawing/2014/main" id="{B3495C6C-DD7A-F348-F146-DDCA40A05D9B}"/>
                  </a:ext>
                </a:extLst>
              </p:cNvPr>
              <p:cNvSpPr/>
              <p:nvPr/>
            </p:nvSpPr>
            <p:spPr>
              <a:xfrm>
                <a:off x="4304044" y="1286668"/>
                <a:ext cx="580474" cy="2757793"/>
              </a:xfrm>
              <a:prstGeom prst="roundRect">
                <a:avLst/>
              </a:prstGeom>
              <a:gradFill>
                <a:gsLst>
                  <a:gs pos="62000">
                    <a:sysClr val="window" lastClr="FFFFFF">
                      <a:lumMod val="95000"/>
                    </a:sysClr>
                  </a:gs>
                  <a:gs pos="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  <a:gs pos="0">
                    <a:sysClr val="window" lastClr="FFFFFF"/>
                  </a:gs>
                </a:gsLst>
                <a:lin ang="81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>
                  <a:defRPr/>
                </a:pPr>
                <a:endParaRPr lang="zh-CN" altLang="en-US" sz="1995" kern="0">
                  <a:solidFill>
                    <a:sysClr val="window" lastClr="FFFFFF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37" name="圆角矩形 29">
                <a:extLst>
                  <a:ext uri="{FF2B5EF4-FFF2-40B4-BE49-F238E27FC236}">
                    <a16:creationId xmlns:a16="http://schemas.microsoft.com/office/drawing/2014/main" id="{A4EAF928-7BA3-8DC6-D3B4-7F0054BBAEA9}"/>
                  </a:ext>
                </a:extLst>
              </p:cNvPr>
              <p:cNvSpPr/>
              <p:nvPr/>
            </p:nvSpPr>
            <p:spPr>
              <a:xfrm>
                <a:off x="4304044" y="1286668"/>
                <a:ext cx="580474" cy="2757793"/>
              </a:xfrm>
              <a:prstGeom prst="roundRect">
                <a:avLst/>
              </a:prstGeom>
              <a:gradFill>
                <a:gsLst>
                  <a:gs pos="42000">
                    <a:srgbClr val="F0F0F0"/>
                  </a:gs>
                  <a:gs pos="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  <a:gs pos="0">
                    <a:sysClr val="window" lastClr="FFFFFF"/>
                  </a:gs>
                </a:gsLst>
                <a:lin ang="189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>
                  <a:defRPr/>
                </a:pPr>
                <a:endParaRPr lang="zh-CN" altLang="en-US" sz="1995" kern="0">
                  <a:solidFill>
                    <a:sysClr val="window" lastClr="FFFFFF"/>
                  </a:solidFill>
                  <a:latin typeface="Arial"/>
                  <a:ea typeface="微软雅黑"/>
                </a:endParaRPr>
              </a:p>
            </p:txBody>
          </p:sp>
        </p:grpSp>
        <p:sp>
          <p:nvSpPr>
            <p:cNvPr id="4" name="TextBox 12">
              <a:extLst>
                <a:ext uri="{FF2B5EF4-FFF2-40B4-BE49-F238E27FC236}">
                  <a16:creationId xmlns:a16="http://schemas.microsoft.com/office/drawing/2014/main" id="{32B63E26-CE28-0F20-9D6D-68F56B85ACDA}"/>
                </a:ext>
              </a:extLst>
            </p:cNvPr>
            <p:cNvSpPr txBox="1"/>
            <p:nvPr/>
          </p:nvSpPr>
          <p:spPr>
            <a:xfrm>
              <a:off x="3367764" y="5845715"/>
              <a:ext cx="374360" cy="3693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srgbClr val="C00000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默认颜色：</a:t>
              </a:r>
              <a:r>
                <a:rPr lang="zh-CN" altLang="en-US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添加节点默认是红色的（效率高）</a:t>
              </a:r>
            </a:p>
          </p:txBody>
        </p:sp>
      </p:grpSp>
      <p:sp>
        <p:nvSpPr>
          <p:cNvPr id="6" name="圆角矩形 5">
            <a:extLst>
              <a:ext uri="{FF2B5EF4-FFF2-40B4-BE49-F238E27FC236}">
                <a16:creationId xmlns:a16="http://schemas.microsoft.com/office/drawing/2014/main" id="{3EC4A126-FEB3-E2FA-29FB-5308347CBE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73762" y="4703388"/>
            <a:ext cx="2725311" cy="444791"/>
          </a:xfrm>
          <a:prstGeom prst="roundRect">
            <a:avLst>
              <a:gd name="adj" fmla="val 16667"/>
            </a:avLst>
          </a:prstGeom>
          <a:solidFill>
            <a:srgbClr val="0070C0"/>
          </a:solidFill>
          <a:ln w="9525">
            <a:noFill/>
            <a:round/>
            <a:headEnd/>
            <a:tailEnd/>
          </a:ln>
          <a:effectLst>
            <a:outerShdw dist="63500" dir="5400000" algn="ctr" rotWithShape="0">
              <a:srgbClr val="000000">
                <a:alpha val="10999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zh-CN" altLang="en-US" sz="1600" kern="0" dirty="0">
                <a:solidFill>
                  <a:srgbClr val="FFFFFF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添加三个节点，调整两次</a:t>
            </a:r>
            <a:endParaRPr kumimoji="0" lang="zh-CN" altLang="en-US" sz="160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B4F89F58-B126-6625-A796-37680482C0E2}"/>
              </a:ext>
            </a:extLst>
          </p:cNvPr>
          <p:cNvGrpSpPr/>
          <p:nvPr/>
        </p:nvGrpSpPr>
        <p:grpSpPr>
          <a:xfrm>
            <a:off x="1036710" y="5741726"/>
            <a:ext cx="9060247" cy="594556"/>
            <a:chOff x="3353164" y="5731266"/>
            <a:chExt cx="483114" cy="594560"/>
          </a:xfrm>
        </p:grpSpPr>
        <p:grpSp>
          <p:nvGrpSpPr>
            <p:cNvPr id="39" name="组合 38">
              <a:extLst>
                <a:ext uri="{FF2B5EF4-FFF2-40B4-BE49-F238E27FC236}">
                  <a16:creationId xmlns:a16="http://schemas.microsoft.com/office/drawing/2014/main" id="{70CE73EB-B0D7-FBB5-B7C8-C0E7D0813B50}"/>
                </a:ext>
              </a:extLst>
            </p:cNvPr>
            <p:cNvGrpSpPr/>
            <p:nvPr/>
          </p:nvGrpSpPr>
          <p:grpSpPr>
            <a:xfrm>
              <a:off x="3353164" y="5731266"/>
              <a:ext cx="483114" cy="594560"/>
              <a:chOff x="4304044" y="1286668"/>
              <a:chExt cx="706030" cy="2757793"/>
            </a:xfrm>
            <a:effectLst>
              <a:outerShdw blurRad="381000" dist="2540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41" name="圆角矩形 28">
                <a:extLst>
                  <a:ext uri="{FF2B5EF4-FFF2-40B4-BE49-F238E27FC236}">
                    <a16:creationId xmlns:a16="http://schemas.microsoft.com/office/drawing/2014/main" id="{A8A7614A-43C5-D86B-2209-EA9C549304D7}"/>
                  </a:ext>
                </a:extLst>
              </p:cNvPr>
              <p:cNvSpPr/>
              <p:nvPr/>
            </p:nvSpPr>
            <p:spPr>
              <a:xfrm>
                <a:off x="4304044" y="1286668"/>
                <a:ext cx="706030" cy="2757793"/>
              </a:xfrm>
              <a:prstGeom prst="roundRect">
                <a:avLst/>
              </a:prstGeom>
              <a:gradFill>
                <a:gsLst>
                  <a:gs pos="62000">
                    <a:sysClr val="window" lastClr="FFFFFF">
                      <a:lumMod val="95000"/>
                    </a:sysClr>
                  </a:gs>
                  <a:gs pos="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  <a:gs pos="0">
                    <a:sysClr val="window" lastClr="FFFFFF"/>
                  </a:gs>
                </a:gsLst>
                <a:lin ang="81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>
                  <a:defRPr/>
                </a:pPr>
                <a:endParaRPr lang="zh-CN" altLang="en-US" sz="1995" kern="0">
                  <a:solidFill>
                    <a:sysClr val="window" lastClr="FFFFFF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42" name="圆角矩形 29">
                <a:extLst>
                  <a:ext uri="{FF2B5EF4-FFF2-40B4-BE49-F238E27FC236}">
                    <a16:creationId xmlns:a16="http://schemas.microsoft.com/office/drawing/2014/main" id="{012ACB0C-FD77-35D6-4C29-2AFA9DED9E9B}"/>
                  </a:ext>
                </a:extLst>
              </p:cNvPr>
              <p:cNvSpPr/>
              <p:nvPr/>
            </p:nvSpPr>
            <p:spPr>
              <a:xfrm>
                <a:off x="4304044" y="1286668"/>
                <a:ext cx="706030" cy="2757793"/>
              </a:xfrm>
              <a:prstGeom prst="roundRect">
                <a:avLst/>
              </a:prstGeom>
              <a:gradFill>
                <a:gsLst>
                  <a:gs pos="42000">
                    <a:srgbClr val="F0F0F0"/>
                  </a:gs>
                  <a:gs pos="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  <a:gs pos="0">
                    <a:sysClr val="window" lastClr="FFFFFF"/>
                  </a:gs>
                </a:gsLst>
                <a:lin ang="189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>
                  <a:defRPr/>
                </a:pPr>
                <a:endParaRPr lang="zh-CN" altLang="en-US" sz="1995" kern="0">
                  <a:solidFill>
                    <a:sysClr val="window" lastClr="FFFFFF"/>
                  </a:solidFill>
                  <a:latin typeface="Arial"/>
                  <a:ea typeface="微软雅黑"/>
                </a:endParaRPr>
              </a:p>
            </p:txBody>
          </p:sp>
        </p:grpSp>
        <p:sp>
          <p:nvSpPr>
            <p:cNvPr id="40" name="TextBox 12">
              <a:extLst>
                <a:ext uri="{FF2B5EF4-FFF2-40B4-BE49-F238E27FC236}">
                  <a16:creationId xmlns:a16="http://schemas.microsoft.com/office/drawing/2014/main" id="{C01AD3EA-C416-6655-C4B7-F2BC5DBAFA21}"/>
                </a:ext>
              </a:extLst>
            </p:cNvPr>
            <p:cNvSpPr txBox="1"/>
            <p:nvPr/>
          </p:nvSpPr>
          <p:spPr>
            <a:xfrm>
              <a:off x="3363535" y="5868850"/>
              <a:ext cx="466237" cy="338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>
                  <a:solidFill>
                    <a:srgbClr val="C00000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规则</a:t>
              </a:r>
              <a:r>
                <a:rPr lang="en-US" altLang="zh-CN" sz="1600" b="1" dirty="0">
                  <a:solidFill>
                    <a:srgbClr val="C00000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5</a:t>
              </a:r>
              <a:r>
                <a:rPr lang="zh-CN" altLang="en-US" sz="1600" b="1" dirty="0">
                  <a:solidFill>
                    <a:srgbClr val="C00000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：</a:t>
              </a:r>
              <a:r>
                <a:rPr lang="zh-CN" altLang="en-US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对每一个节点，从该节点到其所有后代叶节点的简单路径上，均包含相同数目的黑色节点</a:t>
              </a:r>
              <a:endParaRPr lang="en-US" altLang="zh-CN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689016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xit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6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7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" presetID="2" presetClass="entr" presetSubtype="1" fill="hold" grpId="2" nodeType="withEffect" p14:presetBounceEnd="42857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857">
                                          <p:cBhvr additive="base">
                                            <p:cTn id="10" dur="7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857">
                                          <p:cBhvr additive="base">
                                            <p:cTn id="11" dur="7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" presetID="2" presetClass="entr" presetSubtype="1" fill="hold" grpId="3" nodeType="withEffect" p14:presetBounceEnd="42857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857">
                                          <p:cBhvr additive="base">
                                            <p:cTn id="14" dur="7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857">
                                          <p:cBhvr additive="base">
                                            <p:cTn id="15" dur="7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" presetID="2" presetClass="entr" presetSubtype="1" fill="hold" grpId="3" nodeType="withEffect" p14:presetBounceEnd="42857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857">
                                          <p:cBhvr additive="base">
                                            <p:cTn id="18" dur="7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857">
                                          <p:cBhvr additive="base">
                                            <p:cTn id="19" dur="7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0" fill="hold">
                          <p:stCondLst>
                            <p:cond delay="indefinite"/>
                          </p:stCondLst>
                          <p:childTnLst>
                            <p:par>
                              <p:cTn id="2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2" presetID="42" presetClass="path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1.875E-6 -3.7037E-6 L -0.22825 0.19931 " pathEditMode="relative" rAng="0" ptsTypes="AA">
                                          <p:cBhvr>
                                            <p:cTn id="23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1419" y="9954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25" presetID="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7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28" presetID="1" presetClass="exit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31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33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2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36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7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38" presetID="1" presetClass="entr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0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2" fill="hold">
                          <p:stCondLst>
                            <p:cond delay="indefinite"/>
                          </p:stCondLst>
                          <p:childTnLst>
                            <p:par>
                              <p:cTn id="4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4" presetID="42" presetClass="path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45833E-6 -3.7037E-6 L -0.27253 0.19931 " pathEditMode="relative" rAng="0" ptsTypes="AA">
                                          <p:cBhvr>
                                            <p:cTn id="45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3633" y="9954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6" fill="hold">
                          <p:stCondLst>
                            <p:cond delay="indefinite"/>
                          </p:stCondLst>
                          <p:childTnLst>
                            <p:par>
                              <p:cTn id="4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8" presetID="21" presetClass="entr" presetSubtype="2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2)">
                                          <p:cBhvr>
                                            <p:cTn id="50" dur="10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1" fill="hold">
                          <p:stCondLst>
                            <p:cond delay="indefinite"/>
                          </p:stCondLst>
                          <p:childTnLst>
                            <p:par>
                              <p:cTn id="5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3" presetID="1" presetClass="exit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5" presetID="42" presetClass="path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5E-6 -2.59259E-6 L -0.08143 0.1034 " pathEditMode="relative" rAng="0" ptsTypes="AA">
                                          <p:cBhvr>
                                            <p:cTn id="56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4080" y="5154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7" presetID="2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59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0" presetID="42" presetClass="pat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27253 0.19931 L -0.42721 0.32014 " pathEditMode="relative" rAng="0" ptsTypes="AA">
                                          <p:cBhvr>
                                            <p:cTn id="61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7734" y="6042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2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63" presetID="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5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66" presetID="1" presetClass="exit" presetSubtype="0" fill="hold" grpId="2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8" presetID="2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70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1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72" presetID="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4" fill="hold">
                          <p:stCondLst>
                            <p:cond delay="indefinite"/>
                          </p:stCondLst>
                          <p:childTnLst>
                            <p:par>
                              <p:cTn id="7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6" presetID="2" presetClass="entr" presetSubtype="4" fill="hold" nodeType="clickEffect" p14:presetBounceEnd="42857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857">
                                          <p:cBhvr additive="base">
                                            <p:cTn id="78" dur="7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857">
                                          <p:cBhvr additive="base">
                                            <p:cTn id="79" dur="7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0" fill="hold">
                          <p:stCondLst>
                            <p:cond delay="indefinite"/>
                          </p:stCondLst>
                          <p:childTnLst>
                            <p:par>
                              <p:cTn id="8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2" presetID="22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84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5" presetID="2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87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8" fill="hold">
                          <p:stCondLst>
                            <p:cond delay="indefinite"/>
                          </p:stCondLst>
                          <p:childTnLst>
                            <p:par>
                              <p:cTn id="8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0" presetID="22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92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3" fill="hold">
                          <p:stCondLst>
                            <p:cond delay="indefinite"/>
                          </p:stCondLst>
                          <p:childTnLst>
                            <p:par>
                              <p:cTn id="9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5" presetID="1" presetClass="exit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7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9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1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03" fill="hold">
                          <p:stCondLst>
                            <p:cond delay="indefinite"/>
                          </p:stCondLst>
                          <p:childTnLst>
                            <p:par>
                              <p:cTn id="10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5" presetID="42" presetClass="path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5E-6 -3.7037E-6 L -0.39532 0.19931 " pathEditMode="relative" rAng="0" ptsTypes="AA">
                                          <p:cBhvr>
                                            <p:cTn id="106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9766" y="9954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07" fill="hold">
                          <p:stCondLst>
                            <p:cond delay="indefinite"/>
                          </p:stCondLst>
                          <p:childTnLst>
                            <p:par>
                              <p:cTn id="10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9" presetID="21" presetClass="entr" presetSubtype="2" fill="hold" grpId="2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2)">
                                          <p:cBhvr>
                                            <p:cTn id="111" dur="10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12" fill="hold">
                          <p:stCondLst>
                            <p:cond delay="indefinite"/>
                          </p:stCondLst>
                          <p:childTnLst>
                            <p:par>
                              <p:cTn id="11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4" presetID="1" presetClass="exit" presetSubtype="0" fill="hold" grpId="3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6" presetID="2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18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9" presetID="42" presetClass="pat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2.77778E-7 -2.59259E-6 L 0.08073 0.10618 " pathEditMode="relative" rAng="0" ptsTypes="AA">
                                          <p:cBhvr>
                                            <p:cTn id="120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028" y="530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21" presetID="42" presetClass="pat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39532 0.19931 L -0.40508 0.32014 " pathEditMode="relative" rAng="0" ptsTypes="AA">
                                          <p:cBhvr>
                                            <p:cTn id="122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495" y="6042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3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24" presetID="1" presetClass="exit" presetSubtype="0" fill="hold" grpId="2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6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27" presetID="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9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30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32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3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34" presetID="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36" fill="hold">
                          <p:stCondLst>
                            <p:cond delay="indefinite"/>
                          </p:stCondLst>
                          <p:childTnLst>
                            <p:par>
                              <p:cTn id="13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38" presetID="22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40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1" presetID="2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43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44" fill="hold">
                          <p:stCondLst>
                            <p:cond delay="indefinite"/>
                          </p:stCondLst>
                          <p:childTnLst>
                            <p:par>
                              <p:cTn id="14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46" presetID="22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48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49" fill="hold">
                          <p:stCondLst>
                            <p:cond delay="indefinite"/>
                          </p:stCondLst>
                          <p:childTnLst>
                            <p:par>
                              <p:cTn id="15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51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3" fill="hold">
                          <p:stCondLst>
                            <p:cond delay="indefinite"/>
                          </p:stCondLst>
                          <p:childTnLst>
                            <p:par>
                              <p:cTn id="15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55" presetID="2" presetClass="entr" presetSubtype="2" fill="hold" grpId="0" nodeType="clickEffect" p14:presetBounceEnd="42857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857">
                                          <p:cBhvr additive="base">
                                            <p:cTn id="157" dur="7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857">
                                          <p:cBhvr additive="base">
                                            <p:cTn id="158" dur="7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 animBg="1"/>
          <p:bldP spid="7" grpId="1" animBg="1"/>
          <p:bldP spid="7" grpId="2" animBg="1"/>
          <p:bldP spid="8" grpId="0" animBg="1"/>
          <p:bldP spid="8" grpId="1" animBg="1"/>
          <p:bldP spid="8" grpId="2" animBg="1"/>
          <p:bldP spid="8" grpId="3" animBg="1"/>
          <p:bldP spid="13" grpId="0" animBg="1"/>
          <p:bldP spid="13" grpId="1" animBg="1"/>
          <p:bldP spid="13" grpId="2" animBg="1"/>
          <p:bldP spid="13" grpId="3" animBg="1"/>
          <p:bldP spid="14" grpId="0" animBg="1"/>
          <p:bldP spid="17" grpId="0" animBg="1"/>
          <p:bldP spid="17" grpId="1" animBg="1"/>
          <p:bldP spid="18" grpId="0" animBg="1"/>
          <p:bldP spid="18" grpId="1" animBg="1"/>
          <p:bldP spid="19" grpId="0" animBg="1"/>
          <p:bldP spid="19" grpId="1" animBg="1"/>
          <p:bldP spid="19" grpId="2" animBg="1"/>
          <p:bldP spid="19" grpId="3" animBg="1"/>
          <p:bldP spid="21" grpId="0" animBg="1"/>
          <p:bldP spid="27" grpId="0" animBg="1"/>
          <p:bldP spid="29" grpId="0" animBg="1"/>
          <p:bldP spid="32" grpId="0" animBg="1"/>
          <p:bldP spid="34" grpId="0" animBg="1"/>
          <p:bldP spid="36" grpId="0" animBg="1"/>
          <p:bldP spid="6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xit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6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7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" presetID="2" presetClass="entr" presetSubtype="1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" dur="7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" dur="7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" presetID="2" presetClass="entr" presetSubtype="1" fill="hold" grpId="3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" dur="7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" dur="7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" presetID="2" presetClass="entr" presetSubtype="1" fill="hold" grpId="3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7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" dur="7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0" fill="hold">
                          <p:stCondLst>
                            <p:cond delay="indefinite"/>
                          </p:stCondLst>
                          <p:childTnLst>
                            <p:par>
                              <p:cTn id="2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2" presetID="42" presetClass="path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1.875E-6 -3.7037E-6 L -0.22825 0.19931 " pathEditMode="relative" rAng="0" ptsTypes="AA">
                                          <p:cBhvr>
                                            <p:cTn id="23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1419" y="9954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25" presetID="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7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28" presetID="1" presetClass="exit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31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33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2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36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7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38" presetID="1" presetClass="entr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0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2" fill="hold">
                          <p:stCondLst>
                            <p:cond delay="indefinite"/>
                          </p:stCondLst>
                          <p:childTnLst>
                            <p:par>
                              <p:cTn id="4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4" presetID="42" presetClass="path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45833E-6 -3.7037E-6 L -0.27253 0.19931 " pathEditMode="relative" rAng="0" ptsTypes="AA">
                                          <p:cBhvr>
                                            <p:cTn id="45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3633" y="9954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6" fill="hold">
                          <p:stCondLst>
                            <p:cond delay="indefinite"/>
                          </p:stCondLst>
                          <p:childTnLst>
                            <p:par>
                              <p:cTn id="4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8" presetID="21" presetClass="entr" presetSubtype="2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2)">
                                          <p:cBhvr>
                                            <p:cTn id="50" dur="10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1" fill="hold">
                          <p:stCondLst>
                            <p:cond delay="indefinite"/>
                          </p:stCondLst>
                          <p:childTnLst>
                            <p:par>
                              <p:cTn id="5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3" presetID="1" presetClass="exit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5" presetID="42" presetClass="path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5E-6 -2.59259E-6 L -0.08143 0.1034 " pathEditMode="relative" rAng="0" ptsTypes="AA">
                                          <p:cBhvr>
                                            <p:cTn id="56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4080" y="5154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7" presetID="2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59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0" presetID="42" presetClass="pat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27253 0.19931 L -0.42721 0.32014 " pathEditMode="relative" rAng="0" ptsTypes="AA">
                                          <p:cBhvr>
                                            <p:cTn id="61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7734" y="6042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2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63" presetID="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5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66" presetID="1" presetClass="exit" presetSubtype="0" fill="hold" grpId="2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8" presetID="2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70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1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72" presetID="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4" fill="hold">
                          <p:stCondLst>
                            <p:cond delay="indefinite"/>
                          </p:stCondLst>
                          <p:childTnLst>
                            <p:par>
                              <p:cTn id="7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6" presetID="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8" dur="7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9" dur="7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0" fill="hold">
                          <p:stCondLst>
                            <p:cond delay="indefinite"/>
                          </p:stCondLst>
                          <p:childTnLst>
                            <p:par>
                              <p:cTn id="8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2" presetID="22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84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5" presetID="2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87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8" fill="hold">
                          <p:stCondLst>
                            <p:cond delay="indefinite"/>
                          </p:stCondLst>
                          <p:childTnLst>
                            <p:par>
                              <p:cTn id="8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0" presetID="22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92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3" fill="hold">
                          <p:stCondLst>
                            <p:cond delay="indefinite"/>
                          </p:stCondLst>
                          <p:childTnLst>
                            <p:par>
                              <p:cTn id="9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5" presetID="1" presetClass="exit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7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9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1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03" fill="hold">
                          <p:stCondLst>
                            <p:cond delay="indefinite"/>
                          </p:stCondLst>
                          <p:childTnLst>
                            <p:par>
                              <p:cTn id="10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5" presetID="42" presetClass="path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5E-6 -3.7037E-6 L -0.39532 0.19931 " pathEditMode="relative" rAng="0" ptsTypes="AA">
                                          <p:cBhvr>
                                            <p:cTn id="106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9766" y="9954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07" fill="hold">
                          <p:stCondLst>
                            <p:cond delay="indefinite"/>
                          </p:stCondLst>
                          <p:childTnLst>
                            <p:par>
                              <p:cTn id="10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9" presetID="21" presetClass="entr" presetSubtype="2" fill="hold" grpId="2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2)">
                                          <p:cBhvr>
                                            <p:cTn id="111" dur="10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12" fill="hold">
                          <p:stCondLst>
                            <p:cond delay="indefinite"/>
                          </p:stCondLst>
                          <p:childTnLst>
                            <p:par>
                              <p:cTn id="11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4" presetID="1" presetClass="exit" presetSubtype="0" fill="hold" grpId="3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6" presetID="2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18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9" presetID="42" presetClass="pat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2.77778E-7 -2.59259E-6 L 0.08073 0.10618 " pathEditMode="relative" rAng="0" ptsTypes="AA">
                                          <p:cBhvr>
                                            <p:cTn id="120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028" y="530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21" presetID="42" presetClass="pat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39532 0.19931 L -0.40508 0.32014 " pathEditMode="relative" rAng="0" ptsTypes="AA">
                                          <p:cBhvr>
                                            <p:cTn id="122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495" y="6042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3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24" presetID="1" presetClass="exit" presetSubtype="0" fill="hold" grpId="2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6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27" presetID="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9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30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32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3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34" presetID="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36" fill="hold">
                          <p:stCondLst>
                            <p:cond delay="indefinite"/>
                          </p:stCondLst>
                          <p:childTnLst>
                            <p:par>
                              <p:cTn id="13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38" presetID="22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40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1" presetID="2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43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44" fill="hold">
                          <p:stCondLst>
                            <p:cond delay="indefinite"/>
                          </p:stCondLst>
                          <p:childTnLst>
                            <p:par>
                              <p:cTn id="14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46" presetID="22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48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49" fill="hold">
                          <p:stCondLst>
                            <p:cond delay="indefinite"/>
                          </p:stCondLst>
                          <p:childTnLst>
                            <p:par>
                              <p:cTn id="15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51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3" fill="hold">
                          <p:stCondLst>
                            <p:cond delay="indefinite"/>
                          </p:stCondLst>
                          <p:childTnLst>
                            <p:par>
                              <p:cTn id="15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55" presetID="2" presetClass="entr" presetSubtype="2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7" dur="7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8" dur="7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 animBg="1"/>
          <p:bldP spid="7" grpId="1" animBg="1"/>
          <p:bldP spid="7" grpId="2" animBg="1"/>
          <p:bldP spid="8" grpId="0" animBg="1"/>
          <p:bldP spid="8" grpId="1" animBg="1"/>
          <p:bldP spid="8" grpId="2" animBg="1"/>
          <p:bldP spid="8" grpId="3" animBg="1"/>
          <p:bldP spid="13" grpId="0" animBg="1"/>
          <p:bldP spid="13" grpId="1" animBg="1"/>
          <p:bldP spid="13" grpId="2" animBg="1"/>
          <p:bldP spid="13" grpId="3" animBg="1"/>
          <p:bldP spid="14" grpId="0" animBg="1"/>
          <p:bldP spid="17" grpId="0" animBg="1"/>
          <p:bldP spid="17" grpId="1" animBg="1"/>
          <p:bldP spid="18" grpId="0" animBg="1"/>
          <p:bldP spid="18" grpId="1" animBg="1"/>
          <p:bldP spid="19" grpId="0" animBg="1"/>
          <p:bldP spid="19" grpId="1" animBg="1"/>
          <p:bldP spid="19" grpId="2" animBg="1"/>
          <p:bldP spid="19" grpId="3" animBg="1"/>
          <p:bldP spid="21" grpId="0" animBg="1"/>
          <p:bldP spid="27" grpId="0" animBg="1"/>
          <p:bldP spid="29" grpId="0" animBg="1"/>
          <p:bldP spid="32" grpId="0" animBg="1"/>
          <p:bldP spid="34" grpId="0" animBg="1"/>
          <p:bldP spid="36" grpId="0" animBg="1"/>
          <p:bldP spid="6" grpId="0" animBg="1"/>
        </p:bldLst>
      </p:timing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9E90CFB-5013-47B8-BF42-0596C1816431}"/>
              </a:ext>
            </a:extLst>
          </p:cNvPr>
          <p:cNvSpPr txBox="1"/>
          <p:nvPr/>
        </p:nvSpPr>
        <p:spPr>
          <a:xfrm>
            <a:off x="877752" y="1094478"/>
            <a:ext cx="4686300" cy="57284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0" hangingPunct="0">
              <a:lnSpc>
                <a:spcPct val="200000"/>
              </a:lnSpc>
              <a:defRPr/>
            </a:pPr>
            <a:r>
              <a:rPr lang="zh-CN" altLang="en-US" b="1" dirty="0">
                <a:solidFill>
                  <a:srgbClr val="AD2B26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泛型的学习路径</a:t>
            </a: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C732D4DE-D7E2-4C91-2D2B-A9196F13BF58}"/>
              </a:ext>
            </a:extLst>
          </p:cNvPr>
          <p:cNvSpPr/>
          <p:nvPr/>
        </p:nvSpPr>
        <p:spPr>
          <a:xfrm>
            <a:off x="1514566" y="2473779"/>
            <a:ext cx="1583871" cy="1379764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/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泛型类</a:t>
            </a: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F01A82AD-9F2C-B766-2E67-07BB00E8A61F}"/>
              </a:ext>
            </a:extLst>
          </p:cNvPr>
          <p:cNvSpPr/>
          <p:nvPr/>
        </p:nvSpPr>
        <p:spPr>
          <a:xfrm>
            <a:off x="3955687" y="2473779"/>
            <a:ext cx="1583871" cy="1379764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/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泛型</a:t>
            </a:r>
            <a:endParaRPr lang="en-US" altLang="zh-CN" sz="2400" dirty="0">
              <a:latin typeface="杨任东竹石体-Bold" panose="02000000000000000000" pitchFamily="2" charset="-122"/>
              <a:ea typeface="杨任东竹石体-Bold" panose="02000000000000000000" pitchFamily="2" charset="-122"/>
            </a:endParaRPr>
          </a:p>
          <a:p>
            <a:pPr algn="ctr"/>
            <a:r>
              <a:rPr lang="zh-CN" altLang="en-US" sz="2400" dirty="0"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方法</a:t>
            </a: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A590476E-AF15-5D8A-A6E2-2D1A728BF21C}"/>
              </a:ext>
            </a:extLst>
          </p:cNvPr>
          <p:cNvSpPr/>
          <p:nvPr/>
        </p:nvSpPr>
        <p:spPr>
          <a:xfrm>
            <a:off x="6396809" y="2473779"/>
            <a:ext cx="1583871" cy="1379764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/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泛型</a:t>
            </a:r>
            <a:endParaRPr lang="en-US" altLang="zh-CN" sz="2400" dirty="0">
              <a:latin typeface="杨任东竹石体-Bold" panose="02000000000000000000" pitchFamily="2" charset="-122"/>
              <a:ea typeface="杨任东竹石体-Bold" panose="02000000000000000000" pitchFamily="2" charset="-122"/>
            </a:endParaRPr>
          </a:p>
          <a:p>
            <a:pPr algn="ctr"/>
            <a:r>
              <a:rPr lang="zh-CN" altLang="en-US" sz="2400" dirty="0"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接口</a:t>
            </a: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417B449C-62B7-5B4F-117A-9D123C339A02}"/>
              </a:ext>
            </a:extLst>
          </p:cNvPr>
          <p:cNvSpPr/>
          <p:nvPr/>
        </p:nvSpPr>
        <p:spPr>
          <a:xfrm>
            <a:off x="8927738" y="2473779"/>
            <a:ext cx="1583871" cy="1379764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/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泛型</a:t>
            </a:r>
            <a:endParaRPr lang="en-US" altLang="zh-CN" sz="2400" dirty="0">
              <a:latin typeface="杨任东竹石体-Bold" panose="02000000000000000000" pitchFamily="2" charset="-122"/>
              <a:ea typeface="杨任东竹石体-Bold" panose="02000000000000000000" pitchFamily="2" charset="-122"/>
            </a:endParaRPr>
          </a:p>
          <a:p>
            <a:pPr algn="ctr"/>
            <a:r>
              <a:rPr lang="zh-CN" altLang="en-US" sz="2400" dirty="0"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通配符</a:t>
            </a:r>
          </a:p>
        </p:txBody>
      </p:sp>
    </p:spTree>
    <p:extLst>
      <p:ext uri="{BB962C8B-B14F-4D97-AF65-F5344CB8AC3E}">
        <p14:creationId xmlns:p14="http://schemas.microsoft.com/office/powerpoint/2010/main" val="17791061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!!!泛型类">
            <a:extLst>
              <a:ext uri="{FF2B5EF4-FFF2-40B4-BE49-F238E27FC236}">
                <a16:creationId xmlns:a16="http://schemas.microsoft.com/office/drawing/2014/main" id="{8FE8EDD8-9C7B-3B8F-3A71-820DCC701D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880" y="1002232"/>
            <a:ext cx="2089470" cy="517190"/>
          </a:xfrm>
        </p:spPr>
        <p:txBody>
          <a:bodyPr/>
          <a:lstStyle/>
          <a:p>
            <a:r>
              <a:rPr lang="zh-CN" altLang="en-US" dirty="0"/>
              <a:t>数据结构（</a:t>
            </a:r>
          </a:p>
        </p:txBody>
      </p:sp>
      <p:sp>
        <p:nvSpPr>
          <p:cNvPr id="10" name="!!!泛型类">
            <a:extLst>
              <a:ext uri="{FF2B5EF4-FFF2-40B4-BE49-F238E27FC236}">
                <a16:creationId xmlns:a16="http://schemas.microsoft.com/office/drawing/2014/main" id="{7F462DC3-EF9A-F816-FE35-1083EFDB4E8D}"/>
              </a:ext>
            </a:extLst>
          </p:cNvPr>
          <p:cNvSpPr txBox="1">
            <a:spLocks/>
          </p:cNvSpPr>
          <p:nvPr/>
        </p:nvSpPr>
        <p:spPr>
          <a:xfrm>
            <a:off x="2508090" y="1002232"/>
            <a:ext cx="565470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树</a:t>
            </a:r>
          </a:p>
        </p:txBody>
      </p:sp>
      <p:sp>
        <p:nvSpPr>
          <p:cNvPr id="11" name="!!!泛型类">
            <a:extLst>
              <a:ext uri="{FF2B5EF4-FFF2-40B4-BE49-F238E27FC236}">
                <a16:creationId xmlns:a16="http://schemas.microsoft.com/office/drawing/2014/main" id="{1B3319AD-B226-0B4B-24A8-AB6A77F2C721}"/>
              </a:ext>
            </a:extLst>
          </p:cNvPr>
          <p:cNvSpPr txBox="1">
            <a:spLocks/>
          </p:cNvSpPr>
          <p:nvPr/>
        </p:nvSpPr>
        <p:spPr>
          <a:xfrm>
            <a:off x="2790825" y="1002232"/>
            <a:ext cx="322882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）</a:t>
            </a:r>
          </a:p>
        </p:txBody>
      </p:sp>
      <p:sp>
        <p:nvSpPr>
          <p:cNvPr id="12" name="!!!泛型类">
            <a:extLst>
              <a:ext uri="{FF2B5EF4-FFF2-40B4-BE49-F238E27FC236}">
                <a16:creationId xmlns:a16="http://schemas.microsoft.com/office/drawing/2014/main" id="{108031E9-A85B-B5E6-9026-EC2D059E3EAE}"/>
              </a:ext>
            </a:extLst>
          </p:cNvPr>
          <p:cNvSpPr txBox="1">
            <a:spLocks/>
          </p:cNvSpPr>
          <p:nvPr/>
        </p:nvSpPr>
        <p:spPr>
          <a:xfrm>
            <a:off x="1995422" y="1002232"/>
            <a:ext cx="693612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红黑</a:t>
            </a: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D5FBCB67-5115-0ECB-A751-31855A7754B3}"/>
              </a:ext>
            </a:extLst>
          </p:cNvPr>
          <p:cNvSpPr/>
          <p:nvPr/>
        </p:nvSpPr>
        <p:spPr>
          <a:xfrm>
            <a:off x="7655984" y="1509184"/>
            <a:ext cx="719667" cy="719667"/>
          </a:xfrm>
          <a:prstGeom prst="ellipse">
            <a:avLst/>
          </a:prstGeom>
          <a:solidFill>
            <a:srgbClr val="DE1E27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8681C54C-D7E6-19BD-AA81-AC2EFE5541CF}"/>
              </a:ext>
            </a:extLst>
          </p:cNvPr>
          <p:cNvSpPr/>
          <p:nvPr/>
        </p:nvSpPr>
        <p:spPr>
          <a:xfrm>
            <a:off x="9154584" y="1509184"/>
            <a:ext cx="719667" cy="719667"/>
          </a:xfrm>
          <a:prstGeom prst="ellipse">
            <a:avLst/>
          </a:prstGeom>
          <a:solidFill>
            <a:srgbClr val="DE1E27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18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5924D2BC-5CBB-89C1-B344-A2C67C168FAE}"/>
              </a:ext>
            </a:extLst>
          </p:cNvPr>
          <p:cNvSpPr/>
          <p:nvPr/>
        </p:nvSpPr>
        <p:spPr>
          <a:xfrm>
            <a:off x="10651067" y="1509184"/>
            <a:ext cx="719667" cy="719667"/>
          </a:xfrm>
          <a:prstGeom prst="ellipse">
            <a:avLst/>
          </a:prstGeom>
          <a:solidFill>
            <a:srgbClr val="DE1E27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23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A81673A2-17A6-7B88-B96A-9735A4F4A369}"/>
              </a:ext>
            </a:extLst>
          </p:cNvPr>
          <p:cNvSpPr/>
          <p:nvPr/>
        </p:nvSpPr>
        <p:spPr>
          <a:xfrm>
            <a:off x="4847167" y="2893485"/>
            <a:ext cx="719667" cy="721783"/>
          </a:xfrm>
          <a:prstGeom prst="ellipse">
            <a:avLst/>
          </a:prstGeom>
          <a:solidFill>
            <a:srgbClr val="DE1E27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6A91460D-0BD3-1CA1-4A35-691C71FCC478}"/>
              </a:ext>
            </a:extLst>
          </p:cNvPr>
          <p:cNvCxnSpPr>
            <a:stCxn id="14" idx="3"/>
          </p:cNvCxnSpPr>
          <p:nvPr/>
        </p:nvCxnSpPr>
        <p:spPr>
          <a:xfrm flipH="1">
            <a:off x="4559301" y="3509434"/>
            <a:ext cx="393700" cy="302684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54FE8F14-9CAC-C294-19DA-A573F635DB4E}"/>
              </a:ext>
            </a:extLst>
          </p:cNvPr>
          <p:cNvCxnSpPr/>
          <p:nvPr/>
        </p:nvCxnSpPr>
        <p:spPr>
          <a:xfrm>
            <a:off x="5463118" y="3509434"/>
            <a:ext cx="393700" cy="302684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椭圆 16">
            <a:extLst>
              <a:ext uri="{FF2B5EF4-FFF2-40B4-BE49-F238E27FC236}">
                <a16:creationId xmlns:a16="http://schemas.microsoft.com/office/drawing/2014/main" id="{D0D34153-0CBD-DC9C-5D90-FA5FBBA587D3}"/>
              </a:ext>
            </a:extLst>
          </p:cNvPr>
          <p:cNvSpPr/>
          <p:nvPr/>
        </p:nvSpPr>
        <p:spPr>
          <a:xfrm>
            <a:off x="3945467" y="3704167"/>
            <a:ext cx="719667" cy="719667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Nil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856867FD-44C0-E95E-3EE7-249FE09B51BC}"/>
              </a:ext>
            </a:extLst>
          </p:cNvPr>
          <p:cNvSpPr/>
          <p:nvPr/>
        </p:nvSpPr>
        <p:spPr>
          <a:xfrm>
            <a:off x="5712884" y="3704167"/>
            <a:ext cx="719667" cy="719667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Nil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E7363F17-1E0A-CBD8-3639-633E21A2E8EC}"/>
              </a:ext>
            </a:extLst>
          </p:cNvPr>
          <p:cNvSpPr/>
          <p:nvPr/>
        </p:nvSpPr>
        <p:spPr>
          <a:xfrm>
            <a:off x="4343401" y="2832100"/>
            <a:ext cx="2597151" cy="846667"/>
          </a:xfrm>
          <a:prstGeom prst="ellipse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/>
          </a:p>
        </p:txBody>
      </p: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0BDA9CE0-427A-CA59-8900-2FFA7001B1EF}"/>
              </a:ext>
            </a:extLst>
          </p:cNvPr>
          <p:cNvCxnSpPr/>
          <p:nvPr/>
        </p:nvCxnSpPr>
        <p:spPr>
          <a:xfrm flipH="1">
            <a:off x="3608918" y="4271433"/>
            <a:ext cx="393700" cy="30480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椭圆 20">
            <a:extLst>
              <a:ext uri="{FF2B5EF4-FFF2-40B4-BE49-F238E27FC236}">
                <a16:creationId xmlns:a16="http://schemas.microsoft.com/office/drawing/2014/main" id="{AF7AB388-13B2-A880-1ACA-E5D5FE236C44}"/>
              </a:ext>
            </a:extLst>
          </p:cNvPr>
          <p:cNvSpPr/>
          <p:nvPr/>
        </p:nvSpPr>
        <p:spPr>
          <a:xfrm>
            <a:off x="3945467" y="3706284"/>
            <a:ext cx="719667" cy="719667"/>
          </a:xfrm>
          <a:prstGeom prst="ellipse">
            <a:avLst/>
          </a:prstGeom>
          <a:solidFill>
            <a:srgbClr val="DE1E27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18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EF747F65-9FBE-9211-65A5-2E8237A64F86}"/>
              </a:ext>
            </a:extLst>
          </p:cNvPr>
          <p:cNvCxnSpPr>
            <a:stCxn id="19" idx="1"/>
          </p:cNvCxnSpPr>
          <p:nvPr/>
        </p:nvCxnSpPr>
        <p:spPr>
          <a:xfrm flipH="1">
            <a:off x="3083984" y="2956984"/>
            <a:ext cx="1640416" cy="1312333"/>
          </a:xfrm>
          <a:prstGeom prst="line">
            <a:avLst/>
          </a:prstGeom>
          <a:ln w="25400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3E8950EF-3065-DBD1-BD6E-A03BECC053B9}"/>
              </a:ext>
            </a:extLst>
          </p:cNvPr>
          <p:cNvCxnSpPr/>
          <p:nvPr/>
        </p:nvCxnSpPr>
        <p:spPr>
          <a:xfrm>
            <a:off x="5634567" y="2918885"/>
            <a:ext cx="1013884" cy="893233"/>
          </a:xfrm>
          <a:prstGeom prst="line">
            <a:avLst/>
          </a:prstGeom>
          <a:ln w="25400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179C3E89-6724-BF91-AC7C-BACB9125B1B9}"/>
              </a:ext>
            </a:extLst>
          </p:cNvPr>
          <p:cNvCxnSpPr/>
          <p:nvPr/>
        </p:nvCxnSpPr>
        <p:spPr>
          <a:xfrm>
            <a:off x="6400801" y="4269317"/>
            <a:ext cx="393700" cy="30480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椭圆 25">
            <a:extLst>
              <a:ext uri="{FF2B5EF4-FFF2-40B4-BE49-F238E27FC236}">
                <a16:creationId xmlns:a16="http://schemas.microsoft.com/office/drawing/2014/main" id="{172A6797-CB45-40D6-6EDF-6F594B0F8B46}"/>
              </a:ext>
            </a:extLst>
          </p:cNvPr>
          <p:cNvSpPr/>
          <p:nvPr/>
        </p:nvSpPr>
        <p:spPr>
          <a:xfrm>
            <a:off x="5712884" y="3706284"/>
            <a:ext cx="719667" cy="719667"/>
          </a:xfrm>
          <a:prstGeom prst="ellipse">
            <a:avLst/>
          </a:prstGeom>
          <a:solidFill>
            <a:srgbClr val="DE1E27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23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1F1A6408-D58A-A1F4-7A55-FFA0986E8A01}"/>
              </a:ext>
            </a:extLst>
          </p:cNvPr>
          <p:cNvCxnSpPr/>
          <p:nvPr/>
        </p:nvCxnSpPr>
        <p:spPr>
          <a:xfrm flipH="1">
            <a:off x="3077633" y="2948518"/>
            <a:ext cx="1661584" cy="1333500"/>
          </a:xfrm>
          <a:prstGeom prst="line">
            <a:avLst/>
          </a:prstGeom>
          <a:ln w="25400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5622A1AA-60D9-A831-DA9F-62241DF8E5A5}"/>
              </a:ext>
            </a:extLst>
          </p:cNvPr>
          <p:cNvCxnSpPr/>
          <p:nvPr/>
        </p:nvCxnSpPr>
        <p:spPr>
          <a:xfrm>
            <a:off x="5670551" y="2948518"/>
            <a:ext cx="1989667" cy="1758949"/>
          </a:xfrm>
          <a:prstGeom prst="line">
            <a:avLst/>
          </a:prstGeom>
          <a:ln w="25400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椭圆 29">
            <a:extLst>
              <a:ext uri="{FF2B5EF4-FFF2-40B4-BE49-F238E27FC236}">
                <a16:creationId xmlns:a16="http://schemas.microsoft.com/office/drawing/2014/main" id="{172C1327-7601-4882-447E-0FB6F27D0396}"/>
              </a:ext>
            </a:extLst>
          </p:cNvPr>
          <p:cNvSpPr/>
          <p:nvPr/>
        </p:nvSpPr>
        <p:spPr>
          <a:xfrm>
            <a:off x="4845051" y="2893485"/>
            <a:ext cx="719667" cy="721783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椭圆 31">
            <a:extLst>
              <a:ext uri="{FF2B5EF4-FFF2-40B4-BE49-F238E27FC236}">
                <a16:creationId xmlns:a16="http://schemas.microsoft.com/office/drawing/2014/main" id="{3B2069A5-CD5E-3A18-6B53-8445283E24CE}"/>
              </a:ext>
            </a:extLst>
          </p:cNvPr>
          <p:cNvSpPr/>
          <p:nvPr/>
        </p:nvSpPr>
        <p:spPr>
          <a:xfrm>
            <a:off x="5350933" y="4540251"/>
            <a:ext cx="721784" cy="719667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Nil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45AA628A-2C38-C6FA-6439-94F1B08D7B22}"/>
              </a:ext>
            </a:extLst>
          </p:cNvPr>
          <p:cNvCxnSpPr>
            <a:endCxn id="32" idx="0"/>
          </p:cNvCxnSpPr>
          <p:nvPr/>
        </p:nvCxnSpPr>
        <p:spPr>
          <a:xfrm flipH="1">
            <a:off x="5712885" y="4318000"/>
            <a:ext cx="103716" cy="222251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FA1B3C46-C611-7880-6892-DBD4A9EB3661}"/>
              </a:ext>
            </a:extLst>
          </p:cNvPr>
          <p:cNvCxnSpPr>
            <a:endCxn id="35" idx="1"/>
          </p:cNvCxnSpPr>
          <p:nvPr/>
        </p:nvCxnSpPr>
        <p:spPr>
          <a:xfrm>
            <a:off x="4559301" y="4320118"/>
            <a:ext cx="192617" cy="209549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椭圆 34">
            <a:extLst>
              <a:ext uri="{FF2B5EF4-FFF2-40B4-BE49-F238E27FC236}">
                <a16:creationId xmlns:a16="http://schemas.microsoft.com/office/drawing/2014/main" id="{238B55D4-48AC-A09C-B899-45925EF45C04}"/>
              </a:ext>
            </a:extLst>
          </p:cNvPr>
          <p:cNvSpPr/>
          <p:nvPr/>
        </p:nvSpPr>
        <p:spPr>
          <a:xfrm>
            <a:off x="4646084" y="4423833"/>
            <a:ext cx="719667" cy="719667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Nil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圆角矩形 5">
            <a:extLst>
              <a:ext uri="{FF2B5EF4-FFF2-40B4-BE49-F238E27FC236}">
                <a16:creationId xmlns:a16="http://schemas.microsoft.com/office/drawing/2014/main" id="{46F29CCD-6E0F-61EE-9F00-1D94FC8D95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73762" y="4703388"/>
            <a:ext cx="2725311" cy="444791"/>
          </a:xfrm>
          <a:prstGeom prst="roundRect">
            <a:avLst>
              <a:gd name="adj" fmla="val 16667"/>
            </a:avLst>
          </a:prstGeom>
          <a:solidFill>
            <a:srgbClr val="0070C0"/>
          </a:solidFill>
          <a:ln w="9525">
            <a:noFill/>
            <a:round/>
            <a:headEnd/>
            <a:tailEnd/>
          </a:ln>
          <a:effectLst>
            <a:outerShdw dist="63500" dir="5400000" algn="ctr" rotWithShape="0">
              <a:srgbClr val="000000">
                <a:alpha val="10999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zh-CN" altLang="en-US" sz="1600" kern="0" dirty="0">
                <a:solidFill>
                  <a:srgbClr val="FFFFFF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添加三个节点，调整一次</a:t>
            </a:r>
            <a:endParaRPr kumimoji="0" lang="zh-CN" altLang="en-US" sz="160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74C4BBEE-73CE-BB16-9924-F5A29859B262}"/>
              </a:ext>
            </a:extLst>
          </p:cNvPr>
          <p:cNvGrpSpPr/>
          <p:nvPr/>
        </p:nvGrpSpPr>
        <p:grpSpPr>
          <a:xfrm>
            <a:off x="3652936" y="5847485"/>
            <a:ext cx="3169701" cy="594556"/>
            <a:chOff x="3353158" y="5731266"/>
            <a:chExt cx="169016" cy="594560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04054E05-8589-8788-597A-F8F80913D5AC}"/>
                </a:ext>
              </a:extLst>
            </p:cNvPr>
            <p:cNvGrpSpPr/>
            <p:nvPr/>
          </p:nvGrpSpPr>
          <p:grpSpPr>
            <a:xfrm>
              <a:off x="3353158" y="5731266"/>
              <a:ext cx="169016" cy="594560"/>
              <a:chOff x="4304044" y="1286668"/>
              <a:chExt cx="247003" cy="2757793"/>
            </a:xfrm>
            <a:effectLst>
              <a:outerShdw blurRad="381000" dist="2540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36" name="圆角矩形 28">
                <a:extLst>
                  <a:ext uri="{FF2B5EF4-FFF2-40B4-BE49-F238E27FC236}">
                    <a16:creationId xmlns:a16="http://schemas.microsoft.com/office/drawing/2014/main" id="{5CB10E8E-338F-5B52-49A9-9F7B11902781}"/>
                  </a:ext>
                </a:extLst>
              </p:cNvPr>
              <p:cNvSpPr/>
              <p:nvPr/>
            </p:nvSpPr>
            <p:spPr>
              <a:xfrm>
                <a:off x="4304044" y="1286668"/>
                <a:ext cx="247003" cy="2757793"/>
              </a:xfrm>
              <a:prstGeom prst="roundRect">
                <a:avLst/>
              </a:prstGeom>
              <a:gradFill>
                <a:gsLst>
                  <a:gs pos="62000">
                    <a:sysClr val="window" lastClr="FFFFFF">
                      <a:lumMod val="95000"/>
                    </a:sysClr>
                  </a:gs>
                  <a:gs pos="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  <a:gs pos="0">
                    <a:sysClr val="window" lastClr="FFFFFF"/>
                  </a:gs>
                </a:gsLst>
                <a:lin ang="81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>
                  <a:defRPr/>
                </a:pPr>
                <a:endParaRPr lang="zh-CN" altLang="en-US" sz="1995" kern="0">
                  <a:solidFill>
                    <a:sysClr val="window" lastClr="FFFFFF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37" name="圆角矩形 29">
                <a:extLst>
                  <a:ext uri="{FF2B5EF4-FFF2-40B4-BE49-F238E27FC236}">
                    <a16:creationId xmlns:a16="http://schemas.microsoft.com/office/drawing/2014/main" id="{A49CF8B1-8DB1-0074-0C62-973FBAD6FB25}"/>
                  </a:ext>
                </a:extLst>
              </p:cNvPr>
              <p:cNvSpPr/>
              <p:nvPr/>
            </p:nvSpPr>
            <p:spPr>
              <a:xfrm>
                <a:off x="4304044" y="1286668"/>
                <a:ext cx="247003" cy="2757793"/>
              </a:xfrm>
              <a:prstGeom prst="roundRect">
                <a:avLst/>
              </a:prstGeom>
              <a:gradFill>
                <a:gsLst>
                  <a:gs pos="42000">
                    <a:srgbClr val="F0F0F0"/>
                  </a:gs>
                  <a:gs pos="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  <a:gs pos="0">
                    <a:sysClr val="window" lastClr="FFFFFF"/>
                  </a:gs>
                </a:gsLst>
                <a:lin ang="189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>
                  <a:defRPr/>
                </a:pPr>
                <a:endParaRPr lang="zh-CN" altLang="en-US" sz="1995" kern="0">
                  <a:solidFill>
                    <a:sysClr val="window" lastClr="FFFFFF"/>
                  </a:solidFill>
                  <a:latin typeface="Arial"/>
                  <a:ea typeface="微软雅黑"/>
                </a:endParaRPr>
              </a:p>
            </p:txBody>
          </p:sp>
        </p:grpSp>
        <p:sp>
          <p:nvSpPr>
            <p:cNvPr id="6" name="TextBox 12">
              <a:extLst>
                <a:ext uri="{FF2B5EF4-FFF2-40B4-BE49-F238E27FC236}">
                  <a16:creationId xmlns:a16="http://schemas.microsoft.com/office/drawing/2014/main" id="{04E1521F-12FC-9569-D4CA-1506F23B5A2E}"/>
                </a:ext>
              </a:extLst>
            </p:cNvPr>
            <p:cNvSpPr txBox="1"/>
            <p:nvPr/>
          </p:nvSpPr>
          <p:spPr>
            <a:xfrm>
              <a:off x="3363535" y="5868850"/>
              <a:ext cx="151006" cy="338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>
                  <a:solidFill>
                    <a:srgbClr val="C00000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规则</a:t>
              </a:r>
              <a:r>
                <a:rPr lang="en-US" altLang="zh-CN" sz="1600" b="1" dirty="0">
                  <a:solidFill>
                    <a:srgbClr val="C00000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2</a:t>
              </a:r>
              <a:r>
                <a:rPr lang="zh-CN" altLang="en-US" sz="1600" b="1" dirty="0">
                  <a:solidFill>
                    <a:srgbClr val="C00000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：</a:t>
              </a:r>
              <a:r>
                <a:rPr lang="zh-CN" altLang="en-US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根节点必须是黑色的</a:t>
              </a:r>
              <a:endParaRPr lang="en-US" altLang="zh-CN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9CD38E06-6071-62BA-E681-F77DE4361C18}"/>
              </a:ext>
            </a:extLst>
          </p:cNvPr>
          <p:cNvGrpSpPr/>
          <p:nvPr/>
        </p:nvGrpSpPr>
        <p:grpSpPr>
          <a:xfrm>
            <a:off x="3499481" y="-1729456"/>
            <a:ext cx="5050164" cy="594556"/>
            <a:chOff x="3353164" y="5731266"/>
            <a:chExt cx="397200" cy="594560"/>
          </a:xfrm>
        </p:grpSpPr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31D183C1-AFF8-FCCD-ADDA-3DB5E5CC5591}"/>
                </a:ext>
              </a:extLst>
            </p:cNvPr>
            <p:cNvGrpSpPr/>
            <p:nvPr/>
          </p:nvGrpSpPr>
          <p:grpSpPr>
            <a:xfrm>
              <a:off x="3353164" y="5731266"/>
              <a:ext cx="397200" cy="594560"/>
              <a:chOff x="4304044" y="1286668"/>
              <a:chExt cx="580474" cy="2757793"/>
            </a:xfrm>
            <a:effectLst>
              <a:outerShdw blurRad="381000" dist="2540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31" name="圆角矩形 28">
                <a:extLst>
                  <a:ext uri="{FF2B5EF4-FFF2-40B4-BE49-F238E27FC236}">
                    <a16:creationId xmlns:a16="http://schemas.microsoft.com/office/drawing/2014/main" id="{C828EEBF-5E12-F3E6-A1FD-FB2B4426874C}"/>
                  </a:ext>
                </a:extLst>
              </p:cNvPr>
              <p:cNvSpPr/>
              <p:nvPr/>
            </p:nvSpPr>
            <p:spPr>
              <a:xfrm>
                <a:off x="4304044" y="1286668"/>
                <a:ext cx="580474" cy="2757793"/>
              </a:xfrm>
              <a:prstGeom prst="roundRect">
                <a:avLst/>
              </a:prstGeom>
              <a:gradFill>
                <a:gsLst>
                  <a:gs pos="62000">
                    <a:sysClr val="window" lastClr="FFFFFF">
                      <a:lumMod val="95000"/>
                    </a:sysClr>
                  </a:gs>
                  <a:gs pos="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  <a:gs pos="0">
                    <a:sysClr val="window" lastClr="FFFFFF"/>
                  </a:gs>
                </a:gsLst>
                <a:lin ang="81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>
                  <a:defRPr/>
                </a:pPr>
                <a:endParaRPr lang="zh-CN" altLang="en-US" sz="1995" kern="0">
                  <a:solidFill>
                    <a:sysClr val="window" lastClr="FFFFFF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38" name="圆角矩形 29">
                <a:extLst>
                  <a:ext uri="{FF2B5EF4-FFF2-40B4-BE49-F238E27FC236}">
                    <a16:creationId xmlns:a16="http://schemas.microsoft.com/office/drawing/2014/main" id="{CBE5449F-E5AE-2DBC-7840-74DE8BF1F6DB}"/>
                  </a:ext>
                </a:extLst>
              </p:cNvPr>
              <p:cNvSpPr/>
              <p:nvPr/>
            </p:nvSpPr>
            <p:spPr>
              <a:xfrm>
                <a:off x="4304044" y="1286668"/>
                <a:ext cx="580474" cy="2757793"/>
              </a:xfrm>
              <a:prstGeom prst="roundRect">
                <a:avLst/>
              </a:prstGeom>
              <a:gradFill>
                <a:gsLst>
                  <a:gs pos="42000">
                    <a:srgbClr val="F0F0F0"/>
                  </a:gs>
                  <a:gs pos="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  <a:gs pos="0">
                    <a:sysClr val="window" lastClr="FFFFFF"/>
                  </a:gs>
                </a:gsLst>
                <a:lin ang="189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>
                  <a:defRPr/>
                </a:pPr>
                <a:endParaRPr lang="zh-CN" altLang="en-US" sz="1995" kern="0">
                  <a:solidFill>
                    <a:sysClr val="window" lastClr="FFFFFF"/>
                  </a:solidFill>
                  <a:latin typeface="Arial"/>
                  <a:ea typeface="微软雅黑"/>
                </a:endParaRPr>
              </a:p>
            </p:txBody>
          </p:sp>
        </p:grpSp>
        <p:sp>
          <p:nvSpPr>
            <p:cNvPr id="29" name="TextBox 12">
              <a:extLst>
                <a:ext uri="{FF2B5EF4-FFF2-40B4-BE49-F238E27FC236}">
                  <a16:creationId xmlns:a16="http://schemas.microsoft.com/office/drawing/2014/main" id="{E49030CE-2102-0F4C-A6B3-D1C0D85595AC}"/>
                </a:ext>
              </a:extLst>
            </p:cNvPr>
            <p:cNvSpPr txBox="1"/>
            <p:nvPr/>
          </p:nvSpPr>
          <p:spPr>
            <a:xfrm>
              <a:off x="3367764" y="5845715"/>
              <a:ext cx="374360" cy="3693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srgbClr val="C00000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默认颜色：</a:t>
              </a:r>
              <a:r>
                <a:rPr lang="zh-CN" altLang="en-US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添加节点默认是红色的（效率高）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995309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4.72222E-6 -8.64198E-7 L -0.2283 0.19938 " pathEditMode="relative" rAng="0" ptsTypes="AA">
                                          <p:cBhvr>
                                            <p:cTn id="6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1424" y="9969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8" presetID="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1" presetID="1" presetClass="exit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4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6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2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9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1" presetID="1" presetClass="entr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3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5" fill="hold">
                          <p:stCondLst>
                            <p:cond delay="indefinite"/>
                          </p:stCondLst>
                          <p:childTnLst>
                            <p:par>
                              <p:cTn id="2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7" presetID="2" presetClass="entr" presetSubtype="4" fill="hold" nodeType="clickEffect" p14:presetBounceEnd="42857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857">
                                          <p:cBhvr additive="base">
                                            <p:cTn id="29" dur="7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857">
                                          <p:cBhvr additive="base">
                                            <p:cTn id="30" dur="7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1" fill="hold">
                          <p:stCondLst>
                            <p:cond delay="indefinite"/>
                          </p:stCondLst>
                          <p:childTnLst>
                            <p:par>
                              <p:cTn id="3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3" presetID="1" presetClass="exit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5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7" fill="hold">
                          <p:stCondLst>
                            <p:cond delay="indefinite"/>
                          </p:stCondLst>
                          <p:childTnLst>
                            <p:par>
                              <p:cTn id="3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9" presetID="42" presetClass="path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1.94444E-6 -8.64198E-7 L -0.27257 0.19938 " pathEditMode="relative" rAng="0" ptsTypes="AA">
                                          <p:cBhvr>
                                            <p:cTn id="40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3628" y="9969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1" fill="hold">
                          <p:stCondLst>
                            <p:cond delay="indefinite"/>
                          </p:stCondLst>
                          <p:childTnLst>
                            <p:par>
                              <p:cTn id="4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3" presetID="21" presetClass="entr" presetSubtype="2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2)">
                                          <p:cBhvr>
                                            <p:cTn id="45" dur="10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6" fill="hold">
                          <p:stCondLst>
                            <p:cond delay="indefinite"/>
                          </p:stCondLst>
                          <p:childTnLst>
                            <p:par>
                              <p:cTn id="4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8" presetID="1" presetClass="exit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0" presetID="42" presetClass="path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5E-6 -2.59259E-6 L -0.08143 0.1034 " pathEditMode="relative" rAng="0" ptsTypes="AA">
                                          <p:cBhvr>
                                            <p:cTn id="51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4080" y="5154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2" presetID="2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54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5" presetID="42" presetClass="pat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27257 0.19939 L -0.42725 0.32006 " pathEditMode="relative" rAng="0" ptsTypes="AA">
                                          <p:cBhvr>
                                            <p:cTn id="56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7743" y="6049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7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58" presetID="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0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61" presetID="1" presetClass="exit" presetSubtype="0" fill="hold" grpId="2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3" presetID="2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65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8" fill="hold">
                          <p:stCondLst>
                            <p:cond delay="indefinite"/>
                          </p:stCondLst>
                          <p:childTnLst>
                            <p:par>
                              <p:cTn id="6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0" presetID="22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72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3" presetID="2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75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6" fill="hold">
                          <p:stCondLst>
                            <p:cond delay="indefinite"/>
                          </p:stCondLst>
                          <p:childTnLst>
                            <p:par>
                              <p:cTn id="7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8" presetID="1" presetClass="exit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0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2" fill="hold">
                          <p:stCondLst>
                            <p:cond delay="indefinite"/>
                          </p:stCondLst>
                          <p:childTnLst>
                            <p:par>
                              <p:cTn id="8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4" presetID="42" presetClass="path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5E-6 -8.64198E-7 L -0.39532 0.19938 " pathEditMode="relative" rAng="0" ptsTypes="AA">
                                          <p:cBhvr>
                                            <p:cTn id="85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9740" y="9753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6" fill="hold">
                          <p:stCondLst>
                            <p:cond delay="indefinite"/>
                          </p:stCondLst>
                          <p:childTnLst>
                            <p:par>
                              <p:cTn id="8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8" presetID="21" presetClass="entr" presetSubtype="2" fill="hold" grpId="2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2)">
                                          <p:cBhvr>
                                            <p:cTn id="90" dur="10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1" fill="hold">
                          <p:stCondLst>
                            <p:cond delay="indefinite"/>
                          </p:stCondLst>
                          <p:childTnLst>
                            <p:par>
                              <p:cTn id="9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3" presetID="1" presetClass="exit" presetSubtype="0" fill="hold" grpId="3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5" presetID="2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97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8" presetID="42" presetClass="pat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2.77778E-7 -2.59259E-6 L 0.08073 0.10618 " pathEditMode="relative" rAng="0" ptsTypes="AA">
                                          <p:cBhvr>
                                            <p:cTn id="99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028" y="530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00" presetID="42" presetClass="pat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39531 0.19938 L -0.40504 0.32006 " pathEditMode="relative" rAng="0" ptsTypes="AA">
                                          <p:cBhvr>
                                            <p:cTn id="101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625" y="6235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2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03" presetID="1" presetClass="exit" presetSubtype="0" fill="hold" grpId="2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5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06" presetID="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8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09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11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2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13" presetID="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15" fill="hold">
                          <p:stCondLst>
                            <p:cond delay="indefinite"/>
                          </p:stCondLst>
                          <p:childTnLst>
                            <p:par>
                              <p:cTn id="11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7" presetID="22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19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0" presetID="2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22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23" fill="hold">
                          <p:stCondLst>
                            <p:cond delay="indefinite"/>
                          </p:stCondLst>
                          <p:childTnLst>
                            <p:par>
                              <p:cTn id="12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25" presetID="2" presetClass="entr" presetSubtype="2" fill="hold" grpId="0" nodeType="clickEffect" p14:presetBounceEnd="42857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857">
                                          <p:cBhvr additive="base">
                                            <p:cTn id="127" dur="7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857">
                                          <p:cBhvr additive="base">
                                            <p:cTn id="128" dur="7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 animBg="1"/>
          <p:bldP spid="7" grpId="1" animBg="1"/>
          <p:bldP spid="8" grpId="0" animBg="1"/>
          <p:bldP spid="8" grpId="1" animBg="1"/>
          <p:bldP spid="8" grpId="2" animBg="1"/>
          <p:bldP spid="13" grpId="0" animBg="1"/>
          <p:bldP spid="13" grpId="1" animBg="1"/>
          <p:bldP spid="13" grpId="2" animBg="1"/>
          <p:bldP spid="14" grpId="0" animBg="1"/>
          <p:bldP spid="14" grpId="1" animBg="1"/>
          <p:bldP spid="17" grpId="0" animBg="1"/>
          <p:bldP spid="17" grpId="1" animBg="1"/>
          <p:bldP spid="18" grpId="0" animBg="1"/>
          <p:bldP spid="18" grpId="1" animBg="1"/>
          <p:bldP spid="19" grpId="0" animBg="1"/>
          <p:bldP spid="19" grpId="1" animBg="1"/>
          <p:bldP spid="19" grpId="2" animBg="1"/>
          <p:bldP spid="19" grpId="3" animBg="1"/>
          <p:bldP spid="21" grpId="0" animBg="1"/>
          <p:bldP spid="26" grpId="0" animBg="1"/>
          <p:bldP spid="30" grpId="0" animBg="1"/>
          <p:bldP spid="32" grpId="0" animBg="1"/>
          <p:bldP spid="35" grpId="0" animBg="1"/>
          <p:bldP spid="3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4.72222E-6 -8.64198E-7 L -0.2283 0.19938 " pathEditMode="relative" rAng="0" ptsTypes="AA">
                                          <p:cBhvr>
                                            <p:cTn id="6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1424" y="9969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8" presetID="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1" presetID="1" presetClass="exit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4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6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2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9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1" presetID="1" presetClass="entr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3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5" fill="hold">
                          <p:stCondLst>
                            <p:cond delay="indefinite"/>
                          </p:stCondLst>
                          <p:childTnLst>
                            <p:par>
                              <p:cTn id="2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7" presetID="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7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7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1" fill="hold">
                          <p:stCondLst>
                            <p:cond delay="indefinite"/>
                          </p:stCondLst>
                          <p:childTnLst>
                            <p:par>
                              <p:cTn id="3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3" presetID="1" presetClass="exit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5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7" fill="hold">
                          <p:stCondLst>
                            <p:cond delay="indefinite"/>
                          </p:stCondLst>
                          <p:childTnLst>
                            <p:par>
                              <p:cTn id="3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9" presetID="42" presetClass="path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1.94444E-6 -8.64198E-7 L -0.27257 0.19938 " pathEditMode="relative" rAng="0" ptsTypes="AA">
                                          <p:cBhvr>
                                            <p:cTn id="40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3628" y="9969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1" fill="hold">
                          <p:stCondLst>
                            <p:cond delay="indefinite"/>
                          </p:stCondLst>
                          <p:childTnLst>
                            <p:par>
                              <p:cTn id="4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3" presetID="21" presetClass="entr" presetSubtype="2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2)">
                                          <p:cBhvr>
                                            <p:cTn id="45" dur="10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6" fill="hold">
                          <p:stCondLst>
                            <p:cond delay="indefinite"/>
                          </p:stCondLst>
                          <p:childTnLst>
                            <p:par>
                              <p:cTn id="4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8" presetID="1" presetClass="exit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0" presetID="42" presetClass="path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5E-6 -2.59259E-6 L -0.08143 0.1034 " pathEditMode="relative" rAng="0" ptsTypes="AA">
                                          <p:cBhvr>
                                            <p:cTn id="51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4080" y="5154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2" presetID="2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54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5" presetID="42" presetClass="pat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27257 0.19939 L -0.42725 0.32006 " pathEditMode="relative" rAng="0" ptsTypes="AA">
                                          <p:cBhvr>
                                            <p:cTn id="56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7743" y="6049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7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58" presetID="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0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61" presetID="1" presetClass="exit" presetSubtype="0" fill="hold" grpId="2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3" presetID="2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65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8" fill="hold">
                          <p:stCondLst>
                            <p:cond delay="indefinite"/>
                          </p:stCondLst>
                          <p:childTnLst>
                            <p:par>
                              <p:cTn id="6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0" presetID="22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72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3" presetID="2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75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6" fill="hold">
                          <p:stCondLst>
                            <p:cond delay="indefinite"/>
                          </p:stCondLst>
                          <p:childTnLst>
                            <p:par>
                              <p:cTn id="7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8" presetID="1" presetClass="exit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0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2" fill="hold">
                          <p:stCondLst>
                            <p:cond delay="indefinite"/>
                          </p:stCondLst>
                          <p:childTnLst>
                            <p:par>
                              <p:cTn id="8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4" presetID="42" presetClass="path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5E-6 -8.64198E-7 L -0.39532 0.19938 " pathEditMode="relative" rAng="0" ptsTypes="AA">
                                          <p:cBhvr>
                                            <p:cTn id="85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9740" y="9753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6" fill="hold">
                          <p:stCondLst>
                            <p:cond delay="indefinite"/>
                          </p:stCondLst>
                          <p:childTnLst>
                            <p:par>
                              <p:cTn id="8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8" presetID="21" presetClass="entr" presetSubtype="2" fill="hold" grpId="2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2)">
                                          <p:cBhvr>
                                            <p:cTn id="90" dur="10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1" fill="hold">
                          <p:stCondLst>
                            <p:cond delay="indefinite"/>
                          </p:stCondLst>
                          <p:childTnLst>
                            <p:par>
                              <p:cTn id="9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3" presetID="1" presetClass="exit" presetSubtype="0" fill="hold" grpId="3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5" presetID="2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97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8" presetID="42" presetClass="pat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2.77778E-7 -2.59259E-6 L 0.08073 0.10618 " pathEditMode="relative" rAng="0" ptsTypes="AA">
                                          <p:cBhvr>
                                            <p:cTn id="99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028" y="530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00" presetID="42" presetClass="pat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39531 0.19938 L -0.40504 0.32006 " pathEditMode="relative" rAng="0" ptsTypes="AA">
                                          <p:cBhvr>
                                            <p:cTn id="101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625" y="6235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2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03" presetID="1" presetClass="exit" presetSubtype="0" fill="hold" grpId="2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5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06" presetID="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8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09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11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2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13" presetID="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15" fill="hold">
                          <p:stCondLst>
                            <p:cond delay="indefinite"/>
                          </p:stCondLst>
                          <p:childTnLst>
                            <p:par>
                              <p:cTn id="11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7" presetID="22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19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0" presetID="2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22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23" fill="hold">
                          <p:stCondLst>
                            <p:cond delay="indefinite"/>
                          </p:stCondLst>
                          <p:childTnLst>
                            <p:par>
                              <p:cTn id="12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25" presetID="2" presetClass="entr" presetSubtype="2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7" dur="7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8" dur="7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 animBg="1"/>
          <p:bldP spid="7" grpId="1" animBg="1"/>
          <p:bldP spid="8" grpId="0" animBg="1"/>
          <p:bldP spid="8" grpId="1" animBg="1"/>
          <p:bldP spid="8" grpId="2" animBg="1"/>
          <p:bldP spid="13" grpId="0" animBg="1"/>
          <p:bldP spid="13" grpId="1" animBg="1"/>
          <p:bldP spid="13" grpId="2" animBg="1"/>
          <p:bldP spid="14" grpId="0" animBg="1"/>
          <p:bldP spid="14" grpId="1" animBg="1"/>
          <p:bldP spid="17" grpId="0" animBg="1"/>
          <p:bldP spid="17" grpId="1" animBg="1"/>
          <p:bldP spid="18" grpId="0" animBg="1"/>
          <p:bldP spid="18" grpId="1" animBg="1"/>
          <p:bldP spid="19" grpId="0" animBg="1"/>
          <p:bldP spid="19" grpId="1" animBg="1"/>
          <p:bldP spid="19" grpId="2" animBg="1"/>
          <p:bldP spid="19" grpId="3" animBg="1"/>
          <p:bldP spid="21" grpId="0" animBg="1"/>
          <p:bldP spid="26" grpId="0" animBg="1"/>
          <p:bldP spid="30" grpId="0" animBg="1"/>
          <p:bldP spid="32" grpId="0" animBg="1"/>
          <p:bldP spid="35" grpId="0" animBg="1"/>
          <p:bldP spid="3" grpId="0" animBg="1"/>
        </p:bldLst>
      </p:timing>
    </mc:Fallback>
  </mc:AlternateContent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!!!泛型类">
            <a:extLst>
              <a:ext uri="{FF2B5EF4-FFF2-40B4-BE49-F238E27FC236}">
                <a16:creationId xmlns:a16="http://schemas.microsoft.com/office/drawing/2014/main" id="{8FE8EDD8-9C7B-3B8F-3A71-820DCC701D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880" y="1002232"/>
            <a:ext cx="2089470" cy="517190"/>
          </a:xfrm>
        </p:spPr>
        <p:txBody>
          <a:bodyPr/>
          <a:lstStyle/>
          <a:p>
            <a:r>
              <a:rPr lang="zh-CN" altLang="en-US" dirty="0"/>
              <a:t>数据结构（</a:t>
            </a:r>
          </a:p>
        </p:txBody>
      </p:sp>
      <p:sp>
        <p:nvSpPr>
          <p:cNvPr id="10" name="!!!泛型类">
            <a:extLst>
              <a:ext uri="{FF2B5EF4-FFF2-40B4-BE49-F238E27FC236}">
                <a16:creationId xmlns:a16="http://schemas.microsoft.com/office/drawing/2014/main" id="{7F462DC3-EF9A-F816-FE35-1083EFDB4E8D}"/>
              </a:ext>
            </a:extLst>
          </p:cNvPr>
          <p:cNvSpPr txBox="1">
            <a:spLocks/>
          </p:cNvSpPr>
          <p:nvPr/>
        </p:nvSpPr>
        <p:spPr>
          <a:xfrm>
            <a:off x="2508090" y="1002232"/>
            <a:ext cx="565470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树</a:t>
            </a:r>
          </a:p>
        </p:txBody>
      </p:sp>
      <p:sp>
        <p:nvSpPr>
          <p:cNvPr id="11" name="!!!泛型类">
            <a:extLst>
              <a:ext uri="{FF2B5EF4-FFF2-40B4-BE49-F238E27FC236}">
                <a16:creationId xmlns:a16="http://schemas.microsoft.com/office/drawing/2014/main" id="{1B3319AD-B226-0B4B-24A8-AB6A77F2C721}"/>
              </a:ext>
            </a:extLst>
          </p:cNvPr>
          <p:cNvSpPr txBox="1">
            <a:spLocks/>
          </p:cNvSpPr>
          <p:nvPr/>
        </p:nvSpPr>
        <p:spPr>
          <a:xfrm>
            <a:off x="2790825" y="1002232"/>
            <a:ext cx="322882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）</a:t>
            </a:r>
          </a:p>
        </p:txBody>
      </p:sp>
      <p:sp>
        <p:nvSpPr>
          <p:cNvPr id="12" name="!!!泛型类">
            <a:extLst>
              <a:ext uri="{FF2B5EF4-FFF2-40B4-BE49-F238E27FC236}">
                <a16:creationId xmlns:a16="http://schemas.microsoft.com/office/drawing/2014/main" id="{108031E9-A85B-B5E6-9026-EC2D059E3EAE}"/>
              </a:ext>
            </a:extLst>
          </p:cNvPr>
          <p:cNvSpPr txBox="1">
            <a:spLocks/>
          </p:cNvSpPr>
          <p:nvPr/>
        </p:nvSpPr>
        <p:spPr>
          <a:xfrm>
            <a:off x="1995422" y="1002232"/>
            <a:ext cx="693612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红黑</a:t>
            </a: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D5FBCB67-5115-0ECB-A751-31855A7754B3}"/>
              </a:ext>
            </a:extLst>
          </p:cNvPr>
          <p:cNvSpPr/>
          <p:nvPr/>
        </p:nvSpPr>
        <p:spPr>
          <a:xfrm>
            <a:off x="3998384" y="9836148"/>
            <a:ext cx="719667" cy="719667"/>
          </a:xfrm>
          <a:prstGeom prst="ellipse">
            <a:avLst/>
          </a:prstGeom>
          <a:solidFill>
            <a:srgbClr val="DE1E27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8681C54C-D7E6-19BD-AA81-AC2EFE5541CF}"/>
              </a:ext>
            </a:extLst>
          </p:cNvPr>
          <p:cNvSpPr/>
          <p:nvPr/>
        </p:nvSpPr>
        <p:spPr>
          <a:xfrm>
            <a:off x="4544484" y="10065960"/>
            <a:ext cx="719667" cy="719667"/>
          </a:xfrm>
          <a:prstGeom prst="ellipse">
            <a:avLst/>
          </a:prstGeom>
          <a:solidFill>
            <a:srgbClr val="DE1E27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18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5924D2BC-5CBB-89C1-B344-A2C67C168FAE}"/>
              </a:ext>
            </a:extLst>
          </p:cNvPr>
          <p:cNvSpPr/>
          <p:nvPr/>
        </p:nvSpPr>
        <p:spPr>
          <a:xfrm>
            <a:off x="6040967" y="10065960"/>
            <a:ext cx="719667" cy="719667"/>
          </a:xfrm>
          <a:prstGeom prst="ellipse">
            <a:avLst/>
          </a:prstGeom>
          <a:solidFill>
            <a:srgbClr val="DE1E27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23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A81673A2-17A6-7B88-B96A-9735A4F4A369}"/>
              </a:ext>
            </a:extLst>
          </p:cNvPr>
          <p:cNvSpPr/>
          <p:nvPr/>
        </p:nvSpPr>
        <p:spPr>
          <a:xfrm>
            <a:off x="4847167" y="9033027"/>
            <a:ext cx="719667" cy="721783"/>
          </a:xfrm>
          <a:prstGeom prst="ellipse">
            <a:avLst/>
          </a:prstGeom>
          <a:solidFill>
            <a:srgbClr val="DE1E27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6A91460D-0BD3-1CA1-4A35-691C71FCC478}"/>
              </a:ext>
            </a:extLst>
          </p:cNvPr>
          <p:cNvCxnSpPr>
            <a:stCxn id="14" idx="3"/>
          </p:cNvCxnSpPr>
          <p:nvPr/>
        </p:nvCxnSpPr>
        <p:spPr>
          <a:xfrm flipH="1">
            <a:off x="4559301" y="9648976"/>
            <a:ext cx="393700" cy="302684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54FE8F14-9CAC-C294-19DA-A573F635DB4E}"/>
              </a:ext>
            </a:extLst>
          </p:cNvPr>
          <p:cNvCxnSpPr/>
          <p:nvPr/>
        </p:nvCxnSpPr>
        <p:spPr>
          <a:xfrm>
            <a:off x="5463118" y="9648976"/>
            <a:ext cx="393700" cy="302684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椭圆 16">
            <a:extLst>
              <a:ext uri="{FF2B5EF4-FFF2-40B4-BE49-F238E27FC236}">
                <a16:creationId xmlns:a16="http://schemas.microsoft.com/office/drawing/2014/main" id="{D0D34153-0CBD-DC9C-5D90-FA5FBBA587D3}"/>
              </a:ext>
            </a:extLst>
          </p:cNvPr>
          <p:cNvSpPr/>
          <p:nvPr/>
        </p:nvSpPr>
        <p:spPr>
          <a:xfrm>
            <a:off x="3945467" y="9843709"/>
            <a:ext cx="719667" cy="719667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Nil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856867FD-44C0-E95E-3EE7-249FE09B51BC}"/>
              </a:ext>
            </a:extLst>
          </p:cNvPr>
          <p:cNvSpPr/>
          <p:nvPr/>
        </p:nvSpPr>
        <p:spPr>
          <a:xfrm>
            <a:off x="5712884" y="9843709"/>
            <a:ext cx="719667" cy="719667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Nil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E7363F17-1E0A-CBD8-3639-633E21A2E8EC}"/>
              </a:ext>
            </a:extLst>
          </p:cNvPr>
          <p:cNvSpPr/>
          <p:nvPr/>
        </p:nvSpPr>
        <p:spPr>
          <a:xfrm>
            <a:off x="4343401" y="8971642"/>
            <a:ext cx="2597151" cy="846667"/>
          </a:xfrm>
          <a:prstGeom prst="ellipse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/>
          </a:p>
        </p:txBody>
      </p: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0BDA9CE0-427A-CA59-8900-2FFA7001B1EF}"/>
              </a:ext>
            </a:extLst>
          </p:cNvPr>
          <p:cNvCxnSpPr/>
          <p:nvPr/>
        </p:nvCxnSpPr>
        <p:spPr>
          <a:xfrm flipH="1">
            <a:off x="3608918" y="10410975"/>
            <a:ext cx="393700" cy="30480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椭圆 20">
            <a:extLst>
              <a:ext uri="{FF2B5EF4-FFF2-40B4-BE49-F238E27FC236}">
                <a16:creationId xmlns:a16="http://schemas.microsoft.com/office/drawing/2014/main" id="{AF7AB388-13B2-A880-1ACA-E5D5FE236C44}"/>
              </a:ext>
            </a:extLst>
          </p:cNvPr>
          <p:cNvSpPr/>
          <p:nvPr/>
        </p:nvSpPr>
        <p:spPr>
          <a:xfrm>
            <a:off x="3945467" y="9845826"/>
            <a:ext cx="719667" cy="719667"/>
          </a:xfrm>
          <a:prstGeom prst="ellipse">
            <a:avLst/>
          </a:prstGeom>
          <a:solidFill>
            <a:srgbClr val="DE1E27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18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EF747F65-9FBE-9211-65A5-2E8237A64F86}"/>
              </a:ext>
            </a:extLst>
          </p:cNvPr>
          <p:cNvCxnSpPr>
            <a:stCxn id="19" idx="1"/>
          </p:cNvCxnSpPr>
          <p:nvPr/>
        </p:nvCxnSpPr>
        <p:spPr>
          <a:xfrm flipH="1">
            <a:off x="3083984" y="9096526"/>
            <a:ext cx="1640416" cy="1312333"/>
          </a:xfrm>
          <a:prstGeom prst="line">
            <a:avLst/>
          </a:prstGeom>
          <a:ln w="25400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3E8950EF-3065-DBD1-BD6E-A03BECC053B9}"/>
              </a:ext>
            </a:extLst>
          </p:cNvPr>
          <p:cNvCxnSpPr/>
          <p:nvPr/>
        </p:nvCxnSpPr>
        <p:spPr>
          <a:xfrm>
            <a:off x="5634567" y="9058427"/>
            <a:ext cx="1013884" cy="893233"/>
          </a:xfrm>
          <a:prstGeom prst="line">
            <a:avLst/>
          </a:prstGeom>
          <a:ln w="25400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179C3E89-6724-BF91-AC7C-BACB9125B1B9}"/>
              </a:ext>
            </a:extLst>
          </p:cNvPr>
          <p:cNvCxnSpPr/>
          <p:nvPr/>
        </p:nvCxnSpPr>
        <p:spPr>
          <a:xfrm>
            <a:off x="6400801" y="10408859"/>
            <a:ext cx="393700" cy="30480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椭圆 25">
            <a:extLst>
              <a:ext uri="{FF2B5EF4-FFF2-40B4-BE49-F238E27FC236}">
                <a16:creationId xmlns:a16="http://schemas.microsoft.com/office/drawing/2014/main" id="{172A6797-CB45-40D6-6EDF-6F594B0F8B46}"/>
              </a:ext>
            </a:extLst>
          </p:cNvPr>
          <p:cNvSpPr/>
          <p:nvPr/>
        </p:nvSpPr>
        <p:spPr>
          <a:xfrm>
            <a:off x="5712884" y="9845826"/>
            <a:ext cx="719667" cy="719667"/>
          </a:xfrm>
          <a:prstGeom prst="ellipse">
            <a:avLst/>
          </a:prstGeom>
          <a:solidFill>
            <a:srgbClr val="DE1E27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23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1F1A6408-D58A-A1F4-7A55-FFA0986E8A01}"/>
              </a:ext>
            </a:extLst>
          </p:cNvPr>
          <p:cNvCxnSpPr/>
          <p:nvPr/>
        </p:nvCxnSpPr>
        <p:spPr>
          <a:xfrm flipH="1">
            <a:off x="3077633" y="9088060"/>
            <a:ext cx="1661584" cy="1333500"/>
          </a:xfrm>
          <a:prstGeom prst="line">
            <a:avLst/>
          </a:prstGeom>
          <a:ln w="25400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5622A1AA-60D9-A831-DA9F-62241DF8E5A5}"/>
              </a:ext>
            </a:extLst>
          </p:cNvPr>
          <p:cNvCxnSpPr/>
          <p:nvPr/>
        </p:nvCxnSpPr>
        <p:spPr>
          <a:xfrm>
            <a:off x="5670551" y="9088060"/>
            <a:ext cx="1989667" cy="1758949"/>
          </a:xfrm>
          <a:prstGeom prst="line">
            <a:avLst/>
          </a:prstGeom>
          <a:ln w="25400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椭圆 29">
            <a:extLst>
              <a:ext uri="{FF2B5EF4-FFF2-40B4-BE49-F238E27FC236}">
                <a16:creationId xmlns:a16="http://schemas.microsoft.com/office/drawing/2014/main" id="{172C1327-7601-4882-447E-0FB6F27D0396}"/>
              </a:ext>
            </a:extLst>
          </p:cNvPr>
          <p:cNvSpPr/>
          <p:nvPr/>
        </p:nvSpPr>
        <p:spPr>
          <a:xfrm>
            <a:off x="4845051" y="9033027"/>
            <a:ext cx="719667" cy="721783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椭圆 31">
            <a:extLst>
              <a:ext uri="{FF2B5EF4-FFF2-40B4-BE49-F238E27FC236}">
                <a16:creationId xmlns:a16="http://schemas.microsoft.com/office/drawing/2014/main" id="{3B2069A5-CD5E-3A18-6B53-8445283E24CE}"/>
              </a:ext>
            </a:extLst>
          </p:cNvPr>
          <p:cNvSpPr/>
          <p:nvPr/>
        </p:nvSpPr>
        <p:spPr>
          <a:xfrm>
            <a:off x="5350933" y="10679793"/>
            <a:ext cx="721784" cy="719667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Nil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45AA628A-2C38-C6FA-6439-94F1B08D7B22}"/>
              </a:ext>
            </a:extLst>
          </p:cNvPr>
          <p:cNvCxnSpPr>
            <a:endCxn id="32" idx="0"/>
          </p:cNvCxnSpPr>
          <p:nvPr/>
        </p:nvCxnSpPr>
        <p:spPr>
          <a:xfrm flipH="1">
            <a:off x="5712885" y="10457542"/>
            <a:ext cx="103716" cy="222251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FA1B3C46-C611-7880-6892-DBD4A9EB3661}"/>
              </a:ext>
            </a:extLst>
          </p:cNvPr>
          <p:cNvCxnSpPr>
            <a:endCxn id="35" idx="1"/>
          </p:cNvCxnSpPr>
          <p:nvPr/>
        </p:nvCxnSpPr>
        <p:spPr>
          <a:xfrm>
            <a:off x="4559301" y="10459660"/>
            <a:ext cx="192617" cy="209549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椭圆 34">
            <a:extLst>
              <a:ext uri="{FF2B5EF4-FFF2-40B4-BE49-F238E27FC236}">
                <a16:creationId xmlns:a16="http://schemas.microsoft.com/office/drawing/2014/main" id="{238B55D4-48AC-A09C-B899-45925EF45C04}"/>
              </a:ext>
            </a:extLst>
          </p:cNvPr>
          <p:cNvSpPr/>
          <p:nvPr/>
        </p:nvSpPr>
        <p:spPr>
          <a:xfrm>
            <a:off x="4646084" y="10563375"/>
            <a:ext cx="719667" cy="719667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Nil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圆角矩形 5">
            <a:extLst>
              <a:ext uri="{FF2B5EF4-FFF2-40B4-BE49-F238E27FC236}">
                <a16:creationId xmlns:a16="http://schemas.microsoft.com/office/drawing/2014/main" id="{46F29CCD-6E0F-61EE-9F00-1D94FC8D95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73762" y="10842930"/>
            <a:ext cx="2725311" cy="444791"/>
          </a:xfrm>
          <a:prstGeom prst="roundRect">
            <a:avLst>
              <a:gd name="adj" fmla="val 16667"/>
            </a:avLst>
          </a:prstGeom>
          <a:solidFill>
            <a:srgbClr val="0070C0"/>
          </a:solidFill>
          <a:ln w="9525">
            <a:noFill/>
            <a:round/>
            <a:headEnd/>
            <a:tailEnd/>
          </a:ln>
          <a:effectLst>
            <a:outerShdw dist="63500" dir="5400000" algn="ctr" rotWithShape="0">
              <a:srgbClr val="000000">
                <a:alpha val="10999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zh-CN" altLang="en-US" sz="1600" kern="0" dirty="0">
                <a:solidFill>
                  <a:srgbClr val="FFFFFF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添加三个节点，调整一次</a:t>
            </a:r>
            <a:endParaRPr kumimoji="0" lang="zh-CN" altLang="en-US" sz="160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74C4BBEE-73CE-BB16-9924-F5A29859B262}"/>
              </a:ext>
            </a:extLst>
          </p:cNvPr>
          <p:cNvGrpSpPr/>
          <p:nvPr/>
        </p:nvGrpSpPr>
        <p:grpSpPr>
          <a:xfrm>
            <a:off x="3652936" y="8296655"/>
            <a:ext cx="3169701" cy="594556"/>
            <a:chOff x="3353158" y="5731266"/>
            <a:chExt cx="169016" cy="594560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04054E05-8589-8788-597A-F8F80913D5AC}"/>
                </a:ext>
              </a:extLst>
            </p:cNvPr>
            <p:cNvGrpSpPr/>
            <p:nvPr/>
          </p:nvGrpSpPr>
          <p:grpSpPr>
            <a:xfrm>
              <a:off x="3353158" y="5731266"/>
              <a:ext cx="169016" cy="594560"/>
              <a:chOff x="4304044" y="1286668"/>
              <a:chExt cx="247003" cy="2757793"/>
            </a:xfrm>
            <a:effectLst>
              <a:outerShdw blurRad="381000" dist="2540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36" name="圆角矩形 28">
                <a:extLst>
                  <a:ext uri="{FF2B5EF4-FFF2-40B4-BE49-F238E27FC236}">
                    <a16:creationId xmlns:a16="http://schemas.microsoft.com/office/drawing/2014/main" id="{5CB10E8E-338F-5B52-49A9-9F7B11902781}"/>
                  </a:ext>
                </a:extLst>
              </p:cNvPr>
              <p:cNvSpPr/>
              <p:nvPr/>
            </p:nvSpPr>
            <p:spPr>
              <a:xfrm>
                <a:off x="4304044" y="1286668"/>
                <a:ext cx="247003" cy="2757793"/>
              </a:xfrm>
              <a:prstGeom prst="roundRect">
                <a:avLst/>
              </a:prstGeom>
              <a:gradFill>
                <a:gsLst>
                  <a:gs pos="62000">
                    <a:sysClr val="window" lastClr="FFFFFF">
                      <a:lumMod val="95000"/>
                    </a:sysClr>
                  </a:gs>
                  <a:gs pos="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  <a:gs pos="0">
                    <a:sysClr val="window" lastClr="FFFFFF"/>
                  </a:gs>
                </a:gsLst>
                <a:lin ang="81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>
                  <a:defRPr/>
                </a:pPr>
                <a:endParaRPr lang="zh-CN" altLang="en-US" sz="1995" kern="0">
                  <a:solidFill>
                    <a:sysClr val="window" lastClr="FFFFFF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37" name="圆角矩形 29">
                <a:extLst>
                  <a:ext uri="{FF2B5EF4-FFF2-40B4-BE49-F238E27FC236}">
                    <a16:creationId xmlns:a16="http://schemas.microsoft.com/office/drawing/2014/main" id="{A49CF8B1-8DB1-0074-0C62-973FBAD6FB25}"/>
                  </a:ext>
                </a:extLst>
              </p:cNvPr>
              <p:cNvSpPr/>
              <p:nvPr/>
            </p:nvSpPr>
            <p:spPr>
              <a:xfrm>
                <a:off x="4304044" y="1286668"/>
                <a:ext cx="247003" cy="2757793"/>
              </a:xfrm>
              <a:prstGeom prst="roundRect">
                <a:avLst/>
              </a:prstGeom>
              <a:gradFill>
                <a:gsLst>
                  <a:gs pos="42000">
                    <a:srgbClr val="F0F0F0"/>
                  </a:gs>
                  <a:gs pos="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  <a:gs pos="0">
                    <a:sysClr val="window" lastClr="FFFFFF"/>
                  </a:gs>
                </a:gsLst>
                <a:lin ang="189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>
                  <a:defRPr/>
                </a:pPr>
                <a:endParaRPr lang="zh-CN" altLang="en-US" sz="1995" kern="0">
                  <a:solidFill>
                    <a:sysClr val="window" lastClr="FFFFFF"/>
                  </a:solidFill>
                  <a:latin typeface="Arial"/>
                  <a:ea typeface="微软雅黑"/>
                </a:endParaRPr>
              </a:p>
            </p:txBody>
          </p:sp>
        </p:grpSp>
        <p:sp>
          <p:nvSpPr>
            <p:cNvPr id="6" name="TextBox 12">
              <a:extLst>
                <a:ext uri="{FF2B5EF4-FFF2-40B4-BE49-F238E27FC236}">
                  <a16:creationId xmlns:a16="http://schemas.microsoft.com/office/drawing/2014/main" id="{04E1521F-12FC-9569-D4CA-1506F23B5A2E}"/>
                </a:ext>
              </a:extLst>
            </p:cNvPr>
            <p:cNvSpPr txBox="1"/>
            <p:nvPr/>
          </p:nvSpPr>
          <p:spPr>
            <a:xfrm>
              <a:off x="3363535" y="5868850"/>
              <a:ext cx="151006" cy="338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>
                  <a:solidFill>
                    <a:srgbClr val="C00000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规则</a:t>
              </a:r>
              <a:r>
                <a:rPr lang="en-US" altLang="zh-CN" sz="1600" b="1" dirty="0">
                  <a:solidFill>
                    <a:srgbClr val="C00000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2</a:t>
              </a:r>
              <a:r>
                <a:rPr lang="zh-CN" altLang="en-US" sz="1600" b="1" dirty="0">
                  <a:solidFill>
                    <a:srgbClr val="C00000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：</a:t>
              </a:r>
              <a:r>
                <a:rPr lang="zh-CN" altLang="en-US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根节点必须是黑色的</a:t>
              </a:r>
              <a:endParaRPr lang="en-US" altLang="zh-CN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523C568E-23D5-D854-CBB5-FEC2C2A19D26}"/>
              </a:ext>
            </a:extLst>
          </p:cNvPr>
          <p:cNvGrpSpPr/>
          <p:nvPr/>
        </p:nvGrpSpPr>
        <p:grpSpPr>
          <a:xfrm>
            <a:off x="3499481" y="3131722"/>
            <a:ext cx="5050164" cy="594556"/>
            <a:chOff x="3353164" y="5731266"/>
            <a:chExt cx="397200" cy="594560"/>
          </a:xfrm>
        </p:grpSpPr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6748F757-6632-DCD8-8D61-1A967D7BD066}"/>
                </a:ext>
              </a:extLst>
            </p:cNvPr>
            <p:cNvGrpSpPr/>
            <p:nvPr/>
          </p:nvGrpSpPr>
          <p:grpSpPr>
            <a:xfrm>
              <a:off x="3353164" y="5731266"/>
              <a:ext cx="397200" cy="594560"/>
              <a:chOff x="4304044" y="1286668"/>
              <a:chExt cx="580474" cy="2757793"/>
            </a:xfrm>
            <a:effectLst>
              <a:outerShdw blurRad="381000" dist="2540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31" name="圆角矩形 28">
                <a:extLst>
                  <a:ext uri="{FF2B5EF4-FFF2-40B4-BE49-F238E27FC236}">
                    <a16:creationId xmlns:a16="http://schemas.microsoft.com/office/drawing/2014/main" id="{BCDB8394-6530-582D-A485-FB2281ED34C7}"/>
                  </a:ext>
                </a:extLst>
              </p:cNvPr>
              <p:cNvSpPr/>
              <p:nvPr/>
            </p:nvSpPr>
            <p:spPr>
              <a:xfrm>
                <a:off x="4304044" y="1286668"/>
                <a:ext cx="580474" cy="2757793"/>
              </a:xfrm>
              <a:prstGeom prst="roundRect">
                <a:avLst/>
              </a:prstGeom>
              <a:gradFill>
                <a:gsLst>
                  <a:gs pos="62000">
                    <a:sysClr val="window" lastClr="FFFFFF">
                      <a:lumMod val="95000"/>
                    </a:sysClr>
                  </a:gs>
                  <a:gs pos="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  <a:gs pos="0">
                    <a:sysClr val="window" lastClr="FFFFFF"/>
                  </a:gs>
                </a:gsLst>
                <a:lin ang="81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>
                  <a:defRPr/>
                </a:pPr>
                <a:endParaRPr lang="zh-CN" altLang="en-US" sz="1995" kern="0">
                  <a:solidFill>
                    <a:sysClr val="window" lastClr="FFFFFF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38" name="圆角矩形 29">
                <a:extLst>
                  <a:ext uri="{FF2B5EF4-FFF2-40B4-BE49-F238E27FC236}">
                    <a16:creationId xmlns:a16="http://schemas.microsoft.com/office/drawing/2014/main" id="{B9B35821-E86C-E469-E860-C3F2719593B8}"/>
                  </a:ext>
                </a:extLst>
              </p:cNvPr>
              <p:cNvSpPr/>
              <p:nvPr/>
            </p:nvSpPr>
            <p:spPr>
              <a:xfrm>
                <a:off x="4304044" y="1286668"/>
                <a:ext cx="580474" cy="2757793"/>
              </a:xfrm>
              <a:prstGeom prst="roundRect">
                <a:avLst/>
              </a:prstGeom>
              <a:gradFill>
                <a:gsLst>
                  <a:gs pos="42000">
                    <a:srgbClr val="F0F0F0"/>
                  </a:gs>
                  <a:gs pos="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  <a:gs pos="0">
                    <a:sysClr val="window" lastClr="FFFFFF"/>
                  </a:gs>
                </a:gsLst>
                <a:lin ang="189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>
                  <a:defRPr/>
                </a:pPr>
                <a:endParaRPr lang="zh-CN" altLang="en-US" sz="1995" kern="0">
                  <a:solidFill>
                    <a:sysClr val="window" lastClr="FFFFFF"/>
                  </a:solidFill>
                  <a:latin typeface="Arial"/>
                  <a:ea typeface="微软雅黑"/>
                </a:endParaRPr>
              </a:p>
            </p:txBody>
          </p:sp>
        </p:grpSp>
        <p:sp>
          <p:nvSpPr>
            <p:cNvPr id="29" name="TextBox 12">
              <a:extLst>
                <a:ext uri="{FF2B5EF4-FFF2-40B4-BE49-F238E27FC236}">
                  <a16:creationId xmlns:a16="http://schemas.microsoft.com/office/drawing/2014/main" id="{F0502C9B-A88B-8844-AB74-ED7CE1DAE2E2}"/>
                </a:ext>
              </a:extLst>
            </p:cNvPr>
            <p:cNvSpPr txBox="1"/>
            <p:nvPr/>
          </p:nvSpPr>
          <p:spPr>
            <a:xfrm>
              <a:off x="3367764" y="5845715"/>
              <a:ext cx="374360" cy="3693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srgbClr val="C00000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默认颜色：</a:t>
              </a:r>
              <a:r>
                <a:rPr lang="zh-CN" altLang="en-US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添加节点默认是红色的（效率高）</a:t>
              </a:r>
            </a:p>
          </p:txBody>
        </p:sp>
      </p:grpSp>
      <p:sp>
        <p:nvSpPr>
          <p:cNvPr id="39" name="!!!泛型类">
            <a:extLst>
              <a:ext uri="{FF2B5EF4-FFF2-40B4-BE49-F238E27FC236}">
                <a16:creationId xmlns:a16="http://schemas.microsoft.com/office/drawing/2014/main" id="{9AF3611E-2DDA-CB28-79A1-FD63704E53B0}"/>
              </a:ext>
            </a:extLst>
          </p:cNvPr>
          <p:cNvSpPr txBox="1">
            <a:spLocks/>
          </p:cNvSpPr>
          <p:nvPr/>
        </p:nvSpPr>
        <p:spPr>
          <a:xfrm>
            <a:off x="2988857" y="-911192"/>
            <a:ext cx="1250790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添加节点</a:t>
            </a:r>
          </a:p>
        </p:txBody>
      </p:sp>
    </p:spTree>
    <p:extLst>
      <p:ext uri="{BB962C8B-B14F-4D97-AF65-F5344CB8AC3E}">
        <p14:creationId xmlns:p14="http://schemas.microsoft.com/office/powerpoint/2010/main" val="21254853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组合 160">
            <a:extLst>
              <a:ext uri="{FF2B5EF4-FFF2-40B4-BE49-F238E27FC236}">
                <a16:creationId xmlns:a16="http://schemas.microsoft.com/office/drawing/2014/main" id="{3BB88869-6791-0703-8E17-FC0D613368C7}"/>
              </a:ext>
            </a:extLst>
          </p:cNvPr>
          <p:cNvGrpSpPr/>
          <p:nvPr/>
        </p:nvGrpSpPr>
        <p:grpSpPr>
          <a:xfrm>
            <a:off x="7376720" y="5321860"/>
            <a:ext cx="4059736" cy="336695"/>
            <a:chOff x="7376720" y="5321860"/>
            <a:chExt cx="4059736" cy="336695"/>
          </a:xfrm>
        </p:grpSpPr>
        <p:sp>
          <p:nvSpPr>
            <p:cNvPr id="94" name="矩形: 圆角 93">
              <a:extLst>
                <a:ext uri="{FF2B5EF4-FFF2-40B4-BE49-F238E27FC236}">
                  <a16:creationId xmlns:a16="http://schemas.microsoft.com/office/drawing/2014/main" id="{E6EA3B8A-B9C3-B24D-10B2-FB0726174A6F}"/>
                </a:ext>
              </a:extLst>
            </p:cNvPr>
            <p:cNvSpPr/>
            <p:nvPr/>
          </p:nvSpPr>
          <p:spPr bwMode="auto">
            <a:xfrm>
              <a:off x="7376720" y="5395161"/>
              <a:ext cx="4059736" cy="235008"/>
            </a:xfrm>
            <a:prstGeom prst="roundRect">
              <a:avLst>
                <a:gd name="adj" fmla="val 50000"/>
              </a:avLst>
            </a:prstGeom>
            <a:solidFill>
              <a:srgbClr val="697072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阿里巴巴普惠体" panose="00020600040101010101"/>
              </a:endParaRP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F158FB55-E515-BAE8-31A2-84D070D74919}"/>
                </a:ext>
              </a:extLst>
            </p:cNvPr>
            <p:cNvSpPr/>
            <p:nvPr/>
          </p:nvSpPr>
          <p:spPr>
            <a:xfrm>
              <a:off x="7434879" y="5321860"/>
              <a:ext cx="1723549" cy="33669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阿里巴巴普惠体" panose="00020600040101010101"/>
                  <a:cs typeface="阿里巴巴普惠体" panose="00020600040101010101" pitchFamily="18" charset="-122"/>
                  <a:sym typeface="阿里巴巴普惠体" panose="00020600040101010101"/>
                </a:rPr>
                <a:t>将“父”设为“黑色</a:t>
              </a:r>
              <a:r>
                <a: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阿里巴巴普惠体" panose="00020600040101010101"/>
                  <a:cs typeface="阿里巴巴普惠体" panose="00020600040101010101" pitchFamily="18" charset="-122"/>
                  <a:sym typeface="阿里巴巴普惠体" panose="00020600040101010101"/>
                </a:rPr>
                <a:t>”</a:t>
              </a:r>
            </a:p>
          </p:txBody>
        </p:sp>
      </p:grpSp>
      <p:grpSp>
        <p:nvGrpSpPr>
          <p:cNvPr id="155" name="组合 154">
            <a:extLst>
              <a:ext uri="{FF2B5EF4-FFF2-40B4-BE49-F238E27FC236}">
                <a16:creationId xmlns:a16="http://schemas.microsoft.com/office/drawing/2014/main" id="{88DDAD1A-9471-1758-FBED-B4F8C911AE45}"/>
              </a:ext>
            </a:extLst>
          </p:cNvPr>
          <p:cNvGrpSpPr/>
          <p:nvPr/>
        </p:nvGrpSpPr>
        <p:grpSpPr>
          <a:xfrm>
            <a:off x="7029553" y="3589777"/>
            <a:ext cx="342797" cy="863686"/>
            <a:chOff x="7029553" y="3589777"/>
            <a:chExt cx="342797" cy="863686"/>
          </a:xfrm>
        </p:grpSpPr>
        <p:sp>
          <p:nvSpPr>
            <p:cNvPr id="81" name="弧形 80">
              <a:extLst>
                <a:ext uri="{FF2B5EF4-FFF2-40B4-BE49-F238E27FC236}">
                  <a16:creationId xmlns:a16="http://schemas.microsoft.com/office/drawing/2014/main" id="{F7D37092-406B-CC50-1BA4-D152B2601C5B}"/>
                </a:ext>
              </a:extLst>
            </p:cNvPr>
            <p:cNvSpPr/>
            <p:nvPr/>
          </p:nvSpPr>
          <p:spPr>
            <a:xfrm flipH="1">
              <a:off x="7033527" y="3590813"/>
              <a:ext cx="134253" cy="557909"/>
            </a:xfrm>
            <a:prstGeom prst="arc">
              <a:avLst/>
            </a:prstGeom>
            <a:ln>
              <a:solidFill>
                <a:srgbClr val="49504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21" name="直接连接符 120">
              <a:extLst>
                <a:ext uri="{FF2B5EF4-FFF2-40B4-BE49-F238E27FC236}">
                  <a16:creationId xmlns:a16="http://schemas.microsoft.com/office/drawing/2014/main" id="{1B811547-CDAA-C769-5FBE-44F879EC9683}"/>
                </a:ext>
              </a:extLst>
            </p:cNvPr>
            <p:cNvCxnSpPr>
              <a:cxnSpLocks/>
            </p:cNvCxnSpPr>
            <p:nvPr/>
          </p:nvCxnSpPr>
          <p:spPr>
            <a:xfrm>
              <a:off x="7084857" y="3589777"/>
              <a:ext cx="287493" cy="0"/>
            </a:xfrm>
            <a:prstGeom prst="line">
              <a:avLst/>
            </a:prstGeom>
            <a:ln>
              <a:solidFill>
                <a:srgbClr val="49504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直接连接符 122">
              <a:extLst>
                <a:ext uri="{FF2B5EF4-FFF2-40B4-BE49-F238E27FC236}">
                  <a16:creationId xmlns:a16="http://schemas.microsoft.com/office/drawing/2014/main" id="{452E7209-035B-FFDF-658E-9891F95A2FB3}"/>
                </a:ext>
              </a:extLst>
            </p:cNvPr>
            <p:cNvCxnSpPr>
              <a:cxnSpLocks/>
            </p:cNvCxnSpPr>
            <p:nvPr/>
          </p:nvCxnSpPr>
          <p:spPr>
            <a:xfrm>
              <a:off x="7096294" y="4453463"/>
              <a:ext cx="276056" cy="0"/>
            </a:xfrm>
            <a:prstGeom prst="line">
              <a:avLst/>
            </a:prstGeom>
            <a:ln>
              <a:solidFill>
                <a:srgbClr val="49504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0" name="弧形 129">
              <a:extLst>
                <a:ext uri="{FF2B5EF4-FFF2-40B4-BE49-F238E27FC236}">
                  <a16:creationId xmlns:a16="http://schemas.microsoft.com/office/drawing/2014/main" id="{BC78EB65-B009-3CE9-2F9A-635881E45C8A}"/>
                </a:ext>
              </a:extLst>
            </p:cNvPr>
            <p:cNvSpPr/>
            <p:nvPr/>
          </p:nvSpPr>
          <p:spPr>
            <a:xfrm flipH="1">
              <a:off x="7029553" y="3872508"/>
              <a:ext cx="134253" cy="557909"/>
            </a:xfrm>
            <a:prstGeom prst="arc">
              <a:avLst/>
            </a:prstGeom>
            <a:ln>
              <a:solidFill>
                <a:srgbClr val="49504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1" name="直接连接符 130">
              <a:extLst>
                <a:ext uri="{FF2B5EF4-FFF2-40B4-BE49-F238E27FC236}">
                  <a16:creationId xmlns:a16="http://schemas.microsoft.com/office/drawing/2014/main" id="{8178EDF0-7FC3-2292-023D-B0360A20EFCC}"/>
                </a:ext>
              </a:extLst>
            </p:cNvPr>
            <p:cNvCxnSpPr>
              <a:cxnSpLocks/>
            </p:cNvCxnSpPr>
            <p:nvPr/>
          </p:nvCxnSpPr>
          <p:spPr>
            <a:xfrm>
              <a:off x="7096679" y="3873031"/>
              <a:ext cx="275671" cy="0"/>
            </a:xfrm>
            <a:prstGeom prst="line">
              <a:avLst/>
            </a:prstGeom>
            <a:ln>
              <a:solidFill>
                <a:srgbClr val="49504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3" name="弧形 132">
              <a:extLst>
                <a:ext uri="{FF2B5EF4-FFF2-40B4-BE49-F238E27FC236}">
                  <a16:creationId xmlns:a16="http://schemas.microsoft.com/office/drawing/2014/main" id="{BD7CE1CA-A893-4FE0-DE28-D89489C7FF35}"/>
                </a:ext>
              </a:extLst>
            </p:cNvPr>
            <p:cNvSpPr/>
            <p:nvPr/>
          </p:nvSpPr>
          <p:spPr>
            <a:xfrm flipH="1" flipV="1">
              <a:off x="7033527" y="3895554"/>
              <a:ext cx="134253" cy="557909"/>
            </a:xfrm>
            <a:prstGeom prst="arc">
              <a:avLst/>
            </a:prstGeom>
            <a:ln>
              <a:solidFill>
                <a:srgbClr val="49504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7" name="弧形 136">
              <a:extLst>
                <a:ext uri="{FF2B5EF4-FFF2-40B4-BE49-F238E27FC236}">
                  <a16:creationId xmlns:a16="http://schemas.microsoft.com/office/drawing/2014/main" id="{EEA89B70-F6BA-A661-F611-4238B4E8D73C}"/>
                </a:ext>
              </a:extLst>
            </p:cNvPr>
            <p:cNvSpPr/>
            <p:nvPr/>
          </p:nvSpPr>
          <p:spPr>
            <a:xfrm flipH="1" flipV="1">
              <a:off x="7029553" y="3590813"/>
              <a:ext cx="134253" cy="557909"/>
            </a:xfrm>
            <a:prstGeom prst="arc">
              <a:avLst/>
            </a:prstGeom>
            <a:ln>
              <a:solidFill>
                <a:srgbClr val="49504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8" name="直接连接符 137">
              <a:extLst>
                <a:ext uri="{FF2B5EF4-FFF2-40B4-BE49-F238E27FC236}">
                  <a16:creationId xmlns:a16="http://schemas.microsoft.com/office/drawing/2014/main" id="{5CF172A8-76AF-0BA8-55C3-E85B02265689}"/>
                </a:ext>
              </a:extLst>
            </p:cNvPr>
            <p:cNvCxnSpPr>
              <a:cxnSpLocks/>
            </p:cNvCxnSpPr>
            <p:nvPr/>
          </p:nvCxnSpPr>
          <p:spPr>
            <a:xfrm>
              <a:off x="7096679" y="4151637"/>
              <a:ext cx="275671" cy="0"/>
            </a:xfrm>
            <a:prstGeom prst="line">
              <a:avLst/>
            </a:prstGeom>
            <a:ln>
              <a:solidFill>
                <a:srgbClr val="49504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0" name="组合 139">
            <a:extLst>
              <a:ext uri="{FF2B5EF4-FFF2-40B4-BE49-F238E27FC236}">
                <a16:creationId xmlns:a16="http://schemas.microsoft.com/office/drawing/2014/main" id="{F556D288-4089-EF3A-A50C-BDDE64D2AEAA}"/>
              </a:ext>
            </a:extLst>
          </p:cNvPr>
          <p:cNvGrpSpPr/>
          <p:nvPr/>
        </p:nvGrpSpPr>
        <p:grpSpPr>
          <a:xfrm>
            <a:off x="4280159" y="4043237"/>
            <a:ext cx="910848" cy="1779840"/>
            <a:chOff x="4280159" y="4043237"/>
            <a:chExt cx="910848" cy="1779840"/>
          </a:xfrm>
        </p:grpSpPr>
        <p:grpSp>
          <p:nvGrpSpPr>
            <p:cNvPr id="76" name="组合 75">
              <a:extLst>
                <a:ext uri="{FF2B5EF4-FFF2-40B4-BE49-F238E27FC236}">
                  <a16:creationId xmlns:a16="http://schemas.microsoft.com/office/drawing/2014/main" id="{C9C44815-FA7E-137A-521F-845F62C3A24E}"/>
                </a:ext>
              </a:extLst>
            </p:cNvPr>
            <p:cNvGrpSpPr/>
            <p:nvPr/>
          </p:nvGrpSpPr>
          <p:grpSpPr>
            <a:xfrm>
              <a:off x="4280159" y="4043237"/>
              <a:ext cx="908467" cy="1634240"/>
              <a:chOff x="4261227" y="3769292"/>
              <a:chExt cx="908467" cy="1634240"/>
            </a:xfrm>
          </p:grpSpPr>
          <p:sp>
            <p:nvSpPr>
              <p:cNvPr id="51" name="弧形 50">
                <a:extLst>
                  <a:ext uri="{FF2B5EF4-FFF2-40B4-BE49-F238E27FC236}">
                    <a16:creationId xmlns:a16="http://schemas.microsoft.com/office/drawing/2014/main" id="{EB5F963F-5078-D422-6AE5-61863EA43675}"/>
                  </a:ext>
                </a:extLst>
              </p:cNvPr>
              <p:cNvSpPr/>
              <p:nvPr/>
            </p:nvSpPr>
            <p:spPr>
              <a:xfrm flipH="1">
                <a:off x="4261227" y="3769292"/>
                <a:ext cx="683209" cy="1634240"/>
              </a:xfrm>
              <a:prstGeom prst="arc">
                <a:avLst/>
              </a:prstGeom>
              <a:ln>
                <a:solidFill>
                  <a:srgbClr val="49504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65" name="直接连接符 64">
                <a:extLst>
                  <a:ext uri="{FF2B5EF4-FFF2-40B4-BE49-F238E27FC236}">
                    <a16:creationId xmlns:a16="http://schemas.microsoft.com/office/drawing/2014/main" id="{6E498C8A-10EA-FDA2-4299-37B2B6663F73}"/>
                  </a:ext>
                </a:extLst>
              </p:cNvPr>
              <p:cNvCxnSpPr>
                <a:cxnSpLocks/>
                <a:stCxn id="51" idx="0"/>
              </p:cNvCxnSpPr>
              <p:nvPr/>
            </p:nvCxnSpPr>
            <p:spPr>
              <a:xfrm>
                <a:off x="4602832" y="3769292"/>
                <a:ext cx="566862" cy="0"/>
              </a:xfrm>
              <a:prstGeom prst="line">
                <a:avLst/>
              </a:prstGeom>
              <a:ln>
                <a:solidFill>
                  <a:srgbClr val="49504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8" name="直接连接符 67">
              <a:extLst>
                <a:ext uri="{FF2B5EF4-FFF2-40B4-BE49-F238E27FC236}">
                  <a16:creationId xmlns:a16="http://schemas.microsoft.com/office/drawing/2014/main" id="{5686B660-FA83-7596-9D20-7062053864F6}"/>
                </a:ext>
              </a:extLst>
            </p:cNvPr>
            <p:cNvCxnSpPr>
              <a:cxnSpLocks/>
            </p:cNvCxnSpPr>
            <p:nvPr/>
          </p:nvCxnSpPr>
          <p:spPr>
            <a:xfrm>
              <a:off x="4289307" y="5009685"/>
              <a:ext cx="901700" cy="0"/>
            </a:xfrm>
            <a:prstGeom prst="line">
              <a:avLst/>
            </a:prstGeom>
            <a:ln>
              <a:solidFill>
                <a:srgbClr val="49504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7" name="组合 76">
              <a:extLst>
                <a:ext uri="{FF2B5EF4-FFF2-40B4-BE49-F238E27FC236}">
                  <a16:creationId xmlns:a16="http://schemas.microsoft.com/office/drawing/2014/main" id="{CF280280-EF96-911C-3B8A-FD85B823DE5D}"/>
                </a:ext>
              </a:extLst>
            </p:cNvPr>
            <p:cNvGrpSpPr/>
            <p:nvPr/>
          </p:nvGrpSpPr>
          <p:grpSpPr>
            <a:xfrm flipV="1">
              <a:off x="4280159" y="4188837"/>
              <a:ext cx="908467" cy="1634240"/>
              <a:chOff x="4261227" y="3769292"/>
              <a:chExt cx="908467" cy="1634240"/>
            </a:xfrm>
          </p:grpSpPr>
          <p:sp>
            <p:nvSpPr>
              <p:cNvPr id="78" name="弧形 77">
                <a:extLst>
                  <a:ext uri="{FF2B5EF4-FFF2-40B4-BE49-F238E27FC236}">
                    <a16:creationId xmlns:a16="http://schemas.microsoft.com/office/drawing/2014/main" id="{0F3591F7-F61D-34C4-1142-105F986E4CE9}"/>
                  </a:ext>
                </a:extLst>
              </p:cNvPr>
              <p:cNvSpPr/>
              <p:nvPr/>
            </p:nvSpPr>
            <p:spPr>
              <a:xfrm flipH="1">
                <a:off x="4261227" y="3769292"/>
                <a:ext cx="683209" cy="1634240"/>
              </a:xfrm>
              <a:prstGeom prst="arc">
                <a:avLst/>
              </a:prstGeom>
              <a:ln>
                <a:solidFill>
                  <a:srgbClr val="49504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79" name="直接连接符 78">
                <a:extLst>
                  <a:ext uri="{FF2B5EF4-FFF2-40B4-BE49-F238E27FC236}">
                    <a16:creationId xmlns:a16="http://schemas.microsoft.com/office/drawing/2014/main" id="{7837B924-D36D-C9CB-9F24-75E331B19758}"/>
                  </a:ext>
                </a:extLst>
              </p:cNvPr>
              <p:cNvCxnSpPr>
                <a:cxnSpLocks/>
                <a:stCxn id="78" idx="0"/>
              </p:cNvCxnSpPr>
              <p:nvPr/>
            </p:nvCxnSpPr>
            <p:spPr>
              <a:xfrm>
                <a:off x="4602832" y="3769292"/>
                <a:ext cx="566862" cy="0"/>
              </a:xfrm>
              <a:prstGeom prst="line">
                <a:avLst/>
              </a:prstGeom>
              <a:ln>
                <a:solidFill>
                  <a:srgbClr val="49504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53" name="组合 152">
            <a:extLst>
              <a:ext uri="{FF2B5EF4-FFF2-40B4-BE49-F238E27FC236}">
                <a16:creationId xmlns:a16="http://schemas.microsoft.com/office/drawing/2014/main" id="{8DE3D237-736A-40BF-49FF-65D98A23E751}"/>
              </a:ext>
            </a:extLst>
          </p:cNvPr>
          <p:cNvGrpSpPr/>
          <p:nvPr/>
        </p:nvGrpSpPr>
        <p:grpSpPr>
          <a:xfrm>
            <a:off x="2540690" y="2940986"/>
            <a:ext cx="667647" cy="2380874"/>
            <a:chOff x="2540690" y="2940986"/>
            <a:chExt cx="667647" cy="2380874"/>
          </a:xfrm>
        </p:grpSpPr>
        <p:grpSp>
          <p:nvGrpSpPr>
            <p:cNvPr id="152" name="组合 151">
              <a:extLst>
                <a:ext uri="{FF2B5EF4-FFF2-40B4-BE49-F238E27FC236}">
                  <a16:creationId xmlns:a16="http://schemas.microsoft.com/office/drawing/2014/main" id="{84090E85-6F98-9B6A-092D-7CDCA2C1DE24}"/>
                </a:ext>
              </a:extLst>
            </p:cNvPr>
            <p:cNvGrpSpPr/>
            <p:nvPr/>
          </p:nvGrpSpPr>
          <p:grpSpPr>
            <a:xfrm>
              <a:off x="2554507" y="3871101"/>
              <a:ext cx="640713" cy="1179162"/>
              <a:chOff x="2554507" y="3871101"/>
              <a:chExt cx="640713" cy="1179162"/>
            </a:xfrm>
          </p:grpSpPr>
          <p:sp>
            <p:nvSpPr>
              <p:cNvPr id="82" name="弧形 81">
                <a:extLst>
                  <a:ext uri="{FF2B5EF4-FFF2-40B4-BE49-F238E27FC236}">
                    <a16:creationId xmlns:a16="http://schemas.microsoft.com/office/drawing/2014/main" id="{DCFC2D50-8AC7-EB6A-566C-6341777C1E81}"/>
                  </a:ext>
                </a:extLst>
              </p:cNvPr>
              <p:cNvSpPr/>
              <p:nvPr/>
            </p:nvSpPr>
            <p:spPr>
              <a:xfrm flipH="1" flipV="1">
                <a:off x="2554507" y="3871101"/>
                <a:ext cx="127331" cy="1179162"/>
              </a:xfrm>
              <a:prstGeom prst="arc">
                <a:avLst/>
              </a:prstGeom>
              <a:ln>
                <a:solidFill>
                  <a:srgbClr val="49504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83" name="直接连接符 82">
                <a:extLst>
                  <a:ext uri="{FF2B5EF4-FFF2-40B4-BE49-F238E27FC236}">
                    <a16:creationId xmlns:a16="http://schemas.microsoft.com/office/drawing/2014/main" id="{3C08C0E8-788F-3032-F47B-22C14D966EE6}"/>
                  </a:ext>
                </a:extLst>
              </p:cNvPr>
              <p:cNvCxnSpPr/>
              <p:nvPr/>
            </p:nvCxnSpPr>
            <p:spPr>
              <a:xfrm>
                <a:off x="2618172" y="5047861"/>
                <a:ext cx="577048" cy="0"/>
              </a:xfrm>
              <a:prstGeom prst="line">
                <a:avLst/>
              </a:prstGeom>
              <a:ln>
                <a:solidFill>
                  <a:srgbClr val="49504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1" name="组合 150">
              <a:extLst>
                <a:ext uri="{FF2B5EF4-FFF2-40B4-BE49-F238E27FC236}">
                  <a16:creationId xmlns:a16="http://schemas.microsoft.com/office/drawing/2014/main" id="{5E48316A-9546-E032-1ED3-86F7CEC15ABA}"/>
                </a:ext>
              </a:extLst>
            </p:cNvPr>
            <p:cNvGrpSpPr/>
            <p:nvPr/>
          </p:nvGrpSpPr>
          <p:grpSpPr>
            <a:xfrm>
              <a:off x="2540690" y="2940986"/>
              <a:ext cx="667647" cy="2380874"/>
              <a:chOff x="2540690" y="2940986"/>
              <a:chExt cx="667647" cy="2380874"/>
            </a:xfrm>
          </p:grpSpPr>
          <p:cxnSp>
            <p:nvCxnSpPr>
              <p:cNvPr id="34" name="直接连接符 33">
                <a:extLst>
                  <a:ext uri="{FF2B5EF4-FFF2-40B4-BE49-F238E27FC236}">
                    <a16:creationId xmlns:a16="http://schemas.microsoft.com/office/drawing/2014/main" id="{8358E500-6DB6-5706-320D-1163720110F4}"/>
                  </a:ext>
                </a:extLst>
              </p:cNvPr>
              <p:cNvCxnSpPr/>
              <p:nvPr/>
            </p:nvCxnSpPr>
            <p:spPr>
              <a:xfrm>
                <a:off x="2631289" y="2943384"/>
                <a:ext cx="577048" cy="0"/>
              </a:xfrm>
              <a:prstGeom prst="line">
                <a:avLst/>
              </a:prstGeom>
              <a:ln>
                <a:solidFill>
                  <a:srgbClr val="49504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0" name="弧形 149">
                <a:extLst>
                  <a:ext uri="{FF2B5EF4-FFF2-40B4-BE49-F238E27FC236}">
                    <a16:creationId xmlns:a16="http://schemas.microsoft.com/office/drawing/2014/main" id="{2BCCF3EF-1C3F-E64B-6C81-50DB7ACA61F2}"/>
                  </a:ext>
                </a:extLst>
              </p:cNvPr>
              <p:cNvSpPr/>
              <p:nvPr/>
            </p:nvSpPr>
            <p:spPr>
              <a:xfrm flipH="1">
                <a:off x="2540690" y="2940986"/>
                <a:ext cx="192230" cy="2380874"/>
              </a:xfrm>
              <a:prstGeom prst="arc">
                <a:avLst/>
              </a:prstGeom>
              <a:ln>
                <a:solidFill>
                  <a:srgbClr val="49504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141" name="组合 140">
            <a:extLst>
              <a:ext uri="{FF2B5EF4-FFF2-40B4-BE49-F238E27FC236}">
                <a16:creationId xmlns:a16="http://schemas.microsoft.com/office/drawing/2014/main" id="{64B3BC02-7020-2969-DD92-6525376D07CE}"/>
              </a:ext>
            </a:extLst>
          </p:cNvPr>
          <p:cNvGrpSpPr/>
          <p:nvPr/>
        </p:nvGrpSpPr>
        <p:grpSpPr>
          <a:xfrm>
            <a:off x="7023907" y="5482141"/>
            <a:ext cx="338621" cy="619967"/>
            <a:chOff x="4280159" y="4043237"/>
            <a:chExt cx="910848" cy="1779840"/>
          </a:xfrm>
        </p:grpSpPr>
        <p:grpSp>
          <p:nvGrpSpPr>
            <p:cNvPr id="142" name="组合 141">
              <a:extLst>
                <a:ext uri="{FF2B5EF4-FFF2-40B4-BE49-F238E27FC236}">
                  <a16:creationId xmlns:a16="http://schemas.microsoft.com/office/drawing/2014/main" id="{C103909D-831E-EF4D-7B07-179F71A02B05}"/>
                </a:ext>
              </a:extLst>
            </p:cNvPr>
            <p:cNvGrpSpPr/>
            <p:nvPr/>
          </p:nvGrpSpPr>
          <p:grpSpPr>
            <a:xfrm>
              <a:off x="4280159" y="4043237"/>
              <a:ext cx="908467" cy="1634240"/>
              <a:chOff x="4261227" y="3769292"/>
              <a:chExt cx="908467" cy="1634240"/>
            </a:xfrm>
          </p:grpSpPr>
          <p:sp>
            <p:nvSpPr>
              <p:cNvPr id="147" name="弧形 146">
                <a:extLst>
                  <a:ext uri="{FF2B5EF4-FFF2-40B4-BE49-F238E27FC236}">
                    <a16:creationId xmlns:a16="http://schemas.microsoft.com/office/drawing/2014/main" id="{547CF765-792E-682E-924B-F85B56E03A06}"/>
                  </a:ext>
                </a:extLst>
              </p:cNvPr>
              <p:cNvSpPr/>
              <p:nvPr/>
            </p:nvSpPr>
            <p:spPr>
              <a:xfrm flipH="1">
                <a:off x="4261227" y="3769292"/>
                <a:ext cx="683209" cy="1634240"/>
              </a:xfrm>
              <a:prstGeom prst="arc">
                <a:avLst/>
              </a:prstGeom>
              <a:ln>
                <a:solidFill>
                  <a:srgbClr val="49504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48" name="直接连接符 147">
                <a:extLst>
                  <a:ext uri="{FF2B5EF4-FFF2-40B4-BE49-F238E27FC236}">
                    <a16:creationId xmlns:a16="http://schemas.microsoft.com/office/drawing/2014/main" id="{0C62A111-1BD3-DC2B-314F-BBE210A13482}"/>
                  </a:ext>
                </a:extLst>
              </p:cNvPr>
              <p:cNvCxnSpPr>
                <a:cxnSpLocks/>
                <a:stCxn id="147" idx="0"/>
              </p:cNvCxnSpPr>
              <p:nvPr/>
            </p:nvCxnSpPr>
            <p:spPr>
              <a:xfrm>
                <a:off x="4602832" y="3769292"/>
                <a:ext cx="566862" cy="0"/>
              </a:xfrm>
              <a:prstGeom prst="line">
                <a:avLst/>
              </a:prstGeom>
              <a:ln>
                <a:solidFill>
                  <a:srgbClr val="49504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43" name="直接连接符 142">
              <a:extLst>
                <a:ext uri="{FF2B5EF4-FFF2-40B4-BE49-F238E27FC236}">
                  <a16:creationId xmlns:a16="http://schemas.microsoft.com/office/drawing/2014/main" id="{990BD87C-A5AE-1FC3-4B0D-DE02723EA972}"/>
                </a:ext>
              </a:extLst>
            </p:cNvPr>
            <p:cNvCxnSpPr>
              <a:cxnSpLocks/>
            </p:cNvCxnSpPr>
            <p:nvPr/>
          </p:nvCxnSpPr>
          <p:spPr>
            <a:xfrm>
              <a:off x="4289307" y="5009685"/>
              <a:ext cx="901700" cy="0"/>
            </a:xfrm>
            <a:prstGeom prst="line">
              <a:avLst/>
            </a:prstGeom>
            <a:ln>
              <a:solidFill>
                <a:srgbClr val="49504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4" name="组合 143">
              <a:extLst>
                <a:ext uri="{FF2B5EF4-FFF2-40B4-BE49-F238E27FC236}">
                  <a16:creationId xmlns:a16="http://schemas.microsoft.com/office/drawing/2014/main" id="{B5DD2853-A35B-A3B4-3723-6956C0AA0009}"/>
                </a:ext>
              </a:extLst>
            </p:cNvPr>
            <p:cNvGrpSpPr/>
            <p:nvPr/>
          </p:nvGrpSpPr>
          <p:grpSpPr>
            <a:xfrm flipV="1">
              <a:off x="4280159" y="4188837"/>
              <a:ext cx="908467" cy="1634240"/>
              <a:chOff x="4261227" y="3769292"/>
              <a:chExt cx="908467" cy="1634240"/>
            </a:xfrm>
          </p:grpSpPr>
          <p:sp>
            <p:nvSpPr>
              <p:cNvPr id="145" name="弧形 144">
                <a:extLst>
                  <a:ext uri="{FF2B5EF4-FFF2-40B4-BE49-F238E27FC236}">
                    <a16:creationId xmlns:a16="http://schemas.microsoft.com/office/drawing/2014/main" id="{D3E08435-6EE6-A8F9-416F-66456BADAD02}"/>
                  </a:ext>
                </a:extLst>
              </p:cNvPr>
              <p:cNvSpPr/>
              <p:nvPr/>
            </p:nvSpPr>
            <p:spPr>
              <a:xfrm flipH="1">
                <a:off x="4261227" y="3769292"/>
                <a:ext cx="683209" cy="1634240"/>
              </a:xfrm>
              <a:prstGeom prst="arc">
                <a:avLst/>
              </a:prstGeom>
              <a:ln>
                <a:solidFill>
                  <a:srgbClr val="49504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146" name="直接连接符 145">
                <a:extLst>
                  <a:ext uri="{FF2B5EF4-FFF2-40B4-BE49-F238E27FC236}">
                    <a16:creationId xmlns:a16="http://schemas.microsoft.com/office/drawing/2014/main" id="{F1C3639A-70F7-21C0-5208-D40F1A076CF4}"/>
                  </a:ext>
                </a:extLst>
              </p:cNvPr>
              <p:cNvCxnSpPr>
                <a:cxnSpLocks/>
                <a:stCxn id="145" idx="0"/>
              </p:cNvCxnSpPr>
              <p:nvPr/>
            </p:nvCxnSpPr>
            <p:spPr>
              <a:xfrm>
                <a:off x="4602832" y="3769292"/>
                <a:ext cx="566862" cy="0"/>
              </a:xfrm>
              <a:prstGeom prst="line">
                <a:avLst/>
              </a:prstGeom>
              <a:ln>
                <a:solidFill>
                  <a:srgbClr val="49504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" name="!!!规则1">
            <a:extLst>
              <a:ext uri="{FF2B5EF4-FFF2-40B4-BE49-F238E27FC236}">
                <a16:creationId xmlns:a16="http://schemas.microsoft.com/office/drawing/2014/main" id="{95DCC7FB-D1F3-C22B-2F6C-F5DA558DE2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7713" y="1195417"/>
            <a:ext cx="5497331" cy="427105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/>
                <a:cs typeface="阿里巴巴普惠体" panose="00020600040101010101" pitchFamily="18" charset="-122"/>
                <a:sym typeface="阿里巴巴普惠体" panose="00020600040101010101"/>
              </a:rPr>
              <a:t>——</a:t>
            </a:r>
            <a:r>
              <a:rPr lang="zh-CN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/>
                <a:cs typeface="阿里巴巴普惠体" panose="00020600040101010101" pitchFamily="18" charset="-122"/>
                <a:sym typeface="阿里巴巴普惠体" panose="00020600040101010101"/>
              </a:rPr>
              <a:t>红黑树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/>
                <a:cs typeface="阿里巴巴普惠体" panose="00020600040101010101" pitchFamily="18" charset="-122"/>
                <a:sym typeface="阿里巴巴普惠体" panose="00020600040101010101"/>
              </a:rPr>
              <a:t>在添加节点的时候，添加的节点默认是</a:t>
            </a:r>
            <a:r>
              <a:rPr lang="zh-CN" altLang="en-US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/>
                <a:cs typeface="阿里巴巴普惠体" panose="00020600040101010101" pitchFamily="18" charset="-122"/>
                <a:sym typeface="阿里巴巴普惠体" panose="00020600040101010101"/>
              </a:rPr>
              <a:t>红色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/>
                <a:cs typeface="阿里巴巴普惠体" panose="00020600040101010101" pitchFamily="18" charset="-122"/>
                <a:sym typeface="阿里巴巴普惠体" panose="00020600040101010101"/>
              </a:rPr>
              <a:t>的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/>
              <a:cs typeface="阿里巴巴普惠体" panose="00020600040101010101" pitchFamily="18" charset="-122"/>
              <a:sym typeface="阿里巴巴普惠体" panose="00020600040101010101"/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47F6A25C-B7BE-F904-5167-C9787DF1F384}"/>
              </a:ext>
            </a:extLst>
          </p:cNvPr>
          <p:cNvSpPr/>
          <p:nvPr/>
        </p:nvSpPr>
        <p:spPr bwMode="auto">
          <a:xfrm>
            <a:off x="2029536" y="2078026"/>
            <a:ext cx="714057" cy="341688"/>
          </a:xfrm>
          <a:prstGeom prst="roundRect">
            <a:avLst>
              <a:gd name="adj" fmla="val 16548"/>
            </a:avLst>
          </a:prstGeom>
          <a:solidFill>
            <a:schemeClr val="bg1"/>
          </a:solidFill>
          <a:ln w="9525">
            <a:solidFill>
              <a:srgbClr val="4950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阿里巴巴普惠体" panose="00020600040101010101"/>
                <a:sym typeface="阿里巴巴普惠体" panose="00020600040101010101"/>
              </a:rPr>
              <a:t>根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B36305D9-8553-DB55-5B5E-3DACC1756936}"/>
              </a:ext>
            </a:extLst>
          </p:cNvPr>
          <p:cNvGrpSpPr/>
          <p:nvPr/>
        </p:nvGrpSpPr>
        <p:grpSpPr>
          <a:xfrm>
            <a:off x="1419225" y="2136215"/>
            <a:ext cx="985838" cy="2299764"/>
            <a:chOff x="1419225" y="2284401"/>
            <a:chExt cx="985838" cy="2299764"/>
          </a:xfrm>
        </p:grpSpPr>
        <p:sp>
          <p:nvSpPr>
            <p:cNvPr id="12" name="弧形 11">
              <a:extLst>
                <a:ext uri="{FF2B5EF4-FFF2-40B4-BE49-F238E27FC236}">
                  <a16:creationId xmlns:a16="http://schemas.microsoft.com/office/drawing/2014/main" id="{4589A78F-40E8-1770-3752-AF752C8109F6}"/>
                </a:ext>
              </a:extLst>
            </p:cNvPr>
            <p:cNvSpPr/>
            <p:nvPr/>
          </p:nvSpPr>
          <p:spPr>
            <a:xfrm flipH="1">
              <a:off x="1419225" y="2374214"/>
              <a:ext cx="985838" cy="2209951"/>
            </a:xfrm>
            <a:prstGeom prst="arc">
              <a:avLst>
                <a:gd name="adj1" fmla="val 16200000"/>
                <a:gd name="adj2" fmla="val 21308014"/>
              </a:avLst>
            </a:prstGeom>
            <a:noFill/>
            <a:ln>
              <a:solidFill>
                <a:srgbClr val="49504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3" name="弧形 12">
              <a:extLst>
                <a:ext uri="{FF2B5EF4-FFF2-40B4-BE49-F238E27FC236}">
                  <a16:creationId xmlns:a16="http://schemas.microsoft.com/office/drawing/2014/main" id="{AE73EC81-ACE1-2E9E-C395-6DCBEF4CF9FB}"/>
                </a:ext>
              </a:extLst>
            </p:cNvPr>
            <p:cNvSpPr/>
            <p:nvPr/>
          </p:nvSpPr>
          <p:spPr>
            <a:xfrm flipH="1" flipV="1">
              <a:off x="1419225" y="2284401"/>
              <a:ext cx="985838" cy="2209951"/>
            </a:xfrm>
            <a:prstGeom prst="arc">
              <a:avLst>
                <a:gd name="adj1" fmla="val 16200000"/>
                <a:gd name="adj2" fmla="val 21308014"/>
              </a:avLst>
            </a:prstGeom>
            <a:noFill/>
            <a:ln>
              <a:solidFill>
                <a:srgbClr val="49504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39105B7D-BFB2-643C-08C6-F6AD8C06EC59}"/>
              </a:ext>
            </a:extLst>
          </p:cNvPr>
          <p:cNvCxnSpPr>
            <a:cxnSpLocks/>
          </p:cNvCxnSpPr>
          <p:nvPr/>
        </p:nvCxnSpPr>
        <p:spPr>
          <a:xfrm>
            <a:off x="4945224" y="1872509"/>
            <a:ext cx="0" cy="4536000"/>
          </a:xfrm>
          <a:prstGeom prst="line">
            <a:avLst/>
          </a:prstGeom>
          <a:ln w="3175">
            <a:solidFill>
              <a:srgbClr val="49504F">
                <a:alpha val="19000"/>
              </a:srgb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794FDBD8-1655-14D3-8E5D-F29B70821514}"/>
              </a:ext>
            </a:extLst>
          </p:cNvPr>
          <p:cNvCxnSpPr>
            <a:cxnSpLocks/>
          </p:cNvCxnSpPr>
          <p:nvPr/>
        </p:nvCxnSpPr>
        <p:spPr>
          <a:xfrm>
            <a:off x="7198881" y="1872509"/>
            <a:ext cx="0" cy="4536000"/>
          </a:xfrm>
          <a:prstGeom prst="line">
            <a:avLst/>
          </a:prstGeom>
          <a:ln w="3175">
            <a:solidFill>
              <a:srgbClr val="49504F">
                <a:alpha val="19000"/>
              </a:srgb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9A7FAAEA-F639-A470-2CD2-30BB3FD9C430}"/>
              </a:ext>
            </a:extLst>
          </p:cNvPr>
          <p:cNvCxnSpPr>
            <a:cxnSpLocks/>
          </p:cNvCxnSpPr>
          <p:nvPr/>
        </p:nvCxnSpPr>
        <p:spPr>
          <a:xfrm>
            <a:off x="3200399" y="1872509"/>
            <a:ext cx="0" cy="4536000"/>
          </a:xfrm>
          <a:prstGeom prst="line">
            <a:avLst/>
          </a:prstGeom>
          <a:ln w="3175">
            <a:solidFill>
              <a:srgbClr val="49504F">
                <a:alpha val="19000"/>
              </a:srgb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矩形: 圆角 34">
            <a:extLst>
              <a:ext uri="{FF2B5EF4-FFF2-40B4-BE49-F238E27FC236}">
                <a16:creationId xmlns:a16="http://schemas.microsoft.com/office/drawing/2014/main" id="{F023CFF8-1381-A584-2288-522FD3BA9E2A}"/>
              </a:ext>
            </a:extLst>
          </p:cNvPr>
          <p:cNvSpPr/>
          <p:nvPr/>
        </p:nvSpPr>
        <p:spPr bwMode="auto">
          <a:xfrm>
            <a:off x="3208339" y="2812998"/>
            <a:ext cx="1063881" cy="341688"/>
          </a:xfrm>
          <a:prstGeom prst="roundRect">
            <a:avLst>
              <a:gd name="adj" fmla="val 10906"/>
            </a:avLst>
          </a:prstGeom>
          <a:solidFill>
            <a:schemeClr val="bg1"/>
          </a:solidFill>
          <a:ln w="9525">
            <a:solidFill>
              <a:srgbClr val="4950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阿里巴巴普惠体" panose="00020600040101010101"/>
              </a:rPr>
              <a:t>父黑色</a:t>
            </a:r>
          </a:p>
        </p:txBody>
      </p:sp>
      <p:grpSp>
        <p:nvGrpSpPr>
          <p:cNvPr id="71" name="组合 70">
            <a:extLst>
              <a:ext uri="{FF2B5EF4-FFF2-40B4-BE49-F238E27FC236}">
                <a16:creationId xmlns:a16="http://schemas.microsoft.com/office/drawing/2014/main" id="{88DA690D-AF6D-8416-EDA1-622983E14F02}"/>
              </a:ext>
            </a:extLst>
          </p:cNvPr>
          <p:cNvGrpSpPr/>
          <p:nvPr/>
        </p:nvGrpSpPr>
        <p:grpSpPr>
          <a:xfrm>
            <a:off x="5191930" y="4582321"/>
            <a:ext cx="1856587" cy="604174"/>
            <a:chOff x="5234774" y="4358094"/>
            <a:chExt cx="1856587" cy="604174"/>
          </a:xfrm>
        </p:grpSpPr>
        <p:grpSp>
          <p:nvGrpSpPr>
            <p:cNvPr id="62" name="组合 61">
              <a:extLst>
                <a:ext uri="{FF2B5EF4-FFF2-40B4-BE49-F238E27FC236}">
                  <a16:creationId xmlns:a16="http://schemas.microsoft.com/office/drawing/2014/main" id="{A3980461-EBD9-223B-4139-EB652689ADC7}"/>
                </a:ext>
              </a:extLst>
            </p:cNvPr>
            <p:cNvGrpSpPr/>
            <p:nvPr/>
          </p:nvGrpSpPr>
          <p:grpSpPr>
            <a:xfrm>
              <a:off x="5234774" y="4454449"/>
              <a:ext cx="1856587" cy="507819"/>
              <a:chOff x="5234774" y="4220844"/>
              <a:chExt cx="1856587" cy="507819"/>
            </a:xfrm>
          </p:grpSpPr>
          <p:sp>
            <p:nvSpPr>
              <p:cNvPr id="59" name="矩形: 圆角 58">
                <a:extLst>
                  <a:ext uri="{FF2B5EF4-FFF2-40B4-BE49-F238E27FC236}">
                    <a16:creationId xmlns:a16="http://schemas.microsoft.com/office/drawing/2014/main" id="{5B40F272-ABDE-07B3-A126-1BF7A89CDA93}"/>
                  </a:ext>
                </a:extLst>
              </p:cNvPr>
              <p:cNvSpPr/>
              <p:nvPr/>
            </p:nvSpPr>
            <p:spPr bwMode="auto">
              <a:xfrm>
                <a:off x="5234774" y="4220844"/>
                <a:ext cx="1856587" cy="507819"/>
              </a:xfrm>
              <a:prstGeom prst="roundRect">
                <a:avLst>
                  <a:gd name="adj" fmla="val 10906"/>
                </a:avLst>
              </a:prstGeom>
              <a:solidFill>
                <a:schemeClr val="bg1"/>
              </a:solidFill>
              <a:ln w="9525">
                <a:solidFill>
                  <a:srgbClr val="4950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 dirty="0">
                  <a:solidFill>
                    <a:schemeClr val="tx1"/>
                  </a:solidFill>
                  <a:latin typeface="微软雅黑" panose="020B0503020204020204" pitchFamily="34" charset="-122"/>
                  <a:ea typeface="阿里巴巴普惠体" panose="00020600040101010101"/>
                </a:endParaRPr>
              </a:p>
            </p:txBody>
          </p:sp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D33C93D6-FE8F-6E27-97E9-C32EFD3D584B}"/>
                  </a:ext>
                </a:extLst>
              </p:cNvPr>
              <p:cNvSpPr/>
              <p:nvPr/>
            </p:nvSpPr>
            <p:spPr>
              <a:xfrm>
                <a:off x="5263246" y="4230334"/>
                <a:ext cx="172354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defRPr/>
                </a:pPr>
                <a:r>
                  <a:rPr lang="zh-CN" altLang="en-US" sz="12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软雅黑" panose="020B0503020204020204" pitchFamily="34" charset="-122"/>
                    <a:ea typeface="阿里巴巴普惠体" panose="00020600040101010101"/>
                    <a:cs typeface="阿里巴巴普惠体" panose="00020600040101010101" pitchFamily="18" charset="-122"/>
                    <a:sym typeface="阿里巴巴普惠体" panose="00020600040101010101"/>
                  </a:rPr>
                  <a:t>叔叔黑色</a:t>
                </a:r>
                <a:endParaRPr lang="en-US" altLang="zh-CN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阿里巴巴普惠体" panose="00020600040101010101"/>
                  <a:cs typeface="阿里巴巴普惠体" panose="00020600040101010101" pitchFamily="18" charset="-122"/>
                  <a:sym typeface="阿里巴巴普惠体" panose="00020600040101010101"/>
                </a:endParaRPr>
              </a:p>
              <a:p>
                <a:pPr algn="ctr">
                  <a:defRPr/>
                </a:pPr>
                <a:r>
                  <a:rPr lang="zh-CN" altLang="en-US" sz="1200" dirty="0">
                    <a:latin typeface="微软雅黑" panose="020B0503020204020204" pitchFamily="34" charset="-122"/>
                    <a:ea typeface="阿里巴巴普惠体" panose="00020600040101010101"/>
                    <a:cs typeface="阿里巴巴普惠体" panose="00020600040101010101" pitchFamily="18" charset="-122"/>
                    <a:sym typeface="阿里巴巴普惠体" panose="00020600040101010101"/>
                  </a:rPr>
                  <a:t>当前节点时父的右孩子</a:t>
                </a:r>
              </a:p>
            </p:txBody>
          </p:sp>
        </p:grpSp>
        <p:sp>
          <p:nvSpPr>
            <p:cNvPr id="63" name="椭圆 62">
              <a:extLst>
                <a:ext uri="{FF2B5EF4-FFF2-40B4-BE49-F238E27FC236}">
                  <a16:creationId xmlns:a16="http://schemas.microsoft.com/office/drawing/2014/main" id="{0B07631B-00D9-BCEA-E044-330CAD59B023}"/>
                </a:ext>
              </a:extLst>
            </p:cNvPr>
            <p:cNvSpPr/>
            <p:nvPr/>
          </p:nvSpPr>
          <p:spPr bwMode="auto">
            <a:xfrm>
              <a:off x="5312425" y="4358094"/>
              <a:ext cx="188771" cy="188771"/>
            </a:xfrm>
            <a:prstGeom prst="ellipse">
              <a:avLst/>
            </a:prstGeom>
            <a:solidFill>
              <a:srgbClr val="B60004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Arial" panose="020B0604020202020204" pitchFamily="34" charset="0"/>
                </a:rPr>
                <a:t>2</a:t>
              </a:r>
              <a:endPara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72" name="组合 71">
            <a:extLst>
              <a:ext uri="{FF2B5EF4-FFF2-40B4-BE49-F238E27FC236}">
                <a16:creationId xmlns:a16="http://schemas.microsoft.com/office/drawing/2014/main" id="{A1E0FD99-234E-C224-A9E8-2712FCA3A6A3}"/>
              </a:ext>
            </a:extLst>
          </p:cNvPr>
          <p:cNvGrpSpPr/>
          <p:nvPr/>
        </p:nvGrpSpPr>
        <p:grpSpPr>
          <a:xfrm>
            <a:off x="5191930" y="5464709"/>
            <a:ext cx="1856587" cy="602205"/>
            <a:chOff x="5234774" y="5190764"/>
            <a:chExt cx="1856587" cy="602205"/>
          </a:xfrm>
        </p:grpSpPr>
        <p:grpSp>
          <p:nvGrpSpPr>
            <p:cNvPr id="61" name="组合 60">
              <a:extLst>
                <a:ext uri="{FF2B5EF4-FFF2-40B4-BE49-F238E27FC236}">
                  <a16:creationId xmlns:a16="http://schemas.microsoft.com/office/drawing/2014/main" id="{C35F7C4C-24E1-B346-69DB-436E1BB30E96}"/>
                </a:ext>
              </a:extLst>
            </p:cNvPr>
            <p:cNvGrpSpPr/>
            <p:nvPr/>
          </p:nvGrpSpPr>
          <p:grpSpPr>
            <a:xfrm>
              <a:off x="5234774" y="5285150"/>
              <a:ext cx="1856587" cy="507819"/>
              <a:chOff x="5234774" y="5484494"/>
              <a:chExt cx="1856587" cy="507819"/>
            </a:xfrm>
          </p:grpSpPr>
          <p:sp>
            <p:nvSpPr>
              <p:cNvPr id="55" name="矩形: 圆角 54">
                <a:extLst>
                  <a:ext uri="{FF2B5EF4-FFF2-40B4-BE49-F238E27FC236}">
                    <a16:creationId xmlns:a16="http://schemas.microsoft.com/office/drawing/2014/main" id="{480BDF93-5BC0-BFD7-6329-A99A8C28F07B}"/>
                  </a:ext>
                </a:extLst>
              </p:cNvPr>
              <p:cNvSpPr/>
              <p:nvPr/>
            </p:nvSpPr>
            <p:spPr bwMode="auto">
              <a:xfrm>
                <a:off x="5234774" y="5484494"/>
                <a:ext cx="1856587" cy="507819"/>
              </a:xfrm>
              <a:prstGeom prst="roundRect">
                <a:avLst>
                  <a:gd name="adj" fmla="val 10906"/>
                </a:avLst>
              </a:prstGeom>
              <a:solidFill>
                <a:schemeClr val="bg1"/>
              </a:solidFill>
              <a:ln w="9525">
                <a:solidFill>
                  <a:srgbClr val="4950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 dirty="0">
                  <a:solidFill>
                    <a:schemeClr val="tx1"/>
                  </a:solidFill>
                  <a:latin typeface="微软雅黑" panose="020B0503020204020204" pitchFamily="34" charset="-122"/>
                  <a:ea typeface="阿里巴巴普惠体" panose="00020600040101010101"/>
                </a:endParaRPr>
              </a:p>
            </p:txBody>
          </p:sp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F79EB967-E9FF-AAAE-F1AC-54DD615F921B}"/>
                  </a:ext>
                </a:extLst>
              </p:cNvPr>
              <p:cNvSpPr/>
              <p:nvPr/>
            </p:nvSpPr>
            <p:spPr>
              <a:xfrm>
                <a:off x="5301293" y="5507571"/>
                <a:ext cx="172354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defRPr/>
                </a:pPr>
                <a:r>
                  <a:rPr lang="zh-CN" altLang="en-US" sz="12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软雅黑" panose="020B0503020204020204" pitchFamily="34" charset="-122"/>
                    <a:ea typeface="阿里巴巴普惠体" panose="00020600040101010101"/>
                    <a:cs typeface="阿里巴巴普惠体" panose="00020600040101010101" pitchFamily="18" charset="-122"/>
                    <a:sym typeface="阿里巴巴普惠体" panose="00020600040101010101"/>
                  </a:rPr>
                  <a:t>叔叔黑色</a:t>
                </a:r>
                <a:endParaRPr lang="en-US" altLang="zh-CN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阿里巴巴普惠体" panose="00020600040101010101"/>
                  <a:cs typeface="阿里巴巴普惠体" panose="00020600040101010101" pitchFamily="18" charset="-122"/>
                  <a:sym typeface="阿里巴巴普惠体" panose="00020600040101010101"/>
                </a:endParaRPr>
              </a:p>
              <a:p>
                <a:pPr algn="ctr">
                  <a:defRPr/>
                </a:pPr>
                <a:r>
                  <a:rPr lang="zh-CN" altLang="en-US" sz="1200" dirty="0">
                    <a:latin typeface="微软雅黑" panose="020B0503020204020204" pitchFamily="34" charset="-122"/>
                    <a:ea typeface="阿里巴巴普惠体" panose="00020600040101010101"/>
                    <a:cs typeface="阿里巴巴普惠体" panose="00020600040101010101" pitchFamily="18" charset="-122"/>
                    <a:sym typeface="阿里巴巴普惠体" panose="00020600040101010101"/>
                  </a:rPr>
                  <a:t>当前节点是父的左孩子</a:t>
                </a:r>
              </a:p>
            </p:txBody>
          </p:sp>
        </p:grpSp>
        <p:sp>
          <p:nvSpPr>
            <p:cNvPr id="64" name="椭圆 63">
              <a:extLst>
                <a:ext uri="{FF2B5EF4-FFF2-40B4-BE49-F238E27FC236}">
                  <a16:creationId xmlns:a16="http://schemas.microsoft.com/office/drawing/2014/main" id="{4A07EC76-7271-D657-9E49-107E0C4665BD}"/>
                </a:ext>
              </a:extLst>
            </p:cNvPr>
            <p:cNvSpPr/>
            <p:nvPr/>
          </p:nvSpPr>
          <p:spPr bwMode="auto">
            <a:xfrm>
              <a:off x="5312425" y="5190764"/>
              <a:ext cx="188771" cy="188771"/>
            </a:xfrm>
            <a:prstGeom prst="ellipse">
              <a:avLst/>
            </a:prstGeom>
            <a:solidFill>
              <a:srgbClr val="B60004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Arial" panose="020B0604020202020204" pitchFamily="34" charset="0"/>
                </a:rPr>
                <a:t>3</a:t>
              </a:r>
              <a:endPara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sp>
        <p:nvSpPr>
          <p:cNvPr id="39" name="矩形: 圆角 38">
            <a:extLst>
              <a:ext uri="{FF2B5EF4-FFF2-40B4-BE49-F238E27FC236}">
                <a16:creationId xmlns:a16="http://schemas.microsoft.com/office/drawing/2014/main" id="{A636E1C2-00F5-A106-886D-E34E395EE16C}"/>
              </a:ext>
            </a:extLst>
          </p:cNvPr>
          <p:cNvSpPr/>
          <p:nvPr/>
        </p:nvSpPr>
        <p:spPr bwMode="auto">
          <a:xfrm>
            <a:off x="3208339" y="4820897"/>
            <a:ext cx="1063881" cy="341688"/>
          </a:xfrm>
          <a:prstGeom prst="roundRect">
            <a:avLst>
              <a:gd name="adj" fmla="val 10906"/>
            </a:avLst>
          </a:prstGeom>
          <a:solidFill>
            <a:schemeClr val="bg1"/>
          </a:solidFill>
          <a:ln w="9525">
            <a:solidFill>
              <a:srgbClr val="4950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阿里巴巴普惠体" panose="00020600040101010101"/>
              </a:rPr>
              <a:t>父红色</a:t>
            </a:r>
          </a:p>
        </p:txBody>
      </p:sp>
      <p:cxnSp>
        <p:nvCxnSpPr>
          <p:cNvPr id="80" name="直接连接符 79">
            <a:extLst>
              <a:ext uri="{FF2B5EF4-FFF2-40B4-BE49-F238E27FC236}">
                <a16:creationId xmlns:a16="http://schemas.microsoft.com/office/drawing/2014/main" id="{5F88B616-1481-B03A-6E83-3DC7C30C8636}"/>
              </a:ext>
            </a:extLst>
          </p:cNvPr>
          <p:cNvCxnSpPr>
            <a:cxnSpLocks/>
          </p:cNvCxnSpPr>
          <p:nvPr/>
        </p:nvCxnSpPr>
        <p:spPr>
          <a:xfrm>
            <a:off x="1419224" y="1872509"/>
            <a:ext cx="0" cy="4536000"/>
          </a:xfrm>
          <a:prstGeom prst="line">
            <a:avLst/>
          </a:prstGeom>
          <a:ln w="3175">
            <a:solidFill>
              <a:srgbClr val="49504F">
                <a:alpha val="19000"/>
              </a:srgb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矩形: 圆角 40">
            <a:extLst>
              <a:ext uri="{FF2B5EF4-FFF2-40B4-BE49-F238E27FC236}">
                <a16:creationId xmlns:a16="http://schemas.microsoft.com/office/drawing/2014/main" id="{6C6DC0A1-23A1-38FD-B62F-DE35C5140B6A}"/>
              </a:ext>
            </a:extLst>
          </p:cNvPr>
          <p:cNvSpPr/>
          <p:nvPr/>
        </p:nvSpPr>
        <p:spPr bwMode="auto">
          <a:xfrm>
            <a:off x="2029536" y="4143046"/>
            <a:ext cx="714057" cy="341688"/>
          </a:xfrm>
          <a:prstGeom prst="roundRect">
            <a:avLst>
              <a:gd name="adj" fmla="val 16548"/>
            </a:avLst>
          </a:prstGeom>
          <a:solidFill>
            <a:schemeClr val="bg1"/>
          </a:solidFill>
          <a:ln w="9525">
            <a:solidFill>
              <a:srgbClr val="4950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阿里巴巴普惠体" panose="00020600040101010101"/>
                <a:sym typeface="阿里巴巴普惠体" panose="00020600040101010101"/>
              </a:rPr>
              <a:t>非根</a:t>
            </a:r>
          </a:p>
        </p:txBody>
      </p:sp>
      <p:grpSp>
        <p:nvGrpSpPr>
          <p:cNvPr id="156" name="组合 155">
            <a:extLst>
              <a:ext uri="{FF2B5EF4-FFF2-40B4-BE49-F238E27FC236}">
                <a16:creationId xmlns:a16="http://schemas.microsoft.com/office/drawing/2014/main" id="{6DC6BF65-22D4-0896-2E1D-1A2364A5A37C}"/>
              </a:ext>
            </a:extLst>
          </p:cNvPr>
          <p:cNvGrpSpPr/>
          <p:nvPr/>
        </p:nvGrpSpPr>
        <p:grpSpPr>
          <a:xfrm>
            <a:off x="7385491" y="3399552"/>
            <a:ext cx="4059736" cy="336695"/>
            <a:chOff x="7385491" y="3399552"/>
            <a:chExt cx="4059736" cy="336695"/>
          </a:xfrm>
        </p:grpSpPr>
        <p:sp>
          <p:nvSpPr>
            <p:cNvPr id="87" name="矩形: 圆角 86">
              <a:extLst>
                <a:ext uri="{FF2B5EF4-FFF2-40B4-BE49-F238E27FC236}">
                  <a16:creationId xmlns:a16="http://schemas.microsoft.com/office/drawing/2014/main" id="{AEC68314-46AF-2245-077F-CA7E677E5D3D}"/>
                </a:ext>
              </a:extLst>
            </p:cNvPr>
            <p:cNvSpPr/>
            <p:nvPr/>
          </p:nvSpPr>
          <p:spPr bwMode="auto">
            <a:xfrm>
              <a:off x="7385491" y="3474654"/>
              <a:ext cx="4059736" cy="235008"/>
            </a:xfrm>
            <a:prstGeom prst="roundRect">
              <a:avLst>
                <a:gd name="adj" fmla="val 50000"/>
              </a:avLst>
            </a:prstGeom>
            <a:solidFill>
              <a:srgbClr val="C0504E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阿里巴巴普惠体" panose="00020600040101010101"/>
              </a:endParaRP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120951D8-6DED-94E2-2EB0-362D524AB6F3}"/>
                </a:ext>
              </a:extLst>
            </p:cNvPr>
            <p:cNvSpPr/>
            <p:nvPr/>
          </p:nvSpPr>
          <p:spPr>
            <a:xfrm>
              <a:off x="7454131" y="3399552"/>
              <a:ext cx="3156023" cy="33669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阿里巴巴普惠体" panose="00020600040101010101"/>
                  <a:cs typeface="阿里巴巴普惠体" panose="00020600040101010101" pitchFamily="18" charset="-122"/>
                  <a:sym typeface="阿里巴巴普惠体" panose="00020600040101010101"/>
                </a:rPr>
                <a:t>将“父”设为黑色，将“叔叔”设为黑色</a:t>
              </a:r>
              <a:endPara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阿里巴巴普惠体" panose="00020600040101010101"/>
                <a:cs typeface="阿里巴巴普惠体" panose="00020600040101010101" pitchFamily="18" charset="-122"/>
                <a:sym typeface="阿里巴巴普惠体" panose="00020600040101010101"/>
              </a:endParaRPr>
            </a:p>
          </p:txBody>
        </p:sp>
      </p:grpSp>
      <p:grpSp>
        <p:nvGrpSpPr>
          <p:cNvPr id="154" name="组合 153">
            <a:extLst>
              <a:ext uri="{FF2B5EF4-FFF2-40B4-BE49-F238E27FC236}">
                <a16:creationId xmlns:a16="http://schemas.microsoft.com/office/drawing/2014/main" id="{BCCE43DE-371C-1AF4-B6D2-63E75DA93992}"/>
              </a:ext>
            </a:extLst>
          </p:cNvPr>
          <p:cNvGrpSpPr/>
          <p:nvPr/>
        </p:nvGrpSpPr>
        <p:grpSpPr>
          <a:xfrm>
            <a:off x="7376720" y="2755418"/>
            <a:ext cx="4059736" cy="336695"/>
            <a:chOff x="7376720" y="2755418"/>
            <a:chExt cx="4059736" cy="336695"/>
          </a:xfrm>
        </p:grpSpPr>
        <p:sp>
          <p:nvSpPr>
            <p:cNvPr id="88" name="矩形: 圆角 87">
              <a:extLst>
                <a:ext uri="{FF2B5EF4-FFF2-40B4-BE49-F238E27FC236}">
                  <a16:creationId xmlns:a16="http://schemas.microsoft.com/office/drawing/2014/main" id="{6765E47A-9F0A-F38F-C1A4-6A0DB2DD5F28}"/>
                </a:ext>
              </a:extLst>
            </p:cNvPr>
            <p:cNvSpPr/>
            <p:nvPr/>
          </p:nvSpPr>
          <p:spPr bwMode="auto">
            <a:xfrm>
              <a:off x="7376720" y="2835429"/>
              <a:ext cx="4059736" cy="235008"/>
            </a:xfrm>
            <a:prstGeom prst="roundRect">
              <a:avLst>
                <a:gd name="adj" fmla="val 50000"/>
              </a:avLst>
            </a:prstGeom>
            <a:solidFill>
              <a:srgbClr val="E66B0B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阿里巴巴普惠体" panose="00020600040101010101"/>
              </a:endParaRPr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E10984BE-3704-AC2A-0525-0C7A1AF4249F}"/>
                </a:ext>
              </a:extLst>
            </p:cNvPr>
            <p:cNvSpPr/>
            <p:nvPr/>
          </p:nvSpPr>
          <p:spPr>
            <a:xfrm>
              <a:off x="7445360" y="2755418"/>
              <a:ext cx="1415772" cy="33669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阿里巴巴普惠体" panose="00020600040101010101"/>
                  <a:cs typeface="阿里巴巴普惠体" panose="00020600040101010101" pitchFamily="18" charset="-122"/>
                  <a:sym typeface="阿里巴巴普惠体" panose="00020600040101010101"/>
                </a:rPr>
                <a:t>则不需要任何操作</a:t>
              </a:r>
              <a:endPara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阿里巴巴普惠体" panose="00020600040101010101"/>
                <a:cs typeface="阿里巴巴普惠体" panose="00020600040101010101" pitchFamily="18" charset="-122"/>
                <a:sym typeface="阿里巴巴普惠体" panose="00020600040101010101"/>
              </a:endParaRPr>
            </a:p>
          </p:txBody>
        </p:sp>
      </p:grpSp>
      <p:grpSp>
        <p:nvGrpSpPr>
          <p:cNvPr id="149" name="组合 148">
            <a:extLst>
              <a:ext uri="{FF2B5EF4-FFF2-40B4-BE49-F238E27FC236}">
                <a16:creationId xmlns:a16="http://schemas.microsoft.com/office/drawing/2014/main" id="{156A449C-5641-64BE-EF2C-E753A9EAAC07}"/>
              </a:ext>
            </a:extLst>
          </p:cNvPr>
          <p:cNvGrpSpPr/>
          <p:nvPr/>
        </p:nvGrpSpPr>
        <p:grpSpPr>
          <a:xfrm>
            <a:off x="7376720" y="2050540"/>
            <a:ext cx="4059736" cy="336695"/>
            <a:chOff x="7376720" y="2050540"/>
            <a:chExt cx="4059736" cy="336695"/>
          </a:xfrm>
        </p:grpSpPr>
        <p:sp>
          <p:nvSpPr>
            <p:cNvPr id="89" name="矩形: 圆角 88">
              <a:extLst>
                <a:ext uri="{FF2B5EF4-FFF2-40B4-BE49-F238E27FC236}">
                  <a16:creationId xmlns:a16="http://schemas.microsoft.com/office/drawing/2014/main" id="{C8E4724D-56E6-835A-B26A-B44CAE8BB500}"/>
                </a:ext>
              </a:extLst>
            </p:cNvPr>
            <p:cNvSpPr/>
            <p:nvPr/>
          </p:nvSpPr>
          <p:spPr bwMode="auto">
            <a:xfrm>
              <a:off x="7376720" y="2125688"/>
              <a:ext cx="4059736" cy="235008"/>
            </a:xfrm>
            <a:prstGeom prst="roundRect">
              <a:avLst>
                <a:gd name="adj" fmla="val 50000"/>
              </a:avLst>
            </a:prstGeom>
            <a:solidFill>
              <a:srgbClr val="0071C1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阿里巴巴普惠体" panose="00020600040101010101"/>
              </a:endParaRP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67854797-0D76-8C9B-3672-8653B7D3C66F}"/>
                </a:ext>
              </a:extLst>
            </p:cNvPr>
            <p:cNvSpPr/>
            <p:nvPr/>
          </p:nvSpPr>
          <p:spPr>
            <a:xfrm>
              <a:off x="7445360" y="2050540"/>
              <a:ext cx="1107996" cy="33669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阿里巴巴普惠体" panose="00020600040101010101"/>
                  <a:cs typeface="阿里巴巴普惠体" panose="00020600040101010101" pitchFamily="18" charset="-122"/>
                  <a:sym typeface="阿里巴巴普惠体" panose="00020600040101010101"/>
                </a:rPr>
                <a:t>直接变为黑色</a:t>
              </a:r>
              <a:endPara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阿里巴巴普惠体" panose="00020600040101010101"/>
                <a:cs typeface="阿里巴巴普惠体" panose="00020600040101010101" pitchFamily="18" charset="-122"/>
                <a:sym typeface="阿里巴巴普惠体" panose="00020600040101010101"/>
              </a:endParaRPr>
            </a:p>
          </p:txBody>
        </p:sp>
      </p:grpSp>
      <p:grpSp>
        <p:nvGrpSpPr>
          <p:cNvPr id="157" name="组合 156">
            <a:extLst>
              <a:ext uri="{FF2B5EF4-FFF2-40B4-BE49-F238E27FC236}">
                <a16:creationId xmlns:a16="http://schemas.microsoft.com/office/drawing/2014/main" id="{F383102D-D11C-6024-DC14-19D24A3109C6}"/>
              </a:ext>
            </a:extLst>
          </p:cNvPr>
          <p:cNvGrpSpPr/>
          <p:nvPr/>
        </p:nvGrpSpPr>
        <p:grpSpPr>
          <a:xfrm>
            <a:off x="7385491" y="3682977"/>
            <a:ext cx="4059736" cy="336695"/>
            <a:chOff x="7385491" y="3682977"/>
            <a:chExt cx="4059736" cy="336695"/>
          </a:xfrm>
        </p:grpSpPr>
        <p:sp>
          <p:nvSpPr>
            <p:cNvPr id="90" name="矩形: 圆角 89">
              <a:extLst>
                <a:ext uri="{FF2B5EF4-FFF2-40B4-BE49-F238E27FC236}">
                  <a16:creationId xmlns:a16="http://schemas.microsoft.com/office/drawing/2014/main" id="{2342F801-9565-39A6-669B-FB348AC1472A}"/>
                </a:ext>
              </a:extLst>
            </p:cNvPr>
            <p:cNvSpPr/>
            <p:nvPr/>
          </p:nvSpPr>
          <p:spPr bwMode="auto">
            <a:xfrm>
              <a:off x="7385491" y="3755641"/>
              <a:ext cx="4059736" cy="235008"/>
            </a:xfrm>
            <a:prstGeom prst="roundRect">
              <a:avLst>
                <a:gd name="adj" fmla="val 50000"/>
              </a:avLst>
            </a:prstGeom>
            <a:solidFill>
              <a:srgbClr val="C0504E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阿里巴巴普惠体" panose="00020600040101010101"/>
              </a:endParaRPr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ADA25634-BCAE-F14D-988A-4D0D00FD753D}"/>
                </a:ext>
              </a:extLst>
            </p:cNvPr>
            <p:cNvSpPr txBox="1"/>
            <p:nvPr/>
          </p:nvSpPr>
          <p:spPr>
            <a:xfrm>
              <a:off x="7454131" y="3682977"/>
              <a:ext cx="1832941" cy="3366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阿里巴巴普惠体" panose="00020600040101010101"/>
                  <a:cs typeface="阿里巴巴普惠体" panose="00020600040101010101" pitchFamily="18" charset="-122"/>
                  <a:sym typeface="阿里巴巴普惠体" panose="00020600040101010101"/>
                </a:rPr>
                <a:t>将“祖父”设为“红色”</a:t>
              </a:r>
              <a:endPara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阿里巴巴普惠体" panose="00020600040101010101"/>
                <a:cs typeface="阿里巴巴普惠体" panose="00020600040101010101" pitchFamily="18" charset="-122"/>
                <a:sym typeface="阿里巴巴普惠体" panose="00020600040101010101"/>
              </a:endParaRPr>
            </a:p>
          </p:txBody>
        </p:sp>
      </p:grpSp>
      <p:grpSp>
        <p:nvGrpSpPr>
          <p:cNvPr id="158" name="组合 157">
            <a:extLst>
              <a:ext uri="{FF2B5EF4-FFF2-40B4-BE49-F238E27FC236}">
                <a16:creationId xmlns:a16="http://schemas.microsoft.com/office/drawing/2014/main" id="{B71329EA-F722-B7A1-188E-BE828C6C211D}"/>
              </a:ext>
            </a:extLst>
          </p:cNvPr>
          <p:cNvGrpSpPr/>
          <p:nvPr/>
        </p:nvGrpSpPr>
        <p:grpSpPr>
          <a:xfrm>
            <a:off x="7385491" y="3963227"/>
            <a:ext cx="4059736" cy="336695"/>
            <a:chOff x="7385491" y="3963227"/>
            <a:chExt cx="4059736" cy="336695"/>
          </a:xfrm>
        </p:grpSpPr>
        <p:sp>
          <p:nvSpPr>
            <p:cNvPr id="91" name="矩形: 圆角 90">
              <a:extLst>
                <a:ext uri="{FF2B5EF4-FFF2-40B4-BE49-F238E27FC236}">
                  <a16:creationId xmlns:a16="http://schemas.microsoft.com/office/drawing/2014/main" id="{FAA1892C-6BE3-FB4B-3D47-0339CF33010F}"/>
                </a:ext>
              </a:extLst>
            </p:cNvPr>
            <p:cNvSpPr/>
            <p:nvPr/>
          </p:nvSpPr>
          <p:spPr bwMode="auto">
            <a:xfrm>
              <a:off x="7385491" y="4036629"/>
              <a:ext cx="4059736" cy="235008"/>
            </a:xfrm>
            <a:prstGeom prst="roundRect">
              <a:avLst>
                <a:gd name="adj" fmla="val 50000"/>
              </a:avLst>
            </a:prstGeom>
            <a:solidFill>
              <a:srgbClr val="C0504E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阿里巴巴普惠体" panose="00020600040101010101"/>
              </a:endParaRPr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53FBD766-E9B4-23E2-9E77-BC13ECC70B46}"/>
                </a:ext>
              </a:extLst>
            </p:cNvPr>
            <p:cNvSpPr txBox="1"/>
            <p:nvPr/>
          </p:nvSpPr>
          <p:spPr>
            <a:xfrm>
              <a:off x="7453175" y="3963227"/>
              <a:ext cx="2325252" cy="3366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阿里巴巴普惠体" panose="00020600040101010101"/>
                  <a:cs typeface="阿里巴巴普惠体" panose="00020600040101010101" pitchFamily="18" charset="-122"/>
                  <a:sym typeface="阿里巴巴普惠体" panose="00020600040101010101"/>
                </a:rPr>
                <a:t>如果祖父为根，再将根变回黑色</a:t>
              </a:r>
            </a:p>
          </p:txBody>
        </p:sp>
      </p:grpSp>
      <p:grpSp>
        <p:nvGrpSpPr>
          <p:cNvPr id="159" name="组合 158">
            <a:extLst>
              <a:ext uri="{FF2B5EF4-FFF2-40B4-BE49-F238E27FC236}">
                <a16:creationId xmlns:a16="http://schemas.microsoft.com/office/drawing/2014/main" id="{545D4C30-694E-612E-4D25-1BA8CE72A0AB}"/>
              </a:ext>
            </a:extLst>
          </p:cNvPr>
          <p:cNvGrpSpPr/>
          <p:nvPr/>
        </p:nvGrpSpPr>
        <p:grpSpPr>
          <a:xfrm>
            <a:off x="7385491" y="4230433"/>
            <a:ext cx="4059736" cy="336695"/>
            <a:chOff x="7385491" y="4230433"/>
            <a:chExt cx="4059736" cy="336695"/>
          </a:xfrm>
        </p:grpSpPr>
        <p:sp>
          <p:nvSpPr>
            <p:cNvPr id="92" name="矩形: 圆角 91">
              <a:extLst>
                <a:ext uri="{FF2B5EF4-FFF2-40B4-BE49-F238E27FC236}">
                  <a16:creationId xmlns:a16="http://schemas.microsoft.com/office/drawing/2014/main" id="{45624A2D-58ED-F676-14C0-4BC9D40304EF}"/>
                </a:ext>
              </a:extLst>
            </p:cNvPr>
            <p:cNvSpPr/>
            <p:nvPr/>
          </p:nvSpPr>
          <p:spPr bwMode="auto">
            <a:xfrm>
              <a:off x="7385491" y="4317616"/>
              <a:ext cx="4059736" cy="235008"/>
            </a:xfrm>
            <a:prstGeom prst="roundRect">
              <a:avLst>
                <a:gd name="adj" fmla="val 50000"/>
              </a:avLst>
            </a:prstGeom>
            <a:solidFill>
              <a:srgbClr val="C0504E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阿里巴巴普惠体" panose="00020600040101010101"/>
              </a:endParaRPr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16ED2F9C-9C8D-05B8-8B41-E0B223759761}"/>
                </a:ext>
              </a:extLst>
            </p:cNvPr>
            <p:cNvSpPr txBox="1"/>
            <p:nvPr/>
          </p:nvSpPr>
          <p:spPr>
            <a:xfrm>
              <a:off x="7443650" y="4230433"/>
              <a:ext cx="3867219" cy="3366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阿里巴巴普惠体" panose="00020600040101010101"/>
                  <a:cs typeface="阿里巴巴普惠体" panose="00020600040101010101" pitchFamily="18" charset="-122"/>
                  <a:sym typeface="阿里巴巴普惠体" panose="00020600040101010101"/>
                </a:rPr>
                <a:t>如果祖父非根，将祖父设置为当前节点再进行其他判断</a:t>
              </a:r>
            </a:p>
          </p:txBody>
        </p:sp>
      </p:grpSp>
      <p:grpSp>
        <p:nvGrpSpPr>
          <p:cNvPr id="160" name="组合 159">
            <a:extLst>
              <a:ext uri="{FF2B5EF4-FFF2-40B4-BE49-F238E27FC236}">
                <a16:creationId xmlns:a16="http://schemas.microsoft.com/office/drawing/2014/main" id="{313E2F73-A0FA-9695-F11C-EFCC4273D774}"/>
              </a:ext>
            </a:extLst>
          </p:cNvPr>
          <p:cNvGrpSpPr/>
          <p:nvPr/>
        </p:nvGrpSpPr>
        <p:grpSpPr>
          <a:xfrm>
            <a:off x="7376720" y="4717625"/>
            <a:ext cx="4059736" cy="336695"/>
            <a:chOff x="7376720" y="4717625"/>
            <a:chExt cx="4059736" cy="336695"/>
          </a:xfrm>
        </p:grpSpPr>
        <p:sp>
          <p:nvSpPr>
            <p:cNvPr id="93" name="矩形: 圆角 92">
              <a:extLst>
                <a:ext uri="{FF2B5EF4-FFF2-40B4-BE49-F238E27FC236}">
                  <a16:creationId xmlns:a16="http://schemas.microsoft.com/office/drawing/2014/main" id="{696EB640-E214-9DF6-0182-5541A9BD03D7}"/>
                </a:ext>
              </a:extLst>
            </p:cNvPr>
            <p:cNvSpPr/>
            <p:nvPr/>
          </p:nvSpPr>
          <p:spPr bwMode="auto">
            <a:xfrm>
              <a:off x="7376720" y="4805953"/>
              <a:ext cx="4059736" cy="235008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阿里巴巴普惠体" panose="00020600040101010101"/>
              </a:endParaRP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1DFC9126-12CF-B1E9-F641-7FF337EBEA7D}"/>
                </a:ext>
              </a:extLst>
            </p:cNvPr>
            <p:cNvSpPr/>
            <p:nvPr/>
          </p:nvSpPr>
          <p:spPr>
            <a:xfrm>
              <a:off x="7444404" y="4717625"/>
              <a:ext cx="2800767" cy="33669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阿里巴巴普惠体" panose="00020600040101010101"/>
                  <a:cs typeface="阿里巴巴普惠体" panose="00020600040101010101" pitchFamily="18" charset="-122"/>
                  <a:sym typeface="阿里巴巴普惠体" panose="00020600040101010101"/>
                </a:rPr>
                <a:t>把父作为当前节点并左旋，再进行判断</a:t>
              </a:r>
            </a:p>
          </p:txBody>
        </p:sp>
      </p:grpSp>
      <p:grpSp>
        <p:nvGrpSpPr>
          <p:cNvPr id="162" name="组合 161">
            <a:extLst>
              <a:ext uri="{FF2B5EF4-FFF2-40B4-BE49-F238E27FC236}">
                <a16:creationId xmlns:a16="http://schemas.microsoft.com/office/drawing/2014/main" id="{E255588A-7BB8-8403-F448-F1546381CAA9}"/>
              </a:ext>
            </a:extLst>
          </p:cNvPr>
          <p:cNvGrpSpPr/>
          <p:nvPr/>
        </p:nvGrpSpPr>
        <p:grpSpPr>
          <a:xfrm>
            <a:off x="7376720" y="5617314"/>
            <a:ext cx="4059736" cy="336695"/>
            <a:chOff x="7376720" y="5617314"/>
            <a:chExt cx="4059736" cy="336695"/>
          </a:xfrm>
        </p:grpSpPr>
        <p:sp>
          <p:nvSpPr>
            <p:cNvPr id="95" name="矩形: 圆角 94">
              <a:extLst>
                <a:ext uri="{FF2B5EF4-FFF2-40B4-BE49-F238E27FC236}">
                  <a16:creationId xmlns:a16="http://schemas.microsoft.com/office/drawing/2014/main" id="{9F56022E-B2F5-6753-3F95-3D6E9CEE97B0}"/>
                </a:ext>
              </a:extLst>
            </p:cNvPr>
            <p:cNvSpPr/>
            <p:nvPr/>
          </p:nvSpPr>
          <p:spPr bwMode="auto">
            <a:xfrm>
              <a:off x="7376720" y="5684721"/>
              <a:ext cx="4059736" cy="235008"/>
            </a:xfrm>
            <a:prstGeom prst="roundRect">
              <a:avLst>
                <a:gd name="adj" fmla="val 50000"/>
              </a:avLst>
            </a:prstGeom>
            <a:solidFill>
              <a:srgbClr val="697072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阿里巴巴普惠体" panose="00020600040101010101"/>
              </a:endParaRPr>
            </a:p>
          </p:txBody>
        </p:sp>
        <p:sp>
          <p:nvSpPr>
            <p:cNvPr id="99" name="矩形 98">
              <a:extLst>
                <a:ext uri="{FF2B5EF4-FFF2-40B4-BE49-F238E27FC236}">
                  <a16:creationId xmlns:a16="http://schemas.microsoft.com/office/drawing/2014/main" id="{28172576-007E-4A03-9753-99662B6B1E64}"/>
                </a:ext>
              </a:extLst>
            </p:cNvPr>
            <p:cNvSpPr/>
            <p:nvPr/>
          </p:nvSpPr>
          <p:spPr>
            <a:xfrm>
              <a:off x="7444404" y="5617314"/>
              <a:ext cx="1877437" cy="33669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阿里巴巴普惠体" panose="00020600040101010101"/>
                  <a:cs typeface="阿里巴巴普惠体" panose="00020600040101010101" pitchFamily="18" charset="-122"/>
                  <a:sym typeface="阿里巴巴普惠体" panose="00020600040101010101"/>
                </a:rPr>
                <a:t>将“祖父”变为“红色”</a:t>
              </a:r>
            </a:p>
          </p:txBody>
        </p:sp>
      </p:grpSp>
      <p:grpSp>
        <p:nvGrpSpPr>
          <p:cNvPr id="119" name="组合 118">
            <a:extLst>
              <a:ext uri="{FF2B5EF4-FFF2-40B4-BE49-F238E27FC236}">
                <a16:creationId xmlns:a16="http://schemas.microsoft.com/office/drawing/2014/main" id="{352E4903-2D6B-A19E-1AFB-28C883D791A1}"/>
              </a:ext>
            </a:extLst>
          </p:cNvPr>
          <p:cNvGrpSpPr/>
          <p:nvPr/>
        </p:nvGrpSpPr>
        <p:grpSpPr>
          <a:xfrm>
            <a:off x="7376720" y="5908051"/>
            <a:ext cx="4059736" cy="336695"/>
            <a:chOff x="7376720" y="5755728"/>
            <a:chExt cx="4059736" cy="336695"/>
          </a:xfrm>
        </p:grpSpPr>
        <p:sp>
          <p:nvSpPr>
            <p:cNvPr id="96" name="矩形: 圆角 95">
              <a:extLst>
                <a:ext uri="{FF2B5EF4-FFF2-40B4-BE49-F238E27FC236}">
                  <a16:creationId xmlns:a16="http://schemas.microsoft.com/office/drawing/2014/main" id="{1D9880B7-1C8B-BD4F-829E-CC64A491887A}"/>
                </a:ext>
              </a:extLst>
            </p:cNvPr>
            <p:cNvSpPr/>
            <p:nvPr/>
          </p:nvSpPr>
          <p:spPr bwMode="auto">
            <a:xfrm>
              <a:off x="7376720" y="5830529"/>
              <a:ext cx="4059736" cy="235008"/>
            </a:xfrm>
            <a:prstGeom prst="roundRect">
              <a:avLst>
                <a:gd name="adj" fmla="val 50000"/>
              </a:avLst>
            </a:prstGeom>
            <a:solidFill>
              <a:srgbClr val="697072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阿里巴巴普惠体" panose="00020600040101010101"/>
              </a:endParaRPr>
            </a:p>
          </p:txBody>
        </p:sp>
        <p:sp>
          <p:nvSpPr>
            <p:cNvPr id="102" name="矩形 101">
              <a:extLst>
                <a:ext uri="{FF2B5EF4-FFF2-40B4-BE49-F238E27FC236}">
                  <a16:creationId xmlns:a16="http://schemas.microsoft.com/office/drawing/2014/main" id="{C0C20CFF-1688-37F1-D3C7-2F718D67CA3E}"/>
                </a:ext>
              </a:extLst>
            </p:cNvPr>
            <p:cNvSpPr/>
            <p:nvPr/>
          </p:nvSpPr>
          <p:spPr>
            <a:xfrm>
              <a:off x="7442282" y="5755728"/>
              <a:ext cx="1723549" cy="33669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阿里巴巴普惠体" panose="00020600040101010101"/>
                  <a:cs typeface="阿里巴巴普惠体" panose="00020600040101010101" pitchFamily="18" charset="-122"/>
                  <a:sym typeface="阿里巴巴普惠体" panose="00020600040101010101"/>
                </a:rPr>
                <a:t>以祖父为支点进行右旋</a:t>
              </a:r>
            </a:p>
          </p:txBody>
        </p:sp>
      </p:grpSp>
      <p:cxnSp>
        <p:nvCxnSpPr>
          <p:cNvPr id="105" name="直接箭头连接符 104">
            <a:extLst>
              <a:ext uri="{FF2B5EF4-FFF2-40B4-BE49-F238E27FC236}">
                <a16:creationId xmlns:a16="http://schemas.microsoft.com/office/drawing/2014/main" id="{BFE8E95C-8328-049C-7E2C-E550EF6B7E9E}"/>
              </a:ext>
            </a:extLst>
          </p:cNvPr>
          <p:cNvCxnSpPr>
            <a:cxnSpLocks/>
          </p:cNvCxnSpPr>
          <p:nvPr/>
        </p:nvCxnSpPr>
        <p:spPr>
          <a:xfrm flipV="1">
            <a:off x="2743593" y="2246154"/>
            <a:ext cx="4616057" cy="1315"/>
          </a:xfrm>
          <a:prstGeom prst="straightConnector1">
            <a:avLst/>
          </a:prstGeom>
          <a:ln w="9525">
            <a:solidFill>
              <a:srgbClr val="4950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接箭头连接符 106">
            <a:extLst>
              <a:ext uri="{FF2B5EF4-FFF2-40B4-BE49-F238E27FC236}">
                <a16:creationId xmlns:a16="http://schemas.microsoft.com/office/drawing/2014/main" id="{708A556A-A3FB-40A7-1395-C24CC4B67E10}"/>
              </a:ext>
            </a:extLst>
          </p:cNvPr>
          <p:cNvCxnSpPr>
            <a:cxnSpLocks/>
          </p:cNvCxnSpPr>
          <p:nvPr/>
        </p:nvCxnSpPr>
        <p:spPr>
          <a:xfrm>
            <a:off x="4272220" y="2985012"/>
            <a:ext cx="3042980" cy="0"/>
          </a:xfrm>
          <a:prstGeom prst="straightConnector1">
            <a:avLst/>
          </a:prstGeom>
          <a:ln w="9525">
            <a:solidFill>
              <a:srgbClr val="4950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接箭头连接符 108">
            <a:extLst>
              <a:ext uri="{FF2B5EF4-FFF2-40B4-BE49-F238E27FC236}">
                <a16:creationId xmlns:a16="http://schemas.microsoft.com/office/drawing/2014/main" id="{683645AF-E158-04D5-BC81-BF91C24EAEF4}"/>
              </a:ext>
            </a:extLst>
          </p:cNvPr>
          <p:cNvCxnSpPr>
            <a:cxnSpLocks/>
          </p:cNvCxnSpPr>
          <p:nvPr/>
        </p:nvCxnSpPr>
        <p:spPr>
          <a:xfrm>
            <a:off x="7045837" y="4932154"/>
            <a:ext cx="294763" cy="0"/>
          </a:xfrm>
          <a:prstGeom prst="straightConnector1">
            <a:avLst/>
          </a:prstGeom>
          <a:ln w="9525">
            <a:solidFill>
              <a:srgbClr val="4950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0" name="组合 69">
            <a:extLst>
              <a:ext uri="{FF2B5EF4-FFF2-40B4-BE49-F238E27FC236}">
                <a16:creationId xmlns:a16="http://schemas.microsoft.com/office/drawing/2014/main" id="{60A1D92D-81A0-1B79-EFA3-858882567FE9}"/>
              </a:ext>
            </a:extLst>
          </p:cNvPr>
          <p:cNvGrpSpPr/>
          <p:nvPr/>
        </p:nvGrpSpPr>
        <p:grpSpPr>
          <a:xfrm>
            <a:off x="5191930" y="3680596"/>
            <a:ext cx="1856587" cy="624610"/>
            <a:chOff x="5234774" y="3405553"/>
            <a:chExt cx="1856587" cy="624610"/>
          </a:xfrm>
        </p:grpSpPr>
        <p:sp>
          <p:nvSpPr>
            <p:cNvPr id="60" name="矩形: 圆角 59">
              <a:extLst>
                <a:ext uri="{FF2B5EF4-FFF2-40B4-BE49-F238E27FC236}">
                  <a16:creationId xmlns:a16="http://schemas.microsoft.com/office/drawing/2014/main" id="{59B4ECFD-D196-8E8B-8FD8-D86E37D70424}"/>
                </a:ext>
              </a:extLst>
            </p:cNvPr>
            <p:cNvSpPr/>
            <p:nvPr/>
          </p:nvSpPr>
          <p:spPr bwMode="auto">
            <a:xfrm>
              <a:off x="5234774" y="3522344"/>
              <a:ext cx="1856587" cy="507819"/>
            </a:xfrm>
            <a:prstGeom prst="roundRect">
              <a:avLst>
                <a:gd name="adj" fmla="val 10906"/>
              </a:avLst>
            </a:prstGeom>
            <a:solidFill>
              <a:schemeClr val="bg1"/>
            </a:solidFill>
            <a:ln w="9525">
              <a:solidFill>
                <a:srgbClr val="4950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阿里巴巴普惠体" panose="00020600040101010101"/>
              </a:endParaRP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1A1881F7-A077-7258-14C9-90347908ECDA}"/>
                </a:ext>
              </a:extLst>
            </p:cNvPr>
            <p:cNvSpPr/>
            <p:nvPr/>
          </p:nvSpPr>
          <p:spPr>
            <a:xfrm>
              <a:off x="5695890" y="3637893"/>
              <a:ext cx="800219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阿里巴巴普惠体" panose="00020600040101010101"/>
                  <a:cs typeface="阿里巴巴普惠体" panose="00020600040101010101" pitchFamily="18" charset="-122"/>
                  <a:sym typeface="阿里巴巴普惠体" panose="00020600040101010101"/>
                </a:rPr>
                <a:t>叔叔红色</a:t>
              </a:r>
              <a:endParaRPr lang="zh-CN" altLang="en-US" sz="1200" dirty="0">
                <a:latin typeface="微软雅黑" panose="020B0503020204020204" pitchFamily="34" charset="-122"/>
                <a:ea typeface="阿里巴巴普惠体" panose="00020600040101010101"/>
                <a:cs typeface="阿里巴巴普惠体" panose="00020600040101010101" pitchFamily="18" charset="-122"/>
                <a:sym typeface="阿里巴巴普惠体" panose="00020600040101010101"/>
              </a:endParaRPr>
            </a:p>
          </p:txBody>
        </p:sp>
        <p:sp>
          <p:nvSpPr>
            <p:cNvPr id="56" name="椭圆 55">
              <a:extLst>
                <a:ext uri="{FF2B5EF4-FFF2-40B4-BE49-F238E27FC236}">
                  <a16:creationId xmlns:a16="http://schemas.microsoft.com/office/drawing/2014/main" id="{17B34E1F-5F2F-3FE2-1EA6-217DA1C74384}"/>
                </a:ext>
              </a:extLst>
            </p:cNvPr>
            <p:cNvSpPr/>
            <p:nvPr/>
          </p:nvSpPr>
          <p:spPr bwMode="auto">
            <a:xfrm>
              <a:off x="5312425" y="3405553"/>
              <a:ext cx="188771" cy="188771"/>
            </a:xfrm>
            <a:prstGeom prst="ellipse">
              <a:avLst/>
            </a:prstGeom>
            <a:solidFill>
              <a:srgbClr val="B60004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Arial" panose="020B0604020202020204" pitchFamily="34" charset="0"/>
                </a:rPr>
                <a:t>1</a:t>
              </a:r>
              <a:endPara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sp>
        <p:nvSpPr>
          <p:cNvPr id="7" name="椭圆 6">
            <a:extLst>
              <a:ext uri="{FF2B5EF4-FFF2-40B4-BE49-F238E27FC236}">
                <a16:creationId xmlns:a16="http://schemas.microsoft.com/office/drawing/2014/main" id="{465EF1DA-F896-1073-BAE9-03FD2B006048}"/>
              </a:ext>
            </a:extLst>
          </p:cNvPr>
          <p:cNvSpPr/>
          <p:nvPr/>
        </p:nvSpPr>
        <p:spPr bwMode="auto">
          <a:xfrm>
            <a:off x="1852547" y="2166431"/>
            <a:ext cx="119193" cy="119193"/>
          </a:xfrm>
          <a:prstGeom prst="ellipse">
            <a:avLst/>
          </a:prstGeom>
          <a:solidFill>
            <a:srgbClr val="B60004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08A7A0C9-0C18-3215-A8A4-112639FA310A}"/>
              </a:ext>
            </a:extLst>
          </p:cNvPr>
          <p:cNvSpPr/>
          <p:nvPr/>
        </p:nvSpPr>
        <p:spPr bwMode="auto">
          <a:xfrm>
            <a:off x="1852547" y="4274951"/>
            <a:ext cx="119193" cy="119193"/>
          </a:xfrm>
          <a:prstGeom prst="ellipse">
            <a:avLst/>
          </a:prstGeom>
          <a:solidFill>
            <a:srgbClr val="B60004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DBB693C2-4A8D-2964-D669-F6EEE5C966DB}"/>
              </a:ext>
            </a:extLst>
          </p:cNvPr>
          <p:cNvGrpSpPr/>
          <p:nvPr/>
        </p:nvGrpSpPr>
        <p:grpSpPr>
          <a:xfrm>
            <a:off x="906716" y="2426868"/>
            <a:ext cx="444791" cy="1652130"/>
            <a:chOff x="871134" y="2490916"/>
            <a:chExt cx="444791" cy="1652130"/>
          </a:xfrm>
        </p:grpSpPr>
        <p:sp>
          <p:nvSpPr>
            <p:cNvPr id="32" name="圆角矩形 5">
              <a:extLst>
                <a:ext uri="{FF2B5EF4-FFF2-40B4-BE49-F238E27FC236}">
                  <a16:creationId xmlns:a16="http://schemas.microsoft.com/office/drawing/2014/main" id="{CA3746B5-C9F4-0C9D-A282-53D86E9117B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267465" y="3094585"/>
              <a:ext cx="1652130" cy="444791"/>
            </a:xfrm>
            <a:prstGeom prst="roundRect">
              <a:avLst>
                <a:gd name="adj" fmla="val 16667"/>
              </a:avLst>
            </a:prstGeom>
            <a:solidFill>
              <a:srgbClr val="B60004"/>
            </a:solidFill>
            <a:ln w="9525">
              <a:noFill/>
              <a:round/>
              <a:headEnd/>
              <a:tailEnd/>
            </a:ln>
            <a:effectLst>
              <a:outerShdw dist="63500" dir="5400000" algn="ctr" rotWithShape="0">
                <a:srgbClr val="000000">
                  <a:alpha val="10999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endParaRPr kumimoji="0" lang="zh-CN" altLang="en-US" sz="160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8BEE02DD-BC50-48B8-4F13-B261902CD3C7}"/>
                </a:ext>
              </a:extLst>
            </p:cNvPr>
            <p:cNvSpPr txBox="1"/>
            <p:nvPr/>
          </p:nvSpPr>
          <p:spPr>
            <a:xfrm>
              <a:off x="884685" y="2735897"/>
              <a:ext cx="422182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1800" dirty="0">
                  <a:solidFill>
                    <a:schemeClr val="bg1"/>
                  </a:solidFill>
                  <a:latin typeface="微软雅黑" panose="020B0503020204020204" pitchFamily="34" charset="-122"/>
                  <a:ea typeface="阿里巴巴普惠体" panose="00020600040101010101"/>
                  <a:sym typeface="阿里巴巴普惠体" panose="00020600040101010101"/>
                </a:rPr>
                <a:t>添</a:t>
              </a:r>
              <a:endParaRPr lang="en-US" altLang="zh-CN" sz="1800" dirty="0">
                <a:solidFill>
                  <a:schemeClr val="bg1"/>
                </a:solidFill>
                <a:latin typeface="微软雅黑" panose="020B0503020204020204" pitchFamily="34" charset="-122"/>
                <a:ea typeface="阿里巴巴普惠体" panose="00020600040101010101"/>
                <a:sym typeface="阿里巴巴普惠体" panose="00020600040101010101"/>
              </a:endParaRPr>
            </a:p>
            <a:p>
              <a:r>
                <a:rPr lang="zh-CN" altLang="en-US" sz="1800" dirty="0">
                  <a:solidFill>
                    <a:schemeClr val="bg1"/>
                  </a:solidFill>
                  <a:latin typeface="微软雅黑" panose="020B0503020204020204" pitchFamily="34" charset="-122"/>
                  <a:ea typeface="阿里巴巴普惠体" panose="00020600040101010101"/>
                  <a:sym typeface="阿里巴巴普惠体" panose="00020600040101010101"/>
                </a:rPr>
                <a:t>加</a:t>
              </a:r>
              <a:endParaRPr lang="en-US" altLang="zh-CN" sz="1800" dirty="0">
                <a:solidFill>
                  <a:schemeClr val="bg1"/>
                </a:solidFill>
                <a:latin typeface="微软雅黑" panose="020B0503020204020204" pitchFamily="34" charset="-122"/>
                <a:ea typeface="阿里巴巴普惠体" panose="00020600040101010101"/>
                <a:sym typeface="阿里巴巴普惠体" panose="00020600040101010101"/>
              </a:endParaRPr>
            </a:p>
            <a:p>
              <a:r>
                <a:rPr lang="zh-CN" altLang="en-US" sz="1800" dirty="0">
                  <a:solidFill>
                    <a:schemeClr val="bg1"/>
                  </a:solidFill>
                  <a:latin typeface="微软雅黑" panose="020B0503020204020204" pitchFamily="34" charset="-122"/>
                  <a:ea typeface="阿里巴巴普惠体" panose="00020600040101010101"/>
                  <a:sym typeface="阿里巴巴普惠体" panose="00020600040101010101"/>
                </a:rPr>
                <a:t>节</a:t>
              </a:r>
              <a:endParaRPr lang="en-US" altLang="zh-CN" sz="1800" dirty="0">
                <a:solidFill>
                  <a:schemeClr val="bg1"/>
                </a:solidFill>
                <a:latin typeface="微软雅黑" panose="020B0503020204020204" pitchFamily="34" charset="-122"/>
                <a:ea typeface="阿里巴巴普惠体" panose="00020600040101010101"/>
                <a:sym typeface="阿里巴巴普惠体" panose="00020600040101010101"/>
              </a:endParaRPr>
            </a:p>
            <a:p>
              <a:r>
                <a:rPr lang="zh-CN" altLang="en-US" sz="1800" dirty="0">
                  <a:solidFill>
                    <a:schemeClr val="bg1"/>
                  </a:solidFill>
                  <a:latin typeface="微软雅黑" panose="020B0503020204020204" pitchFamily="34" charset="-122"/>
                  <a:ea typeface="阿里巴巴普惠体" panose="00020600040101010101"/>
                  <a:sym typeface="阿里巴巴普惠体" panose="00020600040101010101"/>
                </a:rPr>
                <a:t>点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48" name="!!!泛型类">
            <a:extLst>
              <a:ext uri="{FF2B5EF4-FFF2-40B4-BE49-F238E27FC236}">
                <a16:creationId xmlns:a16="http://schemas.microsoft.com/office/drawing/2014/main" id="{D3667E5F-0E1E-D0ED-E873-0F988E9541A3}"/>
              </a:ext>
            </a:extLst>
          </p:cNvPr>
          <p:cNvSpPr txBox="1">
            <a:spLocks/>
          </p:cNvSpPr>
          <p:nvPr/>
        </p:nvSpPr>
        <p:spPr>
          <a:xfrm>
            <a:off x="2732920" y="-1131514"/>
            <a:ext cx="1250790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红黑规则</a:t>
            </a:r>
          </a:p>
        </p:txBody>
      </p:sp>
      <p:sp>
        <p:nvSpPr>
          <p:cNvPr id="85" name="!!!泛型类">
            <a:extLst>
              <a:ext uri="{FF2B5EF4-FFF2-40B4-BE49-F238E27FC236}">
                <a16:creationId xmlns:a16="http://schemas.microsoft.com/office/drawing/2014/main" id="{CBFD5ECE-A763-EC49-46B0-FDDE5793A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8188" y="840998"/>
            <a:ext cx="2089470" cy="517190"/>
          </a:xfrm>
        </p:spPr>
        <p:txBody>
          <a:bodyPr/>
          <a:lstStyle/>
          <a:p>
            <a:r>
              <a:rPr lang="zh-CN" altLang="en-US" dirty="0"/>
              <a:t>数据结构（</a:t>
            </a:r>
          </a:p>
        </p:txBody>
      </p:sp>
      <p:sp>
        <p:nvSpPr>
          <p:cNvPr id="86" name="!!!泛型类">
            <a:extLst>
              <a:ext uri="{FF2B5EF4-FFF2-40B4-BE49-F238E27FC236}">
                <a16:creationId xmlns:a16="http://schemas.microsoft.com/office/drawing/2014/main" id="{08BFF768-54DC-466C-1577-0EE580291650}"/>
              </a:ext>
            </a:extLst>
          </p:cNvPr>
          <p:cNvSpPr txBox="1">
            <a:spLocks/>
          </p:cNvSpPr>
          <p:nvPr/>
        </p:nvSpPr>
        <p:spPr>
          <a:xfrm>
            <a:off x="2826998" y="840998"/>
            <a:ext cx="322882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）</a:t>
            </a:r>
          </a:p>
        </p:txBody>
      </p:sp>
      <p:sp>
        <p:nvSpPr>
          <p:cNvPr id="97" name="!!!泛型类">
            <a:extLst>
              <a:ext uri="{FF2B5EF4-FFF2-40B4-BE49-F238E27FC236}">
                <a16:creationId xmlns:a16="http://schemas.microsoft.com/office/drawing/2014/main" id="{59913D09-C59B-E5B4-4344-01C0781FAC7B}"/>
              </a:ext>
            </a:extLst>
          </p:cNvPr>
          <p:cNvSpPr txBox="1">
            <a:spLocks/>
          </p:cNvSpPr>
          <p:nvPr/>
        </p:nvSpPr>
        <p:spPr>
          <a:xfrm>
            <a:off x="2535398" y="840998"/>
            <a:ext cx="565470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树</a:t>
            </a:r>
          </a:p>
        </p:txBody>
      </p:sp>
      <p:sp>
        <p:nvSpPr>
          <p:cNvPr id="98" name="!!!泛型类">
            <a:extLst>
              <a:ext uri="{FF2B5EF4-FFF2-40B4-BE49-F238E27FC236}">
                <a16:creationId xmlns:a16="http://schemas.microsoft.com/office/drawing/2014/main" id="{3BF9AB92-D1BD-E476-8BFD-2A57E6B4987C}"/>
              </a:ext>
            </a:extLst>
          </p:cNvPr>
          <p:cNvSpPr txBox="1">
            <a:spLocks/>
          </p:cNvSpPr>
          <p:nvPr/>
        </p:nvSpPr>
        <p:spPr>
          <a:xfrm>
            <a:off x="2022730" y="840998"/>
            <a:ext cx="693612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红黑</a:t>
            </a:r>
          </a:p>
        </p:txBody>
      </p:sp>
      <p:sp>
        <p:nvSpPr>
          <p:cNvPr id="100" name="!!!泛型类">
            <a:extLst>
              <a:ext uri="{FF2B5EF4-FFF2-40B4-BE49-F238E27FC236}">
                <a16:creationId xmlns:a16="http://schemas.microsoft.com/office/drawing/2014/main" id="{090ADA5D-4AF0-4C1E-575F-F2C9E1D0CC9A}"/>
              </a:ext>
            </a:extLst>
          </p:cNvPr>
          <p:cNvSpPr txBox="1">
            <a:spLocks/>
          </p:cNvSpPr>
          <p:nvPr/>
        </p:nvSpPr>
        <p:spPr>
          <a:xfrm>
            <a:off x="3038517" y="834889"/>
            <a:ext cx="2231064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添加节点的规则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5E01A8E7-3BBF-8F1F-C88D-FE35E463E3E0}"/>
              </a:ext>
            </a:extLst>
          </p:cNvPr>
          <p:cNvGrpSpPr/>
          <p:nvPr/>
        </p:nvGrpSpPr>
        <p:grpSpPr>
          <a:xfrm>
            <a:off x="3257109" y="-874985"/>
            <a:ext cx="5801785" cy="594556"/>
            <a:chOff x="4304044" y="1286668"/>
            <a:chExt cx="422631" cy="2757793"/>
          </a:xfrm>
          <a:effectLst>
            <a:outerShdw blurRad="381000" dist="2540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3" name="圆角矩形 28">
              <a:extLst>
                <a:ext uri="{FF2B5EF4-FFF2-40B4-BE49-F238E27FC236}">
                  <a16:creationId xmlns:a16="http://schemas.microsoft.com/office/drawing/2014/main" id="{CFDD187E-9895-CB86-F622-61C9E7F66F04}"/>
                </a:ext>
              </a:extLst>
            </p:cNvPr>
            <p:cNvSpPr/>
            <p:nvPr/>
          </p:nvSpPr>
          <p:spPr>
            <a:xfrm>
              <a:off x="4304044" y="1286668"/>
              <a:ext cx="422631" cy="2757793"/>
            </a:xfrm>
            <a:prstGeom prst="roundRect">
              <a:avLst/>
            </a:prstGeom>
            <a:gradFill>
              <a:gsLst>
                <a:gs pos="62000">
                  <a:sysClr val="window" lastClr="FFFFFF">
                    <a:lumMod val="95000"/>
                  </a:sysClr>
                </a:gs>
                <a:gs pos="0">
                  <a:sysClr val="window" lastClr="FFFFFF"/>
                </a:gs>
                <a:gs pos="100000">
                  <a:sysClr val="window" lastClr="FFFFFF">
                    <a:lumMod val="85000"/>
                  </a:sysClr>
                </a:gs>
                <a:gs pos="0">
                  <a:sysClr val="window" lastClr="FFFFFF"/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400">
                <a:defRPr/>
              </a:pPr>
              <a:endParaRPr lang="zh-CN" altLang="en-US" sz="1995" kern="0">
                <a:solidFill>
                  <a:sysClr val="window" lastClr="FFFFFF"/>
                </a:solidFill>
                <a:latin typeface="Arial"/>
                <a:ea typeface="微软雅黑"/>
              </a:endParaRPr>
            </a:p>
          </p:txBody>
        </p:sp>
        <p:sp>
          <p:nvSpPr>
            <p:cNvPr id="4" name="圆角矩形 29">
              <a:extLst>
                <a:ext uri="{FF2B5EF4-FFF2-40B4-BE49-F238E27FC236}">
                  <a16:creationId xmlns:a16="http://schemas.microsoft.com/office/drawing/2014/main" id="{FCFF3D6C-9D10-0E2C-1C05-CDCFA2DF5C29}"/>
                </a:ext>
              </a:extLst>
            </p:cNvPr>
            <p:cNvSpPr/>
            <p:nvPr/>
          </p:nvSpPr>
          <p:spPr>
            <a:xfrm>
              <a:off x="4304044" y="1286668"/>
              <a:ext cx="422631" cy="2757793"/>
            </a:xfrm>
            <a:prstGeom prst="roundRect">
              <a:avLst/>
            </a:prstGeom>
            <a:gradFill>
              <a:gsLst>
                <a:gs pos="42000">
                  <a:srgbClr val="F0F0F0"/>
                </a:gs>
                <a:gs pos="0">
                  <a:sysClr val="window" lastClr="FFFFFF"/>
                </a:gs>
                <a:gs pos="100000">
                  <a:sysClr val="window" lastClr="FFFFFF">
                    <a:lumMod val="85000"/>
                  </a:sysClr>
                </a:gs>
                <a:gs pos="0">
                  <a:sysClr val="window" lastClr="FFFFFF"/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400">
                <a:defRPr/>
              </a:pPr>
              <a:endParaRPr lang="zh-CN" altLang="en-US" sz="1995" kern="0">
                <a:solidFill>
                  <a:sysClr val="window" lastClr="FFFFFF"/>
                </a:solidFill>
                <a:latin typeface="Arial"/>
                <a:ea typeface="微软雅黑"/>
              </a:endParaRPr>
            </a:p>
          </p:txBody>
        </p:sp>
      </p:grpSp>
      <p:sp>
        <p:nvSpPr>
          <p:cNvPr id="6" name="AutoShape 2" descr="起去厂里拧螺丝吗_起去_螺丝_厂里表情">
            <a:extLst>
              <a:ext uri="{FF2B5EF4-FFF2-40B4-BE49-F238E27FC236}">
                <a16:creationId xmlns:a16="http://schemas.microsoft.com/office/drawing/2014/main" id="{6CA9D707-9207-EB6B-3EB8-B585DAD7B23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F53E47AE-494F-C197-D2EE-3718E26A2B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436" y="2050540"/>
            <a:ext cx="4191000" cy="3590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0466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clickEffect" p14:presetBounceEnd="42857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857">
                                          <p:cBhvr additive="base">
                                            <p:cTn id="7" dur="7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857">
                                          <p:cBhvr additive="base">
                                            <p:cTn id="8" dur="7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22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3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5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9" presetID="2" presetClass="entr" presetSubtype="8" fill="hold" grpId="0" nodeType="after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21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22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4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6" dur="500"/>
                                            <p:tgtEl>
                                              <p:spTgt spid="10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7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8" presetID="2" presetClass="entr" presetSubtype="2" fill="hold" nodeType="after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30" dur="500" fill="hold"/>
                                            <p:tgtEl>
                                              <p:spTgt spid="1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31" dur="500" fill="hold"/>
                                            <p:tgtEl>
                                              <p:spTgt spid="1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2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3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5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6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37" presetID="2" presetClass="entr" presetSubtype="8" fill="hold" grpId="0" nodeType="after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39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40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1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42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4" dur="500"/>
                                            <p:tgtEl>
                                              <p:spTgt spid="1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5" fill="hold">
                          <p:stCondLst>
                            <p:cond delay="indefinite"/>
                          </p:stCondLst>
                          <p:childTnLst>
                            <p:par>
                              <p:cTn id="4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7" presetID="2" presetClass="entr" presetSubtype="8" fill="hold" grpId="0" nodeType="click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49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50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1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52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4" dur="500"/>
                                            <p:tgtEl>
                                              <p:spTgt spid="10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5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56" presetID="2" presetClass="entr" presetSubtype="2" fill="hold" nodeType="after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58" dur="500" fill="hold"/>
                                            <p:tgtEl>
                                              <p:spTgt spid="1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59" dur="500" fill="hold"/>
                                            <p:tgtEl>
                                              <p:spTgt spid="1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0" fill="hold">
                          <p:stCondLst>
                            <p:cond delay="indefinite"/>
                          </p:stCondLst>
                          <p:childTnLst>
                            <p:par>
                              <p:cTn id="6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2" presetID="2" presetClass="entr" presetSubtype="8" fill="hold" grpId="0" nodeType="click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64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65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6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67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9" dur="500"/>
                                            <p:tgtEl>
                                              <p:spTgt spid="1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0" fill="hold">
                          <p:stCondLst>
                            <p:cond delay="indefinite"/>
                          </p:stCondLst>
                          <p:childTnLst>
                            <p:par>
                              <p:cTn id="7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2" presetID="42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4" dur="1000"/>
                                            <p:tgtEl>
                                              <p:spTgt spid="7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75" dur="10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6" dur="10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7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78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0" dur="500"/>
                                            <p:tgtEl>
                                              <p:spTgt spid="1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1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82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4" dur="500" fill="hold"/>
                                            <p:tgtEl>
                                              <p:spTgt spid="1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5" dur="500" fill="hold"/>
                                            <p:tgtEl>
                                              <p:spTgt spid="1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6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87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9" dur="500" fill="hold"/>
                                            <p:tgtEl>
                                              <p:spTgt spid="15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0" dur="500" fill="hold"/>
                                            <p:tgtEl>
                                              <p:spTgt spid="15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1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92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4" dur="500" fill="hold"/>
                                            <p:tgtEl>
                                              <p:spTgt spid="1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5" dur="500" fill="hold"/>
                                            <p:tgtEl>
                                              <p:spTgt spid="1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6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97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9" dur="500" fill="hold"/>
                                            <p:tgtEl>
                                              <p:spTgt spid="15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0" dur="500" fill="hold"/>
                                            <p:tgtEl>
                                              <p:spTgt spid="15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01" fill="hold">
                          <p:stCondLst>
                            <p:cond delay="indefinite"/>
                          </p:stCondLst>
                          <p:childTnLst>
                            <p:par>
                              <p:cTn id="10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3" presetID="42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5" dur="1000"/>
                                            <p:tgtEl>
                                              <p:spTgt spid="71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06" dur="10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7" dur="10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8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09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11" dur="500"/>
                                            <p:tgtEl>
                                              <p:spTgt spid="10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2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13" presetID="2" presetClass="entr" presetSubtype="2" fill="hold" nodeType="after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15" dur="500" fill="hold"/>
                                            <p:tgtEl>
                                              <p:spTgt spid="1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116" dur="500" fill="hold"/>
                                            <p:tgtEl>
                                              <p:spTgt spid="1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17" fill="hold">
                          <p:stCondLst>
                            <p:cond delay="indefinite"/>
                          </p:stCondLst>
                          <p:childTnLst>
                            <p:par>
                              <p:cTn id="1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9" presetID="42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1" dur="1000"/>
                                            <p:tgtEl>
                                              <p:spTgt spid="7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22" dur="10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3" dur="10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25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7" dur="500"/>
                                            <p:tgtEl>
                                              <p:spTgt spid="1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8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29" presetID="2" presetClass="entr" presetSubtype="4" fill="hold" nodeType="after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31" dur="500" fill="hold"/>
                                            <p:tgtEl>
                                              <p:spTgt spid="16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132" dur="500" fill="hold"/>
                                            <p:tgtEl>
                                              <p:spTgt spid="16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3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34" presetID="2" presetClass="entr" presetSubtype="4" fill="hold" nodeType="after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36" dur="500" fill="hold"/>
                                            <p:tgtEl>
                                              <p:spTgt spid="16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137" dur="500" fill="hold"/>
                                            <p:tgtEl>
                                              <p:spTgt spid="16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8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139" presetID="2" presetClass="entr" presetSubtype="4" fill="hold" nodeType="after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41" dur="5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142" dur="5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43" fill="hold">
                          <p:stCondLst>
                            <p:cond delay="indefinite"/>
                          </p:stCondLst>
                          <p:childTnLst>
                            <p:par>
                              <p:cTn id="14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45" presetID="53" presetClass="entr" presetSubtype="1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7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8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9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" grpId="0" animBg="1"/>
          <p:bldP spid="35" grpId="0" animBg="1"/>
          <p:bldP spid="39" grpId="0" animBg="1"/>
          <p:bldP spid="41" grpId="0" animBg="1"/>
          <p:bldP spid="7" grpId="0" animBg="1"/>
          <p:bldP spid="8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22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3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5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9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4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6" dur="500"/>
                                            <p:tgtEl>
                                              <p:spTgt spid="10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7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8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0" dur="500" fill="hold"/>
                                            <p:tgtEl>
                                              <p:spTgt spid="1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1" dur="500" fill="hold"/>
                                            <p:tgtEl>
                                              <p:spTgt spid="1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2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3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5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6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37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1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42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4" dur="500"/>
                                            <p:tgtEl>
                                              <p:spTgt spid="1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5" fill="hold">
                          <p:stCondLst>
                            <p:cond delay="indefinite"/>
                          </p:stCondLst>
                          <p:childTnLst>
                            <p:par>
                              <p:cTn id="4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7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1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52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4" dur="500"/>
                                            <p:tgtEl>
                                              <p:spTgt spid="10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5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56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8" dur="500" fill="hold"/>
                                            <p:tgtEl>
                                              <p:spTgt spid="1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9" dur="500" fill="hold"/>
                                            <p:tgtEl>
                                              <p:spTgt spid="1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0" fill="hold">
                          <p:stCondLst>
                            <p:cond delay="indefinite"/>
                          </p:stCondLst>
                          <p:childTnLst>
                            <p:par>
                              <p:cTn id="6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2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4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5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6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67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9" dur="500"/>
                                            <p:tgtEl>
                                              <p:spTgt spid="1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0" fill="hold">
                          <p:stCondLst>
                            <p:cond delay="indefinite"/>
                          </p:stCondLst>
                          <p:childTnLst>
                            <p:par>
                              <p:cTn id="7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2" presetID="42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4" dur="1000"/>
                                            <p:tgtEl>
                                              <p:spTgt spid="7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75" dur="10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6" dur="10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7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78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0" dur="500"/>
                                            <p:tgtEl>
                                              <p:spTgt spid="1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1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82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4" dur="500" fill="hold"/>
                                            <p:tgtEl>
                                              <p:spTgt spid="1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5" dur="500" fill="hold"/>
                                            <p:tgtEl>
                                              <p:spTgt spid="1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6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87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9" dur="500" fill="hold"/>
                                            <p:tgtEl>
                                              <p:spTgt spid="15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0" dur="500" fill="hold"/>
                                            <p:tgtEl>
                                              <p:spTgt spid="15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1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92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4" dur="500" fill="hold"/>
                                            <p:tgtEl>
                                              <p:spTgt spid="1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5" dur="500" fill="hold"/>
                                            <p:tgtEl>
                                              <p:spTgt spid="1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6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97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9" dur="500" fill="hold"/>
                                            <p:tgtEl>
                                              <p:spTgt spid="15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0" dur="500" fill="hold"/>
                                            <p:tgtEl>
                                              <p:spTgt spid="15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01" fill="hold">
                          <p:stCondLst>
                            <p:cond delay="indefinite"/>
                          </p:stCondLst>
                          <p:childTnLst>
                            <p:par>
                              <p:cTn id="10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3" presetID="42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5" dur="1000"/>
                                            <p:tgtEl>
                                              <p:spTgt spid="71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06" dur="10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7" dur="10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8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09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11" dur="500"/>
                                            <p:tgtEl>
                                              <p:spTgt spid="10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2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13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5" dur="500" fill="hold"/>
                                            <p:tgtEl>
                                              <p:spTgt spid="1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6" dur="500" fill="hold"/>
                                            <p:tgtEl>
                                              <p:spTgt spid="1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17" fill="hold">
                          <p:stCondLst>
                            <p:cond delay="indefinite"/>
                          </p:stCondLst>
                          <p:childTnLst>
                            <p:par>
                              <p:cTn id="1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9" presetID="42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1" dur="1000"/>
                                            <p:tgtEl>
                                              <p:spTgt spid="7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22" dur="10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3" dur="10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25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7" dur="500"/>
                                            <p:tgtEl>
                                              <p:spTgt spid="1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8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29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1" dur="500" fill="hold"/>
                                            <p:tgtEl>
                                              <p:spTgt spid="16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2" dur="500" fill="hold"/>
                                            <p:tgtEl>
                                              <p:spTgt spid="16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3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34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6" dur="500" fill="hold"/>
                                            <p:tgtEl>
                                              <p:spTgt spid="16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7" dur="500" fill="hold"/>
                                            <p:tgtEl>
                                              <p:spTgt spid="16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8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139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1" dur="5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2" dur="5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43" fill="hold">
                          <p:stCondLst>
                            <p:cond delay="indefinite"/>
                          </p:stCondLst>
                          <p:childTnLst>
                            <p:par>
                              <p:cTn id="14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45" presetID="53" presetClass="entr" presetSubtype="1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7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8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9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" grpId="0" animBg="1"/>
          <p:bldP spid="35" grpId="0" animBg="1"/>
          <p:bldP spid="39" grpId="0" animBg="1"/>
          <p:bldP spid="41" grpId="0" animBg="1"/>
          <p:bldP spid="7" grpId="0" animBg="1"/>
          <p:bldP spid="8" grpId="0" animBg="1"/>
        </p:bldLst>
      </p:timing>
    </mc:Fallback>
  </mc:AlternateContent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!!!泛型类">
            <a:extLst>
              <a:ext uri="{FF2B5EF4-FFF2-40B4-BE49-F238E27FC236}">
                <a16:creationId xmlns:a16="http://schemas.microsoft.com/office/drawing/2014/main" id="{8FE8EDD8-9C7B-3B8F-3A71-820DCC701D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880" y="1002232"/>
            <a:ext cx="2089470" cy="517190"/>
          </a:xfrm>
        </p:spPr>
        <p:txBody>
          <a:bodyPr/>
          <a:lstStyle/>
          <a:p>
            <a:r>
              <a:rPr lang="zh-CN" altLang="en-US" dirty="0"/>
              <a:t>数据结构（</a:t>
            </a:r>
          </a:p>
        </p:txBody>
      </p:sp>
      <p:sp>
        <p:nvSpPr>
          <p:cNvPr id="10" name="!!!泛型类">
            <a:extLst>
              <a:ext uri="{FF2B5EF4-FFF2-40B4-BE49-F238E27FC236}">
                <a16:creationId xmlns:a16="http://schemas.microsoft.com/office/drawing/2014/main" id="{7F462DC3-EF9A-F816-FE35-1083EFDB4E8D}"/>
              </a:ext>
            </a:extLst>
          </p:cNvPr>
          <p:cNvSpPr txBox="1">
            <a:spLocks/>
          </p:cNvSpPr>
          <p:nvPr/>
        </p:nvSpPr>
        <p:spPr>
          <a:xfrm>
            <a:off x="2508090" y="1002232"/>
            <a:ext cx="565470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树</a:t>
            </a:r>
          </a:p>
        </p:txBody>
      </p:sp>
      <p:sp>
        <p:nvSpPr>
          <p:cNvPr id="11" name="!!!泛型类">
            <a:extLst>
              <a:ext uri="{FF2B5EF4-FFF2-40B4-BE49-F238E27FC236}">
                <a16:creationId xmlns:a16="http://schemas.microsoft.com/office/drawing/2014/main" id="{1B3319AD-B226-0B4B-24A8-AB6A77F2C721}"/>
              </a:ext>
            </a:extLst>
          </p:cNvPr>
          <p:cNvSpPr txBox="1">
            <a:spLocks/>
          </p:cNvSpPr>
          <p:nvPr/>
        </p:nvSpPr>
        <p:spPr>
          <a:xfrm>
            <a:off x="2790825" y="1002232"/>
            <a:ext cx="322882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）</a:t>
            </a:r>
          </a:p>
        </p:txBody>
      </p:sp>
      <p:sp>
        <p:nvSpPr>
          <p:cNvPr id="12" name="!!!泛型类">
            <a:extLst>
              <a:ext uri="{FF2B5EF4-FFF2-40B4-BE49-F238E27FC236}">
                <a16:creationId xmlns:a16="http://schemas.microsoft.com/office/drawing/2014/main" id="{108031E9-A85B-B5E6-9026-EC2D059E3EAE}"/>
              </a:ext>
            </a:extLst>
          </p:cNvPr>
          <p:cNvSpPr txBox="1">
            <a:spLocks/>
          </p:cNvSpPr>
          <p:nvPr/>
        </p:nvSpPr>
        <p:spPr>
          <a:xfrm>
            <a:off x="1995422" y="1002232"/>
            <a:ext cx="693612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红黑</a:t>
            </a:r>
          </a:p>
        </p:txBody>
      </p:sp>
      <p:sp>
        <p:nvSpPr>
          <p:cNvPr id="2" name="!!!泛型类">
            <a:extLst>
              <a:ext uri="{FF2B5EF4-FFF2-40B4-BE49-F238E27FC236}">
                <a16:creationId xmlns:a16="http://schemas.microsoft.com/office/drawing/2014/main" id="{B6E39BF2-265E-C513-2970-3C8E7966B5A7}"/>
              </a:ext>
            </a:extLst>
          </p:cNvPr>
          <p:cNvSpPr txBox="1">
            <a:spLocks/>
          </p:cNvSpPr>
          <p:nvPr/>
        </p:nvSpPr>
        <p:spPr>
          <a:xfrm>
            <a:off x="2988857" y="1002232"/>
            <a:ext cx="1250790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添加节点</a:t>
            </a:r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658063A5-3C70-996B-7A60-6532E739C66D}"/>
              </a:ext>
            </a:extLst>
          </p:cNvPr>
          <p:cNvSpPr/>
          <p:nvPr/>
        </p:nvSpPr>
        <p:spPr>
          <a:xfrm>
            <a:off x="1995422" y="1722059"/>
            <a:ext cx="719667" cy="468000"/>
          </a:xfrm>
          <a:prstGeom prst="ellipse">
            <a:avLst/>
          </a:prstGeom>
          <a:solidFill>
            <a:srgbClr val="DE1E27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A9734604-651E-6330-E943-B09B9DD122A0}"/>
              </a:ext>
            </a:extLst>
          </p:cNvPr>
          <p:cNvSpPr/>
          <p:nvPr/>
        </p:nvSpPr>
        <p:spPr>
          <a:xfrm>
            <a:off x="3248489" y="1722059"/>
            <a:ext cx="719667" cy="468000"/>
          </a:xfrm>
          <a:prstGeom prst="ellipse">
            <a:avLst/>
          </a:prstGeom>
          <a:solidFill>
            <a:srgbClr val="DE1E27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18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4D0AF412-FA3D-9247-69E3-D3FD563D4062}"/>
              </a:ext>
            </a:extLst>
          </p:cNvPr>
          <p:cNvSpPr/>
          <p:nvPr/>
        </p:nvSpPr>
        <p:spPr>
          <a:xfrm>
            <a:off x="4505789" y="1722059"/>
            <a:ext cx="721784" cy="468000"/>
          </a:xfrm>
          <a:prstGeom prst="ellipse">
            <a:avLst/>
          </a:prstGeom>
          <a:solidFill>
            <a:srgbClr val="DE1E27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23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椭圆 27">
            <a:extLst>
              <a:ext uri="{FF2B5EF4-FFF2-40B4-BE49-F238E27FC236}">
                <a16:creationId xmlns:a16="http://schemas.microsoft.com/office/drawing/2014/main" id="{82919035-14D1-E20D-907F-A19B3213B09D}"/>
              </a:ext>
            </a:extLst>
          </p:cNvPr>
          <p:cNvSpPr/>
          <p:nvPr/>
        </p:nvSpPr>
        <p:spPr>
          <a:xfrm>
            <a:off x="8199374" y="1722059"/>
            <a:ext cx="721783" cy="468000"/>
          </a:xfrm>
          <a:prstGeom prst="ellipse">
            <a:avLst/>
          </a:prstGeom>
          <a:solidFill>
            <a:srgbClr val="DE1E27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24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D6F48B5B-0788-2747-BAF4-0EA7E0028BAE}"/>
              </a:ext>
            </a:extLst>
          </p:cNvPr>
          <p:cNvSpPr/>
          <p:nvPr/>
        </p:nvSpPr>
        <p:spPr>
          <a:xfrm>
            <a:off x="5731340" y="1722059"/>
            <a:ext cx="719667" cy="468000"/>
          </a:xfrm>
          <a:prstGeom prst="ellipse">
            <a:avLst/>
          </a:prstGeom>
          <a:solidFill>
            <a:srgbClr val="DE1E27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22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椭圆 29">
            <a:extLst>
              <a:ext uri="{FF2B5EF4-FFF2-40B4-BE49-F238E27FC236}">
                <a16:creationId xmlns:a16="http://schemas.microsoft.com/office/drawing/2014/main" id="{8D73FE7E-251E-6119-284A-F605EF53201D}"/>
              </a:ext>
            </a:extLst>
          </p:cNvPr>
          <p:cNvSpPr/>
          <p:nvPr/>
        </p:nvSpPr>
        <p:spPr>
          <a:xfrm>
            <a:off x="6942073" y="1722059"/>
            <a:ext cx="719667" cy="468000"/>
          </a:xfrm>
          <a:prstGeom prst="ellipse">
            <a:avLst/>
          </a:prstGeom>
          <a:solidFill>
            <a:srgbClr val="DE1E27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17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椭圆 30">
            <a:extLst>
              <a:ext uri="{FF2B5EF4-FFF2-40B4-BE49-F238E27FC236}">
                <a16:creationId xmlns:a16="http://schemas.microsoft.com/office/drawing/2014/main" id="{342566A4-0190-28D3-626C-F58A00830518}"/>
              </a:ext>
            </a:extLst>
          </p:cNvPr>
          <p:cNvSpPr/>
          <p:nvPr/>
        </p:nvSpPr>
        <p:spPr>
          <a:xfrm>
            <a:off x="9424922" y="1715709"/>
            <a:ext cx="719667" cy="468000"/>
          </a:xfrm>
          <a:prstGeom prst="ellipse">
            <a:avLst/>
          </a:prstGeom>
          <a:solidFill>
            <a:srgbClr val="DE1E27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16617A56-15C3-7818-307B-256F49886B1B}"/>
              </a:ext>
            </a:extLst>
          </p:cNvPr>
          <p:cNvSpPr/>
          <p:nvPr/>
        </p:nvSpPr>
        <p:spPr>
          <a:xfrm>
            <a:off x="4750265" y="2575529"/>
            <a:ext cx="719667" cy="468000"/>
          </a:xfrm>
          <a:prstGeom prst="ellipse">
            <a:avLst/>
          </a:prstGeom>
          <a:solidFill>
            <a:srgbClr val="DE1E27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椭圆 39">
            <a:extLst>
              <a:ext uri="{FF2B5EF4-FFF2-40B4-BE49-F238E27FC236}">
                <a16:creationId xmlns:a16="http://schemas.microsoft.com/office/drawing/2014/main" id="{8D530378-0DBD-2DDB-F56E-CAD146659876}"/>
              </a:ext>
            </a:extLst>
          </p:cNvPr>
          <p:cNvSpPr/>
          <p:nvPr/>
        </p:nvSpPr>
        <p:spPr bwMode="auto">
          <a:xfrm>
            <a:off x="4135658" y="3368068"/>
            <a:ext cx="720000" cy="4680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Nil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椭圆 40">
            <a:extLst>
              <a:ext uri="{FF2B5EF4-FFF2-40B4-BE49-F238E27FC236}">
                <a16:creationId xmlns:a16="http://schemas.microsoft.com/office/drawing/2014/main" id="{8EF1AB70-7F3F-D99C-74C6-EBE20EE38CDA}"/>
              </a:ext>
            </a:extLst>
          </p:cNvPr>
          <p:cNvSpPr/>
          <p:nvPr/>
        </p:nvSpPr>
        <p:spPr bwMode="auto">
          <a:xfrm>
            <a:off x="5371173" y="3369600"/>
            <a:ext cx="720000" cy="4680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Nil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2" name="直接箭头连接符 41">
            <a:extLst>
              <a:ext uri="{FF2B5EF4-FFF2-40B4-BE49-F238E27FC236}">
                <a16:creationId xmlns:a16="http://schemas.microsoft.com/office/drawing/2014/main" id="{D2279F0C-F7A6-1982-A7D5-BD7EDFB502C8}"/>
              </a:ext>
            </a:extLst>
          </p:cNvPr>
          <p:cNvCxnSpPr>
            <a:cxnSpLocks/>
          </p:cNvCxnSpPr>
          <p:nvPr/>
        </p:nvCxnSpPr>
        <p:spPr>
          <a:xfrm flipH="1">
            <a:off x="4638546" y="2974992"/>
            <a:ext cx="217112" cy="42118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箭头连接符 42">
            <a:extLst>
              <a:ext uri="{FF2B5EF4-FFF2-40B4-BE49-F238E27FC236}">
                <a16:creationId xmlns:a16="http://schemas.microsoft.com/office/drawing/2014/main" id="{7D8D9437-9CAF-FDB7-8CE5-CA386F08EE4C}"/>
              </a:ext>
            </a:extLst>
          </p:cNvPr>
          <p:cNvCxnSpPr>
            <a:cxnSpLocks/>
          </p:cNvCxnSpPr>
          <p:nvPr/>
        </p:nvCxnSpPr>
        <p:spPr>
          <a:xfrm>
            <a:off x="5356668" y="2973600"/>
            <a:ext cx="217112" cy="42118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组合 5">
            <a:extLst>
              <a:ext uri="{FF2B5EF4-FFF2-40B4-BE49-F238E27FC236}">
                <a16:creationId xmlns:a16="http://schemas.microsoft.com/office/drawing/2014/main" id="{9CDDB507-FFE0-39F9-6CA2-2D6FC82E6543}"/>
              </a:ext>
            </a:extLst>
          </p:cNvPr>
          <p:cNvGrpSpPr/>
          <p:nvPr/>
        </p:nvGrpSpPr>
        <p:grpSpPr>
          <a:xfrm>
            <a:off x="3499481" y="7471248"/>
            <a:ext cx="5050164" cy="594556"/>
            <a:chOff x="3353164" y="5731266"/>
            <a:chExt cx="397200" cy="594560"/>
          </a:xfrm>
        </p:grpSpPr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EE259C42-DF13-38E9-DABA-67DD983DCAC1}"/>
                </a:ext>
              </a:extLst>
            </p:cNvPr>
            <p:cNvGrpSpPr/>
            <p:nvPr/>
          </p:nvGrpSpPr>
          <p:grpSpPr>
            <a:xfrm>
              <a:off x="3353164" y="5731266"/>
              <a:ext cx="397200" cy="594560"/>
              <a:chOff x="4304044" y="1286668"/>
              <a:chExt cx="580474" cy="2757793"/>
            </a:xfrm>
            <a:effectLst>
              <a:outerShdw blurRad="381000" dist="2540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13" name="圆角矩形 28">
                <a:extLst>
                  <a:ext uri="{FF2B5EF4-FFF2-40B4-BE49-F238E27FC236}">
                    <a16:creationId xmlns:a16="http://schemas.microsoft.com/office/drawing/2014/main" id="{F2917FB6-970B-7F66-F2CF-30E42D57F85A}"/>
                  </a:ext>
                </a:extLst>
              </p:cNvPr>
              <p:cNvSpPr/>
              <p:nvPr/>
            </p:nvSpPr>
            <p:spPr>
              <a:xfrm>
                <a:off x="4304044" y="1286668"/>
                <a:ext cx="580474" cy="2757793"/>
              </a:xfrm>
              <a:prstGeom prst="roundRect">
                <a:avLst/>
              </a:prstGeom>
              <a:gradFill>
                <a:gsLst>
                  <a:gs pos="62000">
                    <a:sysClr val="window" lastClr="FFFFFF">
                      <a:lumMod val="95000"/>
                    </a:sysClr>
                  </a:gs>
                  <a:gs pos="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  <a:gs pos="0">
                    <a:sysClr val="window" lastClr="FFFFFF"/>
                  </a:gs>
                </a:gsLst>
                <a:lin ang="81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>
                  <a:defRPr/>
                </a:pPr>
                <a:endParaRPr lang="zh-CN" altLang="en-US" sz="1995" kern="0">
                  <a:solidFill>
                    <a:sysClr val="window" lastClr="FFFFFF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14" name="圆角矩形 29">
                <a:extLst>
                  <a:ext uri="{FF2B5EF4-FFF2-40B4-BE49-F238E27FC236}">
                    <a16:creationId xmlns:a16="http://schemas.microsoft.com/office/drawing/2014/main" id="{31F9A7B7-AEC6-0AA4-CAE5-8CB6521D14B0}"/>
                  </a:ext>
                </a:extLst>
              </p:cNvPr>
              <p:cNvSpPr/>
              <p:nvPr/>
            </p:nvSpPr>
            <p:spPr>
              <a:xfrm>
                <a:off x="4304044" y="1286668"/>
                <a:ext cx="580474" cy="2757793"/>
              </a:xfrm>
              <a:prstGeom prst="roundRect">
                <a:avLst/>
              </a:prstGeom>
              <a:gradFill>
                <a:gsLst>
                  <a:gs pos="42000">
                    <a:srgbClr val="F0F0F0"/>
                  </a:gs>
                  <a:gs pos="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  <a:gs pos="0">
                    <a:sysClr val="window" lastClr="FFFFFF"/>
                  </a:gs>
                </a:gsLst>
                <a:lin ang="189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>
                  <a:defRPr/>
                </a:pPr>
                <a:endParaRPr lang="zh-CN" altLang="en-US" sz="1995" kern="0">
                  <a:solidFill>
                    <a:sysClr val="window" lastClr="FFFFFF"/>
                  </a:solidFill>
                  <a:latin typeface="Arial"/>
                  <a:ea typeface="微软雅黑"/>
                </a:endParaRPr>
              </a:p>
            </p:txBody>
          </p:sp>
        </p:grpSp>
        <p:sp>
          <p:nvSpPr>
            <p:cNvPr id="8" name="TextBox 12">
              <a:extLst>
                <a:ext uri="{FF2B5EF4-FFF2-40B4-BE49-F238E27FC236}">
                  <a16:creationId xmlns:a16="http://schemas.microsoft.com/office/drawing/2014/main" id="{CE98D34B-E8CB-BFCC-6D40-20D7CBD5B716}"/>
                </a:ext>
              </a:extLst>
            </p:cNvPr>
            <p:cNvSpPr txBox="1"/>
            <p:nvPr/>
          </p:nvSpPr>
          <p:spPr>
            <a:xfrm>
              <a:off x="3367764" y="5845715"/>
              <a:ext cx="374360" cy="3693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srgbClr val="C00000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默认颜色：</a:t>
              </a:r>
              <a:r>
                <a:rPr lang="zh-CN" altLang="en-US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添加节点默认是红色的（效率高）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126519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clickEffect" p14:presetBounceEnd="42857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857">
                                          <p:cBhvr additive="base">
                                            <p:cTn id="7" dur="7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857">
                                          <p:cBhvr additive="base">
                                            <p:cTn id="8" dur="7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 p14:presetBounceEnd="42857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857">
                                          <p:cBhvr additive="base">
                                            <p:cTn id="11" dur="7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857">
                                          <p:cBhvr additive="base">
                                            <p:cTn id="12" dur="7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grpId="0" nodeType="withEffect" p14:presetBounceEnd="42857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857">
                                          <p:cBhvr additive="base">
                                            <p:cTn id="15" dur="7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857">
                                          <p:cBhvr additive="base">
                                            <p:cTn id="16" dur="7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1" fill="hold" grpId="0" nodeType="withEffect" p14:presetBounceEnd="42857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857">
                                          <p:cBhvr additive="base">
                                            <p:cTn id="19" dur="7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857">
                                          <p:cBhvr additive="base">
                                            <p:cTn id="20" dur="7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1" fill="hold" grpId="0" nodeType="withEffect" p14:presetBounceEnd="42857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857">
                                          <p:cBhvr additive="base">
                                            <p:cTn id="23" dur="7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857">
                                          <p:cBhvr additive="base">
                                            <p:cTn id="24" dur="7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1" fill="hold" grpId="0" nodeType="withEffect" p14:presetBounceEnd="42857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857">
                                          <p:cBhvr additive="base">
                                            <p:cTn id="27" dur="7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857">
                                          <p:cBhvr additive="base">
                                            <p:cTn id="28" dur="7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1" fill="hold" grpId="0" nodeType="withEffect" p14:presetBounceEnd="42857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857">
                                          <p:cBhvr additive="base">
                                            <p:cTn id="31" dur="7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857">
                                          <p:cBhvr additive="base">
                                            <p:cTn id="32" dur="7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3" fill="hold">
                          <p:stCondLst>
                            <p:cond delay="indefinite"/>
                          </p:stCondLst>
                          <p:childTnLst>
                            <p:par>
                              <p:cTn id="3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5" presetID="42" presetClass="path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04167E-6 4.81481E-6 L 0.22604 0.12431 " pathEditMode="relative" rAng="0" ptsTypes="AA">
                                          <p:cBhvr>
                                            <p:cTn id="36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1641" y="6644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7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38" presetID="1" presetClass="exit" presetSubtype="0" fill="hold" grpId="2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0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41" presetID="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3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44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46" dur="3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7" presetID="2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49" dur="3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0" fill="hold">
                                <p:stCondLst>
                                  <p:cond delay="1300"/>
                                </p:stCondLst>
                                <p:childTnLst>
                                  <p:par>
                                    <p:cTn id="51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53" dur="3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4" presetID="2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56" dur="3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animBg="1"/>
          <p:bldP spid="3" grpId="1" animBg="1"/>
          <p:bldP spid="3" grpId="2" animBg="1"/>
          <p:bldP spid="4" grpId="0" animBg="1"/>
          <p:bldP spid="5" grpId="0" animBg="1"/>
          <p:bldP spid="28" grpId="0" animBg="1"/>
          <p:bldP spid="29" grpId="0" animBg="1"/>
          <p:bldP spid="30" grpId="0" animBg="1"/>
          <p:bldP spid="31" grpId="0" animBg="1"/>
          <p:bldP spid="33" grpId="0" animBg="1"/>
          <p:bldP spid="40" grpId="0" animBg="1"/>
          <p:bldP spid="41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7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7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1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7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7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1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7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7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1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7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7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1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7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7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3" fill="hold">
                          <p:stCondLst>
                            <p:cond delay="indefinite"/>
                          </p:stCondLst>
                          <p:childTnLst>
                            <p:par>
                              <p:cTn id="3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5" presetID="42" presetClass="path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04167E-6 4.81481E-6 L 0.22604 0.12431 " pathEditMode="relative" rAng="0" ptsTypes="AA">
                                          <p:cBhvr>
                                            <p:cTn id="36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1641" y="6644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7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38" presetID="1" presetClass="exit" presetSubtype="0" fill="hold" grpId="2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0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41" presetID="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3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44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46" dur="3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7" presetID="2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49" dur="3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0" fill="hold">
                                <p:stCondLst>
                                  <p:cond delay="1300"/>
                                </p:stCondLst>
                                <p:childTnLst>
                                  <p:par>
                                    <p:cTn id="51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53" dur="3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4" presetID="2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56" dur="3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animBg="1"/>
          <p:bldP spid="3" grpId="1" animBg="1"/>
          <p:bldP spid="3" grpId="2" animBg="1"/>
          <p:bldP spid="4" grpId="0" animBg="1"/>
          <p:bldP spid="5" grpId="0" animBg="1"/>
          <p:bldP spid="28" grpId="0" animBg="1"/>
          <p:bldP spid="29" grpId="0" animBg="1"/>
          <p:bldP spid="30" grpId="0" animBg="1"/>
          <p:bldP spid="31" grpId="0" animBg="1"/>
          <p:bldP spid="33" grpId="0" animBg="1"/>
          <p:bldP spid="40" grpId="0" animBg="1"/>
          <p:bldP spid="41" grpId="0" animBg="1"/>
        </p:bldLst>
      </p:timing>
    </mc:Fallback>
  </mc:AlternateContent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!!!泛型类">
            <a:extLst>
              <a:ext uri="{FF2B5EF4-FFF2-40B4-BE49-F238E27FC236}">
                <a16:creationId xmlns:a16="http://schemas.microsoft.com/office/drawing/2014/main" id="{8FE8EDD8-9C7B-3B8F-3A71-820DCC701D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880" y="1002232"/>
            <a:ext cx="2089470" cy="517190"/>
          </a:xfrm>
        </p:spPr>
        <p:txBody>
          <a:bodyPr/>
          <a:lstStyle/>
          <a:p>
            <a:r>
              <a:rPr lang="zh-CN" altLang="en-US" dirty="0"/>
              <a:t>数据结构（</a:t>
            </a:r>
          </a:p>
        </p:txBody>
      </p:sp>
      <p:sp>
        <p:nvSpPr>
          <p:cNvPr id="10" name="!!!泛型类">
            <a:extLst>
              <a:ext uri="{FF2B5EF4-FFF2-40B4-BE49-F238E27FC236}">
                <a16:creationId xmlns:a16="http://schemas.microsoft.com/office/drawing/2014/main" id="{7F462DC3-EF9A-F816-FE35-1083EFDB4E8D}"/>
              </a:ext>
            </a:extLst>
          </p:cNvPr>
          <p:cNvSpPr txBox="1">
            <a:spLocks/>
          </p:cNvSpPr>
          <p:nvPr/>
        </p:nvSpPr>
        <p:spPr>
          <a:xfrm>
            <a:off x="2508090" y="1002232"/>
            <a:ext cx="565470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树</a:t>
            </a:r>
          </a:p>
        </p:txBody>
      </p:sp>
      <p:sp>
        <p:nvSpPr>
          <p:cNvPr id="11" name="!!!泛型类">
            <a:extLst>
              <a:ext uri="{FF2B5EF4-FFF2-40B4-BE49-F238E27FC236}">
                <a16:creationId xmlns:a16="http://schemas.microsoft.com/office/drawing/2014/main" id="{1B3319AD-B226-0B4B-24A8-AB6A77F2C721}"/>
              </a:ext>
            </a:extLst>
          </p:cNvPr>
          <p:cNvSpPr txBox="1">
            <a:spLocks/>
          </p:cNvSpPr>
          <p:nvPr/>
        </p:nvSpPr>
        <p:spPr>
          <a:xfrm>
            <a:off x="2790825" y="1002232"/>
            <a:ext cx="322882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）</a:t>
            </a:r>
          </a:p>
        </p:txBody>
      </p:sp>
      <p:sp>
        <p:nvSpPr>
          <p:cNvPr id="12" name="!!!泛型类">
            <a:extLst>
              <a:ext uri="{FF2B5EF4-FFF2-40B4-BE49-F238E27FC236}">
                <a16:creationId xmlns:a16="http://schemas.microsoft.com/office/drawing/2014/main" id="{108031E9-A85B-B5E6-9026-EC2D059E3EAE}"/>
              </a:ext>
            </a:extLst>
          </p:cNvPr>
          <p:cNvSpPr txBox="1">
            <a:spLocks/>
          </p:cNvSpPr>
          <p:nvPr/>
        </p:nvSpPr>
        <p:spPr>
          <a:xfrm>
            <a:off x="1995422" y="1002232"/>
            <a:ext cx="693612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红黑</a:t>
            </a:r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12EC9C63-A8E5-8BD1-EDC0-72BFC2A5A78A}"/>
              </a:ext>
            </a:extLst>
          </p:cNvPr>
          <p:cNvSpPr/>
          <p:nvPr/>
        </p:nvSpPr>
        <p:spPr bwMode="auto">
          <a:xfrm>
            <a:off x="4135658" y="3368068"/>
            <a:ext cx="720000" cy="4680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Nil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!!!泛型类">
            <a:extLst>
              <a:ext uri="{FF2B5EF4-FFF2-40B4-BE49-F238E27FC236}">
                <a16:creationId xmlns:a16="http://schemas.microsoft.com/office/drawing/2014/main" id="{B6E39BF2-265E-C513-2970-3C8E7966B5A7}"/>
              </a:ext>
            </a:extLst>
          </p:cNvPr>
          <p:cNvSpPr txBox="1">
            <a:spLocks/>
          </p:cNvSpPr>
          <p:nvPr/>
        </p:nvSpPr>
        <p:spPr>
          <a:xfrm>
            <a:off x="2988857" y="1002232"/>
            <a:ext cx="1250790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添加节点</a:t>
            </a:r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A9734604-651E-6330-E943-B09B9DD122A0}"/>
              </a:ext>
            </a:extLst>
          </p:cNvPr>
          <p:cNvSpPr/>
          <p:nvPr/>
        </p:nvSpPr>
        <p:spPr>
          <a:xfrm>
            <a:off x="3248489" y="1722059"/>
            <a:ext cx="719667" cy="468000"/>
          </a:xfrm>
          <a:prstGeom prst="ellipse">
            <a:avLst/>
          </a:prstGeom>
          <a:solidFill>
            <a:srgbClr val="DE1E27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18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椭圆 27">
            <a:extLst>
              <a:ext uri="{FF2B5EF4-FFF2-40B4-BE49-F238E27FC236}">
                <a16:creationId xmlns:a16="http://schemas.microsoft.com/office/drawing/2014/main" id="{82919035-14D1-E20D-907F-A19B3213B09D}"/>
              </a:ext>
            </a:extLst>
          </p:cNvPr>
          <p:cNvSpPr/>
          <p:nvPr/>
        </p:nvSpPr>
        <p:spPr>
          <a:xfrm>
            <a:off x="8199374" y="1722059"/>
            <a:ext cx="721783" cy="468000"/>
          </a:xfrm>
          <a:prstGeom prst="ellipse">
            <a:avLst/>
          </a:prstGeom>
          <a:solidFill>
            <a:srgbClr val="DE1E27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24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D6F48B5B-0788-2747-BAF4-0EA7E0028BAE}"/>
              </a:ext>
            </a:extLst>
          </p:cNvPr>
          <p:cNvSpPr/>
          <p:nvPr/>
        </p:nvSpPr>
        <p:spPr>
          <a:xfrm>
            <a:off x="5731340" y="1722059"/>
            <a:ext cx="719667" cy="468000"/>
          </a:xfrm>
          <a:prstGeom prst="ellipse">
            <a:avLst/>
          </a:prstGeom>
          <a:solidFill>
            <a:srgbClr val="DE1E27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22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椭圆 29">
            <a:extLst>
              <a:ext uri="{FF2B5EF4-FFF2-40B4-BE49-F238E27FC236}">
                <a16:creationId xmlns:a16="http://schemas.microsoft.com/office/drawing/2014/main" id="{8D73FE7E-251E-6119-284A-F605EF53201D}"/>
              </a:ext>
            </a:extLst>
          </p:cNvPr>
          <p:cNvSpPr/>
          <p:nvPr/>
        </p:nvSpPr>
        <p:spPr>
          <a:xfrm>
            <a:off x="6942073" y="1722059"/>
            <a:ext cx="719667" cy="468000"/>
          </a:xfrm>
          <a:prstGeom prst="ellipse">
            <a:avLst/>
          </a:prstGeom>
          <a:solidFill>
            <a:srgbClr val="DE1E27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17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椭圆 30">
            <a:extLst>
              <a:ext uri="{FF2B5EF4-FFF2-40B4-BE49-F238E27FC236}">
                <a16:creationId xmlns:a16="http://schemas.microsoft.com/office/drawing/2014/main" id="{342566A4-0190-28D3-626C-F58A00830518}"/>
              </a:ext>
            </a:extLst>
          </p:cNvPr>
          <p:cNvSpPr/>
          <p:nvPr/>
        </p:nvSpPr>
        <p:spPr>
          <a:xfrm>
            <a:off x="9424922" y="1715709"/>
            <a:ext cx="719667" cy="468000"/>
          </a:xfrm>
          <a:prstGeom prst="ellipse">
            <a:avLst/>
          </a:prstGeom>
          <a:solidFill>
            <a:srgbClr val="DE1E27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椭圆 31">
            <a:extLst>
              <a:ext uri="{FF2B5EF4-FFF2-40B4-BE49-F238E27FC236}">
                <a16:creationId xmlns:a16="http://schemas.microsoft.com/office/drawing/2014/main" id="{87B5BD87-DBC4-1F04-AB34-07EC1E3786D5}"/>
              </a:ext>
            </a:extLst>
          </p:cNvPr>
          <p:cNvSpPr/>
          <p:nvPr/>
        </p:nvSpPr>
        <p:spPr bwMode="auto">
          <a:xfrm>
            <a:off x="5371173" y="3369600"/>
            <a:ext cx="720000" cy="4680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Nil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16617A56-15C3-7818-307B-256F49886B1B}"/>
              </a:ext>
            </a:extLst>
          </p:cNvPr>
          <p:cNvSpPr/>
          <p:nvPr/>
        </p:nvSpPr>
        <p:spPr>
          <a:xfrm>
            <a:off x="4750265" y="2575529"/>
            <a:ext cx="719667" cy="468000"/>
          </a:xfrm>
          <a:prstGeom prst="ellipse">
            <a:avLst/>
          </a:prstGeom>
          <a:solidFill>
            <a:srgbClr val="0302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0C714BC6-14B9-F9FD-40E2-5717D97A8FCE}"/>
              </a:ext>
            </a:extLst>
          </p:cNvPr>
          <p:cNvCxnSpPr>
            <a:cxnSpLocks/>
          </p:cNvCxnSpPr>
          <p:nvPr/>
        </p:nvCxnSpPr>
        <p:spPr>
          <a:xfrm flipH="1">
            <a:off x="4638546" y="2974992"/>
            <a:ext cx="217112" cy="42118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椭圆 5">
            <a:extLst>
              <a:ext uri="{FF2B5EF4-FFF2-40B4-BE49-F238E27FC236}">
                <a16:creationId xmlns:a16="http://schemas.microsoft.com/office/drawing/2014/main" id="{B98D2E00-43AB-92AE-1F57-780E49F6EF25}"/>
              </a:ext>
            </a:extLst>
          </p:cNvPr>
          <p:cNvSpPr/>
          <p:nvPr/>
        </p:nvSpPr>
        <p:spPr>
          <a:xfrm>
            <a:off x="4535439" y="2433032"/>
            <a:ext cx="1868986" cy="739860"/>
          </a:xfrm>
          <a:prstGeom prst="ellipse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/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EAAC96EE-7549-25B4-E291-F090CEC81FC4}"/>
              </a:ext>
            </a:extLst>
          </p:cNvPr>
          <p:cNvCxnSpPr>
            <a:cxnSpLocks/>
          </p:cNvCxnSpPr>
          <p:nvPr/>
        </p:nvCxnSpPr>
        <p:spPr>
          <a:xfrm>
            <a:off x="5356668" y="2973600"/>
            <a:ext cx="217112" cy="42118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D2028A41-2499-C198-1C5E-0FE21B7FB11E}"/>
              </a:ext>
            </a:extLst>
          </p:cNvPr>
          <p:cNvCxnSpPr>
            <a:cxnSpLocks/>
          </p:cNvCxnSpPr>
          <p:nvPr/>
        </p:nvCxnSpPr>
        <p:spPr>
          <a:xfrm flipH="1">
            <a:off x="4013093" y="3792225"/>
            <a:ext cx="217112" cy="42118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7CB92BBC-241F-B1FF-01D1-A04E984BE8EF}"/>
              </a:ext>
            </a:extLst>
          </p:cNvPr>
          <p:cNvCxnSpPr>
            <a:cxnSpLocks/>
          </p:cNvCxnSpPr>
          <p:nvPr/>
        </p:nvCxnSpPr>
        <p:spPr>
          <a:xfrm>
            <a:off x="4731215" y="3790833"/>
            <a:ext cx="217112" cy="42118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椭圆 14">
            <a:extLst>
              <a:ext uri="{FF2B5EF4-FFF2-40B4-BE49-F238E27FC236}">
                <a16:creationId xmlns:a16="http://schemas.microsoft.com/office/drawing/2014/main" id="{170E8031-7514-6B0E-54DF-9875CCC9E103}"/>
              </a:ext>
            </a:extLst>
          </p:cNvPr>
          <p:cNvSpPr/>
          <p:nvPr/>
        </p:nvSpPr>
        <p:spPr bwMode="auto">
          <a:xfrm>
            <a:off x="3510205" y="4199942"/>
            <a:ext cx="720000" cy="4680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Nil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AAFC1C06-A27F-8460-A78B-5BCC5735A6CD}"/>
              </a:ext>
            </a:extLst>
          </p:cNvPr>
          <p:cNvSpPr/>
          <p:nvPr/>
        </p:nvSpPr>
        <p:spPr bwMode="auto">
          <a:xfrm>
            <a:off x="4745720" y="4201474"/>
            <a:ext cx="720000" cy="4680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Nil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4D0AF412-FA3D-9247-69E3-D3FD563D4062}"/>
              </a:ext>
            </a:extLst>
          </p:cNvPr>
          <p:cNvSpPr/>
          <p:nvPr/>
        </p:nvSpPr>
        <p:spPr>
          <a:xfrm>
            <a:off x="4505789" y="1722059"/>
            <a:ext cx="721784" cy="468000"/>
          </a:xfrm>
          <a:prstGeom prst="ellipse">
            <a:avLst/>
          </a:prstGeom>
          <a:solidFill>
            <a:srgbClr val="DE1E27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23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63091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4.81481E-6 L 0.18842 0.12592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414" y="62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1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pat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8842 0.12592 L 0.07279 0.24005 " pathEditMode="relative" rAng="0" ptsTypes="AA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42" y="6296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21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2)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3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300"/>
                            </p:stCondLst>
                            <p:childTnLst>
                              <p:par>
                                <p:cTn id="3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pat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4.81481E-6 L 0.08529 0.12592 " pathEditMode="relative" rAng="0" ptsTypes="AA">
                                      <p:cBhvr>
                                        <p:cTn id="3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85" y="64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1" presetClass="entr" presetSubtype="2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4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pat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8529 0.12592 L 0.07096 0.24028 " pathEditMode="relative" rAng="0" ptsTypes="AA">
                                      <p:cBhvr>
                                        <p:cTn id="4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1" y="6296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21" presetClass="exit" presetSubtype="2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2)">
                                      <p:cBhvr>
                                        <p:cTn id="5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4" grpId="0" animBg="1"/>
      <p:bldP spid="4" grpId="1" animBg="1"/>
      <p:bldP spid="32" grpId="0" animBg="1"/>
      <p:bldP spid="6" grpId="0" animBg="1"/>
      <p:bldP spid="6" grpId="1" animBg="1"/>
      <p:bldP spid="6" grpId="2" animBg="1"/>
      <p:bldP spid="6" grpId="3" animBg="1"/>
      <p:bldP spid="15" grpId="0" animBg="1"/>
      <p:bldP spid="16" grpId="0" animBg="1"/>
      <p:bldP spid="5" grpId="0" animBg="1"/>
      <p:bldP spid="5" grpId="1" animBg="1"/>
    </p:bld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!!!泛型类">
            <a:extLst>
              <a:ext uri="{FF2B5EF4-FFF2-40B4-BE49-F238E27FC236}">
                <a16:creationId xmlns:a16="http://schemas.microsoft.com/office/drawing/2014/main" id="{8FE8EDD8-9C7B-3B8F-3A71-820DCC701D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880" y="1002232"/>
            <a:ext cx="2089470" cy="517190"/>
          </a:xfrm>
        </p:spPr>
        <p:txBody>
          <a:bodyPr/>
          <a:lstStyle/>
          <a:p>
            <a:r>
              <a:rPr lang="zh-CN" altLang="en-US" dirty="0"/>
              <a:t>数据结构（</a:t>
            </a:r>
          </a:p>
        </p:txBody>
      </p:sp>
      <p:sp>
        <p:nvSpPr>
          <p:cNvPr id="10" name="!!!泛型类">
            <a:extLst>
              <a:ext uri="{FF2B5EF4-FFF2-40B4-BE49-F238E27FC236}">
                <a16:creationId xmlns:a16="http://schemas.microsoft.com/office/drawing/2014/main" id="{7F462DC3-EF9A-F816-FE35-1083EFDB4E8D}"/>
              </a:ext>
            </a:extLst>
          </p:cNvPr>
          <p:cNvSpPr txBox="1">
            <a:spLocks/>
          </p:cNvSpPr>
          <p:nvPr/>
        </p:nvSpPr>
        <p:spPr>
          <a:xfrm>
            <a:off x="2508090" y="1002232"/>
            <a:ext cx="565470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树</a:t>
            </a:r>
          </a:p>
        </p:txBody>
      </p:sp>
      <p:sp>
        <p:nvSpPr>
          <p:cNvPr id="11" name="!!!泛型类">
            <a:extLst>
              <a:ext uri="{FF2B5EF4-FFF2-40B4-BE49-F238E27FC236}">
                <a16:creationId xmlns:a16="http://schemas.microsoft.com/office/drawing/2014/main" id="{1B3319AD-B226-0B4B-24A8-AB6A77F2C721}"/>
              </a:ext>
            </a:extLst>
          </p:cNvPr>
          <p:cNvSpPr txBox="1">
            <a:spLocks/>
          </p:cNvSpPr>
          <p:nvPr/>
        </p:nvSpPr>
        <p:spPr>
          <a:xfrm>
            <a:off x="2790825" y="1002232"/>
            <a:ext cx="322882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）</a:t>
            </a:r>
          </a:p>
        </p:txBody>
      </p:sp>
      <p:sp>
        <p:nvSpPr>
          <p:cNvPr id="12" name="!!!泛型类">
            <a:extLst>
              <a:ext uri="{FF2B5EF4-FFF2-40B4-BE49-F238E27FC236}">
                <a16:creationId xmlns:a16="http://schemas.microsoft.com/office/drawing/2014/main" id="{108031E9-A85B-B5E6-9026-EC2D059E3EAE}"/>
              </a:ext>
            </a:extLst>
          </p:cNvPr>
          <p:cNvSpPr txBox="1">
            <a:spLocks/>
          </p:cNvSpPr>
          <p:nvPr/>
        </p:nvSpPr>
        <p:spPr>
          <a:xfrm>
            <a:off x="1995422" y="1002232"/>
            <a:ext cx="693612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红黑</a:t>
            </a:r>
          </a:p>
        </p:txBody>
      </p:sp>
      <p:sp>
        <p:nvSpPr>
          <p:cNvPr id="2" name="!!!泛型类">
            <a:extLst>
              <a:ext uri="{FF2B5EF4-FFF2-40B4-BE49-F238E27FC236}">
                <a16:creationId xmlns:a16="http://schemas.microsoft.com/office/drawing/2014/main" id="{B6E39BF2-265E-C513-2970-3C8E7966B5A7}"/>
              </a:ext>
            </a:extLst>
          </p:cNvPr>
          <p:cNvSpPr txBox="1">
            <a:spLocks/>
          </p:cNvSpPr>
          <p:nvPr/>
        </p:nvSpPr>
        <p:spPr>
          <a:xfrm>
            <a:off x="2988857" y="1002232"/>
            <a:ext cx="1250790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添加节点</a:t>
            </a: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4D0AF412-FA3D-9247-69E3-D3FD563D4062}"/>
              </a:ext>
            </a:extLst>
          </p:cNvPr>
          <p:cNvSpPr/>
          <p:nvPr/>
        </p:nvSpPr>
        <p:spPr>
          <a:xfrm>
            <a:off x="6257330" y="3369600"/>
            <a:ext cx="721784" cy="468000"/>
          </a:xfrm>
          <a:prstGeom prst="ellipse">
            <a:avLst/>
          </a:prstGeom>
          <a:solidFill>
            <a:srgbClr val="DE1E27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23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椭圆 27">
            <a:extLst>
              <a:ext uri="{FF2B5EF4-FFF2-40B4-BE49-F238E27FC236}">
                <a16:creationId xmlns:a16="http://schemas.microsoft.com/office/drawing/2014/main" id="{82919035-14D1-E20D-907F-A19B3213B09D}"/>
              </a:ext>
            </a:extLst>
          </p:cNvPr>
          <p:cNvSpPr/>
          <p:nvPr/>
        </p:nvSpPr>
        <p:spPr>
          <a:xfrm>
            <a:off x="8199374" y="1722059"/>
            <a:ext cx="721783" cy="468000"/>
          </a:xfrm>
          <a:prstGeom prst="ellipse">
            <a:avLst/>
          </a:prstGeom>
          <a:solidFill>
            <a:srgbClr val="DE1E27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24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椭圆 29">
            <a:extLst>
              <a:ext uri="{FF2B5EF4-FFF2-40B4-BE49-F238E27FC236}">
                <a16:creationId xmlns:a16="http://schemas.microsoft.com/office/drawing/2014/main" id="{8D73FE7E-251E-6119-284A-F605EF53201D}"/>
              </a:ext>
            </a:extLst>
          </p:cNvPr>
          <p:cNvSpPr/>
          <p:nvPr/>
        </p:nvSpPr>
        <p:spPr>
          <a:xfrm>
            <a:off x="6942073" y="1722059"/>
            <a:ext cx="719667" cy="468000"/>
          </a:xfrm>
          <a:prstGeom prst="ellipse">
            <a:avLst/>
          </a:prstGeom>
          <a:solidFill>
            <a:srgbClr val="DE1E27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17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椭圆 30">
            <a:extLst>
              <a:ext uri="{FF2B5EF4-FFF2-40B4-BE49-F238E27FC236}">
                <a16:creationId xmlns:a16="http://schemas.microsoft.com/office/drawing/2014/main" id="{342566A4-0190-28D3-626C-F58A00830518}"/>
              </a:ext>
            </a:extLst>
          </p:cNvPr>
          <p:cNvSpPr/>
          <p:nvPr/>
        </p:nvSpPr>
        <p:spPr>
          <a:xfrm>
            <a:off x="9424922" y="1715709"/>
            <a:ext cx="719667" cy="468000"/>
          </a:xfrm>
          <a:prstGeom prst="ellipse">
            <a:avLst/>
          </a:prstGeom>
          <a:solidFill>
            <a:srgbClr val="DE1E27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16617A56-15C3-7818-307B-256F49886B1B}"/>
              </a:ext>
            </a:extLst>
          </p:cNvPr>
          <p:cNvSpPr/>
          <p:nvPr/>
        </p:nvSpPr>
        <p:spPr>
          <a:xfrm>
            <a:off x="4750265" y="2575529"/>
            <a:ext cx="719667" cy="468000"/>
          </a:xfrm>
          <a:prstGeom prst="ellipse">
            <a:avLst/>
          </a:prstGeom>
          <a:solidFill>
            <a:srgbClr val="0302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D2028A41-2499-C198-1C5E-0FE21B7FB11E}"/>
              </a:ext>
            </a:extLst>
          </p:cNvPr>
          <p:cNvCxnSpPr>
            <a:cxnSpLocks/>
          </p:cNvCxnSpPr>
          <p:nvPr/>
        </p:nvCxnSpPr>
        <p:spPr>
          <a:xfrm flipH="1">
            <a:off x="3113844" y="3744600"/>
            <a:ext cx="217112" cy="42118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7CB92BBC-241F-B1FF-01D1-A04E984BE8EF}"/>
              </a:ext>
            </a:extLst>
          </p:cNvPr>
          <p:cNvCxnSpPr>
            <a:cxnSpLocks/>
          </p:cNvCxnSpPr>
          <p:nvPr/>
        </p:nvCxnSpPr>
        <p:spPr>
          <a:xfrm>
            <a:off x="3831966" y="3743208"/>
            <a:ext cx="217112" cy="42118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椭圆 14">
            <a:extLst>
              <a:ext uri="{FF2B5EF4-FFF2-40B4-BE49-F238E27FC236}">
                <a16:creationId xmlns:a16="http://schemas.microsoft.com/office/drawing/2014/main" id="{170E8031-7514-6B0E-54DF-9875CCC9E103}"/>
              </a:ext>
            </a:extLst>
          </p:cNvPr>
          <p:cNvSpPr/>
          <p:nvPr/>
        </p:nvSpPr>
        <p:spPr bwMode="auto">
          <a:xfrm>
            <a:off x="2610956" y="4152317"/>
            <a:ext cx="720000" cy="4680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Nil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AAFC1C06-A27F-8460-A78B-5BCC5735A6CD}"/>
              </a:ext>
            </a:extLst>
          </p:cNvPr>
          <p:cNvSpPr/>
          <p:nvPr/>
        </p:nvSpPr>
        <p:spPr bwMode="auto">
          <a:xfrm>
            <a:off x="3846471" y="4150800"/>
            <a:ext cx="720000" cy="4680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Nil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459F9C0B-8982-6EC1-AB16-467C68D1575D}"/>
              </a:ext>
            </a:extLst>
          </p:cNvPr>
          <p:cNvSpPr/>
          <p:nvPr/>
        </p:nvSpPr>
        <p:spPr>
          <a:xfrm>
            <a:off x="3232197" y="3368068"/>
            <a:ext cx="719667" cy="468000"/>
          </a:xfrm>
          <a:prstGeom prst="ellipse">
            <a:avLst/>
          </a:prstGeom>
          <a:solidFill>
            <a:srgbClr val="DE1E27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18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C2A2613A-A9BA-9D1B-C8BE-CC320BAFD91F}"/>
              </a:ext>
            </a:extLst>
          </p:cNvPr>
          <p:cNvCxnSpPr>
            <a:cxnSpLocks/>
          </p:cNvCxnSpPr>
          <p:nvPr/>
        </p:nvCxnSpPr>
        <p:spPr>
          <a:xfrm flipH="1">
            <a:off x="3846471" y="2974992"/>
            <a:ext cx="1009187" cy="461613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A1F97831-0C01-2D03-22FE-58EB5B541580}"/>
              </a:ext>
            </a:extLst>
          </p:cNvPr>
          <p:cNvCxnSpPr>
            <a:cxnSpLocks/>
          </p:cNvCxnSpPr>
          <p:nvPr/>
        </p:nvCxnSpPr>
        <p:spPr>
          <a:xfrm>
            <a:off x="5356668" y="2973600"/>
            <a:ext cx="1006365" cy="46453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A861FC22-6879-4F5F-9D2F-4BCDAA42A331}"/>
              </a:ext>
            </a:extLst>
          </p:cNvPr>
          <p:cNvCxnSpPr>
            <a:cxnSpLocks/>
          </p:cNvCxnSpPr>
          <p:nvPr/>
        </p:nvCxnSpPr>
        <p:spPr>
          <a:xfrm flipH="1">
            <a:off x="6172904" y="3744000"/>
            <a:ext cx="217112" cy="42118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22DBBD7F-568F-ED31-B7A7-D5535169E8D5}"/>
              </a:ext>
            </a:extLst>
          </p:cNvPr>
          <p:cNvCxnSpPr>
            <a:cxnSpLocks/>
          </p:cNvCxnSpPr>
          <p:nvPr/>
        </p:nvCxnSpPr>
        <p:spPr>
          <a:xfrm>
            <a:off x="6891026" y="3744000"/>
            <a:ext cx="217112" cy="42118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椭圆 24">
            <a:extLst>
              <a:ext uri="{FF2B5EF4-FFF2-40B4-BE49-F238E27FC236}">
                <a16:creationId xmlns:a16="http://schemas.microsoft.com/office/drawing/2014/main" id="{3C6C8E91-051E-2002-69BE-AF826D7C160A}"/>
              </a:ext>
            </a:extLst>
          </p:cNvPr>
          <p:cNvSpPr/>
          <p:nvPr/>
        </p:nvSpPr>
        <p:spPr bwMode="auto">
          <a:xfrm>
            <a:off x="5670016" y="4150800"/>
            <a:ext cx="720000" cy="4680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Nil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9FDFE7B0-FEEE-B289-5DB0-F7DC43572141}"/>
              </a:ext>
            </a:extLst>
          </p:cNvPr>
          <p:cNvSpPr/>
          <p:nvPr/>
        </p:nvSpPr>
        <p:spPr bwMode="auto">
          <a:xfrm>
            <a:off x="6905531" y="4150800"/>
            <a:ext cx="720000" cy="4680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Nil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椭圆 34">
            <a:extLst>
              <a:ext uri="{FF2B5EF4-FFF2-40B4-BE49-F238E27FC236}">
                <a16:creationId xmlns:a16="http://schemas.microsoft.com/office/drawing/2014/main" id="{4A78562C-BF4A-53A4-2AB2-AE089B649DC0}"/>
              </a:ext>
            </a:extLst>
          </p:cNvPr>
          <p:cNvSpPr/>
          <p:nvPr/>
        </p:nvSpPr>
        <p:spPr>
          <a:xfrm>
            <a:off x="4535439" y="2433032"/>
            <a:ext cx="1868986" cy="739860"/>
          </a:xfrm>
          <a:prstGeom prst="ellipse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/>
          </a:p>
        </p:txBody>
      </p:sp>
      <p:sp>
        <p:nvSpPr>
          <p:cNvPr id="36" name="椭圆 35">
            <a:extLst>
              <a:ext uri="{FF2B5EF4-FFF2-40B4-BE49-F238E27FC236}">
                <a16:creationId xmlns:a16="http://schemas.microsoft.com/office/drawing/2014/main" id="{800314F1-1EA5-9D08-B48E-907B8D411BB5}"/>
              </a:ext>
            </a:extLst>
          </p:cNvPr>
          <p:cNvSpPr/>
          <p:nvPr/>
        </p:nvSpPr>
        <p:spPr>
          <a:xfrm>
            <a:off x="6065089" y="3242800"/>
            <a:ext cx="1868986" cy="739860"/>
          </a:xfrm>
          <a:prstGeom prst="ellipse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/>
          </a:p>
        </p:txBody>
      </p: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08BDDE5B-66B8-176D-BCBD-9A2406FA0708}"/>
              </a:ext>
            </a:extLst>
          </p:cNvPr>
          <p:cNvCxnSpPr>
            <a:cxnSpLocks/>
          </p:cNvCxnSpPr>
          <p:nvPr/>
        </p:nvCxnSpPr>
        <p:spPr>
          <a:xfrm flipH="1">
            <a:off x="5542602" y="4550263"/>
            <a:ext cx="217112" cy="42118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EFA72688-0C0A-C199-6327-CEF4B72E43E3}"/>
              </a:ext>
            </a:extLst>
          </p:cNvPr>
          <p:cNvCxnSpPr>
            <a:cxnSpLocks/>
          </p:cNvCxnSpPr>
          <p:nvPr/>
        </p:nvCxnSpPr>
        <p:spPr>
          <a:xfrm>
            <a:off x="6260724" y="4550263"/>
            <a:ext cx="217112" cy="42118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椭圆 39">
            <a:extLst>
              <a:ext uri="{FF2B5EF4-FFF2-40B4-BE49-F238E27FC236}">
                <a16:creationId xmlns:a16="http://schemas.microsoft.com/office/drawing/2014/main" id="{410F4F91-EBDC-50EB-605C-00EE8AE711AA}"/>
              </a:ext>
            </a:extLst>
          </p:cNvPr>
          <p:cNvSpPr/>
          <p:nvPr/>
        </p:nvSpPr>
        <p:spPr bwMode="auto">
          <a:xfrm>
            <a:off x="5039714" y="4957063"/>
            <a:ext cx="720000" cy="4680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Nil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椭圆 40">
            <a:extLst>
              <a:ext uri="{FF2B5EF4-FFF2-40B4-BE49-F238E27FC236}">
                <a16:creationId xmlns:a16="http://schemas.microsoft.com/office/drawing/2014/main" id="{980AFDC3-C1FF-9B4F-DFD0-ED808246CE3E}"/>
              </a:ext>
            </a:extLst>
          </p:cNvPr>
          <p:cNvSpPr/>
          <p:nvPr/>
        </p:nvSpPr>
        <p:spPr bwMode="auto">
          <a:xfrm>
            <a:off x="6275229" y="4957063"/>
            <a:ext cx="720000" cy="4680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Nil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D6F48B5B-0788-2747-BAF4-0EA7E0028BAE}"/>
              </a:ext>
            </a:extLst>
          </p:cNvPr>
          <p:cNvSpPr/>
          <p:nvPr/>
        </p:nvSpPr>
        <p:spPr>
          <a:xfrm>
            <a:off x="5731340" y="1722059"/>
            <a:ext cx="719667" cy="468000"/>
          </a:xfrm>
          <a:prstGeom prst="ellipse">
            <a:avLst/>
          </a:prstGeom>
          <a:solidFill>
            <a:srgbClr val="DE1E27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22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202896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3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3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300"/>
                            </p:stCondLst>
                            <p:childTnLst>
                              <p:par>
                                <p:cTn id="1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3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3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pat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4.81481E-6 L -0.01758 0.12453 " pathEditMode="relative" rAng="0" ptsTypes="AA">
                                      <p:cBhvr>
                                        <p:cTn id="21" dur="7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85" y="622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1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26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1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2)">
                                      <p:cBhvr>
                                        <p:cTn id="30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42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58 0.12453 L 0.10599 0.24004 " pathEditMode="relative" rAng="0" ptsTypes="AA">
                                      <p:cBhvr>
                                        <p:cTn id="3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937" y="606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1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38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1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2)">
                                      <p:cBhvr>
                                        <p:cTn id="42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42" presetClass="pat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0599 0.24004 L -0.00508 0.35416 " pathEditMode="relative" rAng="0" ptsTypes="AA">
                                      <p:cBhvr>
                                        <p:cTn id="4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951" y="55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3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3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300"/>
                            </p:stCondLst>
                            <p:childTnLst>
                              <p:par>
                                <p:cTn id="5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3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3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5" grpId="1" animBg="1"/>
      <p:bldP spid="26" grpId="0" animBg="1"/>
      <p:bldP spid="35" grpId="0" animBg="1"/>
      <p:bldP spid="35" grpId="1" animBg="1"/>
      <p:bldP spid="36" grpId="0" animBg="1"/>
      <p:bldP spid="36" grpId="1" animBg="1"/>
      <p:bldP spid="40" grpId="0" animBg="1"/>
      <p:bldP spid="41" grpId="0" animBg="1"/>
      <p:bldP spid="29" grpId="0" animBg="1"/>
      <p:bldP spid="29" grpId="1" animBg="1"/>
      <p:bldP spid="29" grpId="2" animBg="1"/>
    </p:bld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!!!泛型类">
            <a:extLst>
              <a:ext uri="{FF2B5EF4-FFF2-40B4-BE49-F238E27FC236}">
                <a16:creationId xmlns:a16="http://schemas.microsoft.com/office/drawing/2014/main" id="{8FE8EDD8-9C7B-3B8F-3A71-820DCC701D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880" y="1002232"/>
            <a:ext cx="2089470" cy="517190"/>
          </a:xfrm>
        </p:spPr>
        <p:txBody>
          <a:bodyPr/>
          <a:lstStyle/>
          <a:p>
            <a:r>
              <a:rPr lang="zh-CN" altLang="en-US" dirty="0"/>
              <a:t>数据结构（</a:t>
            </a:r>
          </a:p>
        </p:txBody>
      </p:sp>
      <p:sp>
        <p:nvSpPr>
          <p:cNvPr id="10" name="!!!泛型类">
            <a:extLst>
              <a:ext uri="{FF2B5EF4-FFF2-40B4-BE49-F238E27FC236}">
                <a16:creationId xmlns:a16="http://schemas.microsoft.com/office/drawing/2014/main" id="{7F462DC3-EF9A-F816-FE35-1083EFDB4E8D}"/>
              </a:ext>
            </a:extLst>
          </p:cNvPr>
          <p:cNvSpPr txBox="1">
            <a:spLocks/>
          </p:cNvSpPr>
          <p:nvPr/>
        </p:nvSpPr>
        <p:spPr>
          <a:xfrm>
            <a:off x="2508090" y="1002232"/>
            <a:ext cx="565470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树</a:t>
            </a:r>
          </a:p>
        </p:txBody>
      </p:sp>
      <p:sp>
        <p:nvSpPr>
          <p:cNvPr id="11" name="!!!泛型类">
            <a:extLst>
              <a:ext uri="{FF2B5EF4-FFF2-40B4-BE49-F238E27FC236}">
                <a16:creationId xmlns:a16="http://schemas.microsoft.com/office/drawing/2014/main" id="{1B3319AD-B226-0B4B-24A8-AB6A77F2C721}"/>
              </a:ext>
            </a:extLst>
          </p:cNvPr>
          <p:cNvSpPr txBox="1">
            <a:spLocks/>
          </p:cNvSpPr>
          <p:nvPr/>
        </p:nvSpPr>
        <p:spPr>
          <a:xfrm>
            <a:off x="2790825" y="1002232"/>
            <a:ext cx="322882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）</a:t>
            </a:r>
          </a:p>
        </p:txBody>
      </p:sp>
      <p:sp>
        <p:nvSpPr>
          <p:cNvPr id="12" name="!!!泛型类">
            <a:extLst>
              <a:ext uri="{FF2B5EF4-FFF2-40B4-BE49-F238E27FC236}">
                <a16:creationId xmlns:a16="http://schemas.microsoft.com/office/drawing/2014/main" id="{108031E9-A85B-B5E6-9026-EC2D059E3EAE}"/>
              </a:ext>
            </a:extLst>
          </p:cNvPr>
          <p:cNvSpPr txBox="1">
            <a:spLocks/>
          </p:cNvSpPr>
          <p:nvPr/>
        </p:nvSpPr>
        <p:spPr>
          <a:xfrm>
            <a:off x="1995422" y="1002232"/>
            <a:ext cx="693612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红黑</a:t>
            </a:r>
          </a:p>
        </p:txBody>
      </p:sp>
      <p:sp>
        <p:nvSpPr>
          <p:cNvPr id="2" name="!!!泛型类">
            <a:extLst>
              <a:ext uri="{FF2B5EF4-FFF2-40B4-BE49-F238E27FC236}">
                <a16:creationId xmlns:a16="http://schemas.microsoft.com/office/drawing/2014/main" id="{B6E39BF2-265E-C513-2970-3C8E7966B5A7}"/>
              </a:ext>
            </a:extLst>
          </p:cNvPr>
          <p:cNvSpPr txBox="1">
            <a:spLocks/>
          </p:cNvSpPr>
          <p:nvPr/>
        </p:nvSpPr>
        <p:spPr>
          <a:xfrm>
            <a:off x="2988857" y="1002232"/>
            <a:ext cx="1250790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添加节点</a:t>
            </a: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4D0AF412-FA3D-9247-69E3-D3FD563D4062}"/>
              </a:ext>
            </a:extLst>
          </p:cNvPr>
          <p:cNvSpPr/>
          <p:nvPr/>
        </p:nvSpPr>
        <p:spPr>
          <a:xfrm>
            <a:off x="5211365" y="3369600"/>
            <a:ext cx="721784" cy="468000"/>
          </a:xfrm>
          <a:prstGeom prst="ellipse">
            <a:avLst/>
          </a:prstGeom>
          <a:solidFill>
            <a:srgbClr val="DE1E27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23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椭圆 27">
            <a:extLst>
              <a:ext uri="{FF2B5EF4-FFF2-40B4-BE49-F238E27FC236}">
                <a16:creationId xmlns:a16="http://schemas.microsoft.com/office/drawing/2014/main" id="{82919035-14D1-E20D-907F-A19B3213B09D}"/>
              </a:ext>
            </a:extLst>
          </p:cNvPr>
          <p:cNvSpPr/>
          <p:nvPr/>
        </p:nvSpPr>
        <p:spPr>
          <a:xfrm>
            <a:off x="8199374" y="1722059"/>
            <a:ext cx="721783" cy="468000"/>
          </a:xfrm>
          <a:prstGeom prst="ellipse">
            <a:avLst/>
          </a:prstGeom>
          <a:solidFill>
            <a:srgbClr val="DE1E27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24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椭圆 29">
            <a:extLst>
              <a:ext uri="{FF2B5EF4-FFF2-40B4-BE49-F238E27FC236}">
                <a16:creationId xmlns:a16="http://schemas.microsoft.com/office/drawing/2014/main" id="{8D73FE7E-251E-6119-284A-F605EF53201D}"/>
              </a:ext>
            </a:extLst>
          </p:cNvPr>
          <p:cNvSpPr/>
          <p:nvPr/>
        </p:nvSpPr>
        <p:spPr>
          <a:xfrm>
            <a:off x="6942073" y="1722059"/>
            <a:ext cx="719667" cy="468000"/>
          </a:xfrm>
          <a:prstGeom prst="ellipse">
            <a:avLst/>
          </a:prstGeom>
          <a:solidFill>
            <a:srgbClr val="DE1E27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17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椭圆 30">
            <a:extLst>
              <a:ext uri="{FF2B5EF4-FFF2-40B4-BE49-F238E27FC236}">
                <a16:creationId xmlns:a16="http://schemas.microsoft.com/office/drawing/2014/main" id="{342566A4-0190-28D3-626C-F58A00830518}"/>
              </a:ext>
            </a:extLst>
          </p:cNvPr>
          <p:cNvSpPr/>
          <p:nvPr/>
        </p:nvSpPr>
        <p:spPr>
          <a:xfrm>
            <a:off x="9424922" y="1715709"/>
            <a:ext cx="719667" cy="468000"/>
          </a:xfrm>
          <a:prstGeom prst="ellipse">
            <a:avLst/>
          </a:prstGeom>
          <a:solidFill>
            <a:srgbClr val="DE1E27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16617A56-15C3-7818-307B-256F49886B1B}"/>
              </a:ext>
            </a:extLst>
          </p:cNvPr>
          <p:cNvSpPr/>
          <p:nvPr/>
        </p:nvSpPr>
        <p:spPr>
          <a:xfrm>
            <a:off x="3704300" y="2575529"/>
            <a:ext cx="719667" cy="468000"/>
          </a:xfrm>
          <a:prstGeom prst="ellipse">
            <a:avLst/>
          </a:prstGeom>
          <a:solidFill>
            <a:srgbClr val="0302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D2028A41-2499-C198-1C5E-0FE21B7FB11E}"/>
              </a:ext>
            </a:extLst>
          </p:cNvPr>
          <p:cNvCxnSpPr>
            <a:cxnSpLocks/>
          </p:cNvCxnSpPr>
          <p:nvPr/>
        </p:nvCxnSpPr>
        <p:spPr>
          <a:xfrm flipH="1">
            <a:off x="2067879" y="3744600"/>
            <a:ext cx="217112" cy="42118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7CB92BBC-241F-B1FF-01D1-A04E984BE8EF}"/>
              </a:ext>
            </a:extLst>
          </p:cNvPr>
          <p:cNvCxnSpPr>
            <a:cxnSpLocks/>
          </p:cNvCxnSpPr>
          <p:nvPr/>
        </p:nvCxnSpPr>
        <p:spPr>
          <a:xfrm>
            <a:off x="2786001" y="3743208"/>
            <a:ext cx="217112" cy="42118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椭圆 14">
            <a:extLst>
              <a:ext uri="{FF2B5EF4-FFF2-40B4-BE49-F238E27FC236}">
                <a16:creationId xmlns:a16="http://schemas.microsoft.com/office/drawing/2014/main" id="{170E8031-7514-6B0E-54DF-9875CCC9E103}"/>
              </a:ext>
            </a:extLst>
          </p:cNvPr>
          <p:cNvSpPr/>
          <p:nvPr/>
        </p:nvSpPr>
        <p:spPr bwMode="auto">
          <a:xfrm>
            <a:off x="1564991" y="4152317"/>
            <a:ext cx="720000" cy="4680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Nil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AAFC1C06-A27F-8460-A78B-5BCC5735A6CD}"/>
              </a:ext>
            </a:extLst>
          </p:cNvPr>
          <p:cNvSpPr/>
          <p:nvPr/>
        </p:nvSpPr>
        <p:spPr bwMode="auto">
          <a:xfrm>
            <a:off x="2800506" y="4150800"/>
            <a:ext cx="720000" cy="4680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Nil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459F9C0B-8982-6EC1-AB16-467C68D1575D}"/>
              </a:ext>
            </a:extLst>
          </p:cNvPr>
          <p:cNvSpPr/>
          <p:nvPr/>
        </p:nvSpPr>
        <p:spPr>
          <a:xfrm>
            <a:off x="2186232" y="3368068"/>
            <a:ext cx="719667" cy="468000"/>
          </a:xfrm>
          <a:prstGeom prst="ellipse">
            <a:avLst/>
          </a:prstGeom>
          <a:solidFill>
            <a:srgbClr val="DE1E27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18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C2A2613A-A9BA-9D1B-C8BE-CC320BAFD91F}"/>
              </a:ext>
            </a:extLst>
          </p:cNvPr>
          <p:cNvCxnSpPr>
            <a:cxnSpLocks/>
          </p:cNvCxnSpPr>
          <p:nvPr/>
        </p:nvCxnSpPr>
        <p:spPr>
          <a:xfrm flipH="1">
            <a:off x="2800506" y="2974992"/>
            <a:ext cx="1009187" cy="461613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A1F97831-0C01-2D03-22FE-58EB5B541580}"/>
              </a:ext>
            </a:extLst>
          </p:cNvPr>
          <p:cNvCxnSpPr>
            <a:cxnSpLocks/>
          </p:cNvCxnSpPr>
          <p:nvPr/>
        </p:nvCxnSpPr>
        <p:spPr>
          <a:xfrm>
            <a:off x="4310703" y="2973600"/>
            <a:ext cx="1006365" cy="46453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A861FC22-6879-4F5F-9D2F-4BCDAA42A331}"/>
              </a:ext>
            </a:extLst>
          </p:cNvPr>
          <p:cNvCxnSpPr>
            <a:cxnSpLocks/>
          </p:cNvCxnSpPr>
          <p:nvPr/>
        </p:nvCxnSpPr>
        <p:spPr>
          <a:xfrm flipH="1">
            <a:off x="5126939" y="3744000"/>
            <a:ext cx="217112" cy="42118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22DBBD7F-568F-ED31-B7A7-D5535169E8D5}"/>
              </a:ext>
            </a:extLst>
          </p:cNvPr>
          <p:cNvCxnSpPr>
            <a:cxnSpLocks/>
          </p:cNvCxnSpPr>
          <p:nvPr/>
        </p:nvCxnSpPr>
        <p:spPr>
          <a:xfrm>
            <a:off x="5845061" y="3744000"/>
            <a:ext cx="217112" cy="42118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椭圆 25">
            <a:extLst>
              <a:ext uri="{FF2B5EF4-FFF2-40B4-BE49-F238E27FC236}">
                <a16:creationId xmlns:a16="http://schemas.microsoft.com/office/drawing/2014/main" id="{9FDFE7B0-FEEE-B289-5DB0-F7DC43572141}"/>
              </a:ext>
            </a:extLst>
          </p:cNvPr>
          <p:cNvSpPr/>
          <p:nvPr/>
        </p:nvSpPr>
        <p:spPr bwMode="auto">
          <a:xfrm>
            <a:off x="5859566" y="4150800"/>
            <a:ext cx="720000" cy="4680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Nil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08BDDE5B-66B8-176D-BCBD-9A2406FA0708}"/>
              </a:ext>
            </a:extLst>
          </p:cNvPr>
          <p:cNvCxnSpPr>
            <a:cxnSpLocks/>
          </p:cNvCxnSpPr>
          <p:nvPr/>
        </p:nvCxnSpPr>
        <p:spPr>
          <a:xfrm flipH="1">
            <a:off x="4496637" y="4550263"/>
            <a:ext cx="217112" cy="42118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EFA72688-0C0A-C199-6327-CEF4B72E43E3}"/>
              </a:ext>
            </a:extLst>
          </p:cNvPr>
          <p:cNvCxnSpPr>
            <a:cxnSpLocks/>
          </p:cNvCxnSpPr>
          <p:nvPr/>
        </p:nvCxnSpPr>
        <p:spPr>
          <a:xfrm>
            <a:off x="5214759" y="4550263"/>
            <a:ext cx="217112" cy="42118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椭圆 39">
            <a:extLst>
              <a:ext uri="{FF2B5EF4-FFF2-40B4-BE49-F238E27FC236}">
                <a16:creationId xmlns:a16="http://schemas.microsoft.com/office/drawing/2014/main" id="{410F4F91-EBDC-50EB-605C-00EE8AE711AA}"/>
              </a:ext>
            </a:extLst>
          </p:cNvPr>
          <p:cNvSpPr/>
          <p:nvPr/>
        </p:nvSpPr>
        <p:spPr bwMode="auto">
          <a:xfrm>
            <a:off x="3993749" y="4957063"/>
            <a:ext cx="720000" cy="4680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Nil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椭圆 40">
            <a:extLst>
              <a:ext uri="{FF2B5EF4-FFF2-40B4-BE49-F238E27FC236}">
                <a16:creationId xmlns:a16="http://schemas.microsoft.com/office/drawing/2014/main" id="{980AFDC3-C1FF-9B4F-DFD0-ED808246CE3E}"/>
              </a:ext>
            </a:extLst>
          </p:cNvPr>
          <p:cNvSpPr/>
          <p:nvPr/>
        </p:nvSpPr>
        <p:spPr bwMode="auto">
          <a:xfrm>
            <a:off x="5229264" y="4957063"/>
            <a:ext cx="720000" cy="4680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Nil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24B76519-4C07-0DB3-CC4E-8CFD70A4C4EF}"/>
              </a:ext>
            </a:extLst>
          </p:cNvPr>
          <p:cNvSpPr/>
          <p:nvPr/>
        </p:nvSpPr>
        <p:spPr>
          <a:xfrm>
            <a:off x="4624384" y="4150800"/>
            <a:ext cx="719667" cy="468000"/>
          </a:xfrm>
          <a:prstGeom prst="ellipse">
            <a:avLst/>
          </a:prstGeom>
          <a:solidFill>
            <a:srgbClr val="DE1E27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22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519728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!!!泛型类">
            <a:extLst>
              <a:ext uri="{FF2B5EF4-FFF2-40B4-BE49-F238E27FC236}">
                <a16:creationId xmlns:a16="http://schemas.microsoft.com/office/drawing/2014/main" id="{8FE8EDD8-9C7B-3B8F-3A71-820DCC701D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880" y="1002232"/>
            <a:ext cx="2089470" cy="517190"/>
          </a:xfrm>
        </p:spPr>
        <p:txBody>
          <a:bodyPr/>
          <a:lstStyle/>
          <a:p>
            <a:r>
              <a:rPr lang="zh-CN" altLang="en-US" dirty="0"/>
              <a:t>数据结构（</a:t>
            </a:r>
          </a:p>
        </p:txBody>
      </p:sp>
      <p:sp>
        <p:nvSpPr>
          <p:cNvPr id="10" name="!!!泛型类">
            <a:extLst>
              <a:ext uri="{FF2B5EF4-FFF2-40B4-BE49-F238E27FC236}">
                <a16:creationId xmlns:a16="http://schemas.microsoft.com/office/drawing/2014/main" id="{7F462DC3-EF9A-F816-FE35-1083EFDB4E8D}"/>
              </a:ext>
            </a:extLst>
          </p:cNvPr>
          <p:cNvSpPr txBox="1">
            <a:spLocks/>
          </p:cNvSpPr>
          <p:nvPr/>
        </p:nvSpPr>
        <p:spPr>
          <a:xfrm>
            <a:off x="2508090" y="1002232"/>
            <a:ext cx="565470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树</a:t>
            </a:r>
          </a:p>
        </p:txBody>
      </p:sp>
      <p:sp>
        <p:nvSpPr>
          <p:cNvPr id="11" name="!!!泛型类">
            <a:extLst>
              <a:ext uri="{FF2B5EF4-FFF2-40B4-BE49-F238E27FC236}">
                <a16:creationId xmlns:a16="http://schemas.microsoft.com/office/drawing/2014/main" id="{1B3319AD-B226-0B4B-24A8-AB6A77F2C721}"/>
              </a:ext>
            </a:extLst>
          </p:cNvPr>
          <p:cNvSpPr txBox="1">
            <a:spLocks/>
          </p:cNvSpPr>
          <p:nvPr/>
        </p:nvSpPr>
        <p:spPr>
          <a:xfrm>
            <a:off x="2790825" y="1002232"/>
            <a:ext cx="322882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）</a:t>
            </a:r>
          </a:p>
        </p:txBody>
      </p:sp>
      <p:sp>
        <p:nvSpPr>
          <p:cNvPr id="12" name="!!!泛型类">
            <a:extLst>
              <a:ext uri="{FF2B5EF4-FFF2-40B4-BE49-F238E27FC236}">
                <a16:creationId xmlns:a16="http://schemas.microsoft.com/office/drawing/2014/main" id="{108031E9-A85B-B5E6-9026-EC2D059E3EAE}"/>
              </a:ext>
            </a:extLst>
          </p:cNvPr>
          <p:cNvSpPr txBox="1">
            <a:spLocks/>
          </p:cNvSpPr>
          <p:nvPr/>
        </p:nvSpPr>
        <p:spPr>
          <a:xfrm>
            <a:off x="1995422" y="1002232"/>
            <a:ext cx="693612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红黑</a:t>
            </a:r>
          </a:p>
        </p:txBody>
      </p:sp>
      <p:sp>
        <p:nvSpPr>
          <p:cNvPr id="2" name="!!!泛型类">
            <a:extLst>
              <a:ext uri="{FF2B5EF4-FFF2-40B4-BE49-F238E27FC236}">
                <a16:creationId xmlns:a16="http://schemas.microsoft.com/office/drawing/2014/main" id="{B6E39BF2-265E-C513-2970-3C8E7966B5A7}"/>
              </a:ext>
            </a:extLst>
          </p:cNvPr>
          <p:cNvSpPr txBox="1">
            <a:spLocks/>
          </p:cNvSpPr>
          <p:nvPr/>
        </p:nvSpPr>
        <p:spPr>
          <a:xfrm>
            <a:off x="2988857" y="1002232"/>
            <a:ext cx="1250790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添加节点</a:t>
            </a: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4D0AF412-FA3D-9247-69E3-D3FD563D4062}"/>
              </a:ext>
            </a:extLst>
          </p:cNvPr>
          <p:cNvSpPr/>
          <p:nvPr/>
        </p:nvSpPr>
        <p:spPr>
          <a:xfrm>
            <a:off x="5211365" y="3369600"/>
            <a:ext cx="721784" cy="468000"/>
          </a:xfrm>
          <a:prstGeom prst="ellipse">
            <a:avLst/>
          </a:prstGeom>
          <a:solidFill>
            <a:srgbClr val="0302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23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椭圆 27">
            <a:extLst>
              <a:ext uri="{FF2B5EF4-FFF2-40B4-BE49-F238E27FC236}">
                <a16:creationId xmlns:a16="http://schemas.microsoft.com/office/drawing/2014/main" id="{82919035-14D1-E20D-907F-A19B3213B09D}"/>
              </a:ext>
            </a:extLst>
          </p:cNvPr>
          <p:cNvSpPr/>
          <p:nvPr/>
        </p:nvSpPr>
        <p:spPr>
          <a:xfrm>
            <a:off x="8199374" y="1722059"/>
            <a:ext cx="721783" cy="468000"/>
          </a:xfrm>
          <a:prstGeom prst="ellipse">
            <a:avLst/>
          </a:prstGeom>
          <a:solidFill>
            <a:srgbClr val="DE1E27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24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椭圆 29">
            <a:extLst>
              <a:ext uri="{FF2B5EF4-FFF2-40B4-BE49-F238E27FC236}">
                <a16:creationId xmlns:a16="http://schemas.microsoft.com/office/drawing/2014/main" id="{8D73FE7E-251E-6119-284A-F605EF53201D}"/>
              </a:ext>
            </a:extLst>
          </p:cNvPr>
          <p:cNvSpPr/>
          <p:nvPr/>
        </p:nvSpPr>
        <p:spPr>
          <a:xfrm>
            <a:off x="6942073" y="1722059"/>
            <a:ext cx="719667" cy="468000"/>
          </a:xfrm>
          <a:prstGeom prst="ellipse">
            <a:avLst/>
          </a:prstGeom>
          <a:solidFill>
            <a:srgbClr val="DE1E27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17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椭圆 30">
            <a:extLst>
              <a:ext uri="{FF2B5EF4-FFF2-40B4-BE49-F238E27FC236}">
                <a16:creationId xmlns:a16="http://schemas.microsoft.com/office/drawing/2014/main" id="{342566A4-0190-28D3-626C-F58A00830518}"/>
              </a:ext>
            </a:extLst>
          </p:cNvPr>
          <p:cNvSpPr/>
          <p:nvPr/>
        </p:nvSpPr>
        <p:spPr>
          <a:xfrm>
            <a:off x="9424922" y="1715709"/>
            <a:ext cx="719667" cy="468000"/>
          </a:xfrm>
          <a:prstGeom prst="ellipse">
            <a:avLst/>
          </a:prstGeom>
          <a:solidFill>
            <a:srgbClr val="DE1E27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16617A56-15C3-7818-307B-256F49886B1B}"/>
              </a:ext>
            </a:extLst>
          </p:cNvPr>
          <p:cNvSpPr/>
          <p:nvPr/>
        </p:nvSpPr>
        <p:spPr>
          <a:xfrm>
            <a:off x="3704300" y="2575529"/>
            <a:ext cx="719667" cy="468000"/>
          </a:xfrm>
          <a:prstGeom prst="ellipse">
            <a:avLst/>
          </a:prstGeom>
          <a:solidFill>
            <a:srgbClr val="0302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D2028A41-2499-C198-1C5E-0FE21B7FB11E}"/>
              </a:ext>
            </a:extLst>
          </p:cNvPr>
          <p:cNvCxnSpPr>
            <a:cxnSpLocks/>
          </p:cNvCxnSpPr>
          <p:nvPr/>
        </p:nvCxnSpPr>
        <p:spPr>
          <a:xfrm flipH="1">
            <a:off x="2067879" y="3744600"/>
            <a:ext cx="217112" cy="42118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7CB92BBC-241F-B1FF-01D1-A04E984BE8EF}"/>
              </a:ext>
            </a:extLst>
          </p:cNvPr>
          <p:cNvCxnSpPr>
            <a:cxnSpLocks/>
          </p:cNvCxnSpPr>
          <p:nvPr/>
        </p:nvCxnSpPr>
        <p:spPr>
          <a:xfrm>
            <a:off x="2786001" y="3743208"/>
            <a:ext cx="217112" cy="42118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椭圆 14">
            <a:extLst>
              <a:ext uri="{FF2B5EF4-FFF2-40B4-BE49-F238E27FC236}">
                <a16:creationId xmlns:a16="http://schemas.microsoft.com/office/drawing/2014/main" id="{170E8031-7514-6B0E-54DF-9875CCC9E103}"/>
              </a:ext>
            </a:extLst>
          </p:cNvPr>
          <p:cNvSpPr/>
          <p:nvPr/>
        </p:nvSpPr>
        <p:spPr bwMode="auto">
          <a:xfrm>
            <a:off x="1564991" y="4152317"/>
            <a:ext cx="720000" cy="4680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Nil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AAFC1C06-A27F-8460-A78B-5BCC5735A6CD}"/>
              </a:ext>
            </a:extLst>
          </p:cNvPr>
          <p:cNvSpPr/>
          <p:nvPr/>
        </p:nvSpPr>
        <p:spPr bwMode="auto">
          <a:xfrm>
            <a:off x="2800506" y="4150800"/>
            <a:ext cx="720000" cy="4680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Nil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459F9C0B-8982-6EC1-AB16-467C68D1575D}"/>
              </a:ext>
            </a:extLst>
          </p:cNvPr>
          <p:cNvSpPr/>
          <p:nvPr/>
        </p:nvSpPr>
        <p:spPr>
          <a:xfrm>
            <a:off x="2186232" y="3368068"/>
            <a:ext cx="719667" cy="468000"/>
          </a:xfrm>
          <a:prstGeom prst="ellipse">
            <a:avLst/>
          </a:prstGeom>
          <a:solidFill>
            <a:srgbClr val="DE1E27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18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C2A2613A-A9BA-9D1B-C8BE-CC320BAFD91F}"/>
              </a:ext>
            </a:extLst>
          </p:cNvPr>
          <p:cNvCxnSpPr>
            <a:cxnSpLocks/>
          </p:cNvCxnSpPr>
          <p:nvPr/>
        </p:nvCxnSpPr>
        <p:spPr>
          <a:xfrm flipH="1">
            <a:off x="2800506" y="2974992"/>
            <a:ext cx="1009187" cy="461613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A1F97831-0C01-2D03-22FE-58EB5B541580}"/>
              </a:ext>
            </a:extLst>
          </p:cNvPr>
          <p:cNvCxnSpPr>
            <a:cxnSpLocks/>
          </p:cNvCxnSpPr>
          <p:nvPr/>
        </p:nvCxnSpPr>
        <p:spPr>
          <a:xfrm>
            <a:off x="4310703" y="2973600"/>
            <a:ext cx="1006365" cy="46453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A861FC22-6879-4F5F-9D2F-4BCDAA42A331}"/>
              </a:ext>
            </a:extLst>
          </p:cNvPr>
          <p:cNvCxnSpPr>
            <a:cxnSpLocks/>
          </p:cNvCxnSpPr>
          <p:nvPr/>
        </p:nvCxnSpPr>
        <p:spPr>
          <a:xfrm flipH="1">
            <a:off x="5126939" y="3744000"/>
            <a:ext cx="217112" cy="42118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22DBBD7F-568F-ED31-B7A7-D5535169E8D5}"/>
              </a:ext>
            </a:extLst>
          </p:cNvPr>
          <p:cNvCxnSpPr>
            <a:cxnSpLocks/>
          </p:cNvCxnSpPr>
          <p:nvPr/>
        </p:nvCxnSpPr>
        <p:spPr>
          <a:xfrm>
            <a:off x="5845061" y="3744000"/>
            <a:ext cx="217112" cy="42118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椭圆 25">
            <a:extLst>
              <a:ext uri="{FF2B5EF4-FFF2-40B4-BE49-F238E27FC236}">
                <a16:creationId xmlns:a16="http://schemas.microsoft.com/office/drawing/2014/main" id="{9FDFE7B0-FEEE-B289-5DB0-F7DC43572141}"/>
              </a:ext>
            </a:extLst>
          </p:cNvPr>
          <p:cNvSpPr/>
          <p:nvPr/>
        </p:nvSpPr>
        <p:spPr bwMode="auto">
          <a:xfrm>
            <a:off x="5859566" y="4150800"/>
            <a:ext cx="720000" cy="4680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Nil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08BDDE5B-66B8-176D-BCBD-9A2406FA0708}"/>
              </a:ext>
            </a:extLst>
          </p:cNvPr>
          <p:cNvCxnSpPr>
            <a:cxnSpLocks/>
          </p:cNvCxnSpPr>
          <p:nvPr/>
        </p:nvCxnSpPr>
        <p:spPr>
          <a:xfrm flipH="1">
            <a:off x="4496637" y="4550263"/>
            <a:ext cx="217112" cy="42118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EFA72688-0C0A-C199-6327-CEF4B72E43E3}"/>
              </a:ext>
            </a:extLst>
          </p:cNvPr>
          <p:cNvCxnSpPr>
            <a:cxnSpLocks/>
          </p:cNvCxnSpPr>
          <p:nvPr/>
        </p:nvCxnSpPr>
        <p:spPr>
          <a:xfrm>
            <a:off x="5214759" y="4550263"/>
            <a:ext cx="217112" cy="42118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椭圆 39">
            <a:extLst>
              <a:ext uri="{FF2B5EF4-FFF2-40B4-BE49-F238E27FC236}">
                <a16:creationId xmlns:a16="http://schemas.microsoft.com/office/drawing/2014/main" id="{410F4F91-EBDC-50EB-605C-00EE8AE711AA}"/>
              </a:ext>
            </a:extLst>
          </p:cNvPr>
          <p:cNvSpPr/>
          <p:nvPr/>
        </p:nvSpPr>
        <p:spPr bwMode="auto">
          <a:xfrm>
            <a:off x="3993749" y="4957063"/>
            <a:ext cx="720000" cy="4680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Nil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椭圆 40">
            <a:extLst>
              <a:ext uri="{FF2B5EF4-FFF2-40B4-BE49-F238E27FC236}">
                <a16:creationId xmlns:a16="http://schemas.microsoft.com/office/drawing/2014/main" id="{980AFDC3-C1FF-9B4F-DFD0-ED808246CE3E}"/>
              </a:ext>
            </a:extLst>
          </p:cNvPr>
          <p:cNvSpPr/>
          <p:nvPr/>
        </p:nvSpPr>
        <p:spPr bwMode="auto">
          <a:xfrm>
            <a:off x="5229264" y="4957063"/>
            <a:ext cx="720000" cy="4680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Nil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24B76519-4C07-0DB3-CC4E-8CFD70A4C4EF}"/>
              </a:ext>
            </a:extLst>
          </p:cNvPr>
          <p:cNvSpPr/>
          <p:nvPr/>
        </p:nvSpPr>
        <p:spPr>
          <a:xfrm>
            <a:off x="4624384" y="4150800"/>
            <a:ext cx="719667" cy="468000"/>
          </a:xfrm>
          <a:prstGeom prst="ellipse">
            <a:avLst/>
          </a:prstGeom>
          <a:solidFill>
            <a:srgbClr val="DE1E27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22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53347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!!!泛型类">
            <a:extLst>
              <a:ext uri="{FF2B5EF4-FFF2-40B4-BE49-F238E27FC236}">
                <a16:creationId xmlns:a16="http://schemas.microsoft.com/office/drawing/2014/main" id="{8FE8EDD8-9C7B-3B8F-3A71-820DCC701D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880" y="1002232"/>
            <a:ext cx="2089470" cy="517190"/>
          </a:xfrm>
        </p:spPr>
        <p:txBody>
          <a:bodyPr/>
          <a:lstStyle/>
          <a:p>
            <a:r>
              <a:rPr lang="zh-CN" altLang="en-US" dirty="0"/>
              <a:t>数据结构（</a:t>
            </a:r>
          </a:p>
        </p:txBody>
      </p:sp>
      <p:sp>
        <p:nvSpPr>
          <p:cNvPr id="10" name="!!!泛型类">
            <a:extLst>
              <a:ext uri="{FF2B5EF4-FFF2-40B4-BE49-F238E27FC236}">
                <a16:creationId xmlns:a16="http://schemas.microsoft.com/office/drawing/2014/main" id="{7F462DC3-EF9A-F816-FE35-1083EFDB4E8D}"/>
              </a:ext>
            </a:extLst>
          </p:cNvPr>
          <p:cNvSpPr txBox="1">
            <a:spLocks/>
          </p:cNvSpPr>
          <p:nvPr/>
        </p:nvSpPr>
        <p:spPr>
          <a:xfrm>
            <a:off x="2508090" y="1002232"/>
            <a:ext cx="565470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树</a:t>
            </a:r>
          </a:p>
        </p:txBody>
      </p:sp>
      <p:sp>
        <p:nvSpPr>
          <p:cNvPr id="11" name="!!!泛型类">
            <a:extLst>
              <a:ext uri="{FF2B5EF4-FFF2-40B4-BE49-F238E27FC236}">
                <a16:creationId xmlns:a16="http://schemas.microsoft.com/office/drawing/2014/main" id="{1B3319AD-B226-0B4B-24A8-AB6A77F2C721}"/>
              </a:ext>
            </a:extLst>
          </p:cNvPr>
          <p:cNvSpPr txBox="1">
            <a:spLocks/>
          </p:cNvSpPr>
          <p:nvPr/>
        </p:nvSpPr>
        <p:spPr>
          <a:xfrm>
            <a:off x="2790825" y="1002232"/>
            <a:ext cx="322882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）</a:t>
            </a:r>
          </a:p>
        </p:txBody>
      </p:sp>
      <p:sp>
        <p:nvSpPr>
          <p:cNvPr id="12" name="!!!泛型类">
            <a:extLst>
              <a:ext uri="{FF2B5EF4-FFF2-40B4-BE49-F238E27FC236}">
                <a16:creationId xmlns:a16="http://schemas.microsoft.com/office/drawing/2014/main" id="{108031E9-A85B-B5E6-9026-EC2D059E3EAE}"/>
              </a:ext>
            </a:extLst>
          </p:cNvPr>
          <p:cNvSpPr txBox="1">
            <a:spLocks/>
          </p:cNvSpPr>
          <p:nvPr/>
        </p:nvSpPr>
        <p:spPr>
          <a:xfrm>
            <a:off x="1995422" y="1002232"/>
            <a:ext cx="693612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红黑</a:t>
            </a:r>
          </a:p>
        </p:txBody>
      </p:sp>
      <p:sp>
        <p:nvSpPr>
          <p:cNvPr id="2" name="!!!泛型类">
            <a:extLst>
              <a:ext uri="{FF2B5EF4-FFF2-40B4-BE49-F238E27FC236}">
                <a16:creationId xmlns:a16="http://schemas.microsoft.com/office/drawing/2014/main" id="{B6E39BF2-265E-C513-2970-3C8E7966B5A7}"/>
              </a:ext>
            </a:extLst>
          </p:cNvPr>
          <p:cNvSpPr txBox="1">
            <a:spLocks/>
          </p:cNvSpPr>
          <p:nvPr/>
        </p:nvSpPr>
        <p:spPr>
          <a:xfrm>
            <a:off x="2988857" y="1002232"/>
            <a:ext cx="1250790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添加节点</a:t>
            </a: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4D0AF412-FA3D-9247-69E3-D3FD563D4062}"/>
              </a:ext>
            </a:extLst>
          </p:cNvPr>
          <p:cNvSpPr/>
          <p:nvPr/>
        </p:nvSpPr>
        <p:spPr>
          <a:xfrm>
            <a:off x="5211365" y="3369600"/>
            <a:ext cx="721784" cy="468000"/>
          </a:xfrm>
          <a:prstGeom prst="ellipse">
            <a:avLst/>
          </a:prstGeom>
          <a:solidFill>
            <a:srgbClr val="0302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23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椭圆 27">
            <a:extLst>
              <a:ext uri="{FF2B5EF4-FFF2-40B4-BE49-F238E27FC236}">
                <a16:creationId xmlns:a16="http://schemas.microsoft.com/office/drawing/2014/main" id="{82919035-14D1-E20D-907F-A19B3213B09D}"/>
              </a:ext>
            </a:extLst>
          </p:cNvPr>
          <p:cNvSpPr/>
          <p:nvPr/>
        </p:nvSpPr>
        <p:spPr>
          <a:xfrm>
            <a:off x="8199374" y="1722059"/>
            <a:ext cx="721783" cy="468000"/>
          </a:xfrm>
          <a:prstGeom prst="ellipse">
            <a:avLst/>
          </a:prstGeom>
          <a:solidFill>
            <a:srgbClr val="DE1E27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24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椭圆 29">
            <a:extLst>
              <a:ext uri="{FF2B5EF4-FFF2-40B4-BE49-F238E27FC236}">
                <a16:creationId xmlns:a16="http://schemas.microsoft.com/office/drawing/2014/main" id="{8D73FE7E-251E-6119-284A-F605EF53201D}"/>
              </a:ext>
            </a:extLst>
          </p:cNvPr>
          <p:cNvSpPr/>
          <p:nvPr/>
        </p:nvSpPr>
        <p:spPr>
          <a:xfrm>
            <a:off x="6942073" y="1722059"/>
            <a:ext cx="719667" cy="468000"/>
          </a:xfrm>
          <a:prstGeom prst="ellipse">
            <a:avLst/>
          </a:prstGeom>
          <a:solidFill>
            <a:srgbClr val="DE1E27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17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椭圆 30">
            <a:extLst>
              <a:ext uri="{FF2B5EF4-FFF2-40B4-BE49-F238E27FC236}">
                <a16:creationId xmlns:a16="http://schemas.microsoft.com/office/drawing/2014/main" id="{342566A4-0190-28D3-626C-F58A00830518}"/>
              </a:ext>
            </a:extLst>
          </p:cNvPr>
          <p:cNvSpPr/>
          <p:nvPr/>
        </p:nvSpPr>
        <p:spPr>
          <a:xfrm>
            <a:off x="9424922" y="1715709"/>
            <a:ext cx="719667" cy="468000"/>
          </a:xfrm>
          <a:prstGeom prst="ellipse">
            <a:avLst/>
          </a:prstGeom>
          <a:solidFill>
            <a:srgbClr val="DE1E27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16617A56-15C3-7818-307B-256F49886B1B}"/>
              </a:ext>
            </a:extLst>
          </p:cNvPr>
          <p:cNvSpPr/>
          <p:nvPr/>
        </p:nvSpPr>
        <p:spPr>
          <a:xfrm>
            <a:off x="3704300" y="2575529"/>
            <a:ext cx="719667" cy="468000"/>
          </a:xfrm>
          <a:prstGeom prst="ellipse">
            <a:avLst/>
          </a:prstGeom>
          <a:solidFill>
            <a:srgbClr val="0302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D2028A41-2499-C198-1C5E-0FE21B7FB11E}"/>
              </a:ext>
            </a:extLst>
          </p:cNvPr>
          <p:cNvCxnSpPr>
            <a:cxnSpLocks/>
          </p:cNvCxnSpPr>
          <p:nvPr/>
        </p:nvCxnSpPr>
        <p:spPr>
          <a:xfrm flipH="1">
            <a:off x="2067879" y="3744600"/>
            <a:ext cx="217112" cy="42118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7CB92BBC-241F-B1FF-01D1-A04E984BE8EF}"/>
              </a:ext>
            </a:extLst>
          </p:cNvPr>
          <p:cNvCxnSpPr>
            <a:cxnSpLocks/>
          </p:cNvCxnSpPr>
          <p:nvPr/>
        </p:nvCxnSpPr>
        <p:spPr>
          <a:xfrm>
            <a:off x="2786001" y="3743208"/>
            <a:ext cx="217112" cy="42118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椭圆 14">
            <a:extLst>
              <a:ext uri="{FF2B5EF4-FFF2-40B4-BE49-F238E27FC236}">
                <a16:creationId xmlns:a16="http://schemas.microsoft.com/office/drawing/2014/main" id="{170E8031-7514-6B0E-54DF-9875CCC9E103}"/>
              </a:ext>
            </a:extLst>
          </p:cNvPr>
          <p:cNvSpPr/>
          <p:nvPr/>
        </p:nvSpPr>
        <p:spPr bwMode="auto">
          <a:xfrm>
            <a:off x="1564991" y="4152317"/>
            <a:ext cx="720000" cy="4680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Nil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AAFC1C06-A27F-8460-A78B-5BCC5735A6CD}"/>
              </a:ext>
            </a:extLst>
          </p:cNvPr>
          <p:cNvSpPr/>
          <p:nvPr/>
        </p:nvSpPr>
        <p:spPr bwMode="auto">
          <a:xfrm>
            <a:off x="2800506" y="4150800"/>
            <a:ext cx="720000" cy="4680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Nil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459F9C0B-8982-6EC1-AB16-467C68D1575D}"/>
              </a:ext>
            </a:extLst>
          </p:cNvPr>
          <p:cNvSpPr/>
          <p:nvPr/>
        </p:nvSpPr>
        <p:spPr>
          <a:xfrm>
            <a:off x="2186232" y="3368068"/>
            <a:ext cx="719667" cy="468000"/>
          </a:xfrm>
          <a:prstGeom prst="ellipse">
            <a:avLst/>
          </a:prstGeom>
          <a:solidFill>
            <a:srgbClr val="0302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18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C2A2613A-A9BA-9D1B-C8BE-CC320BAFD91F}"/>
              </a:ext>
            </a:extLst>
          </p:cNvPr>
          <p:cNvCxnSpPr>
            <a:cxnSpLocks/>
          </p:cNvCxnSpPr>
          <p:nvPr/>
        </p:nvCxnSpPr>
        <p:spPr>
          <a:xfrm flipH="1">
            <a:off x="2800506" y="2974992"/>
            <a:ext cx="1009187" cy="461613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A1F97831-0C01-2D03-22FE-58EB5B541580}"/>
              </a:ext>
            </a:extLst>
          </p:cNvPr>
          <p:cNvCxnSpPr>
            <a:cxnSpLocks/>
          </p:cNvCxnSpPr>
          <p:nvPr/>
        </p:nvCxnSpPr>
        <p:spPr>
          <a:xfrm>
            <a:off x="4310703" y="2973600"/>
            <a:ext cx="1006365" cy="46453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A861FC22-6879-4F5F-9D2F-4BCDAA42A331}"/>
              </a:ext>
            </a:extLst>
          </p:cNvPr>
          <p:cNvCxnSpPr>
            <a:cxnSpLocks/>
          </p:cNvCxnSpPr>
          <p:nvPr/>
        </p:nvCxnSpPr>
        <p:spPr>
          <a:xfrm flipH="1">
            <a:off x="5126939" y="3744000"/>
            <a:ext cx="217112" cy="42118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22DBBD7F-568F-ED31-B7A7-D5535169E8D5}"/>
              </a:ext>
            </a:extLst>
          </p:cNvPr>
          <p:cNvCxnSpPr>
            <a:cxnSpLocks/>
          </p:cNvCxnSpPr>
          <p:nvPr/>
        </p:nvCxnSpPr>
        <p:spPr>
          <a:xfrm>
            <a:off x="5845061" y="3744000"/>
            <a:ext cx="217112" cy="42118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椭圆 25">
            <a:extLst>
              <a:ext uri="{FF2B5EF4-FFF2-40B4-BE49-F238E27FC236}">
                <a16:creationId xmlns:a16="http://schemas.microsoft.com/office/drawing/2014/main" id="{9FDFE7B0-FEEE-B289-5DB0-F7DC43572141}"/>
              </a:ext>
            </a:extLst>
          </p:cNvPr>
          <p:cNvSpPr/>
          <p:nvPr/>
        </p:nvSpPr>
        <p:spPr bwMode="auto">
          <a:xfrm>
            <a:off x="5859566" y="4150800"/>
            <a:ext cx="720000" cy="4680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Nil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08BDDE5B-66B8-176D-BCBD-9A2406FA0708}"/>
              </a:ext>
            </a:extLst>
          </p:cNvPr>
          <p:cNvCxnSpPr>
            <a:cxnSpLocks/>
          </p:cNvCxnSpPr>
          <p:nvPr/>
        </p:nvCxnSpPr>
        <p:spPr>
          <a:xfrm flipH="1">
            <a:off x="4496637" y="4550263"/>
            <a:ext cx="217112" cy="42118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EFA72688-0C0A-C199-6327-CEF4B72E43E3}"/>
              </a:ext>
            </a:extLst>
          </p:cNvPr>
          <p:cNvCxnSpPr>
            <a:cxnSpLocks/>
          </p:cNvCxnSpPr>
          <p:nvPr/>
        </p:nvCxnSpPr>
        <p:spPr>
          <a:xfrm>
            <a:off x="5214759" y="4550263"/>
            <a:ext cx="217112" cy="42118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椭圆 39">
            <a:extLst>
              <a:ext uri="{FF2B5EF4-FFF2-40B4-BE49-F238E27FC236}">
                <a16:creationId xmlns:a16="http://schemas.microsoft.com/office/drawing/2014/main" id="{410F4F91-EBDC-50EB-605C-00EE8AE711AA}"/>
              </a:ext>
            </a:extLst>
          </p:cNvPr>
          <p:cNvSpPr/>
          <p:nvPr/>
        </p:nvSpPr>
        <p:spPr bwMode="auto">
          <a:xfrm>
            <a:off x="3993749" y="4957063"/>
            <a:ext cx="720000" cy="4680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Nil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椭圆 40">
            <a:extLst>
              <a:ext uri="{FF2B5EF4-FFF2-40B4-BE49-F238E27FC236}">
                <a16:creationId xmlns:a16="http://schemas.microsoft.com/office/drawing/2014/main" id="{980AFDC3-C1FF-9B4F-DFD0-ED808246CE3E}"/>
              </a:ext>
            </a:extLst>
          </p:cNvPr>
          <p:cNvSpPr/>
          <p:nvPr/>
        </p:nvSpPr>
        <p:spPr bwMode="auto">
          <a:xfrm>
            <a:off x="5229264" y="4957063"/>
            <a:ext cx="720000" cy="4680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Nil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24B76519-4C07-0DB3-CC4E-8CFD70A4C4EF}"/>
              </a:ext>
            </a:extLst>
          </p:cNvPr>
          <p:cNvSpPr/>
          <p:nvPr/>
        </p:nvSpPr>
        <p:spPr>
          <a:xfrm>
            <a:off x="4624384" y="4150800"/>
            <a:ext cx="719667" cy="468000"/>
          </a:xfrm>
          <a:prstGeom prst="ellipse">
            <a:avLst/>
          </a:prstGeom>
          <a:solidFill>
            <a:srgbClr val="DE1E27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22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77121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!!!泛型类">
            <a:extLst>
              <a:ext uri="{FF2B5EF4-FFF2-40B4-BE49-F238E27FC236}">
                <a16:creationId xmlns:a16="http://schemas.microsoft.com/office/drawing/2014/main" id="{8FE8EDD8-9C7B-3B8F-3A71-820DCC701D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880" y="1002232"/>
            <a:ext cx="2089470" cy="517190"/>
          </a:xfrm>
        </p:spPr>
        <p:txBody>
          <a:bodyPr/>
          <a:lstStyle/>
          <a:p>
            <a:r>
              <a:rPr lang="zh-CN" altLang="en-US" dirty="0"/>
              <a:t>数据结构（</a:t>
            </a:r>
          </a:p>
        </p:txBody>
      </p:sp>
      <p:sp>
        <p:nvSpPr>
          <p:cNvPr id="10" name="!!!泛型类">
            <a:extLst>
              <a:ext uri="{FF2B5EF4-FFF2-40B4-BE49-F238E27FC236}">
                <a16:creationId xmlns:a16="http://schemas.microsoft.com/office/drawing/2014/main" id="{7F462DC3-EF9A-F816-FE35-1083EFDB4E8D}"/>
              </a:ext>
            </a:extLst>
          </p:cNvPr>
          <p:cNvSpPr txBox="1">
            <a:spLocks/>
          </p:cNvSpPr>
          <p:nvPr/>
        </p:nvSpPr>
        <p:spPr>
          <a:xfrm>
            <a:off x="2508090" y="1002232"/>
            <a:ext cx="565470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树</a:t>
            </a:r>
          </a:p>
        </p:txBody>
      </p:sp>
      <p:sp>
        <p:nvSpPr>
          <p:cNvPr id="11" name="!!!泛型类">
            <a:extLst>
              <a:ext uri="{FF2B5EF4-FFF2-40B4-BE49-F238E27FC236}">
                <a16:creationId xmlns:a16="http://schemas.microsoft.com/office/drawing/2014/main" id="{1B3319AD-B226-0B4B-24A8-AB6A77F2C721}"/>
              </a:ext>
            </a:extLst>
          </p:cNvPr>
          <p:cNvSpPr txBox="1">
            <a:spLocks/>
          </p:cNvSpPr>
          <p:nvPr/>
        </p:nvSpPr>
        <p:spPr>
          <a:xfrm>
            <a:off x="2790825" y="1002232"/>
            <a:ext cx="322882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）</a:t>
            </a:r>
          </a:p>
        </p:txBody>
      </p:sp>
      <p:sp>
        <p:nvSpPr>
          <p:cNvPr id="12" name="!!!泛型类">
            <a:extLst>
              <a:ext uri="{FF2B5EF4-FFF2-40B4-BE49-F238E27FC236}">
                <a16:creationId xmlns:a16="http://schemas.microsoft.com/office/drawing/2014/main" id="{108031E9-A85B-B5E6-9026-EC2D059E3EAE}"/>
              </a:ext>
            </a:extLst>
          </p:cNvPr>
          <p:cNvSpPr txBox="1">
            <a:spLocks/>
          </p:cNvSpPr>
          <p:nvPr/>
        </p:nvSpPr>
        <p:spPr>
          <a:xfrm>
            <a:off x="1995422" y="1002232"/>
            <a:ext cx="693612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红黑</a:t>
            </a:r>
          </a:p>
        </p:txBody>
      </p:sp>
      <p:sp>
        <p:nvSpPr>
          <p:cNvPr id="2" name="!!!泛型类">
            <a:extLst>
              <a:ext uri="{FF2B5EF4-FFF2-40B4-BE49-F238E27FC236}">
                <a16:creationId xmlns:a16="http://schemas.microsoft.com/office/drawing/2014/main" id="{B6E39BF2-265E-C513-2970-3C8E7966B5A7}"/>
              </a:ext>
            </a:extLst>
          </p:cNvPr>
          <p:cNvSpPr txBox="1">
            <a:spLocks/>
          </p:cNvSpPr>
          <p:nvPr/>
        </p:nvSpPr>
        <p:spPr>
          <a:xfrm>
            <a:off x="2988857" y="1002232"/>
            <a:ext cx="1250790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添加节点</a:t>
            </a: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4D0AF412-FA3D-9247-69E3-D3FD563D4062}"/>
              </a:ext>
            </a:extLst>
          </p:cNvPr>
          <p:cNvSpPr/>
          <p:nvPr/>
        </p:nvSpPr>
        <p:spPr>
          <a:xfrm>
            <a:off x="5211365" y="3369600"/>
            <a:ext cx="721784" cy="468000"/>
          </a:xfrm>
          <a:prstGeom prst="ellipse">
            <a:avLst/>
          </a:prstGeom>
          <a:solidFill>
            <a:srgbClr val="0302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23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椭圆 27">
            <a:extLst>
              <a:ext uri="{FF2B5EF4-FFF2-40B4-BE49-F238E27FC236}">
                <a16:creationId xmlns:a16="http://schemas.microsoft.com/office/drawing/2014/main" id="{82919035-14D1-E20D-907F-A19B3213B09D}"/>
              </a:ext>
            </a:extLst>
          </p:cNvPr>
          <p:cNvSpPr/>
          <p:nvPr/>
        </p:nvSpPr>
        <p:spPr>
          <a:xfrm>
            <a:off x="8199374" y="1722059"/>
            <a:ext cx="721783" cy="468000"/>
          </a:xfrm>
          <a:prstGeom prst="ellipse">
            <a:avLst/>
          </a:prstGeom>
          <a:solidFill>
            <a:srgbClr val="DE1E27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24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椭圆 29">
            <a:extLst>
              <a:ext uri="{FF2B5EF4-FFF2-40B4-BE49-F238E27FC236}">
                <a16:creationId xmlns:a16="http://schemas.microsoft.com/office/drawing/2014/main" id="{8D73FE7E-251E-6119-284A-F605EF53201D}"/>
              </a:ext>
            </a:extLst>
          </p:cNvPr>
          <p:cNvSpPr/>
          <p:nvPr/>
        </p:nvSpPr>
        <p:spPr>
          <a:xfrm>
            <a:off x="6942073" y="1722059"/>
            <a:ext cx="719667" cy="468000"/>
          </a:xfrm>
          <a:prstGeom prst="ellipse">
            <a:avLst/>
          </a:prstGeom>
          <a:solidFill>
            <a:srgbClr val="DE1E27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17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椭圆 30">
            <a:extLst>
              <a:ext uri="{FF2B5EF4-FFF2-40B4-BE49-F238E27FC236}">
                <a16:creationId xmlns:a16="http://schemas.microsoft.com/office/drawing/2014/main" id="{342566A4-0190-28D3-626C-F58A00830518}"/>
              </a:ext>
            </a:extLst>
          </p:cNvPr>
          <p:cNvSpPr/>
          <p:nvPr/>
        </p:nvSpPr>
        <p:spPr>
          <a:xfrm>
            <a:off x="9424922" y="1715709"/>
            <a:ext cx="719667" cy="468000"/>
          </a:xfrm>
          <a:prstGeom prst="ellipse">
            <a:avLst/>
          </a:prstGeom>
          <a:solidFill>
            <a:srgbClr val="DE1E27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16617A56-15C3-7818-307B-256F49886B1B}"/>
              </a:ext>
            </a:extLst>
          </p:cNvPr>
          <p:cNvSpPr/>
          <p:nvPr/>
        </p:nvSpPr>
        <p:spPr>
          <a:xfrm>
            <a:off x="3704300" y="2575529"/>
            <a:ext cx="719667" cy="468000"/>
          </a:xfrm>
          <a:prstGeom prst="ellipse">
            <a:avLst/>
          </a:prstGeom>
          <a:solidFill>
            <a:srgbClr val="DE1E27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D2028A41-2499-C198-1C5E-0FE21B7FB11E}"/>
              </a:ext>
            </a:extLst>
          </p:cNvPr>
          <p:cNvCxnSpPr>
            <a:cxnSpLocks/>
          </p:cNvCxnSpPr>
          <p:nvPr/>
        </p:nvCxnSpPr>
        <p:spPr>
          <a:xfrm flipH="1">
            <a:off x="2067879" y="3744600"/>
            <a:ext cx="217112" cy="42118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7CB92BBC-241F-B1FF-01D1-A04E984BE8EF}"/>
              </a:ext>
            </a:extLst>
          </p:cNvPr>
          <p:cNvCxnSpPr>
            <a:cxnSpLocks/>
          </p:cNvCxnSpPr>
          <p:nvPr/>
        </p:nvCxnSpPr>
        <p:spPr>
          <a:xfrm>
            <a:off x="2786001" y="3743208"/>
            <a:ext cx="217112" cy="42118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椭圆 14">
            <a:extLst>
              <a:ext uri="{FF2B5EF4-FFF2-40B4-BE49-F238E27FC236}">
                <a16:creationId xmlns:a16="http://schemas.microsoft.com/office/drawing/2014/main" id="{170E8031-7514-6B0E-54DF-9875CCC9E103}"/>
              </a:ext>
            </a:extLst>
          </p:cNvPr>
          <p:cNvSpPr/>
          <p:nvPr/>
        </p:nvSpPr>
        <p:spPr bwMode="auto">
          <a:xfrm>
            <a:off x="1564991" y="4152317"/>
            <a:ext cx="720000" cy="4680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Nil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AAFC1C06-A27F-8460-A78B-5BCC5735A6CD}"/>
              </a:ext>
            </a:extLst>
          </p:cNvPr>
          <p:cNvSpPr/>
          <p:nvPr/>
        </p:nvSpPr>
        <p:spPr bwMode="auto">
          <a:xfrm>
            <a:off x="2800506" y="4150800"/>
            <a:ext cx="720000" cy="4680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Nil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459F9C0B-8982-6EC1-AB16-467C68D1575D}"/>
              </a:ext>
            </a:extLst>
          </p:cNvPr>
          <p:cNvSpPr/>
          <p:nvPr/>
        </p:nvSpPr>
        <p:spPr>
          <a:xfrm>
            <a:off x="2186232" y="3368068"/>
            <a:ext cx="719667" cy="468000"/>
          </a:xfrm>
          <a:prstGeom prst="ellipse">
            <a:avLst/>
          </a:prstGeom>
          <a:solidFill>
            <a:srgbClr val="0302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18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C2A2613A-A9BA-9D1B-C8BE-CC320BAFD91F}"/>
              </a:ext>
            </a:extLst>
          </p:cNvPr>
          <p:cNvCxnSpPr>
            <a:cxnSpLocks/>
          </p:cNvCxnSpPr>
          <p:nvPr/>
        </p:nvCxnSpPr>
        <p:spPr>
          <a:xfrm flipH="1">
            <a:off x="2800506" y="2974992"/>
            <a:ext cx="1009187" cy="461613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A1F97831-0C01-2D03-22FE-58EB5B541580}"/>
              </a:ext>
            </a:extLst>
          </p:cNvPr>
          <p:cNvCxnSpPr>
            <a:cxnSpLocks/>
          </p:cNvCxnSpPr>
          <p:nvPr/>
        </p:nvCxnSpPr>
        <p:spPr>
          <a:xfrm>
            <a:off x="4310703" y="2973600"/>
            <a:ext cx="1006365" cy="46453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A861FC22-6879-4F5F-9D2F-4BCDAA42A331}"/>
              </a:ext>
            </a:extLst>
          </p:cNvPr>
          <p:cNvCxnSpPr>
            <a:cxnSpLocks/>
          </p:cNvCxnSpPr>
          <p:nvPr/>
        </p:nvCxnSpPr>
        <p:spPr>
          <a:xfrm flipH="1">
            <a:off x="5126939" y="3744000"/>
            <a:ext cx="217112" cy="42118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22DBBD7F-568F-ED31-B7A7-D5535169E8D5}"/>
              </a:ext>
            </a:extLst>
          </p:cNvPr>
          <p:cNvCxnSpPr>
            <a:cxnSpLocks/>
          </p:cNvCxnSpPr>
          <p:nvPr/>
        </p:nvCxnSpPr>
        <p:spPr>
          <a:xfrm>
            <a:off x="5845061" y="3744000"/>
            <a:ext cx="217112" cy="42118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椭圆 25">
            <a:extLst>
              <a:ext uri="{FF2B5EF4-FFF2-40B4-BE49-F238E27FC236}">
                <a16:creationId xmlns:a16="http://schemas.microsoft.com/office/drawing/2014/main" id="{9FDFE7B0-FEEE-B289-5DB0-F7DC43572141}"/>
              </a:ext>
            </a:extLst>
          </p:cNvPr>
          <p:cNvSpPr/>
          <p:nvPr/>
        </p:nvSpPr>
        <p:spPr bwMode="auto">
          <a:xfrm>
            <a:off x="5859566" y="4150800"/>
            <a:ext cx="720000" cy="4680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Nil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08BDDE5B-66B8-176D-BCBD-9A2406FA0708}"/>
              </a:ext>
            </a:extLst>
          </p:cNvPr>
          <p:cNvCxnSpPr>
            <a:cxnSpLocks/>
          </p:cNvCxnSpPr>
          <p:nvPr/>
        </p:nvCxnSpPr>
        <p:spPr>
          <a:xfrm flipH="1">
            <a:off x="4496637" y="4550263"/>
            <a:ext cx="217112" cy="42118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EFA72688-0C0A-C199-6327-CEF4B72E43E3}"/>
              </a:ext>
            </a:extLst>
          </p:cNvPr>
          <p:cNvCxnSpPr>
            <a:cxnSpLocks/>
          </p:cNvCxnSpPr>
          <p:nvPr/>
        </p:nvCxnSpPr>
        <p:spPr>
          <a:xfrm>
            <a:off x="5214759" y="4550263"/>
            <a:ext cx="217112" cy="42118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椭圆 39">
            <a:extLst>
              <a:ext uri="{FF2B5EF4-FFF2-40B4-BE49-F238E27FC236}">
                <a16:creationId xmlns:a16="http://schemas.microsoft.com/office/drawing/2014/main" id="{410F4F91-EBDC-50EB-605C-00EE8AE711AA}"/>
              </a:ext>
            </a:extLst>
          </p:cNvPr>
          <p:cNvSpPr/>
          <p:nvPr/>
        </p:nvSpPr>
        <p:spPr bwMode="auto">
          <a:xfrm>
            <a:off x="3993749" y="4957063"/>
            <a:ext cx="720000" cy="4680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Nil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椭圆 40">
            <a:extLst>
              <a:ext uri="{FF2B5EF4-FFF2-40B4-BE49-F238E27FC236}">
                <a16:creationId xmlns:a16="http://schemas.microsoft.com/office/drawing/2014/main" id="{980AFDC3-C1FF-9B4F-DFD0-ED808246CE3E}"/>
              </a:ext>
            </a:extLst>
          </p:cNvPr>
          <p:cNvSpPr/>
          <p:nvPr/>
        </p:nvSpPr>
        <p:spPr bwMode="auto">
          <a:xfrm>
            <a:off x="5229264" y="4957063"/>
            <a:ext cx="720000" cy="4680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Nil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24B76519-4C07-0DB3-CC4E-8CFD70A4C4EF}"/>
              </a:ext>
            </a:extLst>
          </p:cNvPr>
          <p:cNvSpPr/>
          <p:nvPr/>
        </p:nvSpPr>
        <p:spPr>
          <a:xfrm>
            <a:off x="4624384" y="4150800"/>
            <a:ext cx="719667" cy="468000"/>
          </a:xfrm>
          <a:prstGeom prst="ellipse">
            <a:avLst/>
          </a:prstGeom>
          <a:solidFill>
            <a:srgbClr val="DE1E27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22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19252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9E90CFB-5013-47B8-BF42-0596C1816431}"/>
              </a:ext>
            </a:extLst>
          </p:cNvPr>
          <p:cNvSpPr txBox="1"/>
          <p:nvPr/>
        </p:nvSpPr>
        <p:spPr>
          <a:xfrm>
            <a:off x="877752" y="1094478"/>
            <a:ext cx="4686300" cy="57284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0" hangingPunct="0">
              <a:lnSpc>
                <a:spcPct val="200000"/>
              </a:lnSpc>
              <a:defRPr/>
            </a:pPr>
            <a:r>
              <a:rPr lang="zh-CN" altLang="en-US" b="1" dirty="0">
                <a:solidFill>
                  <a:srgbClr val="AD2B26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泛型的学习路径</a:t>
            </a: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C732D4DE-D7E2-4C91-2D2B-A9196F13BF58}"/>
              </a:ext>
            </a:extLst>
          </p:cNvPr>
          <p:cNvSpPr/>
          <p:nvPr/>
        </p:nvSpPr>
        <p:spPr>
          <a:xfrm>
            <a:off x="1514566" y="2473779"/>
            <a:ext cx="1583871" cy="1379764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/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泛型类</a:t>
            </a: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F01A82AD-9F2C-B766-2E67-07BB00E8A61F}"/>
              </a:ext>
            </a:extLst>
          </p:cNvPr>
          <p:cNvSpPr/>
          <p:nvPr/>
        </p:nvSpPr>
        <p:spPr>
          <a:xfrm>
            <a:off x="3955687" y="2473779"/>
            <a:ext cx="1583871" cy="1379764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/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泛型</a:t>
            </a:r>
            <a:endParaRPr lang="en-US" altLang="zh-CN" sz="2400" dirty="0">
              <a:latin typeface="杨任东竹石体-Bold" panose="02000000000000000000" pitchFamily="2" charset="-122"/>
              <a:ea typeface="杨任东竹石体-Bold" panose="02000000000000000000" pitchFamily="2" charset="-122"/>
            </a:endParaRPr>
          </a:p>
          <a:p>
            <a:pPr algn="ctr"/>
            <a:r>
              <a:rPr lang="zh-CN" altLang="en-US" sz="2400" dirty="0"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方法</a:t>
            </a: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A590476E-AF15-5D8A-A6E2-2D1A728BF21C}"/>
              </a:ext>
            </a:extLst>
          </p:cNvPr>
          <p:cNvSpPr/>
          <p:nvPr/>
        </p:nvSpPr>
        <p:spPr>
          <a:xfrm>
            <a:off x="6396809" y="2473779"/>
            <a:ext cx="1583871" cy="1379764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/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泛型</a:t>
            </a:r>
            <a:endParaRPr lang="en-US" altLang="zh-CN" sz="2400" dirty="0">
              <a:latin typeface="杨任东竹石体-Bold" panose="02000000000000000000" pitchFamily="2" charset="-122"/>
              <a:ea typeface="杨任东竹石体-Bold" panose="02000000000000000000" pitchFamily="2" charset="-122"/>
            </a:endParaRPr>
          </a:p>
          <a:p>
            <a:pPr algn="ctr"/>
            <a:r>
              <a:rPr lang="zh-CN" altLang="en-US" sz="2400" dirty="0"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接口</a:t>
            </a: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417B449C-62B7-5B4F-117A-9D123C339A02}"/>
              </a:ext>
            </a:extLst>
          </p:cNvPr>
          <p:cNvSpPr/>
          <p:nvPr/>
        </p:nvSpPr>
        <p:spPr>
          <a:xfrm>
            <a:off x="8927738" y="2473779"/>
            <a:ext cx="1583871" cy="13797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/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泛型</a:t>
            </a:r>
            <a:endParaRPr lang="en-US" altLang="zh-CN" sz="2400" dirty="0">
              <a:latin typeface="杨任东竹石体-Bold" panose="02000000000000000000" pitchFamily="2" charset="-122"/>
              <a:ea typeface="杨任东竹石体-Bold" panose="02000000000000000000" pitchFamily="2" charset="-122"/>
            </a:endParaRPr>
          </a:p>
          <a:p>
            <a:pPr algn="ctr"/>
            <a:r>
              <a:rPr lang="zh-CN" altLang="en-US" sz="2400" dirty="0"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通配符</a:t>
            </a:r>
          </a:p>
        </p:txBody>
      </p:sp>
    </p:spTree>
    <p:extLst>
      <p:ext uri="{BB962C8B-B14F-4D97-AF65-F5344CB8AC3E}">
        <p14:creationId xmlns:p14="http://schemas.microsoft.com/office/powerpoint/2010/main" val="21582101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!!!泛型类">
            <a:extLst>
              <a:ext uri="{FF2B5EF4-FFF2-40B4-BE49-F238E27FC236}">
                <a16:creationId xmlns:a16="http://schemas.microsoft.com/office/drawing/2014/main" id="{8FE8EDD8-9C7B-3B8F-3A71-820DCC701D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880" y="1002232"/>
            <a:ext cx="2089470" cy="517190"/>
          </a:xfrm>
        </p:spPr>
        <p:txBody>
          <a:bodyPr/>
          <a:lstStyle/>
          <a:p>
            <a:r>
              <a:rPr lang="zh-CN" altLang="en-US" dirty="0"/>
              <a:t>数据结构（</a:t>
            </a:r>
          </a:p>
        </p:txBody>
      </p:sp>
      <p:sp>
        <p:nvSpPr>
          <p:cNvPr id="10" name="!!!泛型类">
            <a:extLst>
              <a:ext uri="{FF2B5EF4-FFF2-40B4-BE49-F238E27FC236}">
                <a16:creationId xmlns:a16="http://schemas.microsoft.com/office/drawing/2014/main" id="{7F462DC3-EF9A-F816-FE35-1083EFDB4E8D}"/>
              </a:ext>
            </a:extLst>
          </p:cNvPr>
          <p:cNvSpPr txBox="1">
            <a:spLocks/>
          </p:cNvSpPr>
          <p:nvPr/>
        </p:nvSpPr>
        <p:spPr>
          <a:xfrm>
            <a:off x="2508090" y="1002232"/>
            <a:ext cx="565470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树</a:t>
            </a:r>
          </a:p>
        </p:txBody>
      </p:sp>
      <p:sp>
        <p:nvSpPr>
          <p:cNvPr id="11" name="!!!泛型类">
            <a:extLst>
              <a:ext uri="{FF2B5EF4-FFF2-40B4-BE49-F238E27FC236}">
                <a16:creationId xmlns:a16="http://schemas.microsoft.com/office/drawing/2014/main" id="{1B3319AD-B226-0B4B-24A8-AB6A77F2C721}"/>
              </a:ext>
            </a:extLst>
          </p:cNvPr>
          <p:cNvSpPr txBox="1">
            <a:spLocks/>
          </p:cNvSpPr>
          <p:nvPr/>
        </p:nvSpPr>
        <p:spPr>
          <a:xfrm>
            <a:off x="2790825" y="1002232"/>
            <a:ext cx="322882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）</a:t>
            </a:r>
          </a:p>
        </p:txBody>
      </p:sp>
      <p:sp>
        <p:nvSpPr>
          <p:cNvPr id="12" name="!!!泛型类">
            <a:extLst>
              <a:ext uri="{FF2B5EF4-FFF2-40B4-BE49-F238E27FC236}">
                <a16:creationId xmlns:a16="http://schemas.microsoft.com/office/drawing/2014/main" id="{108031E9-A85B-B5E6-9026-EC2D059E3EAE}"/>
              </a:ext>
            </a:extLst>
          </p:cNvPr>
          <p:cNvSpPr txBox="1">
            <a:spLocks/>
          </p:cNvSpPr>
          <p:nvPr/>
        </p:nvSpPr>
        <p:spPr>
          <a:xfrm>
            <a:off x="1995422" y="1002232"/>
            <a:ext cx="693612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红黑</a:t>
            </a:r>
          </a:p>
        </p:txBody>
      </p:sp>
      <p:sp>
        <p:nvSpPr>
          <p:cNvPr id="2" name="!!!泛型类">
            <a:extLst>
              <a:ext uri="{FF2B5EF4-FFF2-40B4-BE49-F238E27FC236}">
                <a16:creationId xmlns:a16="http://schemas.microsoft.com/office/drawing/2014/main" id="{B6E39BF2-265E-C513-2970-3C8E7966B5A7}"/>
              </a:ext>
            </a:extLst>
          </p:cNvPr>
          <p:cNvSpPr txBox="1">
            <a:spLocks/>
          </p:cNvSpPr>
          <p:nvPr/>
        </p:nvSpPr>
        <p:spPr>
          <a:xfrm>
            <a:off x="2988857" y="1002232"/>
            <a:ext cx="1250790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添加节点</a:t>
            </a: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4D0AF412-FA3D-9247-69E3-D3FD563D4062}"/>
              </a:ext>
            </a:extLst>
          </p:cNvPr>
          <p:cNvSpPr/>
          <p:nvPr/>
        </p:nvSpPr>
        <p:spPr>
          <a:xfrm>
            <a:off x="5211365" y="3369600"/>
            <a:ext cx="721784" cy="468000"/>
          </a:xfrm>
          <a:prstGeom prst="ellipse">
            <a:avLst/>
          </a:prstGeom>
          <a:solidFill>
            <a:srgbClr val="0302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23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椭圆 27">
            <a:extLst>
              <a:ext uri="{FF2B5EF4-FFF2-40B4-BE49-F238E27FC236}">
                <a16:creationId xmlns:a16="http://schemas.microsoft.com/office/drawing/2014/main" id="{82919035-14D1-E20D-907F-A19B3213B09D}"/>
              </a:ext>
            </a:extLst>
          </p:cNvPr>
          <p:cNvSpPr/>
          <p:nvPr/>
        </p:nvSpPr>
        <p:spPr>
          <a:xfrm>
            <a:off x="8199374" y="1722059"/>
            <a:ext cx="721783" cy="468000"/>
          </a:xfrm>
          <a:prstGeom prst="ellipse">
            <a:avLst/>
          </a:prstGeom>
          <a:solidFill>
            <a:srgbClr val="DE1E27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24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椭圆 30">
            <a:extLst>
              <a:ext uri="{FF2B5EF4-FFF2-40B4-BE49-F238E27FC236}">
                <a16:creationId xmlns:a16="http://schemas.microsoft.com/office/drawing/2014/main" id="{342566A4-0190-28D3-626C-F58A00830518}"/>
              </a:ext>
            </a:extLst>
          </p:cNvPr>
          <p:cNvSpPr/>
          <p:nvPr/>
        </p:nvSpPr>
        <p:spPr>
          <a:xfrm>
            <a:off x="9424922" y="1715709"/>
            <a:ext cx="719667" cy="468000"/>
          </a:xfrm>
          <a:prstGeom prst="ellipse">
            <a:avLst/>
          </a:prstGeom>
          <a:solidFill>
            <a:srgbClr val="DE1E27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16617A56-15C3-7818-307B-256F49886B1B}"/>
              </a:ext>
            </a:extLst>
          </p:cNvPr>
          <p:cNvSpPr/>
          <p:nvPr/>
        </p:nvSpPr>
        <p:spPr>
          <a:xfrm>
            <a:off x="3704300" y="2575529"/>
            <a:ext cx="719667" cy="468000"/>
          </a:xfrm>
          <a:prstGeom prst="ellipse">
            <a:avLst/>
          </a:prstGeom>
          <a:solidFill>
            <a:srgbClr val="0302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D2028A41-2499-C198-1C5E-0FE21B7FB11E}"/>
              </a:ext>
            </a:extLst>
          </p:cNvPr>
          <p:cNvCxnSpPr>
            <a:cxnSpLocks/>
          </p:cNvCxnSpPr>
          <p:nvPr/>
        </p:nvCxnSpPr>
        <p:spPr>
          <a:xfrm flipH="1">
            <a:off x="2067879" y="3744600"/>
            <a:ext cx="217112" cy="42118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7CB92BBC-241F-B1FF-01D1-A04E984BE8EF}"/>
              </a:ext>
            </a:extLst>
          </p:cNvPr>
          <p:cNvCxnSpPr>
            <a:cxnSpLocks/>
          </p:cNvCxnSpPr>
          <p:nvPr/>
        </p:nvCxnSpPr>
        <p:spPr>
          <a:xfrm>
            <a:off x="2786001" y="3743208"/>
            <a:ext cx="217112" cy="42118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椭圆 14">
            <a:extLst>
              <a:ext uri="{FF2B5EF4-FFF2-40B4-BE49-F238E27FC236}">
                <a16:creationId xmlns:a16="http://schemas.microsoft.com/office/drawing/2014/main" id="{170E8031-7514-6B0E-54DF-9875CCC9E103}"/>
              </a:ext>
            </a:extLst>
          </p:cNvPr>
          <p:cNvSpPr/>
          <p:nvPr/>
        </p:nvSpPr>
        <p:spPr bwMode="auto">
          <a:xfrm>
            <a:off x="1564991" y="4152317"/>
            <a:ext cx="720000" cy="4680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Nil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AAFC1C06-A27F-8460-A78B-5BCC5735A6CD}"/>
              </a:ext>
            </a:extLst>
          </p:cNvPr>
          <p:cNvSpPr/>
          <p:nvPr/>
        </p:nvSpPr>
        <p:spPr bwMode="auto">
          <a:xfrm>
            <a:off x="2800506" y="4150800"/>
            <a:ext cx="720000" cy="4680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Nil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459F9C0B-8982-6EC1-AB16-467C68D1575D}"/>
              </a:ext>
            </a:extLst>
          </p:cNvPr>
          <p:cNvSpPr/>
          <p:nvPr/>
        </p:nvSpPr>
        <p:spPr>
          <a:xfrm>
            <a:off x="2186232" y="3368068"/>
            <a:ext cx="719667" cy="468000"/>
          </a:xfrm>
          <a:prstGeom prst="ellipse">
            <a:avLst/>
          </a:prstGeom>
          <a:solidFill>
            <a:srgbClr val="0302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18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C2A2613A-A9BA-9D1B-C8BE-CC320BAFD91F}"/>
              </a:ext>
            </a:extLst>
          </p:cNvPr>
          <p:cNvCxnSpPr>
            <a:cxnSpLocks/>
          </p:cNvCxnSpPr>
          <p:nvPr/>
        </p:nvCxnSpPr>
        <p:spPr>
          <a:xfrm flipH="1">
            <a:off x="2800506" y="2974992"/>
            <a:ext cx="1009187" cy="461613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A1F97831-0C01-2D03-22FE-58EB5B541580}"/>
              </a:ext>
            </a:extLst>
          </p:cNvPr>
          <p:cNvCxnSpPr>
            <a:cxnSpLocks/>
          </p:cNvCxnSpPr>
          <p:nvPr/>
        </p:nvCxnSpPr>
        <p:spPr>
          <a:xfrm>
            <a:off x="4310703" y="2973600"/>
            <a:ext cx="1006365" cy="46453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A861FC22-6879-4F5F-9D2F-4BCDAA42A331}"/>
              </a:ext>
            </a:extLst>
          </p:cNvPr>
          <p:cNvCxnSpPr>
            <a:cxnSpLocks/>
          </p:cNvCxnSpPr>
          <p:nvPr/>
        </p:nvCxnSpPr>
        <p:spPr>
          <a:xfrm flipH="1">
            <a:off x="5126939" y="3744000"/>
            <a:ext cx="217112" cy="42118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22DBBD7F-568F-ED31-B7A7-D5535169E8D5}"/>
              </a:ext>
            </a:extLst>
          </p:cNvPr>
          <p:cNvCxnSpPr>
            <a:cxnSpLocks/>
          </p:cNvCxnSpPr>
          <p:nvPr/>
        </p:nvCxnSpPr>
        <p:spPr>
          <a:xfrm>
            <a:off x="5845061" y="3744000"/>
            <a:ext cx="217112" cy="42118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椭圆 25">
            <a:extLst>
              <a:ext uri="{FF2B5EF4-FFF2-40B4-BE49-F238E27FC236}">
                <a16:creationId xmlns:a16="http://schemas.microsoft.com/office/drawing/2014/main" id="{9FDFE7B0-FEEE-B289-5DB0-F7DC43572141}"/>
              </a:ext>
            </a:extLst>
          </p:cNvPr>
          <p:cNvSpPr/>
          <p:nvPr/>
        </p:nvSpPr>
        <p:spPr bwMode="auto">
          <a:xfrm>
            <a:off x="5859566" y="4150800"/>
            <a:ext cx="720000" cy="4680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Nil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08BDDE5B-66B8-176D-BCBD-9A2406FA0708}"/>
              </a:ext>
            </a:extLst>
          </p:cNvPr>
          <p:cNvCxnSpPr>
            <a:cxnSpLocks/>
          </p:cNvCxnSpPr>
          <p:nvPr/>
        </p:nvCxnSpPr>
        <p:spPr>
          <a:xfrm flipH="1">
            <a:off x="4496637" y="4550263"/>
            <a:ext cx="217112" cy="42118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EFA72688-0C0A-C199-6327-CEF4B72E43E3}"/>
              </a:ext>
            </a:extLst>
          </p:cNvPr>
          <p:cNvCxnSpPr>
            <a:cxnSpLocks/>
          </p:cNvCxnSpPr>
          <p:nvPr/>
        </p:nvCxnSpPr>
        <p:spPr>
          <a:xfrm>
            <a:off x="5214759" y="4550263"/>
            <a:ext cx="217112" cy="42118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椭圆 39">
            <a:extLst>
              <a:ext uri="{FF2B5EF4-FFF2-40B4-BE49-F238E27FC236}">
                <a16:creationId xmlns:a16="http://schemas.microsoft.com/office/drawing/2014/main" id="{410F4F91-EBDC-50EB-605C-00EE8AE711AA}"/>
              </a:ext>
            </a:extLst>
          </p:cNvPr>
          <p:cNvSpPr/>
          <p:nvPr/>
        </p:nvSpPr>
        <p:spPr bwMode="auto">
          <a:xfrm>
            <a:off x="3993749" y="4957063"/>
            <a:ext cx="720000" cy="4680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Nil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椭圆 40">
            <a:extLst>
              <a:ext uri="{FF2B5EF4-FFF2-40B4-BE49-F238E27FC236}">
                <a16:creationId xmlns:a16="http://schemas.microsoft.com/office/drawing/2014/main" id="{980AFDC3-C1FF-9B4F-DFD0-ED808246CE3E}"/>
              </a:ext>
            </a:extLst>
          </p:cNvPr>
          <p:cNvSpPr/>
          <p:nvPr/>
        </p:nvSpPr>
        <p:spPr bwMode="auto">
          <a:xfrm>
            <a:off x="5229264" y="4957063"/>
            <a:ext cx="720000" cy="4680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Nil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24B76519-4C07-0DB3-CC4E-8CFD70A4C4EF}"/>
              </a:ext>
            </a:extLst>
          </p:cNvPr>
          <p:cNvSpPr/>
          <p:nvPr/>
        </p:nvSpPr>
        <p:spPr>
          <a:xfrm>
            <a:off x="4624384" y="4150800"/>
            <a:ext cx="719667" cy="468000"/>
          </a:xfrm>
          <a:prstGeom prst="ellipse">
            <a:avLst/>
          </a:prstGeom>
          <a:solidFill>
            <a:srgbClr val="DE1E27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22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CA680C26-D337-A976-27BA-53535D6E219C}"/>
              </a:ext>
            </a:extLst>
          </p:cNvPr>
          <p:cNvSpPr/>
          <p:nvPr/>
        </p:nvSpPr>
        <p:spPr>
          <a:xfrm>
            <a:off x="2708619" y="2442075"/>
            <a:ext cx="1868986" cy="739860"/>
          </a:xfrm>
          <a:prstGeom prst="ellipse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/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81D6E084-7CED-F568-37DB-16736CB688F5}"/>
              </a:ext>
            </a:extLst>
          </p:cNvPr>
          <p:cNvSpPr/>
          <p:nvPr/>
        </p:nvSpPr>
        <p:spPr>
          <a:xfrm>
            <a:off x="1170727" y="3229662"/>
            <a:ext cx="1868986" cy="739860"/>
          </a:xfrm>
          <a:prstGeom prst="ellipse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/>
          </a:p>
        </p:txBody>
      </p:sp>
      <p:sp>
        <p:nvSpPr>
          <p:cNvPr id="30" name="椭圆 29">
            <a:extLst>
              <a:ext uri="{FF2B5EF4-FFF2-40B4-BE49-F238E27FC236}">
                <a16:creationId xmlns:a16="http://schemas.microsoft.com/office/drawing/2014/main" id="{8D73FE7E-251E-6119-284A-F605EF53201D}"/>
              </a:ext>
            </a:extLst>
          </p:cNvPr>
          <p:cNvSpPr/>
          <p:nvPr/>
        </p:nvSpPr>
        <p:spPr>
          <a:xfrm>
            <a:off x="6942073" y="1722059"/>
            <a:ext cx="719667" cy="468000"/>
          </a:xfrm>
          <a:prstGeom prst="ellipse">
            <a:avLst/>
          </a:prstGeom>
          <a:solidFill>
            <a:srgbClr val="DE1E27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17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B5D02737-6DE5-9EAD-5428-CD48286A7F49}"/>
              </a:ext>
            </a:extLst>
          </p:cNvPr>
          <p:cNvCxnSpPr>
            <a:cxnSpLocks/>
          </p:cNvCxnSpPr>
          <p:nvPr/>
        </p:nvCxnSpPr>
        <p:spPr>
          <a:xfrm flipH="1">
            <a:off x="1453272" y="4564643"/>
            <a:ext cx="217112" cy="42118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08685A8A-9887-EC52-CE69-6DB545AA72A9}"/>
              </a:ext>
            </a:extLst>
          </p:cNvPr>
          <p:cNvCxnSpPr>
            <a:cxnSpLocks/>
          </p:cNvCxnSpPr>
          <p:nvPr/>
        </p:nvCxnSpPr>
        <p:spPr>
          <a:xfrm>
            <a:off x="2171394" y="4564643"/>
            <a:ext cx="217112" cy="42118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椭圆 24">
            <a:extLst>
              <a:ext uri="{FF2B5EF4-FFF2-40B4-BE49-F238E27FC236}">
                <a16:creationId xmlns:a16="http://schemas.microsoft.com/office/drawing/2014/main" id="{599BF50C-621B-1AEB-113F-50F0F3C96915}"/>
              </a:ext>
            </a:extLst>
          </p:cNvPr>
          <p:cNvSpPr/>
          <p:nvPr/>
        </p:nvSpPr>
        <p:spPr bwMode="auto">
          <a:xfrm>
            <a:off x="950384" y="4971443"/>
            <a:ext cx="720000" cy="4680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Nil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8CD10B18-7A07-5556-4120-B468AA78F286}"/>
              </a:ext>
            </a:extLst>
          </p:cNvPr>
          <p:cNvSpPr/>
          <p:nvPr/>
        </p:nvSpPr>
        <p:spPr bwMode="auto">
          <a:xfrm>
            <a:off x="2185899" y="4971443"/>
            <a:ext cx="720000" cy="4680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Nil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74396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4.81481E-6 L -0.32695 0.12592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354" y="62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1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1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1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2)">
                                      <p:cBhvr>
                                        <p:cTn id="1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42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2695 0.12592 L -0.45456 0.24236 " pathEditMode="relative" rAng="0" ptsTypes="AA">
                                      <p:cBhvr>
                                        <p:cTn id="1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380" y="581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1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2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path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5456 0.24236 L -0.44101 0.3544 " pathEditMode="relative" rAng="0" ptsTypes="AA">
                                      <p:cBhvr>
                                        <p:cTn id="2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59" y="6088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21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2)">
                                      <p:cBhvr>
                                        <p:cTn id="2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3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3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1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3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1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3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4" grpId="0" animBg="1"/>
      <p:bldP spid="4" grpId="1" animBg="1"/>
      <p:bldP spid="18" grpId="0" animBg="1"/>
      <p:bldP spid="18" grpId="1" animBg="1"/>
      <p:bldP spid="30" grpId="0" animBg="1"/>
      <p:bldP spid="30" grpId="1" animBg="1"/>
      <p:bldP spid="30" grpId="2" animBg="1"/>
      <p:bldP spid="25" grpId="0" animBg="1"/>
      <p:bldP spid="27" grpId="0" animBg="1"/>
    </p:bld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!!!泛型类">
            <a:extLst>
              <a:ext uri="{FF2B5EF4-FFF2-40B4-BE49-F238E27FC236}">
                <a16:creationId xmlns:a16="http://schemas.microsoft.com/office/drawing/2014/main" id="{8FE8EDD8-9C7B-3B8F-3A71-820DCC701D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880" y="1002232"/>
            <a:ext cx="2089470" cy="517190"/>
          </a:xfrm>
        </p:spPr>
        <p:txBody>
          <a:bodyPr/>
          <a:lstStyle/>
          <a:p>
            <a:r>
              <a:rPr lang="zh-CN" altLang="en-US" dirty="0"/>
              <a:t>数据结构（</a:t>
            </a:r>
          </a:p>
        </p:txBody>
      </p:sp>
      <p:sp>
        <p:nvSpPr>
          <p:cNvPr id="10" name="!!!泛型类">
            <a:extLst>
              <a:ext uri="{FF2B5EF4-FFF2-40B4-BE49-F238E27FC236}">
                <a16:creationId xmlns:a16="http://schemas.microsoft.com/office/drawing/2014/main" id="{7F462DC3-EF9A-F816-FE35-1083EFDB4E8D}"/>
              </a:ext>
            </a:extLst>
          </p:cNvPr>
          <p:cNvSpPr txBox="1">
            <a:spLocks/>
          </p:cNvSpPr>
          <p:nvPr/>
        </p:nvSpPr>
        <p:spPr>
          <a:xfrm>
            <a:off x="2508090" y="1002232"/>
            <a:ext cx="565470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树</a:t>
            </a:r>
          </a:p>
        </p:txBody>
      </p:sp>
      <p:sp>
        <p:nvSpPr>
          <p:cNvPr id="11" name="!!!泛型类">
            <a:extLst>
              <a:ext uri="{FF2B5EF4-FFF2-40B4-BE49-F238E27FC236}">
                <a16:creationId xmlns:a16="http://schemas.microsoft.com/office/drawing/2014/main" id="{1B3319AD-B226-0B4B-24A8-AB6A77F2C721}"/>
              </a:ext>
            </a:extLst>
          </p:cNvPr>
          <p:cNvSpPr txBox="1">
            <a:spLocks/>
          </p:cNvSpPr>
          <p:nvPr/>
        </p:nvSpPr>
        <p:spPr>
          <a:xfrm>
            <a:off x="2790825" y="1002232"/>
            <a:ext cx="322882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）</a:t>
            </a:r>
          </a:p>
        </p:txBody>
      </p:sp>
      <p:sp>
        <p:nvSpPr>
          <p:cNvPr id="12" name="!!!泛型类">
            <a:extLst>
              <a:ext uri="{FF2B5EF4-FFF2-40B4-BE49-F238E27FC236}">
                <a16:creationId xmlns:a16="http://schemas.microsoft.com/office/drawing/2014/main" id="{108031E9-A85B-B5E6-9026-EC2D059E3EAE}"/>
              </a:ext>
            </a:extLst>
          </p:cNvPr>
          <p:cNvSpPr txBox="1">
            <a:spLocks/>
          </p:cNvSpPr>
          <p:nvPr/>
        </p:nvSpPr>
        <p:spPr>
          <a:xfrm>
            <a:off x="1995422" y="1002232"/>
            <a:ext cx="693612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红黑</a:t>
            </a:r>
          </a:p>
        </p:txBody>
      </p:sp>
      <p:sp>
        <p:nvSpPr>
          <p:cNvPr id="2" name="!!!泛型类">
            <a:extLst>
              <a:ext uri="{FF2B5EF4-FFF2-40B4-BE49-F238E27FC236}">
                <a16:creationId xmlns:a16="http://schemas.microsoft.com/office/drawing/2014/main" id="{B6E39BF2-265E-C513-2970-3C8E7966B5A7}"/>
              </a:ext>
            </a:extLst>
          </p:cNvPr>
          <p:cNvSpPr txBox="1">
            <a:spLocks/>
          </p:cNvSpPr>
          <p:nvPr/>
        </p:nvSpPr>
        <p:spPr>
          <a:xfrm>
            <a:off x="2988857" y="1002232"/>
            <a:ext cx="1250790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添加节点</a:t>
            </a: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541A0F85-8CF7-F63A-357C-F00885387F54}"/>
              </a:ext>
            </a:extLst>
          </p:cNvPr>
          <p:cNvSpPr/>
          <p:nvPr/>
        </p:nvSpPr>
        <p:spPr>
          <a:xfrm>
            <a:off x="847892" y="3896193"/>
            <a:ext cx="719667" cy="468000"/>
          </a:xfrm>
          <a:prstGeom prst="ellipse">
            <a:avLst/>
          </a:prstGeom>
          <a:solidFill>
            <a:srgbClr val="DE1E27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17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4A8F8C02-43C9-FB17-E451-51B5BA76BC62}"/>
              </a:ext>
            </a:extLst>
          </p:cNvPr>
          <p:cNvSpPr/>
          <p:nvPr/>
        </p:nvSpPr>
        <p:spPr>
          <a:xfrm>
            <a:off x="2336019" y="3896193"/>
            <a:ext cx="719667" cy="468000"/>
          </a:xfrm>
          <a:prstGeom prst="ellipse">
            <a:avLst/>
          </a:prstGeom>
          <a:solidFill>
            <a:srgbClr val="000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Nil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469E824A-36B8-42DF-D154-BEBDEC7BCB63}"/>
              </a:ext>
            </a:extLst>
          </p:cNvPr>
          <p:cNvSpPr/>
          <p:nvPr/>
        </p:nvSpPr>
        <p:spPr>
          <a:xfrm>
            <a:off x="3974085" y="3896193"/>
            <a:ext cx="719667" cy="468000"/>
          </a:xfrm>
          <a:prstGeom prst="ellipse">
            <a:avLst/>
          </a:prstGeom>
          <a:solidFill>
            <a:srgbClr val="DE1E27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22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EEFD152F-0F48-213A-3D68-F908EB304D6E}"/>
              </a:ext>
            </a:extLst>
          </p:cNvPr>
          <p:cNvSpPr/>
          <p:nvPr/>
        </p:nvSpPr>
        <p:spPr>
          <a:xfrm>
            <a:off x="5462212" y="3896193"/>
            <a:ext cx="719667" cy="468000"/>
          </a:xfrm>
          <a:prstGeom prst="ellipse">
            <a:avLst/>
          </a:prstGeom>
          <a:solidFill>
            <a:srgbClr val="000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Nil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350546AF-C84F-53A0-D28F-6B0AC65F3B6E}"/>
              </a:ext>
            </a:extLst>
          </p:cNvPr>
          <p:cNvSpPr/>
          <p:nvPr/>
        </p:nvSpPr>
        <p:spPr>
          <a:xfrm>
            <a:off x="1589456" y="2803453"/>
            <a:ext cx="719667" cy="468000"/>
          </a:xfrm>
          <a:prstGeom prst="ellipse">
            <a:avLst/>
          </a:prstGeom>
          <a:solidFill>
            <a:srgbClr val="000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18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92578AC3-3D28-1AB2-9837-3744875FC247}"/>
              </a:ext>
            </a:extLst>
          </p:cNvPr>
          <p:cNvSpPr/>
          <p:nvPr/>
        </p:nvSpPr>
        <p:spPr>
          <a:xfrm>
            <a:off x="4718148" y="2803453"/>
            <a:ext cx="719667" cy="468000"/>
          </a:xfrm>
          <a:prstGeom prst="ellipse">
            <a:avLst/>
          </a:prstGeom>
          <a:solidFill>
            <a:srgbClr val="000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23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2E862E11-3124-57D9-A65F-D4C944358D4B}"/>
              </a:ext>
            </a:extLst>
          </p:cNvPr>
          <p:cNvSpPr/>
          <p:nvPr/>
        </p:nvSpPr>
        <p:spPr>
          <a:xfrm>
            <a:off x="3149921" y="1888816"/>
            <a:ext cx="719667" cy="468000"/>
          </a:xfrm>
          <a:prstGeom prst="ellipse">
            <a:avLst/>
          </a:prstGeom>
          <a:solidFill>
            <a:srgbClr val="000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6" name="直接箭头连接符 45">
            <a:extLst>
              <a:ext uri="{FF2B5EF4-FFF2-40B4-BE49-F238E27FC236}">
                <a16:creationId xmlns:a16="http://schemas.microsoft.com/office/drawing/2014/main" id="{32664D1B-9961-426B-11CE-006AF829BBCB}"/>
              </a:ext>
            </a:extLst>
          </p:cNvPr>
          <p:cNvCxnSpPr>
            <a:cxnSpLocks/>
          </p:cNvCxnSpPr>
          <p:nvPr/>
        </p:nvCxnSpPr>
        <p:spPr>
          <a:xfrm flipH="1">
            <a:off x="2203730" y="2273744"/>
            <a:ext cx="1054939" cy="598246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箭头连接符 47">
            <a:extLst>
              <a:ext uri="{FF2B5EF4-FFF2-40B4-BE49-F238E27FC236}">
                <a16:creationId xmlns:a16="http://schemas.microsoft.com/office/drawing/2014/main" id="{09C4FFCF-2C22-4CF0-AA4B-563768A593D3}"/>
              </a:ext>
            </a:extLst>
          </p:cNvPr>
          <p:cNvCxnSpPr>
            <a:cxnSpLocks/>
          </p:cNvCxnSpPr>
          <p:nvPr/>
        </p:nvCxnSpPr>
        <p:spPr>
          <a:xfrm>
            <a:off x="3759679" y="2272352"/>
            <a:ext cx="1063862" cy="59963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箭头连接符 56">
            <a:extLst>
              <a:ext uri="{FF2B5EF4-FFF2-40B4-BE49-F238E27FC236}">
                <a16:creationId xmlns:a16="http://schemas.microsoft.com/office/drawing/2014/main" id="{B82DE1B7-EE79-29DA-BADC-B1EA003B8628}"/>
              </a:ext>
            </a:extLst>
          </p:cNvPr>
          <p:cNvCxnSpPr>
            <a:cxnSpLocks/>
          </p:cNvCxnSpPr>
          <p:nvPr/>
        </p:nvCxnSpPr>
        <p:spPr>
          <a:xfrm flipH="1">
            <a:off x="1207726" y="3202916"/>
            <a:ext cx="487123" cy="69327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箭头连接符 57">
            <a:extLst>
              <a:ext uri="{FF2B5EF4-FFF2-40B4-BE49-F238E27FC236}">
                <a16:creationId xmlns:a16="http://schemas.microsoft.com/office/drawing/2014/main" id="{D120E46F-BF72-EB95-1A71-A99667CFFB9B}"/>
              </a:ext>
            </a:extLst>
          </p:cNvPr>
          <p:cNvCxnSpPr>
            <a:cxnSpLocks/>
          </p:cNvCxnSpPr>
          <p:nvPr/>
        </p:nvCxnSpPr>
        <p:spPr>
          <a:xfrm>
            <a:off x="2203730" y="3202916"/>
            <a:ext cx="492123" cy="69327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箭头连接符 69">
            <a:extLst>
              <a:ext uri="{FF2B5EF4-FFF2-40B4-BE49-F238E27FC236}">
                <a16:creationId xmlns:a16="http://schemas.microsoft.com/office/drawing/2014/main" id="{567AB520-95AE-32D3-3E5F-CEC28F877701}"/>
              </a:ext>
            </a:extLst>
          </p:cNvPr>
          <p:cNvCxnSpPr>
            <a:cxnSpLocks/>
          </p:cNvCxnSpPr>
          <p:nvPr/>
        </p:nvCxnSpPr>
        <p:spPr>
          <a:xfrm flipH="1">
            <a:off x="4333919" y="3202916"/>
            <a:ext cx="489622" cy="69327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箭头连接符 70">
            <a:extLst>
              <a:ext uri="{FF2B5EF4-FFF2-40B4-BE49-F238E27FC236}">
                <a16:creationId xmlns:a16="http://schemas.microsoft.com/office/drawing/2014/main" id="{53BB0631-EAE1-6D75-F88F-1BC13F36CCA2}"/>
              </a:ext>
            </a:extLst>
          </p:cNvPr>
          <p:cNvCxnSpPr>
            <a:cxnSpLocks/>
          </p:cNvCxnSpPr>
          <p:nvPr/>
        </p:nvCxnSpPr>
        <p:spPr>
          <a:xfrm>
            <a:off x="5332422" y="3202916"/>
            <a:ext cx="489624" cy="69327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椭圆 73">
            <a:extLst>
              <a:ext uri="{FF2B5EF4-FFF2-40B4-BE49-F238E27FC236}">
                <a16:creationId xmlns:a16="http://schemas.microsoft.com/office/drawing/2014/main" id="{80EBD9FA-38C0-18F6-02D6-E75BEB0966E4}"/>
              </a:ext>
            </a:extLst>
          </p:cNvPr>
          <p:cNvSpPr/>
          <p:nvPr/>
        </p:nvSpPr>
        <p:spPr>
          <a:xfrm>
            <a:off x="8199374" y="1722059"/>
            <a:ext cx="721783" cy="468000"/>
          </a:xfrm>
          <a:prstGeom prst="ellipse">
            <a:avLst/>
          </a:prstGeom>
          <a:solidFill>
            <a:srgbClr val="DE1E27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24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5" name="椭圆 74">
            <a:extLst>
              <a:ext uri="{FF2B5EF4-FFF2-40B4-BE49-F238E27FC236}">
                <a16:creationId xmlns:a16="http://schemas.microsoft.com/office/drawing/2014/main" id="{74F9F319-FE7F-08C3-9C34-2D188F44A0AE}"/>
              </a:ext>
            </a:extLst>
          </p:cNvPr>
          <p:cNvSpPr/>
          <p:nvPr/>
        </p:nvSpPr>
        <p:spPr>
          <a:xfrm>
            <a:off x="9424922" y="1715709"/>
            <a:ext cx="719667" cy="468000"/>
          </a:xfrm>
          <a:prstGeom prst="ellipse">
            <a:avLst/>
          </a:prstGeom>
          <a:solidFill>
            <a:srgbClr val="DE1E27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8" name="椭圆 77">
            <a:extLst>
              <a:ext uri="{FF2B5EF4-FFF2-40B4-BE49-F238E27FC236}">
                <a16:creationId xmlns:a16="http://schemas.microsoft.com/office/drawing/2014/main" id="{847A2BF9-06A7-7AC4-910D-411E84BA17D0}"/>
              </a:ext>
            </a:extLst>
          </p:cNvPr>
          <p:cNvSpPr/>
          <p:nvPr/>
        </p:nvSpPr>
        <p:spPr>
          <a:xfrm>
            <a:off x="447717" y="4863600"/>
            <a:ext cx="719667" cy="468000"/>
          </a:xfrm>
          <a:prstGeom prst="ellipse">
            <a:avLst/>
          </a:prstGeom>
          <a:solidFill>
            <a:srgbClr val="000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Nil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9" name="椭圆 78">
            <a:extLst>
              <a:ext uri="{FF2B5EF4-FFF2-40B4-BE49-F238E27FC236}">
                <a16:creationId xmlns:a16="http://schemas.microsoft.com/office/drawing/2014/main" id="{BC9EDF30-2CD8-C634-DC42-235FAB6DEF60}"/>
              </a:ext>
            </a:extLst>
          </p:cNvPr>
          <p:cNvSpPr/>
          <p:nvPr/>
        </p:nvSpPr>
        <p:spPr>
          <a:xfrm>
            <a:off x="1239351" y="4863600"/>
            <a:ext cx="719667" cy="468000"/>
          </a:xfrm>
          <a:prstGeom prst="ellipse">
            <a:avLst/>
          </a:prstGeom>
          <a:solidFill>
            <a:srgbClr val="000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Nil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0" name="椭圆 79">
            <a:extLst>
              <a:ext uri="{FF2B5EF4-FFF2-40B4-BE49-F238E27FC236}">
                <a16:creationId xmlns:a16="http://schemas.microsoft.com/office/drawing/2014/main" id="{53DD4070-E16A-FE0B-5681-F496E7613217}"/>
              </a:ext>
            </a:extLst>
          </p:cNvPr>
          <p:cNvSpPr/>
          <p:nvPr/>
        </p:nvSpPr>
        <p:spPr>
          <a:xfrm>
            <a:off x="3583096" y="4863600"/>
            <a:ext cx="719667" cy="468000"/>
          </a:xfrm>
          <a:prstGeom prst="ellipse">
            <a:avLst/>
          </a:prstGeom>
          <a:solidFill>
            <a:srgbClr val="000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Nil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1" name="椭圆 80">
            <a:extLst>
              <a:ext uri="{FF2B5EF4-FFF2-40B4-BE49-F238E27FC236}">
                <a16:creationId xmlns:a16="http://schemas.microsoft.com/office/drawing/2014/main" id="{68F6C51F-4697-933E-72ED-9FAA3377E55B}"/>
              </a:ext>
            </a:extLst>
          </p:cNvPr>
          <p:cNvSpPr/>
          <p:nvPr/>
        </p:nvSpPr>
        <p:spPr>
          <a:xfrm>
            <a:off x="4333918" y="4863600"/>
            <a:ext cx="719667" cy="468000"/>
          </a:xfrm>
          <a:prstGeom prst="ellipse">
            <a:avLst/>
          </a:prstGeom>
          <a:solidFill>
            <a:srgbClr val="000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Nil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2" name="直接箭头连接符 81">
            <a:extLst>
              <a:ext uri="{FF2B5EF4-FFF2-40B4-BE49-F238E27FC236}">
                <a16:creationId xmlns:a16="http://schemas.microsoft.com/office/drawing/2014/main" id="{9214B77C-2B30-A5B2-3483-6D1F36D8EF9A}"/>
              </a:ext>
            </a:extLst>
          </p:cNvPr>
          <p:cNvCxnSpPr>
            <a:cxnSpLocks/>
          </p:cNvCxnSpPr>
          <p:nvPr/>
        </p:nvCxnSpPr>
        <p:spPr>
          <a:xfrm flipH="1">
            <a:off x="807551" y="4295656"/>
            <a:ext cx="145734" cy="56681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接箭头连接符 82">
            <a:extLst>
              <a:ext uri="{FF2B5EF4-FFF2-40B4-BE49-F238E27FC236}">
                <a16:creationId xmlns:a16="http://schemas.microsoft.com/office/drawing/2014/main" id="{8BE18DCD-B5CE-3B6A-1BBA-D8A9790DDC4B}"/>
              </a:ext>
            </a:extLst>
          </p:cNvPr>
          <p:cNvCxnSpPr>
            <a:cxnSpLocks/>
          </p:cNvCxnSpPr>
          <p:nvPr/>
        </p:nvCxnSpPr>
        <p:spPr>
          <a:xfrm>
            <a:off x="1462166" y="4295656"/>
            <a:ext cx="137019" cy="56681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接箭头连接符 83">
            <a:extLst>
              <a:ext uri="{FF2B5EF4-FFF2-40B4-BE49-F238E27FC236}">
                <a16:creationId xmlns:a16="http://schemas.microsoft.com/office/drawing/2014/main" id="{737CDEE3-09DB-5662-7F0C-A0215074FE2B}"/>
              </a:ext>
            </a:extLst>
          </p:cNvPr>
          <p:cNvCxnSpPr>
            <a:cxnSpLocks/>
          </p:cNvCxnSpPr>
          <p:nvPr/>
        </p:nvCxnSpPr>
        <p:spPr>
          <a:xfrm flipH="1">
            <a:off x="3974086" y="4295656"/>
            <a:ext cx="105392" cy="56681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接箭头连接符 84">
            <a:extLst>
              <a:ext uri="{FF2B5EF4-FFF2-40B4-BE49-F238E27FC236}">
                <a16:creationId xmlns:a16="http://schemas.microsoft.com/office/drawing/2014/main" id="{9DA45C40-DE8C-670A-15BD-6D6D5B0411F3}"/>
              </a:ext>
            </a:extLst>
          </p:cNvPr>
          <p:cNvCxnSpPr>
            <a:cxnSpLocks/>
          </p:cNvCxnSpPr>
          <p:nvPr/>
        </p:nvCxnSpPr>
        <p:spPr>
          <a:xfrm>
            <a:off x="4588359" y="4295656"/>
            <a:ext cx="177361" cy="56681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97388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!!!泛型类">
            <a:extLst>
              <a:ext uri="{FF2B5EF4-FFF2-40B4-BE49-F238E27FC236}">
                <a16:creationId xmlns:a16="http://schemas.microsoft.com/office/drawing/2014/main" id="{8FE8EDD8-9C7B-3B8F-3A71-820DCC701D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880" y="1002232"/>
            <a:ext cx="2089470" cy="517190"/>
          </a:xfrm>
        </p:spPr>
        <p:txBody>
          <a:bodyPr/>
          <a:lstStyle/>
          <a:p>
            <a:r>
              <a:rPr lang="zh-CN" altLang="en-US" dirty="0"/>
              <a:t>数据结构（</a:t>
            </a:r>
          </a:p>
        </p:txBody>
      </p:sp>
      <p:sp>
        <p:nvSpPr>
          <p:cNvPr id="10" name="!!!泛型类">
            <a:extLst>
              <a:ext uri="{FF2B5EF4-FFF2-40B4-BE49-F238E27FC236}">
                <a16:creationId xmlns:a16="http://schemas.microsoft.com/office/drawing/2014/main" id="{7F462DC3-EF9A-F816-FE35-1083EFDB4E8D}"/>
              </a:ext>
            </a:extLst>
          </p:cNvPr>
          <p:cNvSpPr txBox="1">
            <a:spLocks/>
          </p:cNvSpPr>
          <p:nvPr/>
        </p:nvSpPr>
        <p:spPr>
          <a:xfrm>
            <a:off x="2508090" y="1002232"/>
            <a:ext cx="565470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树</a:t>
            </a:r>
          </a:p>
        </p:txBody>
      </p:sp>
      <p:sp>
        <p:nvSpPr>
          <p:cNvPr id="11" name="!!!泛型类">
            <a:extLst>
              <a:ext uri="{FF2B5EF4-FFF2-40B4-BE49-F238E27FC236}">
                <a16:creationId xmlns:a16="http://schemas.microsoft.com/office/drawing/2014/main" id="{1B3319AD-B226-0B4B-24A8-AB6A77F2C721}"/>
              </a:ext>
            </a:extLst>
          </p:cNvPr>
          <p:cNvSpPr txBox="1">
            <a:spLocks/>
          </p:cNvSpPr>
          <p:nvPr/>
        </p:nvSpPr>
        <p:spPr>
          <a:xfrm>
            <a:off x="2790825" y="1002232"/>
            <a:ext cx="322882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）</a:t>
            </a:r>
          </a:p>
        </p:txBody>
      </p:sp>
      <p:sp>
        <p:nvSpPr>
          <p:cNvPr id="12" name="!!!泛型类">
            <a:extLst>
              <a:ext uri="{FF2B5EF4-FFF2-40B4-BE49-F238E27FC236}">
                <a16:creationId xmlns:a16="http://schemas.microsoft.com/office/drawing/2014/main" id="{108031E9-A85B-B5E6-9026-EC2D059E3EAE}"/>
              </a:ext>
            </a:extLst>
          </p:cNvPr>
          <p:cNvSpPr txBox="1">
            <a:spLocks/>
          </p:cNvSpPr>
          <p:nvPr/>
        </p:nvSpPr>
        <p:spPr>
          <a:xfrm>
            <a:off x="1995422" y="1002232"/>
            <a:ext cx="693612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红黑</a:t>
            </a:r>
          </a:p>
        </p:txBody>
      </p:sp>
      <p:sp>
        <p:nvSpPr>
          <p:cNvPr id="2" name="!!!泛型类">
            <a:extLst>
              <a:ext uri="{FF2B5EF4-FFF2-40B4-BE49-F238E27FC236}">
                <a16:creationId xmlns:a16="http://schemas.microsoft.com/office/drawing/2014/main" id="{B6E39BF2-265E-C513-2970-3C8E7966B5A7}"/>
              </a:ext>
            </a:extLst>
          </p:cNvPr>
          <p:cNvSpPr txBox="1">
            <a:spLocks/>
          </p:cNvSpPr>
          <p:nvPr/>
        </p:nvSpPr>
        <p:spPr>
          <a:xfrm>
            <a:off x="2988857" y="1002232"/>
            <a:ext cx="1250790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添加节点</a:t>
            </a: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541A0F85-8CF7-F63A-357C-F00885387F54}"/>
              </a:ext>
            </a:extLst>
          </p:cNvPr>
          <p:cNvSpPr/>
          <p:nvPr/>
        </p:nvSpPr>
        <p:spPr>
          <a:xfrm>
            <a:off x="847892" y="3896193"/>
            <a:ext cx="719667" cy="468000"/>
          </a:xfrm>
          <a:prstGeom prst="ellipse">
            <a:avLst/>
          </a:prstGeom>
          <a:solidFill>
            <a:srgbClr val="DE1E27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17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4A8F8C02-43C9-FB17-E451-51B5BA76BC62}"/>
              </a:ext>
            </a:extLst>
          </p:cNvPr>
          <p:cNvSpPr/>
          <p:nvPr/>
        </p:nvSpPr>
        <p:spPr>
          <a:xfrm>
            <a:off x="2336019" y="3896193"/>
            <a:ext cx="719667" cy="468000"/>
          </a:xfrm>
          <a:prstGeom prst="ellipse">
            <a:avLst/>
          </a:prstGeom>
          <a:solidFill>
            <a:srgbClr val="DE1E27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469E824A-36B8-42DF-D154-BEBDEC7BCB63}"/>
              </a:ext>
            </a:extLst>
          </p:cNvPr>
          <p:cNvSpPr/>
          <p:nvPr/>
        </p:nvSpPr>
        <p:spPr>
          <a:xfrm>
            <a:off x="3974085" y="3896193"/>
            <a:ext cx="719667" cy="468000"/>
          </a:xfrm>
          <a:prstGeom prst="ellipse">
            <a:avLst/>
          </a:prstGeom>
          <a:solidFill>
            <a:srgbClr val="DE1E27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22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EEFD152F-0F48-213A-3D68-F908EB304D6E}"/>
              </a:ext>
            </a:extLst>
          </p:cNvPr>
          <p:cNvSpPr/>
          <p:nvPr/>
        </p:nvSpPr>
        <p:spPr>
          <a:xfrm>
            <a:off x="5462212" y="3896193"/>
            <a:ext cx="719667" cy="468000"/>
          </a:xfrm>
          <a:prstGeom prst="ellipse">
            <a:avLst/>
          </a:prstGeom>
          <a:solidFill>
            <a:srgbClr val="DE1E27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24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350546AF-C84F-53A0-D28F-6B0AC65F3B6E}"/>
              </a:ext>
            </a:extLst>
          </p:cNvPr>
          <p:cNvSpPr/>
          <p:nvPr/>
        </p:nvSpPr>
        <p:spPr>
          <a:xfrm>
            <a:off x="1589456" y="2803453"/>
            <a:ext cx="719667" cy="468000"/>
          </a:xfrm>
          <a:prstGeom prst="ellipse">
            <a:avLst/>
          </a:prstGeom>
          <a:solidFill>
            <a:srgbClr val="000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18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92578AC3-3D28-1AB2-9837-3744875FC247}"/>
              </a:ext>
            </a:extLst>
          </p:cNvPr>
          <p:cNvSpPr/>
          <p:nvPr/>
        </p:nvSpPr>
        <p:spPr>
          <a:xfrm>
            <a:off x="4718148" y="2803453"/>
            <a:ext cx="719667" cy="468000"/>
          </a:xfrm>
          <a:prstGeom prst="ellipse">
            <a:avLst/>
          </a:prstGeom>
          <a:solidFill>
            <a:srgbClr val="000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23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2E862E11-3124-57D9-A65F-D4C944358D4B}"/>
              </a:ext>
            </a:extLst>
          </p:cNvPr>
          <p:cNvSpPr/>
          <p:nvPr/>
        </p:nvSpPr>
        <p:spPr>
          <a:xfrm>
            <a:off x="3149921" y="1888816"/>
            <a:ext cx="719667" cy="468000"/>
          </a:xfrm>
          <a:prstGeom prst="ellipse">
            <a:avLst/>
          </a:prstGeom>
          <a:solidFill>
            <a:srgbClr val="000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6" name="直接箭头连接符 45">
            <a:extLst>
              <a:ext uri="{FF2B5EF4-FFF2-40B4-BE49-F238E27FC236}">
                <a16:creationId xmlns:a16="http://schemas.microsoft.com/office/drawing/2014/main" id="{32664D1B-9961-426B-11CE-006AF829BBCB}"/>
              </a:ext>
            </a:extLst>
          </p:cNvPr>
          <p:cNvCxnSpPr>
            <a:cxnSpLocks/>
          </p:cNvCxnSpPr>
          <p:nvPr/>
        </p:nvCxnSpPr>
        <p:spPr>
          <a:xfrm flipH="1">
            <a:off x="2203730" y="2273744"/>
            <a:ext cx="1054939" cy="598246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箭头连接符 47">
            <a:extLst>
              <a:ext uri="{FF2B5EF4-FFF2-40B4-BE49-F238E27FC236}">
                <a16:creationId xmlns:a16="http://schemas.microsoft.com/office/drawing/2014/main" id="{09C4FFCF-2C22-4CF0-AA4B-563768A593D3}"/>
              </a:ext>
            </a:extLst>
          </p:cNvPr>
          <p:cNvCxnSpPr>
            <a:cxnSpLocks/>
          </p:cNvCxnSpPr>
          <p:nvPr/>
        </p:nvCxnSpPr>
        <p:spPr>
          <a:xfrm>
            <a:off x="3759679" y="2272352"/>
            <a:ext cx="1063862" cy="59963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箭头连接符 56">
            <a:extLst>
              <a:ext uri="{FF2B5EF4-FFF2-40B4-BE49-F238E27FC236}">
                <a16:creationId xmlns:a16="http://schemas.microsoft.com/office/drawing/2014/main" id="{B82DE1B7-EE79-29DA-BADC-B1EA003B8628}"/>
              </a:ext>
            </a:extLst>
          </p:cNvPr>
          <p:cNvCxnSpPr>
            <a:cxnSpLocks/>
          </p:cNvCxnSpPr>
          <p:nvPr/>
        </p:nvCxnSpPr>
        <p:spPr>
          <a:xfrm flipH="1">
            <a:off x="1207726" y="3202916"/>
            <a:ext cx="487123" cy="69327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箭头连接符 57">
            <a:extLst>
              <a:ext uri="{FF2B5EF4-FFF2-40B4-BE49-F238E27FC236}">
                <a16:creationId xmlns:a16="http://schemas.microsoft.com/office/drawing/2014/main" id="{D120E46F-BF72-EB95-1A71-A99667CFFB9B}"/>
              </a:ext>
            </a:extLst>
          </p:cNvPr>
          <p:cNvCxnSpPr>
            <a:cxnSpLocks/>
          </p:cNvCxnSpPr>
          <p:nvPr/>
        </p:nvCxnSpPr>
        <p:spPr>
          <a:xfrm>
            <a:off x="2203730" y="3202916"/>
            <a:ext cx="492123" cy="69327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箭头连接符 69">
            <a:extLst>
              <a:ext uri="{FF2B5EF4-FFF2-40B4-BE49-F238E27FC236}">
                <a16:creationId xmlns:a16="http://schemas.microsoft.com/office/drawing/2014/main" id="{567AB520-95AE-32D3-3E5F-CEC28F877701}"/>
              </a:ext>
            </a:extLst>
          </p:cNvPr>
          <p:cNvCxnSpPr>
            <a:cxnSpLocks/>
          </p:cNvCxnSpPr>
          <p:nvPr/>
        </p:nvCxnSpPr>
        <p:spPr>
          <a:xfrm flipH="1">
            <a:off x="4333919" y="3202916"/>
            <a:ext cx="489622" cy="69327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箭头连接符 70">
            <a:extLst>
              <a:ext uri="{FF2B5EF4-FFF2-40B4-BE49-F238E27FC236}">
                <a16:creationId xmlns:a16="http://schemas.microsoft.com/office/drawing/2014/main" id="{53BB0631-EAE1-6D75-F88F-1BC13F36CCA2}"/>
              </a:ext>
            </a:extLst>
          </p:cNvPr>
          <p:cNvCxnSpPr>
            <a:cxnSpLocks/>
          </p:cNvCxnSpPr>
          <p:nvPr/>
        </p:nvCxnSpPr>
        <p:spPr>
          <a:xfrm>
            <a:off x="5332422" y="3202916"/>
            <a:ext cx="489624" cy="69327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椭圆 30">
            <a:extLst>
              <a:ext uri="{FF2B5EF4-FFF2-40B4-BE49-F238E27FC236}">
                <a16:creationId xmlns:a16="http://schemas.microsoft.com/office/drawing/2014/main" id="{D3637E9F-B54E-2729-CC1E-44F1E9D89F30}"/>
              </a:ext>
            </a:extLst>
          </p:cNvPr>
          <p:cNvSpPr/>
          <p:nvPr/>
        </p:nvSpPr>
        <p:spPr>
          <a:xfrm>
            <a:off x="447717" y="4863600"/>
            <a:ext cx="719667" cy="468000"/>
          </a:xfrm>
          <a:prstGeom prst="ellipse">
            <a:avLst/>
          </a:prstGeom>
          <a:solidFill>
            <a:srgbClr val="000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Nil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椭圆 31">
            <a:extLst>
              <a:ext uri="{FF2B5EF4-FFF2-40B4-BE49-F238E27FC236}">
                <a16:creationId xmlns:a16="http://schemas.microsoft.com/office/drawing/2014/main" id="{62F73610-AE66-4D67-1A05-CF2436AD1A34}"/>
              </a:ext>
            </a:extLst>
          </p:cNvPr>
          <p:cNvSpPr/>
          <p:nvPr/>
        </p:nvSpPr>
        <p:spPr>
          <a:xfrm>
            <a:off x="1239351" y="4863600"/>
            <a:ext cx="719667" cy="468000"/>
          </a:xfrm>
          <a:prstGeom prst="ellipse">
            <a:avLst/>
          </a:prstGeom>
          <a:solidFill>
            <a:srgbClr val="000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Nil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0D274079-1BE1-38BC-65E4-803120983129}"/>
              </a:ext>
            </a:extLst>
          </p:cNvPr>
          <p:cNvSpPr/>
          <p:nvPr/>
        </p:nvSpPr>
        <p:spPr>
          <a:xfrm>
            <a:off x="3583096" y="4863600"/>
            <a:ext cx="719667" cy="468000"/>
          </a:xfrm>
          <a:prstGeom prst="ellipse">
            <a:avLst/>
          </a:prstGeom>
          <a:solidFill>
            <a:srgbClr val="000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Nil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椭圆 33">
            <a:extLst>
              <a:ext uri="{FF2B5EF4-FFF2-40B4-BE49-F238E27FC236}">
                <a16:creationId xmlns:a16="http://schemas.microsoft.com/office/drawing/2014/main" id="{FB8DD6E0-311E-C2F3-0F6F-AEA544DDF213}"/>
              </a:ext>
            </a:extLst>
          </p:cNvPr>
          <p:cNvSpPr/>
          <p:nvPr/>
        </p:nvSpPr>
        <p:spPr>
          <a:xfrm>
            <a:off x="4333918" y="4863600"/>
            <a:ext cx="719667" cy="468000"/>
          </a:xfrm>
          <a:prstGeom prst="ellipse">
            <a:avLst/>
          </a:prstGeom>
          <a:solidFill>
            <a:srgbClr val="000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Nil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C81BD7CE-1A72-0923-413F-3D04CCD8B949}"/>
              </a:ext>
            </a:extLst>
          </p:cNvPr>
          <p:cNvCxnSpPr>
            <a:cxnSpLocks/>
          </p:cNvCxnSpPr>
          <p:nvPr/>
        </p:nvCxnSpPr>
        <p:spPr>
          <a:xfrm flipH="1">
            <a:off x="807551" y="4295656"/>
            <a:ext cx="145734" cy="56681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F09D5C55-42DB-D395-5FC8-3EF6A02E3F4B}"/>
              </a:ext>
            </a:extLst>
          </p:cNvPr>
          <p:cNvCxnSpPr>
            <a:cxnSpLocks/>
          </p:cNvCxnSpPr>
          <p:nvPr/>
        </p:nvCxnSpPr>
        <p:spPr>
          <a:xfrm>
            <a:off x="1462166" y="4295656"/>
            <a:ext cx="137019" cy="56681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2213C443-5639-AD66-A358-524F94A84BA1}"/>
              </a:ext>
            </a:extLst>
          </p:cNvPr>
          <p:cNvCxnSpPr>
            <a:cxnSpLocks/>
          </p:cNvCxnSpPr>
          <p:nvPr/>
        </p:nvCxnSpPr>
        <p:spPr>
          <a:xfrm flipH="1">
            <a:off x="3974086" y="4295656"/>
            <a:ext cx="105392" cy="56681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65F17E72-9DB0-4D14-3887-B1CF788DFE27}"/>
              </a:ext>
            </a:extLst>
          </p:cNvPr>
          <p:cNvCxnSpPr>
            <a:cxnSpLocks/>
          </p:cNvCxnSpPr>
          <p:nvPr/>
        </p:nvCxnSpPr>
        <p:spPr>
          <a:xfrm>
            <a:off x="4588359" y="4295656"/>
            <a:ext cx="177361" cy="56681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椭圆 38">
            <a:extLst>
              <a:ext uri="{FF2B5EF4-FFF2-40B4-BE49-F238E27FC236}">
                <a16:creationId xmlns:a16="http://schemas.microsoft.com/office/drawing/2014/main" id="{30061B4A-3910-89C6-B295-133ECFE205E1}"/>
              </a:ext>
            </a:extLst>
          </p:cNvPr>
          <p:cNvSpPr/>
          <p:nvPr/>
        </p:nvSpPr>
        <p:spPr>
          <a:xfrm>
            <a:off x="1973359" y="4863600"/>
            <a:ext cx="719667" cy="468000"/>
          </a:xfrm>
          <a:prstGeom prst="ellipse">
            <a:avLst/>
          </a:prstGeom>
          <a:solidFill>
            <a:srgbClr val="000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Nil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椭圆 39">
            <a:extLst>
              <a:ext uri="{FF2B5EF4-FFF2-40B4-BE49-F238E27FC236}">
                <a16:creationId xmlns:a16="http://schemas.microsoft.com/office/drawing/2014/main" id="{88274B31-6AE3-772E-607D-8A2361297733}"/>
              </a:ext>
            </a:extLst>
          </p:cNvPr>
          <p:cNvSpPr/>
          <p:nvPr/>
        </p:nvSpPr>
        <p:spPr>
          <a:xfrm>
            <a:off x="2745537" y="4863600"/>
            <a:ext cx="719667" cy="468000"/>
          </a:xfrm>
          <a:prstGeom prst="ellipse">
            <a:avLst/>
          </a:prstGeom>
          <a:solidFill>
            <a:srgbClr val="000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Nil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1" name="直接箭头连接符 40">
            <a:extLst>
              <a:ext uri="{FF2B5EF4-FFF2-40B4-BE49-F238E27FC236}">
                <a16:creationId xmlns:a16="http://schemas.microsoft.com/office/drawing/2014/main" id="{BBBBA651-7506-7709-1332-1A3301C75888}"/>
              </a:ext>
            </a:extLst>
          </p:cNvPr>
          <p:cNvCxnSpPr>
            <a:cxnSpLocks/>
          </p:cNvCxnSpPr>
          <p:nvPr/>
        </p:nvCxnSpPr>
        <p:spPr>
          <a:xfrm>
            <a:off x="2968352" y="4295656"/>
            <a:ext cx="137019" cy="56681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椭圆 41">
            <a:extLst>
              <a:ext uri="{FF2B5EF4-FFF2-40B4-BE49-F238E27FC236}">
                <a16:creationId xmlns:a16="http://schemas.microsoft.com/office/drawing/2014/main" id="{E43B433A-1C5B-C4E1-DB1E-5C8A24652194}"/>
              </a:ext>
            </a:extLst>
          </p:cNvPr>
          <p:cNvSpPr/>
          <p:nvPr/>
        </p:nvSpPr>
        <p:spPr>
          <a:xfrm>
            <a:off x="5080499" y="4863600"/>
            <a:ext cx="719667" cy="468000"/>
          </a:xfrm>
          <a:prstGeom prst="ellipse">
            <a:avLst/>
          </a:prstGeom>
          <a:solidFill>
            <a:srgbClr val="000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Nil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椭圆 42">
            <a:extLst>
              <a:ext uri="{FF2B5EF4-FFF2-40B4-BE49-F238E27FC236}">
                <a16:creationId xmlns:a16="http://schemas.microsoft.com/office/drawing/2014/main" id="{8D87CF7C-A7E7-0418-5355-C7DFC32C313C}"/>
              </a:ext>
            </a:extLst>
          </p:cNvPr>
          <p:cNvSpPr/>
          <p:nvPr/>
        </p:nvSpPr>
        <p:spPr>
          <a:xfrm>
            <a:off x="5842949" y="4863600"/>
            <a:ext cx="719667" cy="468000"/>
          </a:xfrm>
          <a:prstGeom prst="ellipse">
            <a:avLst/>
          </a:prstGeom>
          <a:solidFill>
            <a:srgbClr val="000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Nil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4" name="直接箭头连接符 43">
            <a:extLst>
              <a:ext uri="{FF2B5EF4-FFF2-40B4-BE49-F238E27FC236}">
                <a16:creationId xmlns:a16="http://schemas.microsoft.com/office/drawing/2014/main" id="{C8945099-E690-7F70-32CA-854555E3C7E8}"/>
              </a:ext>
            </a:extLst>
          </p:cNvPr>
          <p:cNvCxnSpPr>
            <a:cxnSpLocks/>
          </p:cNvCxnSpPr>
          <p:nvPr/>
        </p:nvCxnSpPr>
        <p:spPr>
          <a:xfrm>
            <a:off x="6065764" y="4305100"/>
            <a:ext cx="137019" cy="56681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箭头连接符 44">
            <a:extLst>
              <a:ext uri="{FF2B5EF4-FFF2-40B4-BE49-F238E27FC236}">
                <a16:creationId xmlns:a16="http://schemas.microsoft.com/office/drawing/2014/main" id="{78E56FB8-E56C-26EC-DFE0-FDC6309C27BD}"/>
              </a:ext>
            </a:extLst>
          </p:cNvPr>
          <p:cNvCxnSpPr>
            <a:cxnSpLocks/>
          </p:cNvCxnSpPr>
          <p:nvPr/>
        </p:nvCxnSpPr>
        <p:spPr>
          <a:xfrm flipH="1">
            <a:off x="2333193" y="4295656"/>
            <a:ext cx="126278" cy="567944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箭头连接符 46">
            <a:extLst>
              <a:ext uri="{FF2B5EF4-FFF2-40B4-BE49-F238E27FC236}">
                <a16:creationId xmlns:a16="http://schemas.microsoft.com/office/drawing/2014/main" id="{84EA4814-1DED-D797-C179-725137F85A8F}"/>
              </a:ext>
            </a:extLst>
          </p:cNvPr>
          <p:cNvCxnSpPr>
            <a:cxnSpLocks/>
          </p:cNvCxnSpPr>
          <p:nvPr/>
        </p:nvCxnSpPr>
        <p:spPr>
          <a:xfrm flipH="1">
            <a:off x="5440333" y="4295656"/>
            <a:ext cx="127272" cy="567944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椭圆 50">
            <a:extLst>
              <a:ext uri="{FF2B5EF4-FFF2-40B4-BE49-F238E27FC236}">
                <a16:creationId xmlns:a16="http://schemas.microsoft.com/office/drawing/2014/main" id="{3EC85B16-A88E-09A0-7573-19B4A53CD9F1}"/>
              </a:ext>
            </a:extLst>
          </p:cNvPr>
          <p:cNvSpPr/>
          <p:nvPr/>
        </p:nvSpPr>
        <p:spPr>
          <a:xfrm>
            <a:off x="8238284" y="1804352"/>
            <a:ext cx="721783" cy="468000"/>
          </a:xfrm>
          <a:prstGeom prst="ellipse">
            <a:avLst/>
          </a:prstGeom>
          <a:solidFill>
            <a:srgbClr val="DE1E27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15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" name="椭圆 51">
            <a:extLst>
              <a:ext uri="{FF2B5EF4-FFF2-40B4-BE49-F238E27FC236}">
                <a16:creationId xmlns:a16="http://schemas.microsoft.com/office/drawing/2014/main" id="{23B22D2D-506F-3264-4A0A-CE481A9F2DCB}"/>
              </a:ext>
            </a:extLst>
          </p:cNvPr>
          <p:cNvSpPr/>
          <p:nvPr/>
        </p:nvSpPr>
        <p:spPr>
          <a:xfrm>
            <a:off x="9463832" y="1798002"/>
            <a:ext cx="719667" cy="468000"/>
          </a:xfrm>
          <a:prstGeom prst="ellipse">
            <a:avLst/>
          </a:prstGeom>
          <a:solidFill>
            <a:srgbClr val="DE1E27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14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8B657C9-1717-3D1B-DC47-4858A11A98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5475" y="2948328"/>
            <a:ext cx="3116345" cy="3116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7429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7" dur="3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0" dur="3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2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3" dur="3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2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6" dur="3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300"/>
                                </p:stCondLst>
                                <p:childTnLst>
                                  <p:par>
                                    <p:cTn id="18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0" dur="3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2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3" dur="3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2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6" dur="3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2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9" dur="3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0" fill="hold">
                          <p:stCondLst>
                            <p:cond delay="indefinite"/>
                          </p:stCondLst>
                          <p:childTnLst>
                            <p:par>
                              <p:cTn id="3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2" presetID="53" presetClass="entr" presetSubtype="1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4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5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6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7" fill="hold">
                          <p:stCondLst>
                            <p:cond delay="indefinite"/>
                          </p:stCondLst>
                          <p:childTnLst>
                            <p:par>
                              <p:cTn id="3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9" presetID="2" presetClass="entr" presetSubtype="1" fill="hold" grpId="0" nodeType="clickEffect" p14:presetBounceEnd="42857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857">
                                          <p:cBhvr additive="base">
                                            <p:cTn id="41" dur="7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857">
                                          <p:cBhvr additive="base">
                                            <p:cTn id="42" dur="7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1" fill="hold" grpId="0" nodeType="withEffect" p14:presetBounceEnd="42857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857">
                                          <p:cBhvr additive="base">
                                            <p:cTn id="45" dur="7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857">
                                          <p:cBhvr additive="base">
                                            <p:cTn id="46" dur="7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9" grpId="0" animBg="1"/>
          <p:bldP spid="40" grpId="0" animBg="1"/>
          <p:bldP spid="42" grpId="0" animBg="1"/>
          <p:bldP spid="43" grpId="0" animBg="1"/>
          <p:bldP spid="51" grpId="0" animBg="1"/>
          <p:bldP spid="52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7" dur="3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0" dur="3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2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3" dur="3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2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6" dur="3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300"/>
                                </p:stCondLst>
                                <p:childTnLst>
                                  <p:par>
                                    <p:cTn id="18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0" dur="3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2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3" dur="3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2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6" dur="3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2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9" dur="3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0" fill="hold">
                          <p:stCondLst>
                            <p:cond delay="indefinite"/>
                          </p:stCondLst>
                          <p:childTnLst>
                            <p:par>
                              <p:cTn id="3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2" presetID="53" presetClass="entr" presetSubtype="1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4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5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6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7" fill="hold">
                          <p:stCondLst>
                            <p:cond delay="indefinite"/>
                          </p:stCondLst>
                          <p:childTnLst>
                            <p:par>
                              <p:cTn id="3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9" presetID="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1" dur="7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2" dur="7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1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5" dur="7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6" dur="7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9" grpId="0" animBg="1"/>
          <p:bldP spid="40" grpId="0" animBg="1"/>
          <p:bldP spid="42" grpId="0" animBg="1"/>
          <p:bldP spid="43" grpId="0" animBg="1"/>
          <p:bldP spid="51" grpId="0" animBg="1"/>
          <p:bldP spid="52" grpId="0" animBg="1"/>
        </p:bldLst>
      </p:timing>
    </mc:Fallback>
  </mc:AlternateContent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!!!泛型类">
            <a:extLst>
              <a:ext uri="{FF2B5EF4-FFF2-40B4-BE49-F238E27FC236}">
                <a16:creationId xmlns:a16="http://schemas.microsoft.com/office/drawing/2014/main" id="{8FE8EDD8-9C7B-3B8F-3A71-820DCC701D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880" y="-729291"/>
            <a:ext cx="2089470" cy="517190"/>
          </a:xfrm>
        </p:spPr>
        <p:txBody>
          <a:bodyPr/>
          <a:lstStyle/>
          <a:p>
            <a:r>
              <a:rPr lang="zh-CN" altLang="en-US" dirty="0"/>
              <a:t>数据结构（</a:t>
            </a:r>
          </a:p>
        </p:txBody>
      </p:sp>
      <p:sp>
        <p:nvSpPr>
          <p:cNvPr id="10" name="!!!泛型类">
            <a:extLst>
              <a:ext uri="{FF2B5EF4-FFF2-40B4-BE49-F238E27FC236}">
                <a16:creationId xmlns:a16="http://schemas.microsoft.com/office/drawing/2014/main" id="{7F462DC3-EF9A-F816-FE35-1083EFDB4E8D}"/>
              </a:ext>
            </a:extLst>
          </p:cNvPr>
          <p:cNvSpPr txBox="1">
            <a:spLocks/>
          </p:cNvSpPr>
          <p:nvPr/>
        </p:nvSpPr>
        <p:spPr>
          <a:xfrm>
            <a:off x="2508090" y="-729291"/>
            <a:ext cx="565470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树</a:t>
            </a:r>
          </a:p>
        </p:txBody>
      </p:sp>
      <p:sp>
        <p:nvSpPr>
          <p:cNvPr id="11" name="!!!泛型类">
            <a:extLst>
              <a:ext uri="{FF2B5EF4-FFF2-40B4-BE49-F238E27FC236}">
                <a16:creationId xmlns:a16="http://schemas.microsoft.com/office/drawing/2014/main" id="{1B3319AD-B226-0B4B-24A8-AB6A77F2C721}"/>
              </a:ext>
            </a:extLst>
          </p:cNvPr>
          <p:cNvSpPr txBox="1">
            <a:spLocks/>
          </p:cNvSpPr>
          <p:nvPr/>
        </p:nvSpPr>
        <p:spPr>
          <a:xfrm>
            <a:off x="2790825" y="-729291"/>
            <a:ext cx="322882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）</a:t>
            </a:r>
          </a:p>
        </p:txBody>
      </p:sp>
      <p:sp>
        <p:nvSpPr>
          <p:cNvPr id="12" name="!!!泛型类">
            <a:extLst>
              <a:ext uri="{FF2B5EF4-FFF2-40B4-BE49-F238E27FC236}">
                <a16:creationId xmlns:a16="http://schemas.microsoft.com/office/drawing/2014/main" id="{108031E9-A85B-B5E6-9026-EC2D059E3EAE}"/>
              </a:ext>
            </a:extLst>
          </p:cNvPr>
          <p:cNvSpPr txBox="1">
            <a:spLocks/>
          </p:cNvSpPr>
          <p:nvPr/>
        </p:nvSpPr>
        <p:spPr>
          <a:xfrm>
            <a:off x="1995422" y="-729291"/>
            <a:ext cx="693612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红黑</a:t>
            </a:r>
          </a:p>
        </p:txBody>
      </p:sp>
      <p:sp>
        <p:nvSpPr>
          <p:cNvPr id="2" name="!!!泛型类">
            <a:extLst>
              <a:ext uri="{FF2B5EF4-FFF2-40B4-BE49-F238E27FC236}">
                <a16:creationId xmlns:a16="http://schemas.microsoft.com/office/drawing/2014/main" id="{B6E39BF2-265E-C513-2970-3C8E7966B5A7}"/>
              </a:ext>
            </a:extLst>
          </p:cNvPr>
          <p:cNvSpPr txBox="1">
            <a:spLocks/>
          </p:cNvSpPr>
          <p:nvPr/>
        </p:nvSpPr>
        <p:spPr>
          <a:xfrm>
            <a:off x="2988857" y="-729291"/>
            <a:ext cx="1250790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添加节点</a:t>
            </a: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541A0F85-8CF7-F63A-357C-F00885387F54}"/>
              </a:ext>
            </a:extLst>
          </p:cNvPr>
          <p:cNvSpPr/>
          <p:nvPr/>
        </p:nvSpPr>
        <p:spPr>
          <a:xfrm flipH="1">
            <a:off x="1694495" y="2767784"/>
            <a:ext cx="719667" cy="468000"/>
          </a:xfrm>
          <a:prstGeom prst="ellipse">
            <a:avLst/>
          </a:prstGeom>
          <a:solidFill>
            <a:srgbClr val="DE1E27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17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4A8F8C02-43C9-FB17-E451-51B5BA76BC62}"/>
              </a:ext>
            </a:extLst>
          </p:cNvPr>
          <p:cNvSpPr/>
          <p:nvPr/>
        </p:nvSpPr>
        <p:spPr>
          <a:xfrm flipH="1">
            <a:off x="3182622" y="2767784"/>
            <a:ext cx="719667" cy="468000"/>
          </a:xfrm>
          <a:prstGeom prst="ellipse">
            <a:avLst/>
          </a:prstGeom>
          <a:solidFill>
            <a:srgbClr val="DE1E27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469E824A-36B8-42DF-D154-BEBDEC7BCB63}"/>
              </a:ext>
            </a:extLst>
          </p:cNvPr>
          <p:cNvSpPr/>
          <p:nvPr/>
        </p:nvSpPr>
        <p:spPr>
          <a:xfrm flipH="1">
            <a:off x="4820688" y="2767784"/>
            <a:ext cx="719667" cy="468000"/>
          </a:xfrm>
          <a:prstGeom prst="ellipse">
            <a:avLst/>
          </a:prstGeom>
          <a:solidFill>
            <a:srgbClr val="DE1E27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22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EEFD152F-0F48-213A-3D68-F908EB304D6E}"/>
              </a:ext>
            </a:extLst>
          </p:cNvPr>
          <p:cNvSpPr/>
          <p:nvPr/>
        </p:nvSpPr>
        <p:spPr>
          <a:xfrm flipH="1">
            <a:off x="6308815" y="2767784"/>
            <a:ext cx="719667" cy="468000"/>
          </a:xfrm>
          <a:prstGeom prst="ellipse">
            <a:avLst/>
          </a:prstGeom>
          <a:solidFill>
            <a:srgbClr val="DE1E27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24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350546AF-C84F-53A0-D28F-6B0AC65F3B6E}"/>
              </a:ext>
            </a:extLst>
          </p:cNvPr>
          <p:cNvSpPr/>
          <p:nvPr/>
        </p:nvSpPr>
        <p:spPr>
          <a:xfrm flipH="1">
            <a:off x="2436059" y="1675044"/>
            <a:ext cx="719667" cy="468000"/>
          </a:xfrm>
          <a:prstGeom prst="ellipse">
            <a:avLst/>
          </a:prstGeom>
          <a:solidFill>
            <a:srgbClr val="000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18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92578AC3-3D28-1AB2-9837-3744875FC247}"/>
              </a:ext>
            </a:extLst>
          </p:cNvPr>
          <p:cNvSpPr/>
          <p:nvPr/>
        </p:nvSpPr>
        <p:spPr>
          <a:xfrm flipH="1">
            <a:off x="5564751" y="1675044"/>
            <a:ext cx="719667" cy="468000"/>
          </a:xfrm>
          <a:prstGeom prst="ellipse">
            <a:avLst/>
          </a:prstGeom>
          <a:solidFill>
            <a:srgbClr val="000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23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2E862E11-3124-57D9-A65F-D4C944358D4B}"/>
              </a:ext>
            </a:extLst>
          </p:cNvPr>
          <p:cNvSpPr/>
          <p:nvPr/>
        </p:nvSpPr>
        <p:spPr>
          <a:xfrm flipH="1">
            <a:off x="3996524" y="760407"/>
            <a:ext cx="719667" cy="468000"/>
          </a:xfrm>
          <a:prstGeom prst="ellipse">
            <a:avLst/>
          </a:prstGeom>
          <a:solidFill>
            <a:srgbClr val="000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6" name="直接箭头连接符 45">
            <a:extLst>
              <a:ext uri="{FF2B5EF4-FFF2-40B4-BE49-F238E27FC236}">
                <a16:creationId xmlns:a16="http://schemas.microsoft.com/office/drawing/2014/main" id="{32664D1B-9961-426B-11CE-006AF829BBCB}"/>
              </a:ext>
            </a:extLst>
          </p:cNvPr>
          <p:cNvCxnSpPr>
            <a:cxnSpLocks/>
          </p:cNvCxnSpPr>
          <p:nvPr/>
        </p:nvCxnSpPr>
        <p:spPr>
          <a:xfrm flipH="1">
            <a:off x="3050333" y="1145335"/>
            <a:ext cx="1054939" cy="598246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箭头连接符 47">
            <a:extLst>
              <a:ext uri="{FF2B5EF4-FFF2-40B4-BE49-F238E27FC236}">
                <a16:creationId xmlns:a16="http://schemas.microsoft.com/office/drawing/2014/main" id="{09C4FFCF-2C22-4CF0-AA4B-563768A593D3}"/>
              </a:ext>
            </a:extLst>
          </p:cNvPr>
          <p:cNvCxnSpPr>
            <a:cxnSpLocks/>
          </p:cNvCxnSpPr>
          <p:nvPr/>
        </p:nvCxnSpPr>
        <p:spPr>
          <a:xfrm>
            <a:off x="4606282" y="1143943"/>
            <a:ext cx="1063862" cy="59963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箭头连接符 56">
            <a:extLst>
              <a:ext uri="{FF2B5EF4-FFF2-40B4-BE49-F238E27FC236}">
                <a16:creationId xmlns:a16="http://schemas.microsoft.com/office/drawing/2014/main" id="{B82DE1B7-EE79-29DA-BADC-B1EA003B8628}"/>
              </a:ext>
            </a:extLst>
          </p:cNvPr>
          <p:cNvCxnSpPr>
            <a:cxnSpLocks/>
          </p:cNvCxnSpPr>
          <p:nvPr/>
        </p:nvCxnSpPr>
        <p:spPr>
          <a:xfrm flipH="1">
            <a:off x="2054329" y="2074507"/>
            <a:ext cx="487123" cy="69327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箭头连接符 57">
            <a:extLst>
              <a:ext uri="{FF2B5EF4-FFF2-40B4-BE49-F238E27FC236}">
                <a16:creationId xmlns:a16="http://schemas.microsoft.com/office/drawing/2014/main" id="{D120E46F-BF72-EB95-1A71-A99667CFFB9B}"/>
              </a:ext>
            </a:extLst>
          </p:cNvPr>
          <p:cNvCxnSpPr>
            <a:cxnSpLocks/>
          </p:cNvCxnSpPr>
          <p:nvPr/>
        </p:nvCxnSpPr>
        <p:spPr>
          <a:xfrm>
            <a:off x="3050333" y="2074507"/>
            <a:ext cx="492123" cy="69327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箭头连接符 69">
            <a:extLst>
              <a:ext uri="{FF2B5EF4-FFF2-40B4-BE49-F238E27FC236}">
                <a16:creationId xmlns:a16="http://schemas.microsoft.com/office/drawing/2014/main" id="{567AB520-95AE-32D3-3E5F-CEC28F877701}"/>
              </a:ext>
            </a:extLst>
          </p:cNvPr>
          <p:cNvCxnSpPr>
            <a:cxnSpLocks/>
          </p:cNvCxnSpPr>
          <p:nvPr/>
        </p:nvCxnSpPr>
        <p:spPr>
          <a:xfrm flipH="1">
            <a:off x="5180522" y="2074507"/>
            <a:ext cx="489622" cy="69327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箭头连接符 70">
            <a:extLst>
              <a:ext uri="{FF2B5EF4-FFF2-40B4-BE49-F238E27FC236}">
                <a16:creationId xmlns:a16="http://schemas.microsoft.com/office/drawing/2014/main" id="{53BB0631-EAE1-6D75-F88F-1BC13F36CCA2}"/>
              </a:ext>
            </a:extLst>
          </p:cNvPr>
          <p:cNvCxnSpPr>
            <a:cxnSpLocks/>
          </p:cNvCxnSpPr>
          <p:nvPr/>
        </p:nvCxnSpPr>
        <p:spPr>
          <a:xfrm>
            <a:off x="6179025" y="2074507"/>
            <a:ext cx="489624" cy="69327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椭圆 31">
            <a:extLst>
              <a:ext uri="{FF2B5EF4-FFF2-40B4-BE49-F238E27FC236}">
                <a16:creationId xmlns:a16="http://schemas.microsoft.com/office/drawing/2014/main" id="{62F73610-AE66-4D67-1A05-CF2436AD1A34}"/>
              </a:ext>
            </a:extLst>
          </p:cNvPr>
          <p:cNvSpPr/>
          <p:nvPr/>
        </p:nvSpPr>
        <p:spPr>
          <a:xfrm flipH="1">
            <a:off x="2085954" y="3735191"/>
            <a:ext cx="719667" cy="468000"/>
          </a:xfrm>
          <a:prstGeom prst="ellipse">
            <a:avLst/>
          </a:prstGeom>
          <a:solidFill>
            <a:srgbClr val="000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Nil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0D274079-1BE1-38BC-65E4-803120983129}"/>
              </a:ext>
            </a:extLst>
          </p:cNvPr>
          <p:cNvSpPr/>
          <p:nvPr/>
        </p:nvSpPr>
        <p:spPr>
          <a:xfrm flipH="1">
            <a:off x="4429699" y="3735191"/>
            <a:ext cx="719667" cy="468000"/>
          </a:xfrm>
          <a:prstGeom prst="ellipse">
            <a:avLst/>
          </a:prstGeom>
          <a:solidFill>
            <a:srgbClr val="000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Nil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椭圆 33">
            <a:extLst>
              <a:ext uri="{FF2B5EF4-FFF2-40B4-BE49-F238E27FC236}">
                <a16:creationId xmlns:a16="http://schemas.microsoft.com/office/drawing/2014/main" id="{FB8DD6E0-311E-C2F3-0F6F-AEA544DDF213}"/>
              </a:ext>
            </a:extLst>
          </p:cNvPr>
          <p:cNvSpPr/>
          <p:nvPr/>
        </p:nvSpPr>
        <p:spPr>
          <a:xfrm flipH="1">
            <a:off x="5180521" y="3735191"/>
            <a:ext cx="719667" cy="468000"/>
          </a:xfrm>
          <a:prstGeom prst="ellipse">
            <a:avLst/>
          </a:prstGeom>
          <a:solidFill>
            <a:srgbClr val="000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Nil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C81BD7CE-1A72-0923-413F-3D04CCD8B949}"/>
              </a:ext>
            </a:extLst>
          </p:cNvPr>
          <p:cNvCxnSpPr>
            <a:cxnSpLocks/>
          </p:cNvCxnSpPr>
          <p:nvPr/>
        </p:nvCxnSpPr>
        <p:spPr>
          <a:xfrm flipH="1">
            <a:off x="1654154" y="3167247"/>
            <a:ext cx="145734" cy="56681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F09D5C55-42DB-D395-5FC8-3EF6A02E3F4B}"/>
              </a:ext>
            </a:extLst>
          </p:cNvPr>
          <p:cNvCxnSpPr>
            <a:cxnSpLocks/>
          </p:cNvCxnSpPr>
          <p:nvPr/>
        </p:nvCxnSpPr>
        <p:spPr>
          <a:xfrm>
            <a:off x="2308769" y="3167247"/>
            <a:ext cx="137019" cy="56681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2213C443-5639-AD66-A358-524F94A84BA1}"/>
              </a:ext>
            </a:extLst>
          </p:cNvPr>
          <p:cNvCxnSpPr>
            <a:cxnSpLocks/>
          </p:cNvCxnSpPr>
          <p:nvPr/>
        </p:nvCxnSpPr>
        <p:spPr>
          <a:xfrm flipH="1">
            <a:off x="4820689" y="3167247"/>
            <a:ext cx="105392" cy="56681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65F17E72-9DB0-4D14-3887-B1CF788DFE27}"/>
              </a:ext>
            </a:extLst>
          </p:cNvPr>
          <p:cNvCxnSpPr>
            <a:cxnSpLocks/>
          </p:cNvCxnSpPr>
          <p:nvPr/>
        </p:nvCxnSpPr>
        <p:spPr>
          <a:xfrm>
            <a:off x="5434962" y="3167247"/>
            <a:ext cx="177361" cy="56681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椭圆 38">
            <a:extLst>
              <a:ext uri="{FF2B5EF4-FFF2-40B4-BE49-F238E27FC236}">
                <a16:creationId xmlns:a16="http://schemas.microsoft.com/office/drawing/2014/main" id="{30061B4A-3910-89C6-B295-133ECFE205E1}"/>
              </a:ext>
            </a:extLst>
          </p:cNvPr>
          <p:cNvSpPr/>
          <p:nvPr/>
        </p:nvSpPr>
        <p:spPr>
          <a:xfrm flipH="1">
            <a:off x="2819962" y="3735191"/>
            <a:ext cx="719667" cy="468000"/>
          </a:xfrm>
          <a:prstGeom prst="ellipse">
            <a:avLst/>
          </a:prstGeom>
          <a:solidFill>
            <a:srgbClr val="000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Nil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椭圆 39">
            <a:extLst>
              <a:ext uri="{FF2B5EF4-FFF2-40B4-BE49-F238E27FC236}">
                <a16:creationId xmlns:a16="http://schemas.microsoft.com/office/drawing/2014/main" id="{88274B31-6AE3-772E-607D-8A2361297733}"/>
              </a:ext>
            </a:extLst>
          </p:cNvPr>
          <p:cNvSpPr/>
          <p:nvPr/>
        </p:nvSpPr>
        <p:spPr>
          <a:xfrm flipH="1">
            <a:off x="3592140" y="3735191"/>
            <a:ext cx="719667" cy="468000"/>
          </a:xfrm>
          <a:prstGeom prst="ellipse">
            <a:avLst/>
          </a:prstGeom>
          <a:solidFill>
            <a:srgbClr val="000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Nil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1" name="直接箭头连接符 40">
            <a:extLst>
              <a:ext uri="{FF2B5EF4-FFF2-40B4-BE49-F238E27FC236}">
                <a16:creationId xmlns:a16="http://schemas.microsoft.com/office/drawing/2014/main" id="{BBBBA651-7506-7709-1332-1A3301C75888}"/>
              </a:ext>
            </a:extLst>
          </p:cNvPr>
          <p:cNvCxnSpPr>
            <a:cxnSpLocks/>
          </p:cNvCxnSpPr>
          <p:nvPr/>
        </p:nvCxnSpPr>
        <p:spPr>
          <a:xfrm>
            <a:off x="3814955" y="3167247"/>
            <a:ext cx="137019" cy="56681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椭圆 41">
            <a:extLst>
              <a:ext uri="{FF2B5EF4-FFF2-40B4-BE49-F238E27FC236}">
                <a16:creationId xmlns:a16="http://schemas.microsoft.com/office/drawing/2014/main" id="{E43B433A-1C5B-C4E1-DB1E-5C8A24652194}"/>
              </a:ext>
            </a:extLst>
          </p:cNvPr>
          <p:cNvSpPr/>
          <p:nvPr/>
        </p:nvSpPr>
        <p:spPr>
          <a:xfrm flipH="1">
            <a:off x="5927102" y="3735191"/>
            <a:ext cx="719667" cy="468000"/>
          </a:xfrm>
          <a:prstGeom prst="ellipse">
            <a:avLst/>
          </a:prstGeom>
          <a:solidFill>
            <a:srgbClr val="000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Nil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椭圆 42">
            <a:extLst>
              <a:ext uri="{FF2B5EF4-FFF2-40B4-BE49-F238E27FC236}">
                <a16:creationId xmlns:a16="http://schemas.microsoft.com/office/drawing/2014/main" id="{8D87CF7C-A7E7-0418-5355-C7DFC32C313C}"/>
              </a:ext>
            </a:extLst>
          </p:cNvPr>
          <p:cNvSpPr/>
          <p:nvPr/>
        </p:nvSpPr>
        <p:spPr>
          <a:xfrm flipH="1">
            <a:off x="6689552" y="3735191"/>
            <a:ext cx="719667" cy="468000"/>
          </a:xfrm>
          <a:prstGeom prst="ellipse">
            <a:avLst/>
          </a:prstGeom>
          <a:solidFill>
            <a:srgbClr val="000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Nil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4" name="直接箭头连接符 43">
            <a:extLst>
              <a:ext uri="{FF2B5EF4-FFF2-40B4-BE49-F238E27FC236}">
                <a16:creationId xmlns:a16="http://schemas.microsoft.com/office/drawing/2014/main" id="{C8945099-E690-7F70-32CA-854555E3C7E8}"/>
              </a:ext>
            </a:extLst>
          </p:cNvPr>
          <p:cNvCxnSpPr>
            <a:cxnSpLocks/>
          </p:cNvCxnSpPr>
          <p:nvPr/>
        </p:nvCxnSpPr>
        <p:spPr>
          <a:xfrm>
            <a:off x="6912367" y="3176691"/>
            <a:ext cx="137019" cy="56681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箭头连接符 44">
            <a:extLst>
              <a:ext uri="{FF2B5EF4-FFF2-40B4-BE49-F238E27FC236}">
                <a16:creationId xmlns:a16="http://schemas.microsoft.com/office/drawing/2014/main" id="{78E56FB8-E56C-26EC-DFE0-FDC6309C27BD}"/>
              </a:ext>
            </a:extLst>
          </p:cNvPr>
          <p:cNvCxnSpPr>
            <a:cxnSpLocks/>
          </p:cNvCxnSpPr>
          <p:nvPr/>
        </p:nvCxnSpPr>
        <p:spPr>
          <a:xfrm flipH="1">
            <a:off x="3179796" y="3167247"/>
            <a:ext cx="126278" cy="567944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箭头连接符 46">
            <a:extLst>
              <a:ext uri="{FF2B5EF4-FFF2-40B4-BE49-F238E27FC236}">
                <a16:creationId xmlns:a16="http://schemas.microsoft.com/office/drawing/2014/main" id="{84EA4814-1DED-D797-C179-725137F85A8F}"/>
              </a:ext>
            </a:extLst>
          </p:cNvPr>
          <p:cNvCxnSpPr>
            <a:cxnSpLocks/>
          </p:cNvCxnSpPr>
          <p:nvPr/>
        </p:nvCxnSpPr>
        <p:spPr>
          <a:xfrm flipH="1">
            <a:off x="6286936" y="3167247"/>
            <a:ext cx="127272" cy="567944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椭圆 51">
            <a:extLst>
              <a:ext uri="{FF2B5EF4-FFF2-40B4-BE49-F238E27FC236}">
                <a16:creationId xmlns:a16="http://schemas.microsoft.com/office/drawing/2014/main" id="{23B22D2D-506F-3264-4A0A-CE481A9F2DCB}"/>
              </a:ext>
            </a:extLst>
          </p:cNvPr>
          <p:cNvSpPr/>
          <p:nvPr/>
        </p:nvSpPr>
        <p:spPr>
          <a:xfrm>
            <a:off x="9463832" y="1798002"/>
            <a:ext cx="719667" cy="468000"/>
          </a:xfrm>
          <a:prstGeom prst="ellipse">
            <a:avLst/>
          </a:prstGeom>
          <a:solidFill>
            <a:srgbClr val="DE1E27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14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F9F07009-3102-F163-A269-BA180F4A9C73}"/>
              </a:ext>
            </a:extLst>
          </p:cNvPr>
          <p:cNvSpPr/>
          <p:nvPr/>
        </p:nvSpPr>
        <p:spPr>
          <a:xfrm flipH="1">
            <a:off x="884766" y="4702598"/>
            <a:ext cx="719667" cy="468000"/>
          </a:xfrm>
          <a:prstGeom prst="ellipse">
            <a:avLst/>
          </a:prstGeom>
          <a:solidFill>
            <a:srgbClr val="000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Nil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7FEE4316-FB9D-C5D6-D45E-4544F57C6F95}"/>
              </a:ext>
            </a:extLst>
          </p:cNvPr>
          <p:cNvSpPr/>
          <p:nvPr/>
        </p:nvSpPr>
        <p:spPr>
          <a:xfrm flipH="1">
            <a:off x="1635588" y="4702598"/>
            <a:ext cx="719667" cy="468000"/>
          </a:xfrm>
          <a:prstGeom prst="ellipse">
            <a:avLst/>
          </a:prstGeom>
          <a:solidFill>
            <a:srgbClr val="000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Nil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ADDC3C7D-8FC2-91BE-586F-BD9994D017A3}"/>
              </a:ext>
            </a:extLst>
          </p:cNvPr>
          <p:cNvCxnSpPr>
            <a:cxnSpLocks/>
          </p:cNvCxnSpPr>
          <p:nvPr/>
        </p:nvCxnSpPr>
        <p:spPr>
          <a:xfrm flipH="1">
            <a:off x="1275756" y="4134654"/>
            <a:ext cx="105392" cy="56681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BD8C2A6B-6888-5711-367A-D0A36865B0B9}"/>
              </a:ext>
            </a:extLst>
          </p:cNvPr>
          <p:cNvCxnSpPr>
            <a:cxnSpLocks/>
          </p:cNvCxnSpPr>
          <p:nvPr/>
        </p:nvCxnSpPr>
        <p:spPr>
          <a:xfrm>
            <a:off x="1890029" y="4134654"/>
            <a:ext cx="177361" cy="56681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椭圆 7">
            <a:extLst>
              <a:ext uri="{FF2B5EF4-FFF2-40B4-BE49-F238E27FC236}">
                <a16:creationId xmlns:a16="http://schemas.microsoft.com/office/drawing/2014/main" id="{CCAD7BE1-97C6-FE87-9F6C-85E18D40433C}"/>
              </a:ext>
            </a:extLst>
          </p:cNvPr>
          <p:cNvSpPr/>
          <p:nvPr/>
        </p:nvSpPr>
        <p:spPr>
          <a:xfrm rot="17877290">
            <a:off x="784393" y="2953430"/>
            <a:ext cx="2078811" cy="1087643"/>
          </a:xfrm>
          <a:prstGeom prst="ellipse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/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42886651-B0A2-820F-2B3F-B5A62A061119}"/>
              </a:ext>
            </a:extLst>
          </p:cNvPr>
          <p:cNvSpPr/>
          <p:nvPr/>
        </p:nvSpPr>
        <p:spPr>
          <a:xfrm flipH="1">
            <a:off x="1296436" y="3735191"/>
            <a:ext cx="719667" cy="468000"/>
          </a:xfrm>
          <a:prstGeom prst="ellipse">
            <a:avLst/>
          </a:prstGeom>
          <a:solidFill>
            <a:srgbClr val="000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Nil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91267D0B-E7E5-87FB-C220-4D3C95A86B9E}"/>
              </a:ext>
            </a:extLst>
          </p:cNvPr>
          <p:cNvSpPr/>
          <p:nvPr/>
        </p:nvSpPr>
        <p:spPr>
          <a:xfrm>
            <a:off x="1294320" y="3735191"/>
            <a:ext cx="721783" cy="468000"/>
          </a:xfrm>
          <a:prstGeom prst="ellipse">
            <a:avLst/>
          </a:prstGeom>
          <a:solidFill>
            <a:srgbClr val="DE1E27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15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椭圆 50">
            <a:extLst>
              <a:ext uri="{FF2B5EF4-FFF2-40B4-BE49-F238E27FC236}">
                <a16:creationId xmlns:a16="http://schemas.microsoft.com/office/drawing/2014/main" id="{3EC85B16-A88E-09A0-7573-19B4A53CD9F1}"/>
              </a:ext>
            </a:extLst>
          </p:cNvPr>
          <p:cNvSpPr/>
          <p:nvPr/>
        </p:nvSpPr>
        <p:spPr>
          <a:xfrm>
            <a:off x="8238284" y="1804352"/>
            <a:ext cx="721783" cy="468000"/>
          </a:xfrm>
          <a:prstGeom prst="ellipse">
            <a:avLst/>
          </a:prstGeom>
          <a:solidFill>
            <a:srgbClr val="DE1E27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15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513524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2.22222E-6 L -0.56953 0.2814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919" y="150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3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1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3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8" grpId="0" animBg="1"/>
      <p:bldP spid="7" grpId="0" animBg="1"/>
      <p:bldP spid="51" grpId="0" animBg="1"/>
      <p:bldP spid="51" grpId="1" animBg="1"/>
    </p:bld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!!!泛型类">
            <a:extLst>
              <a:ext uri="{FF2B5EF4-FFF2-40B4-BE49-F238E27FC236}">
                <a16:creationId xmlns:a16="http://schemas.microsoft.com/office/drawing/2014/main" id="{8FE8EDD8-9C7B-3B8F-3A71-820DCC701D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880" y="-729291"/>
            <a:ext cx="2089470" cy="517190"/>
          </a:xfrm>
        </p:spPr>
        <p:txBody>
          <a:bodyPr/>
          <a:lstStyle/>
          <a:p>
            <a:r>
              <a:rPr lang="zh-CN" altLang="en-US" dirty="0"/>
              <a:t>数据结构（</a:t>
            </a:r>
          </a:p>
        </p:txBody>
      </p:sp>
      <p:sp>
        <p:nvSpPr>
          <p:cNvPr id="10" name="!!!泛型类">
            <a:extLst>
              <a:ext uri="{FF2B5EF4-FFF2-40B4-BE49-F238E27FC236}">
                <a16:creationId xmlns:a16="http://schemas.microsoft.com/office/drawing/2014/main" id="{7F462DC3-EF9A-F816-FE35-1083EFDB4E8D}"/>
              </a:ext>
            </a:extLst>
          </p:cNvPr>
          <p:cNvSpPr txBox="1">
            <a:spLocks/>
          </p:cNvSpPr>
          <p:nvPr/>
        </p:nvSpPr>
        <p:spPr>
          <a:xfrm>
            <a:off x="2508090" y="-729291"/>
            <a:ext cx="565470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树</a:t>
            </a:r>
          </a:p>
        </p:txBody>
      </p:sp>
      <p:sp>
        <p:nvSpPr>
          <p:cNvPr id="11" name="!!!泛型类">
            <a:extLst>
              <a:ext uri="{FF2B5EF4-FFF2-40B4-BE49-F238E27FC236}">
                <a16:creationId xmlns:a16="http://schemas.microsoft.com/office/drawing/2014/main" id="{1B3319AD-B226-0B4B-24A8-AB6A77F2C721}"/>
              </a:ext>
            </a:extLst>
          </p:cNvPr>
          <p:cNvSpPr txBox="1">
            <a:spLocks/>
          </p:cNvSpPr>
          <p:nvPr/>
        </p:nvSpPr>
        <p:spPr>
          <a:xfrm>
            <a:off x="2790825" y="-729291"/>
            <a:ext cx="322882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）</a:t>
            </a:r>
          </a:p>
        </p:txBody>
      </p:sp>
      <p:sp>
        <p:nvSpPr>
          <p:cNvPr id="12" name="!!!泛型类">
            <a:extLst>
              <a:ext uri="{FF2B5EF4-FFF2-40B4-BE49-F238E27FC236}">
                <a16:creationId xmlns:a16="http://schemas.microsoft.com/office/drawing/2014/main" id="{108031E9-A85B-B5E6-9026-EC2D059E3EAE}"/>
              </a:ext>
            </a:extLst>
          </p:cNvPr>
          <p:cNvSpPr txBox="1">
            <a:spLocks/>
          </p:cNvSpPr>
          <p:nvPr/>
        </p:nvSpPr>
        <p:spPr>
          <a:xfrm>
            <a:off x="1995422" y="-729291"/>
            <a:ext cx="693612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红黑</a:t>
            </a:r>
          </a:p>
        </p:txBody>
      </p:sp>
      <p:sp>
        <p:nvSpPr>
          <p:cNvPr id="2" name="!!!泛型类">
            <a:extLst>
              <a:ext uri="{FF2B5EF4-FFF2-40B4-BE49-F238E27FC236}">
                <a16:creationId xmlns:a16="http://schemas.microsoft.com/office/drawing/2014/main" id="{B6E39BF2-265E-C513-2970-3C8E7966B5A7}"/>
              </a:ext>
            </a:extLst>
          </p:cNvPr>
          <p:cNvSpPr txBox="1">
            <a:spLocks/>
          </p:cNvSpPr>
          <p:nvPr/>
        </p:nvSpPr>
        <p:spPr>
          <a:xfrm>
            <a:off x="2988857" y="-729291"/>
            <a:ext cx="1250790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添加节点</a:t>
            </a: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541A0F85-8CF7-F63A-357C-F00885387F54}"/>
              </a:ext>
            </a:extLst>
          </p:cNvPr>
          <p:cNvSpPr/>
          <p:nvPr/>
        </p:nvSpPr>
        <p:spPr>
          <a:xfrm flipH="1">
            <a:off x="1694495" y="2767784"/>
            <a:ext cx="719667" cy="468000"/>
          </a:xfrm>
          <a:prstGeom prst="ellipse">
            <a:avLst/>
          </a:prstGeom>
          <a:solidFill>
            <a:srgbClr val="DE1E27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17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4A8F8C02-43C9-FB17-E451-51B5BA76BC62}"/>
              </a:ext>
            </a:extLst>
          </p:cNvPr>
          <p:cNvSpPr/>
          <p:nvPr/>
        </p:nvSpPr>
        <p:spPr>
          <a:xfrm flipH="1">
            <a:off x="3182622" y="2767784"/>
            <a:ext cx="719667" cy="468000"/>
          </a:xfrm>
          <a:prstGeom prst="ellipse">
            <a:avLst/>
          </a:prstGeom>
          <a:solidFill>
            <a:srgbClr val="DE1E27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469E824A-36B8-42DF-D154-BEBDEC7BCB63}"/>
              </a:ext>
            </a:extLst>
          </p:cNvPr>
          <p:cNvSpPr/>
          <p:nvPr/>
        </p:nvSpPr>
        <p:spPr>
          <a:xfrm flipH="1">
            <a:off x="4820688" y="2767784"/>
            <a:ext cx="719667" cy="468000"/>
          </a:xfrm>
          <a:prstGeom prst="ellipse">
            <a:avLst/>
          </a:prstGeom>
          <a:solidFill>
            <a:srgbClr val="DE1E27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22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EEFD152F-0F48-213A-3D68-F908EB304D6E}"/>
              </a:ext>
            </a:extLst>
          </p:cNvPr>
          <p:cNvSpPr/>
          <p:nvPr/>
        </p:nvSpPr>
        <p:spPr>
          <a:xfrm flipH="1">
            <a:off x="6308815" y="2767784"/>
            <a:ext cx="719667" cy="468000"/>
          </a:xfrm>
          <a:prstGeom prst="ellipse">
            <a:avLst/>
          </a:prstGeom>
          <a:solidFill>
            <a:srgbClr val="DE1E27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24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350546AF-C84F-53A0-D28F-6B0AC65F3B6E}"/>
              </a:ext>
            </a:extLst>
          </p:cNvPr>
          <p:cNvSpPr/>
          <p:nvPr/>
        </p:nvSpPr>
        <p:spPr>
          <a:xfrm flipH="1">
            <a:off x="2436059" y="1675044"/>
            <a:ext cx="719667" cy="468000"/>
          </a:xfrm>
          <a:prstGeom prst="ellipse">
            <a:avLst/>
          </a:prstGeom>
          <a:solidFill>
            <a:srgbClr val="000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18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92578AC3-3D28-1AB2-9837-3744875FC247}"/>
              </a:ext>
            </a:extLst>
          </p:cNvPr>
          <p:cNvSpPr/>
          <p:nvPr/>
        </p:nvSpPr>
        <p:spPr>
          <a:xfrm flipH="1">
            <a:off x="5564751" y="1675044"/>
            <a:ext cx="719667" cy="468000"/>
          </a:xfrm>
          <a:prstGeom prst="ellipse">
            <a:avLst/>
          </a:prstGeom>
          <a:solidFill>
            <a:srgbClr val="000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23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2E862E11-3124-57D9-A65F-D4C944358D4B}"/>
              </a:ext>
            </a:extLst>
          </p:cNvPr>
          <p:cNvSpPr/>
          <p:nvPr/>
        </p:nvSpPr>
        <p:spPr>
          <a:xfrm flipH="1">
            <a:off x="3996524" y="760407"/>
            <a:ext cx="719667" cy="468000"/>
          </a:xfrm>
          <a:prstGeom prst="ellipse">
            <a:avLst/>
          </a:prstGeom>
          <a:solidFill>
            <a:srgbClr val="000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6" name="直接箭头连接符 45">
            <a:extLst>
              <a:ext uri="{FF2B5EF4-FFF2-40B4-BE49-F238E27FC236}">
                <a16:creationId xmlns:a16="http://schemas.microsoft.com/office/drawing/2014/main" id="{32664D1B-9961-426B-11CE-006AF829BBCB}"/>
              </a:ext>
            </a:extLst>
          </p:cNvPr>
          <p:cNvCxnSpPr>
            <a:cxnSpLocks/>
          </p:cNvCxnSpPr>
          <p:nvPr/>
        </p:nvCxnSpPr>
        <p:spPr>
          <a:xfrm flipH="1">
            <a:off x="3050333" y="1145335"/>
            <a:ext cx="1054939" cy="598246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箭头连接符 47">
            <a:extLst>
              <a:ext uri="{FF2B5EF4-FFF2-40B4-BE49-F238E27FC236}">
                <a16:creationId xmlns:a16="http://schemas.microsoft.com/office/drawing/2014/main" id="{09C4FFCF-2C22-4CF0-AA4B-563768A593D3}"/>
              </a:ext>
            </a:extLst>
          </p:cNvPr>
          <p:cNvCxnSpPr>
            <a:cxnSpLocks/>
          </p:cNvCxnSpPr>
          <p:nvPr/>
        </p:nvCxnSpPr>
        <p:spPr>
          <a:xfrm>
            <a:off x="4606282" y="1143943"/>
            <a:ext cx="1063862" cy="59963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箭头连接符 56">
            <a:extLst>
              <a:ext uri="{FF2B5EF4-FFF2-40B4-BE49-F238E27FC236}">
                <a16:creationId xmlns:a16="http://schemas.microsoft.com/office/drawing/2014/main" id="{B82DE1B7-EE79-29DA-BADC-B1EA003B8628}"/>
              </a:ext>
            </a:extLst>
          </p:cNvPr>
          <p:cNvCxnSpPr>
            <a:cxnSpLocks/>
          </p:cNvCxnSpPr>
          <p:nvPr/>
        </p:nvCxnSpPr>
        <p:spPr>
          <a:xfrm flipH="1">
            <a:off x="2054329" y="2074507"/>
            <a:ext cx="487123" cy="69327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箭头连接符 57">
            <a:extLst>
              <a:ext uri="{FF2B5EF4-FFF2-40B4-BE49-F238E27FC236}">
                <a16:creationId xmlns:a16="http://schemas.microsoft.com/office/drawing/2014/main" id="{D120E46F-BF72-EB95-1A71-A99667CFFB9B}"/>
              </a:ext>
            </a:extLst>
          </p:cNvPr>
          <p:cNvCxnSpPr>
            <a:cxnSpLocks/>
          </p:cNvCxnSpPr>
          <p:nvPr/>
        </p:nvCxnSpPr>
        <p:spPr>
          <a:xfrm>
            <a:off x="3050333" y="2074507"/>
            <a:ext cx="492123" cy="69327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箭头连接符 69">
            <a:extLst>
              <a:ext uri="{FF2B5EF4-FFF2-40B4-BE49-F238E27FC236}">
                <a16:creationId xmlns:a16="http://schemas.microsoft.com/office/drawing/2014/main" id="{567AB520-95AE-32D3-3E5F-CEC28F877701}"/>
              </a:ext>
            </a:extLst>
          </p:cNvPr>
          <p:cNvCxnSpPr>
            <a:cxnSpLocks/>
          </p:cNvCxnSpPr>
          <p:nvPr/>
        </p:nvCxnSpPr>
        <p:spPr>
          <a:xfrm flipH="1">
            <a:off x="5180522" y="2074507"/>
            <a:ext cx="489622" cy="69327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箭头连接符 70">
            <a:extLst>
              <a:ext uri="{FF2B5EF4-FFF2-40B4-BE49-F238E27FC236}">
                <a16:creationId xmlns:a16="http://schemas.microsoft.com/office/drawing/2014/main" id="{53BB0631-EAE1-6D75-F88F-1BC13F36CCA2}"/>
              </a:ext>
            </a:extLst>
          </p:cNvPr>
          <p:cNvCxnSpPr>
            <a:cxnSpLocks/>
          </p:cNvCxnSpPr>
          <p:nvPr/>
        </p:nvCxnSpPr>
        <p:spPr>
          <a:xfrm>
            <a:off x="6179025" y="2074507"/>
            <a:ext cx="489624" cy="69327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椭圆 31">
            <a:extLst>
              <a:ext uri="{FF2B5EF4-FFF2-40B4-BE49-F238E27FC236}">
                <a16:creationId xmlns:a16="http://schemas.microsoft.com/office/drawing/2014/main" id="{62F73610-AE66-4D67-1A05-CF2436AD1A34}"/>
              </a:ext>
            </a:extLst>
          </p:cNvPr>
          <p:cNvSpPr/>
          <p:nvPr/>
        </p:nvSpPr>
        <p:spPr>
          <a:xfrm flipH="1">
            <a:off x="2085954" y="3735191"/>
            <a:ext cx="719667" cy="468000"/>
          </a:xfrm>
          <a:prstGeom prst="ellipse">
            <a:avLst/>
          </a:prstGeom>
          <a:solidFill>
            <a:srgbClr val="000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Nil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0D274079-1BE1-38BC-65E4-803120983129}"/>
              </a:ext>
            </a:extLst>
          </p:cNvPr>
          <p:cNvSpPr/>
          <p:nvPr/>
        </p:nvSpPr>
        <p:spPr>
          <a:xfrm flipH="1">
            <a:off x="4429699" y="3735191"/>
            <a:ext cx="719667" cy="468000"/>
          </a:xfrm>
          <a:prstGeom prst="ellipse">
            <a:avLst/>
          </a:prstGeom>
          <a:solidFill>
            <a:srgbClr val="000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Nil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椭圆 33">
            <a:extLst>
              <a:ext uri="{FF2B5EF4-FFF2-40B4-BE49-F238E27FC236}">
                <a16:creationId xmlns:a16="http://schemas.microsoft.com/office/drawing/2014/main" id="{FB8DD6E0-311E-C2F3-0F6F-AEA544DDF213}"/>
              </a:ext>
            </a:extLst>
          </p:cNvPr>
          <p:cNvSpPr/>
          <p:nvPr/>
        </p:nvSpPr>
        <p:spPr>
          <a:xfrm flipH="1">
            <a:off x="5180521" y="3735191"/>
            <a:ext cx="719667" cy="468000"/>
          </a:xfrm>
          <a:prstGeom prst="ellipse">
            <a:avLst/>
          </a:prstGeom>
          <a:solidFill>
            <a:srgbClr val="000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Nil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C81BD7CE-1A72-0923-413F-3D04CCD8B949}"/>
              </a:ext>
            </a:extLst>
          </p:cNvPr>
          <p:cNvCxnSpPr>
            <a:cxnSpLocks/>
          </p:cNvCxnSpPr>
          <p:nvPr/>
        </p:nvCxnSpPr>
        <p:spPr>
          <a:xfrm flipH="1">
            <a:off x="1654154" y="3167247"/>
            <a:ext cx="145734" cy="56681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F09D5C55-42DB-D395-5FC8-3EF6A02E3F4B}"/>
              </a:ext>
            </a:extLst>
          </p:cNvPr>
          <p:cNvCxnSpPr>
            <a:cxnSpLocks/>
          </p:cNvCxnSpPr>
          <p:nvPr/>
        </p:nvCxnSpPr>
        <p:spPr>
          <a:xfrm>
            <a:off x="2308769" y="3167247"/>
            <a:ext cx="137019" cy="56681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2213C443-5639-AD66-A358-524F94A84BA1}"/>
              </a:ext>
            </a:extLst>
          </p:cNvPr>
          <p:cNvCxnSpPr>
            <a:cxnSpLocks/>
          </p:cNvCxnSpPr>
          <p:nvPr/>
        </p:nvCxnSpPr>
        <p:spPr>
          <a:xfrm flipH="1">
            <a:off x="4820689" y="3167247"/>
            <a:ext cx="105392" cy="56681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65F17E72-9DB0-4D14-3887-B1CF788DFE27}"/>
              </a:ext>
            </a:extLst>
          </p:cNvPr>
          <p:cNvCxnSpPr>
            <a:cxnSpLocks/>
          </p:cNvCxnSpPr>
          <p:nvPr/>
        </p:nvCxnSpPr>
        <p:spPr>
          <a:xfrm>
            <a:off x="5434962" y="3167247"/>
            <a:ext cx="177361" cy="56681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椭圆 38">
            <a:extLst>
              <a:ext uri="{FF2B5EF4-FFF2-40B4-BE49-F238E27FC236}">
                <a16:creationId xmlns:a16="http://schemas.microsoft.com/office/drawing/2014/main" id="{30061B4A-3910-89C6-B295-133ECFE205E1}"/>
              </a:ext>
            </a:extLst>
          </p:cNvPr>
          <p:cNvSpPr/>
          <p:nvPr/>
        </p:nvSpPr>
        <p:spPr>
          <a:xfrm flipH="1">
            <a:off x="2819962" y="3735191"/>
            <a:ext cx="719667" cy="468000"/>
          </a:xfrm>
          <a:prstGeom prst="ellipse">
            <a:avLst/>
          </a:prstGeom>
          <a:solidFill>
            <a:srgbClr val="000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Nil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椭圆 39">
            <a:extLst>
              <a:ext uri="{FF2B5EF4-FFF2-40B4-BE49-F238E27FC236}">
                <a16:creationId xmlns:a16="http://schemas.microsoft.com/office/drawing/2014/main" id="{88274B31-6AE3-772E-607D-8A2361297733}"/>
              </a:ext>
            </a:extLst>
          </p:cNvPr>
          <p:cNvSpPr/>
          <p:nvPr/>
        </p:nvSpPr>
        <p:spPr>
          <a:xfrm flipH="1">
            <a:off x="3592140" y="3735191"/>
            <a:ext cx="719667" cy="468000"/>
          </a:xfrm>
          <a:prstGeom prst="ellipse">
            <a:avLst/>
          </a:prstGeom>
          <a:solidFill>
            <a:srgbClr val="000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Nil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1" name="直接箭头连接符 40">
            <a:extLst>
              <a:ext uri="{FF2B5EF4-FFF2-40B4-BE49-F238E27FC236}">
                <a16:creationId xmlns:a16="http://schemas.microsoft.com/office/drawing/2014/main" id="{BBBBA651-7506-7709-1332-1A3301C75888}"/>
              </a:ext>
            </a:extLst>
          </p:cNvPr>
          <p:cNvCxnSpPr>
            <a:cxnSpLocks/>
          </p:cNvCxnSpPr>
          <p:nvPr/>
        </p:nvCxnSpPr>
        <p:spPr>
          <a:xfrm>
            <a:off x="3814955" y="3167247"/>
            <a:ext cx="137019" cy="56681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椭圆 41">
            <a:extLst>
              <a:ext uri="{FF2B5EF4-FFF2-40B4-BE49-F238E27FC236}">
                <a16:creationId xmlns:a16="http://schemas.microsoft.com/office/drawing/2014/main" id="{E43B433A-1C5B-C4E1-DB1E-5C8A24652194}"/>
              </a:ext>
            </a:extLst>
          </p:cNvPr>
          <p:cNvSpPr/>
          <p:nvPr/>
        </p:nvSpPr>
        <p:spPr>
          <a:xfrm flipH="1">
            <a:off x="5927102" y="3735191"/>
            <a:ext cx="719667" cy="468000"/>
          </a:xfrm>
          <a:prstGeom prst="ellipse">
            <a:avLst/>
          </a:prstGeom>
          <a:solidFill>
            <a:srgbClr val="000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Nil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椭圆 42">
            <a:extLst>
              <a:ext uri="{FF2B5EF4-FFF2-40B4-BE49-F238E27FC236}">
                <a16:creationId xmlns:a16="http://schemas.microsoft.com/office/drawing/2014/main" id="{8D87CF7C-A7E7-0418-5355-C7DFC32C313C}"/>
              </a:ext>
            </a:extLst>
          </p:cNvPr>
          <p:cNvSpPr/>
          <p:nvPr/>
        </p:nvSpPr>
        <p:spPr>
          <a:xfrm flipH="1">
            <a:off x="6689552" y="3735191"/>
            <a:ext cx="719667" cy="468000"/>
          </a:xfrm>
          <a:prstGeom prst="ellipse">
            <a:avLst/>
          </a:prstGeom>
          <a:solidFill>
            <a:srgbClr val="000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Nil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4" name="直接箭头连接符 43">
            <a:extLst>
              <a:ext uri="{FF2B5EF4-FFF2-40B4-BE49-F238E27FC236}">
                <a16:creationId xmlns:a16="http://schemas.microsoft.com/office/drawing/2014/main" id="{C8945099-E690-7F70-32CA-854555E3C7E8}"/>
              </a:ext>
            </a:extLst>
          </p:cNvPr>
          <p:cNvCxnSpPr>
            <a:cxnSpLocks/>
          </p:cNvCxnSpPr>
          <p:nvPr/>
        </p:nvCxnSpPr>
        <p:spPr>
          <a:xfrm>
            <a:off x="6912367" y="3176691"/>
            <a:ext cx="137019" cy="56681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箭头连接符 44">
            <a:extLst>
              <a:ext uri="{FF2B5EF4-FFF2-40B4-BE49-F238E27FC236}">
                <a16:creationId xmlns:a16="http://schemas.microsoft.com/office/drawing/2014/main" id="{78E56FB8-E56C-26EC-DFE0-FDC6309C27BD}"/>
              </a:ext>
            </a:extLst>
          </p:cNvPr>
          <p:cNvCxnSpPr>
            <a:cxnSpLocks/>
          </p:cNvCxnSpPr>
          <p:nvPr/>
        </p:nvCxnSpPr>
        <p:spPr>
          <a:xfrm flipH="1">
            <a:off x="3179796" y="3167247"/>
            <a:ext cx="126278" cy="567944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箭头连接符 46">
            <a:extLst>
              <a:ext uri="{FF2B5EF4-FFF2-40B4-BE49-F238E27FC236}">
                <a16:creationId xmlns:a16="http://schemas.microsoft.com/office/drawing/2014/main" id="{84EA4814-1DED-D797-C179-725137F85A8F}"/>
              </a:ext>
            </a:extLst>
          </p:cNvPr>
          <p:cNvCxnSpPr>
            <a:cxnSpLocks/>
          </p:cNvCxnSpPr>
          <p:nvPr/>
        </p:nvCxnSpPr>
        <p:spPr>
          <a:xfrm flipH="1">
            <a:off x="6286936" y="3167247"/>
            <a:ext cx="127272" cy="567944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椭圆 51">
            <a:extLst>
              <a:ext uri="{FF2B5EF4-FFF2-40B4-BE49-F238E27FC236}">
                <a16:creationId xmlns:a16="http://schemas.microsoft.com/office/drawing/2014/main" id="{23B22D2D-506F-3264-4A0A-CE481A9F2DCB}"/>
              </a:ext>
            </a:extLst>
          </p:cNvPr>
          <p:cNvSpPr/>
          <p:nvPr/>
        </p:nvSpPr>
        <p:spPr>
          <a:xfrm>
            <a:off x="9463832" y="1798002"/>
            <a:ext cx="719667" cy="468000"/>
          </a:xfrm>
          <a:prstGeom prst="ellipse">
            <a:avLst/>
          </a:prstGeom>
          <a:solidFill>
            <a:srgbClr val="DE1E27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14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F9F07009-3102-F163-A269-BA180F4A9C73}"/>
              </a:ext>
            </a:extLst>
          </p:cNvPr>
          <p:cNvSpPr/>
          <p:nvPr/>
        </p:nvSpPr>
        <p:spPr>
          <a:xfrm flipH="1">
            <a:off x="884766" y="4702598"/>
            <a:ext cx="719667" cy="468000"/>
          </a:xfrm>
          <a:prstGeom prst="ellipse">
            <a:avLst/>
          </a:prstGeom>
          <a:solidFill>
            <a:srgbClr val="000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Nil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7FEE4316-FB9D-C5D6-D45E-4544F57C6F95}"/>
              </a:ext>
            </a:extLst>
          </p:cNvPr>
          <p:cNvSpPr/>
          <p:nvPr/>
        </p:nvSpPr>
        <p:spPr>
          <a:xfrm flipH="1">
            <a:off x="1635588" y="4702598"/>
            <a:ext cx="719667" cy="468000"/>
          </a:xfrm>
          <a:prstGeom prst="ellipse">
            <a:avLst/>
          </a:prstGeom>
          <a:solidFill>
            <a:srgbClr val="000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Nil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ADDC3C7D-8FC2-91BE-586F-BD9994D017A3}"/>
              </a:ext>
            </a:extLst>
          </p:cNvPr>
          <p:cNvCxnSpPr>
            <a:cxnSpLocks/>
          </p:cNvCxnSpPr>
          <p:nvPr/>
        </p:nvCxnSpPr>
        <p:spPr>
          <a:xfrm flipH="1">
            <a:off x="1275756" y="4134654"/>
            <a:ext cx="105392" cy="56681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BD8C2A6B-6888-5711-367A-D0A36865B0B9}"/>
              </a:ext>
            </a:extLst>
          </p:cNvPr>
          <p:cNvCxnSpPr>
            <a:cxnSpLocks/>
          </p:cNvCxnSpPr>
          <p:nvPr/>
        </p:nvCxnSpPr>
        <p:spPr>
          <a:xfrm>
            <a:off x="1890029" y="4134654"/>
            <a:ext cx="177361" cy="56681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椭圆 6">
            <a:extLst>
              <a:ext uri="{FF2B5EF4-FFF2-40B4-BE49-F238E27FC236}">
                <a16:creationId xmlns:a16="http://schemas.microsoft.com/office/drawing/2014/main" id="{91267D0B-E7E5-87FB-C220-4D3C95A86B9E}"/>
              </a:ext>
            </a:extLst>
          </p:cNvPr>
          <p:cNvSpPr/>
          <p:nvPr/>
        </p:nvSpPr>
        <p:spPr>
          <a:xfrm>
            <a:off x="1294320" y="3735191"/>
            <a:ext cx="721783" cy="468000"/>
          </a:xfrm>
          <a:prstGeom prst="ellipse">
            <a:avLst/>
          </a:prstGeom>
          <a:solidFill>
            <a:srgbClr val="DE1E27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15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14677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!!!泛型类">
            <a:extLst>
              <a:ext uri="{FF2B5EF4-FFF2-40B4-BE49-F238E27FC236}">
                <a16:creationId xmlns:a16="http://schemas.microsoft.com/office/drawing/2014/main" id="{8FE8EDD8-9C7B-3B8F-3A71-820DCC701D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880" y="-729291"/>
            <a:ext cx="2089470" cy="517190"/>
          </a:xfrm>
        </p:spPr>
        <p:txBody>
          <a:bodyPr/>
          <a:lstStyle/>
          <a:p>
            <a:r>
              <a:rPr lang="zh-CN" altLang="en-US" dirty="0"/>
              <a:t>数据结构（</a:t>
            </a:r>
          </a:p>
        </p:txBody>
      </p:sp>
      <p:sp>
        <p:nvSpPr>
          <p:cNvPr id="10" name="!!!泛型类">
            <a:extLst>
              <a:ext uri="{FF2B5EF4-FFF2-40B4-BE49-F238E27FC236}">
                <a16:creationId xmlns:a16="http://schemas.microsoft.com/office/drawing/2014/main" id="{7F462DC3-EF9A-F816-FE35-1083EFDB4E8D}"/>
              </a:ext>
            </a:extLst>
          </p:cNvPr>
          <p:cNvSpPr txBox="1">
            <a:spLocks/>
          </p:cNvSpPr>
          <p:nvPr/>
        </p:nvSpPr>
        <p:spPr>
          <a:xfrm>
            <a:off x="2508090" y="-729291"/>
            <a:ext cx="565470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树</a:t>
            </a:r>
          </a:p>
        </p:txBody>
      </p:sp>
      <p:sp>
        <p:nvSpPr>
          <p:cNvPr id="11" name="!!!泛型类">
            <a:extLst>
              <a:ext uri="{FF2B5EF4-FFF2-40B4-BE49-F238E27FC236}">
                <a16:creationId xmlns:a16="http://schemas.microsoft.com/office/drawing/2014/main" id="{1B3319AD-B226-0B4B-24A8-AB6A77F2C721}"/>
              </a:ext>
            </a:extLst>
          </p:cNvPr>
          <p:cNvSpPr txBox="1">
            <a:spLocks/>
          </p:cNvSpPr>
          <p:nvPr/>
        </p:nvSpPr>
        <p:spPr>
          <a:xfrm>
            <a:off x="2790825" y="-729291"/>
            <a:ext cx="322882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）</a:t>
            </a:r>
          </a:p>
        </p:txBody>
      </p:sp>
      <p:sp>
        <p:nvSpPr>
          <p:cNvPr id="12" name="!!!泛型类">
            <a:extLst>
              <a:ext uri="{FF2B5EF4-FFF2-40B4-BE49-F238E27FC236}">
                <a16:creationId xmlns:a16="http://schemas.microsoft.com/office/drawing/2014/main" id="{108031E9-A85B-B5E6-9026-EC2D059E3EAE}"/>
              </a:ext>
            </a:extLst>
          </p:cNvPr>
          <p:cNvSpPr txBox="1">
            <a:spLocks/>
          </p:cNvSpPr>
          <p:nvPr/>
        </p:nvSpPr>
        <p:spPr>
          <a:xfrm>
            <a:off x="1995422" y="-729291"/>
            <a:ext cx="693612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红黑</a:t>
            </a:r>
          </a:p>
        </p:txBody>
      </p:sp>
      <p:sp>
        <p:nvSpPr>
          <p:cNvPr id="2" name="!!!泛型类">
            <a:extLst>
              <a:ext uri="{FF2B5EF4-FFF2-40B4-BE49-F238E27FC236}">
                <a16:creationId xmlns:a16="http://schemas.microsoft.com/office/drawing/2014/main" id="{B6E39BF2-265E-C513-2970-3C8E7966B5A7}"/>
              </a:ext>
            </a:extLst>
          </p:cNvPr>
          <p:cNvSpPr txBox="1">
            <a:spLocks/>
          </p:cNvSpPr>
          <p:nvPr/>
        </p:nvSpPr>
        <p:spPr>
          <a:xfrm>
            <a:off x="2988857" y="-729291"/>
            <a:ext cx="1250790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添加节点</a:t>
            </a: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541A0F85-8CF7-F63A-357C-F00885387F54}"/>
              </a:ext>
            </a:extLst>
          </p:cNvPr>
          <p:cNvSpPr/>
          <p:nvPr/>
        </p:nvSpPr>
        <p:spPr>
          <a:xfrm flipH="1">
            <a:off x="1694495" y="2767784"/>
            <a:ext cx="719667" cy="468000"/>
          </a:xfrm>
          <a:prstGeom prst="ellipse">
            <a:avLst/>
          </a:prstGeom>
          <a:solidFill>
            <a:srgbClr val="000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17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4A8F8C02-43C9-FB17-E451-51B5BA76BC62}"/>
              </a:ext>
            </a:extLst>
          </p:cNvPr>
          <p:cNvSpPr/>
          <p:nvPr/>
        </p:nvSpPr>
        <p:spPr>
          <a:xfrm flipH="1">
            <a:off x="3182622" y="2767784"/>
            <a:ext cx="719667" cy="468000"/>
          </a:xfrm>
          <a:prstGeom prst="ellipse">
            <a:avLst/>
          </a:prstGeom>
          <a:solidFill>
            <a:srgbClr val="DE1E27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469E824A-36B8-42DF-D154-BEBDEC7BCB63}"/>
              </a:ext>
            </a:extLst>
          </p:cNvPr>
          <p:cNvSpPr/>
          <p:nvPr/>
        </p:nvSpPr>
        <p:spPr>
          <a:xfrm flipH="1">
            <a:off x="4820688" y="2767784"/>
            <a:ext cx="719667" cy="468000"/>
          </a:xfrm>
          <a:prstGeom prst="ellipse">
            <a:avLst/>
          </a:prstGeom>
          <a:solidFill>
            <a:srgbClr val="DE1E27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22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EEFD152F-0F48-213A-3D68-F908EB304D6E}"/>
              </a:ext>
            </a:extLst>
          </p:cNvPr>
          <p:cNvSpPr/>
          <p:nvPr/>
        </p:nvSpPr>
        <p:spPr>
          <a:xfrm flipH="1">
            <a:off x="6308815" y="2767784"/>
            <a:ext cx="719667" cy="468000"/>
          </a:xfrm>
          <a:prstGeom prst="ellipse">
            <a:avLst/>
          </a:prstGeom>
          <a:solidFill>
            <a:srgbClr val="DE1E27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24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350546AF-C84F-53A0-D28F-6B0AC65F3B6E}"/>
              </a:ext>
            </a:extLst>
          </p:cNvPr>
          <p:cNvSpPr/>
          <p:nvPr/>
        </p:nvSpPr>
        <p:spPr>
          <a:xfrm flipH="1">
            <a:off x="2436059" y="1675044"/>
            <a:ext cx="719667" cy="468000"/>
          </a:xfrm>
          <a:prstGeom prst="ellipse">
            <a:avLst/>
          </a:prstGeom>
          <a:solidFill>
            <a:srgbClr val="000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18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92578AC3-3D28-1AB2-9837-3744875FC247}"/>
              </a:ext>
            </a:extLst>
          </p:cNvPr>
          <p:cNvSpPr/>
          <p:nvPr/>
        </p:nvSpPr>
        <p:spPr>
          <a:xfrm flipH="1">
            <a:off x="5564751" y="1675044"/>
            <a:ext cx="719667" cy="468000"/>
          </a:xfrm>
          <a:prstGeom prst="ellipse">
            <a:avLst/>
          </a:prstGeom>
          <a:solidFill>
            <a:srgbClr val="000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23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2E862E11-3124-57D9-A65F-D4C944358D4B}"/>
              </a:ext>
            </a:extLst>
          </p:cNvPr>
          <p:cNvSpPr/>
          <p:nvPr/>
        </p:nvSpPr>
        <p:spPr>
          <a:xfrm flipH="1">
            <a:off x="3996524" y="760407"/>
            <a:ext cx="719667" cy="468000"/>
          </a:xfrm>
          <a:prstGeom prst="ellipse">
            <a:avLst/>
          </a:prstGeom>
          <a:solidFill>
            <a:srgbClr val="000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6" name="直接箭头连接符 45">
            <a:extLst>
              <a:ext uri="{FF2B5EF4-FFF2-40B4-BE49-F238E27FC236}">
                <a16:creationId xmlns:a16="http://schemas.microsoft.com/office/drawing/2014/main" id="{32664D1B-9961-426B-11CE-006AF829BBCB}"/>
              </a:ext>
            </a:extLst>
          </p:cNvPr>
          <p:cNvCxnSpPr>
            <a:cxnSpLocks/>
          </p:cNvCxnSpPr>
          <p:nvPr/>
        </p:nvCxnSpPr>
        <p:spPr>
          <a:xfrm flipH="1">
            <a:off x="3050333" y="1145335"/>
            <a:ext cx="1054939" cy="598246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箭头连接符 47">
            <a:extLst>
              <a:ext uri="{FF2B5EF4-FFF2-40B4-BE49-F238E27FC236}">
                <a16:creationId xmlns:a16="http://schemas.microsoft.com/office/drawing/2014/main" id="{09C4FFCF-2C22-4CF0-AA4B-563768A593D3}"/>
              </a:ext>
            </a:extLst>
          </p:cNvPr>
          <p:cNvCxnSpPr>
            <a:cxnSpLocks/>
          </p:cNvCxnSpPr>
          <p:nvPr/>
        </p:nvCxnSpPr>
        <p:spPr>
          <a:xfrm>
            <a:off x="4606282" y="1143943"/>
            <a:ext cx="1063862" cy="59963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箭头连接符 56">
            <a:extLst>
              <a:ext uri="{FF2B5EF4-FFF2-40B4-BE49-F238E27FC236}">
                <a16:creationId xmlns:a16="http://schemas.microsoft.com/office/drawing/2014/main" id="{B82DE1B7-EE79-29DA-BADC-B1EA003B8628}"/>
              </a:ext>
            </a:extLst>
          </p:cNvPr>
          <p:cNvCxnSpPr>
            <a:cxnSpLocks/>
          </p:cNvCxnSpPr>
          <p:nvPr/>
        </p:nvCxnSpPr>
        <p:spPr>
          <a:xfrm flipH="1">
            <a:off x="2054329" y="2074507"/>
            <a:ext cx="487123" cy="69327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箭头连接符 57">
            <a:extLst>
              <a:ext uri="{FF2B5EF4-FFF2-40B4-BE49-F238E27FC236}">
                <a16:creationId xmlns:a16="http://schemas.microsoft.com/office/drawing/2014/main" id="{D120E46F-BF72-EB95-1A71-A99667CFFB9B}"/>
              </a:ext>
            </a:extLst>
          </p:cNvPr>
          <p:cNvCxnSpPr>
            <a:cxnSpLocks/>
          </p:cNvCxnSpPr>
          <p:nvPr/>
        </p:nvCxnSpPr>
        <p:spPr>
          <a:xfrm>
            <a:off x="3050333" y="2074507"/>
            <a:ext cx="492123" cy="69327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箭头连接符 69">
            <a:extLst>
              <a:ext uri="{FF2B5EF4-FFF2-40B4-BE49-F238E27FC236}">
                <a16:creationId xmlns:a16="http://schemas.microsoft.com/office/drawing/2014/main" id="{567AB520-95AE-32D3-3E5F-CEC28F877701}"/>
              </a:ext>
            </a:extLst>
          </p:cNvPr>
          <p:cNvCxnSpPr>
            <a:cxnSpLocks/>
          </p:cNvCxnSpPr>
          <p:nvPr/>
        </p:nvCxnSpPr>
        <p:spPr>
          <a:xfrm flipH="1">
            <a:off x="5180522" y="2074507"/>
            <a:ext cx="489622" cy="69327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箭头连接符 70">
            <a:extLst>
              <a:ext uri="{FF2B5EF4-FFF2-40B4-BE49-F238E27FC236}">
                <a16:creationId xmlns:a16="http://schemas.microsoft.com/office/drawing/2014/main" id="{53BB0631-EAE1-6D75-F88F-1BC13F36CCA2}"/>
              </a:ext>
            </a:extLst>
          </p:cNvPr>
          <p:cNvCxnSpPr>
            <a:cxnSpLocks/>
          </p:cNvCxnSpPr>
          <p:nvPr/>
        </p:nvCxnSpPr>
        <p:spPr>
          <a:xfrm>
            <a:off x="6179025" y="2074507"/>
            <a:ext cx="489624" cy="69327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椭圆 31">
            <a:extLst>
              <a:ext uri="{FF2B5EF4-FFF2-40B4-BE49-F238E27FC236}">
                <a16:creationId xmlns:a16="http://schemas.microsoft.com/office/drawing/2014/main" id="{62F73610-AE66-4D67-1A05-CF2436AD1A34}"/>
              </a:ext>
            </a:extLst>
          </p:cNvPr>
          <p:cNvSpPr/>
          <p:nvPr/>
        </p:nvSpPr>
        <p:spPr>
          <a:xfrm flipH="1">
            <a:off x="2085954" y="3735191"/>
            <a:ext cx="719667" cy="468000"/>
          </a:xfrm>
          <a:prstGeom prst="ellipse">
            <a:avLst/>
          </a:prstGeom>
          <a:solidFill>
            <a:srgbClr val="000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Nil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0D274079-1BE1-38BC-65E4-803120983129}"/>
              </a:ext>
            </a:extLst>
          </p:cNvPr>
          <p:cNvSpPr/>
          <p:nvPr/>
        </p:nvSpPr>
        <p:spPr>
          <a:xfrm flipH="1">
            <a:off x="4429699" y="3735191"/>
            <a:ext cx="719667" cy="468000"/>
          </a:xfrm>
          <a:prstGeom prst="ellipse">
            <a:avLst/>
          </a:prstGeom>
          <a:solidFill>
            <a:srgbClr val="000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Nil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椭圆 33">
            <a:extLst>
              <a:ext uri="{FF2B5EF4-FFF2-40B4-BE49-F238E27FC236}">
                <a16:creationId xmlns:a16="http://schemas.microsoft.com/office/drawing/2014/main" id="{FB8DD6E0-311E-C2F3-0F6F-AEA544DDF213}"/>
              </a:ext>
            </a:extLst>
          </p:cNvPr>
          <p:cNvSpPr/>
          <p:nvPr/>
        </p:nvSpPr>
        <p:spPr>
          <a:xfrm flipH="1">
            <a:off x="5180521" y="3735191"/>
            <a:ext cx="719667" cy="468000"/>
          </a:xfrm>
          <a:prstGeom prst="ellipse">
            <a:avLst/>
          </a:prstGeom>
          <a:solidFill>
            <a:srgbClr val="000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Nil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C81BD7CE-1A72-0923-413F-3D04CCD8B949}"/>
              </a:ext>
            </a:extLst>
          </p:cNvPr>
          <p:cNvCxnSpPr>
            <a:cxnSpLocks/>
          </p:cNvCxnSpPr>
          <p:nvPr/>
        </p:nvCxnSpPr>
        <p:spPr>
          <a:xfrm flipH="1">
            <a:off x="1654154" y="3167247"/>
            <a:ext cx="145734" cy="56681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F09D5C55-42DB-D395-5FC8-3EF6A02E3F4B}"/>
              </a:ext>
            </a:extLst>
          </p:cNvPr>
          <p:cNvCxnSpPr>
            <a:cxnSpLocks/>
          </p:cNvCxnSpPr>
          <p:nvPr/>
        </p:nvCxnSpPr>
        <p:spPr>
          <a:xfrm>
            <a:off x="2308769" y="3167247"/>
            <a:ext cx="137019" cy="56681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2213C443-5639-AD66-A358-524F94A84BA1}"/>
              </a:ext>
            </a:extLst>
          </p:cNvPr>
          <p:cNvCxnSpPr>
            <a:cxnSpLocks/>
          </p:cNvCxnSpPr>
          <p:nvPr/>
        </p:nvCxnSpPr>
        <p:spPr>
          <a:xfrm flipH="1">
            <a:off x="4820689" y="3167247"/>
            <a:ext cx="105392" cy="56681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65F17E72-9DB0-4D14-3887-B1CF788DFE27}"/>
              </a:ext>
            </a:extLst>
          </p:cNvPr>
          <p:cNvCxnSpPr>
            <a:cxnSpLocks/>
          </p:cNvCxnSpPr>
          <p:nvPr/>
        </p:nvCxnSpPr>
        <p:spPr>
          <a:xfrm>
            <a:off x="5434962" y="3167247"/>
            <a:ext cx="177361" cy="56681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椭圆 38">
            <a:extLst>
              <a:ext uri="{FF2B5EF4-FFF2-40B4-BE49-F238E27FC236}">
                <a16:creationId xmlns:a16="http://schemas.microsoft.com/office/drawing/2014/main" id="{30061B4A-3910-89C6-B295-133ECFE205E1}"/>
              </a:ext>
            </a:extLst>
          </p:cNvPr>
          <p:cNvSpPr/>
          <p:nvPr/>
        </p:nvSpPr>
        <p:spPr>
          <a:xfrm flipH="1">
            <a:off x="2819962" y="3735191"/>
            <a:ext cx="719667" cy="468000"/>
          </a:xfrm>
          <a:prstGeom prst="ellipse">
            <a:avLst/>
          </a:prstGeom>
          <a:solidFill>
            <a:srgbClr val="000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Nil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椭圆 39">
            <a:extLst>
              <a:ext uri="{FF2B5EF4-FFF2-40B4-BE49-F238E27FC236}">
                <a16:creationId xmlns:a16="http://schemas.microsoft.com/office/drawing/2014/main" id="{88274B31-6AE3-772E-607D-8A2361297733}"/>
              </a:ext>
            </a:extLst>
          </p:cNvPr>
          <p:cNvSpPr/>
          <p:nvPr/>
        </p:nvSpPr>
        <p:spPr>
          <a:xfrm flipH="1">
            <a:off x="3592140" y="3735191"/>
            <a:ext cx="719667" cy="468000"/>
          </a:xfrm>
          <a:prstGeom prst="ellipse">
            <a:avLst/>
          </a:prstGeom>
          <a:solidFill>
            <a:srgbClr val="000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Nil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1" name="直接箭头连接符 40">
            <a:extLst>
              <a:ext uri="{FF2B5EF4-FFF2-40B4-BE49-F238E27FC236}">
                <a16:creationId xmlns:a16="http://schemas.microsoft.com/office/drawing/2014/main" id="{BBBBA651-7506-7709-1332-1A3301C75888}"/>
              </a:ext>
            </a:extLst>
          </p:cNvPr>
          <p:cNvCxnSpPr>
            <a:cxnSpLocks/>
          </p:cNvCxnSpPr>
          <p:nvPr/>
        </p:nvCxnSpPr>
        <p:spPr>
          <a:xfrm>
            <a:off x="3814955" y="3167247"/>
            <a:ext cx="137019" cy="56681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椭圆 41">
            <a:extLst>
              <a:ext uri="{FF2B5EF4-FFF2-40B4-BE49-F238E27FC236}">
                <a16:creationId xmlns:a16="http://schemas.microsoft.com/office/drawing/2014/main" id="{E43B433A-1C5B-C4E1-DB1E-5C8A24652194}"/>
              </a:ext>
            </a:extLst>
          </p:cNvPr>
          <p:cNvSpPr/>
          <p:nvPr/>
        </p:nvSpPr>
        <p:spPr>
          <a:xfrm flipH="1">
            <a:off x="5927102" y="3735191"/>
            <a:ext cx="719667" cy="468000"/>
          </a:xfrm>
          <a:prstGeom prst="ellipse">
            <a:avLst/>
          </a:prstGeom>
          <a:solidFill>
            <a:srgbClr val="000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Nil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椭圆 42">
            <a:extLst>
              <a:ext uri="{FF2B5EF4-FFF2-40B4-BE49-F238E27FC236}">
                <a16:creationId xmlns:a16="http://schemas.microsoft.com/office/drawing/2014/main" id="{8D87CF7C-A7E7-0418-5355-C7DFC32C313C}"/>
              </a:ext>
            </a:extLst>
          </p:cNvPr>
          <p:cNvSpPr/>
          <p:nvPr/>
        </p:nvSpPr>
        <p:spPr>
          <a:xfrm flipH="1">
            <a:off x="6689552" y="3735191"/>
            <a:ext cx="719667" cy="468000"/>
          </a:xfrm>
          <a:prstGeom prst="ellipse">
            <a:avLst/>
          </a:prstGeom>
          <a:solidFill>
            <a:srgbClr val="000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Nil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4" name="直接箭头连接符 43">
            <a:extLst>
              <a:ext uri="{FF2B5EF4-FFF2-40B4-BE49-F238E27FC236}">
                <a16:creationId xmlns:a16="http://schemas.microsoft.com/office/drawing/2014/main" id="{C8945099-E690-7F70-32CA-854555E3C7E8}"/>
              </a:ext>
            </a:extLst>
          </p:cNvPr>
          <p:cNvCxnSpPr>
            <a:cxnSpLocks/>
          </p:cNvCxnSpPr>
          <p:nvPr/>
        </p:nvCxnSpPr>
        <p:spPr>
          <a:xfrm>
            <a:off x="6912367" y="3176691"/>
            <a:ext cx="137019" cy="56681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箭头连接符 44">
            <a:extLst>
              <a:ext uri="{FF2B5EF4-FFF2-40B4-BE49-F238E27FC236}">
                <a16:creationId xmlns:a16="http://schemas.microsoft.com/office/drawing/2014/main" id="{78E56FB8-E56C-26EC-DFE0-FDC6309C27BD}"/>
              </a:ext>
            </a:extLst>
          </p:cNvPr>
          <p:cNvCxnSpPr>
            <a:cxnSpLocks/>
          </p:cNvCxnSpPr>
          <p:nvPr/>
        </p:nvCxnSpPr>
        <p:spPr>
          <a:xfrm flipH="1">
            <a:off x="3179796" y="3167247"/>
            <a:ext cx="126278" cy="567944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箭头连接符 46">
            <a:extLst>
              <a:ext uri="{FF2B5EF4-FFF2-40B4-BE49-F238E27FC236}">
                <a16:creationId xmlns:a16="http://schemas.microsoft.com/office/drawing/2014/main" id="{84EA4814-1DED-D797-C179-725137F85A8F}"/>
              </a:ext>
            </a:extLst>
          </p:cNvPr>
          <p:cNvCxnSpPr>
            <a:cxnSpLocks/>
          </p:cNvCxnSpPr>
          <p:nvPr/>
        </p:nvCxnSpPr>
        <p:spPr>
          <a:xfrm flipH="1">
            <a:off x="6286936" y="3167247"/>
            <a:ext cx="127272" cy="567944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椭圆 51">
            <a:extLst>
              <a:ext uri="{FF2B5EF4-FFF2-40B4-BE49-F238E27FC236}">
                <a16:creationId xmlns:a16="http://schemas.microsoft.com/office/drawing/2014/main" id="{23B22D2D-506F-3264-4A0A-CE481A9F2DCB}"/>
              </a:ext>
            </a:extLst>
          </p:cNvPr>
          <p:cNvSpPr/>
          <p:nvPr/>
        </p:nvSpPr>
        <p:spPr>
          <a:xfrm>
            <a:off x="9463832" y="1798002"/>
            <a:ext cx="719667" cy="468000"/>
          </a:xfrm>
          <a:prstGeom prst="ellipse">
            <a:avLst/>
          </a:prstGeom>
          <a:solidFill>
            <a:srgbClr val="DE1E27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14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F9F07009-3102-F163-A269-BA180F4A9C73}"/>
              </a:ext>
            </a:extLst>
          </p:cNvPr>
          <p:cNvSpPr/>
          <p:nvPr/>
        </p:nvSpPr>
        <p:spPr>
          <a:xfrm flipH="1">
            <a:off x="884766" y="4702598"/>
            <a:ext cx="719667" cy="468000"/>
          </a:xfrm>
          <a:prstGeom prst="ellipse">
            <a:avLst/>
          </a:prstGeom>
          <a:solidFill>
            <a:srgbClr val="000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Nil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7FEE4316-FB9D-C5D6-D45E-4544F57C6F95}"/>
              </a:ext>
            </a:extLst>
          </p:cNvPr>
          <p:cNvSpPr/>
          <p:nvPr/>
        </p:nvSpPr>
        <p:spPr>
          <a:xfrm flipH="1">
            <a:off x="1635588" y="4702598"/>
            <a:ext cx="719667" cy="468000"/>
          </a:xfrm>
          <a:prstGeom prst="ellipse">
            <a:avLst/>
          </a:prstGeom>
          <a:solidFill>
            <a:srgbClr val="000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Nil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ADDC3C7D-8FC2-91BE-586F-BD9994D017A3}"/>
              </a:ext>
            </a:extLst>
          </p:cNvPr>
          <p:cNvCxnSpPr>
            <a:cxnSpLocks/>
          </p:cNvCxnSpPr>
          <p:nvPr/>
        </p:nvCxnSpPr>
        <p:spPr>
          <a:xfrm flipH="1">
            <a:off x="1275756" y="4134654"/>
            <a:ext cx="105392" cy="56681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BD8C2A6B-6888-5711-367A-D0A36865B0B9}"/>
              </a:ext>
            </a:extLst>
          </p:cNvPr>
          <p:cNvCxnSpPr>
            <a:cxnSpLocks/>
          </p:cNvCxnSpPr>
          <p:nvPr/>
        </p:nvCxnSpPr>
        <p:spPr>
          <a:xfrm>
            <a:off x="1890029" y="4134654"/>
            <a:ext cx="177361" cy="56681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椭圆 6">
            <a:extLst>
              <a:ext uri="{FF2B5EF4-FFF2-40B4-BE49-F238E27FC236}">
                <a16:creationId xmlns:a16="http://schemas.microsoft.com/office/drawing/2014/main" id="{91267D0B-E7E5-87FB-C220-4D3C95A86B9E}"/>
              </a:ext>
            </a:extLst>
          </p:cNvPr>
          <p:cNvSpPr/>
          <p:nvPr/>
        </p:nvSpPr>
        <p:spPr>
          <a:xfrm>
            <a:off x="1294320" y="3735191"/>
            <a:ext cx="721783" cy="468000"/>
          </a:xfrm>
          <a:prstGeom prst="ellipse">
            <a:avLst/>
          </a:prstGeom>
          <a:solidFill>
            <a:srgbClr val="DE1E27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15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62171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!!!泛型类">
            <a:extLst>
              <a:ext uri="{FF2B5EF4-FFF2-40B4-BE49-F238E27FC236}">
                <a16:creationId xmlns:a16="http://schemas.microsoft.com/office/drawing/2014/main" id="{8FE8EDD8-9C7B-3B8F-3A71-820DCC701D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880" y="-729291"/>
            <a:ext cx="2089470" cy="517190"/>
          </a:xfrm>
        </p:spPr>
        <p:txBody>
          <a:bodyPr/>
          <a:lstStyle/>
          <a:p>
            <a:r>
              <a:rPr lang="zh-CN" altLang="en-US" dirty="0"/>
              <a:t>数据结构（</a:t>
            </a:r>
          </a:p>
        </p:txBody>
      </p:sp>
      <p:sp>
        <p:nvSpPr>
          <p:cNvPr id="10" name="!!!泛型类">
            <a:extLst>
              <a:ext uri="{FF2B5EF4-FFF2-40B4-BE49-F238E27FC236}">
                <a16:creationId xmlns:a16="http://schemas.microsoft.com/office/drawing/2014/main" id="{7F462DC3-EF9A-F816-FE35-1083EFDB4E8D}"/>
              </a:ext>
            </a:extLst>
          </p:cNvPr>
          <p:cNvSpPr txBox="1">
            <a:spLocks/>
          </p:cNvSpPr>
          <p:nvPr/>
        </p:nvSpPr>
        <p:spPr>
          <a:xfrm>
            <a:off x="2508090" y="-729291"/>
            <a:ext cx="565470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树</a:t>
            </a:r>
          </a:p>
        </p:txBody>
      </p:sp>
      <p:sp>
        <p:nvSpPr>
          <p:cNvPr id="11" name="!!!泛型类">
            <a:extLst>
              <a:ext uri="{FF2B5EF4-FFF2-40B4-BE49-F238E27FC236}">
                <a16:creationId xmlns:a16="http://schemas.microsoft.com/office/drawing/2014/main" id="{1B3319AD-B226-0B4B-24A8-AB6A77F2C721}"/>
              </a:ext>
            </a:extLst>
          </p:cNvPr>
          <p:cNvSpPr txBox="1">
            <a:spLocks/>
          </p:cNvSpPr>
          <p:nvPr/>
        </p:nvSpPr>
        <p:spPr>
          <a:xfrm>
            <a:off x="2790825" y="-729291"/>
            <a:ext cx="322882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）</a:t>
            </a:r>
          </a:p>
        </p:txBody>
      </p:sp>
      <p:sp>
        <p:nvSpPr>
          <p:cNvPr id="12" name="!!!泛型类">
            <a:extLst>
              <a:ext uri="{FF2B5EF4-FFF2-40B4-BE49-F238E27FC236}">
                <a16:creationId xmlns:a16="http://schemas.microsoft.com/office/drawing/2014/main" id="{108031E9-A85B-B5E6-9026-EC2D059E3EAE}"/>
              </a:ext>
            </a:extLst>
          </p:cNvPr>
          <p:cNvSpPr txBox="1">
            <a:spLocks/>
          </p:cNvSpPr>
          <p:nvPr/>
        </p:nvSpPr>
        <p:spPr>
          <a:xfrm>
            <a:off x="1995422" y="-729291"/>
            <a:ext cx="693612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红黑</a:t>
            </a:r>
          </a:p>
        </p:txBody>
      </p:sp>
      <p:sp>
        <p:nvSpPr>
          <p:cNvPr id="2" name="!!!泛型类">
            <a:extLst>
              <a:ext uri="{FF2B5EF4-FFF2-40B4-BE49-F238E27FC236}">
                <a16:creationId xmlns:a16="http://schemas.microsoft.com/office/drawing/2014/main" id="{B6E39BF2-265E-C513-2970-3C8E7966B5A7}"/>
              </a:ext>
            </a:extLst>
          </p:cNvPr>
          <p:cNvSpPr txBox="1">
            <a:spLocks/>
          </p:cNvSpPr>
          <p:nvPr/>
        </p:nvSpPr>
        <p:spPr>
          <a:xfrm>
            <a:off x="2988857" y="-729291"/>
            <a:ext cx="1250790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添加节点</a:t>
            </a: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541A0F85-8CF7-F63A-357C-F00885387F54}"/>
              </a:ext>
            </a:extLst>
          </p:cNvPr>
          <p:cNvSpPr/>
          <p:nvPr/>
        </p:nvSpPr>
        <p:spPr>
          <a:xfrm flipH="1">
            <a:off x="1694495" y="2767784"/>
            <a:ext cx="719667" cy="468000"/>
          </a:xfrm>
          <a:prstGeom prst="ellipse">
            <a:avLst/>
          </a:prstGeom>
          <a:solidFill>
            <a:srgbClr val="000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17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4A8F8C02-43C9-FB17-E451-51B5BA76BC62}"/>
              </a:ext>
            </a:extLst>
          </p:cNvPr>
          <p:cNvSpPr/>
          <p:nvPr/>
        </p:nvSpPr>
        <p:spPr>
          <a:xfrm flipH="1">
            <a:off x="3182622" y="2767784"/>
            <a:ext cx="719667" cy="468000"/>
          </a:xfrm>
          <a:prstGeom prst="ellipse">
            <a:avLst/>
          </a:prstGeom>
          <a:solidFill>
            <a:srgbClr val="000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469E824A-36B8-42DF-D154-BEBDEC7BCB63}"/>
              </a:ext>
            </a:extLst>
          </p:cNvPr>
          <p:cNvSpPr/>
          <p:nvPr/>
        </p:nvSpPr>
        <p:spPr>
          <a:xfrm flipH="1">
            <a:off x="4820688" y="2767784"/>
            <a:ext cx="719667" cy="468000"/>
          </a:xfrm>
          <a:prstGeom prst="ellipse">
            <a:avLst/>
          </a:prstGeom>
          <a:solidFill>
            <a:srgbClr val="DE1E27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22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EEFD152F-0F48-213A-3D68-F908EB304D6E}"/>
              </a:ext>
            </a:extLst>
          </p:cNvPr>
          <p:cNvSpPr/>
          <p:nvPr/>
        </p:nvSpPr>
        <p:spPr>
          <a:xfrm flipH="1">
            <a:off x="6308815" y="2767784"/>
            <a:ext cx="719667" cy="468000"/>
          </a:xfrm>
          <a:prstGeom prst="ellipse">
            <a:avLst/>
          </a:prstGeom>
          <a:solidFill>
            <a:srgbClr val="DE1E27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24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350546AF-C84F-53A0-D28F-6B0AC65F3B6E}"/>
              </a:ext>
            </a:extLst>
          </p:cNvPr>
          <p:cNvSpPr/>
          <p:nvPr/>
        </p:nvSpPr>
        <p:spPr>
          <a:xfrm flipH="1">
            <a:off x="2436059" y="1675044"/>
            <a:ext cx="719667" cy="468000"/>
          </a:xfrm>
          <a:prstGeom prst="ellipse">
            <a:avLst/>
          </a:prstGeom>
          <a:solidFill>
            <a:srgbClr val="000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18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92578AC3-3D28-1AB2-9837-3744875FC247}"/>
              </a:ext>
            </a:extLst>
          </p:cNvPr>
          <p:cNvSpPr/>
          <p:nvPr/>
        </p:nvSpPr>
        <p:spPr>
          <a:xfrm flipH="1">
            <a:off x="5564751" y="1675044"/>
            <a:ext cx="719667" cy="468000"/>
          </a:xfrm>
          <a:prstGeom prst="ellipse">
            <a:avLst/>
          </a:prstGeom>
          <a:solidFill>
            <a:srgbClr val="000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23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2E862E11-3124-57D9-A65F-D4C944358D4B}"/>
              </a:ext>
            </a:extLst>
          </p:cNvPr>
          <p:cNvSpPr/>
          <p:nvPr/>
        </p:nvSpPr>
        <p:spPr>
          <a:xfrm flipH="1">
            <a:off x="3996524" y="760407"/>
            <a:ext cx="719667" cy="468000"/>
          </a:xfrm>
          <a:prstGeom prst="ellipse">
            <a:avLst/>
          </a:prstGeom>
          <a:solidFill>
            <a:srgbClr val="000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6" name="直接箭头连接符 45">
            <a:extLst>
              <a:ext uri="{FF2B5EF4-FFF2-40B4-BE49-F238E27FC236}">
                <a16:creationId xmlns:a16="http://schemas.microsoft.com/office/drawing/2014/main" id="{32664D1B-9961-426B-11CE-006AF829BBCB}"/>
              </a:ext>
            </a:extLst>
          </p:cNvPr>
          <p:cNvCxnSpPr>
            <a:cxnSpLocks/>
          </p:cNvCxnSpPr>
          <p:nvPr/>
        </p:nvCxnSpPr>
        <p:spPr>
          <a:xfrm flipH="1">
            <a:off x="3050333" y="1145335"/>
            <a:ext cx="1054939" cy="598246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箭头连接符 47">
            <a:extLst>
              <a:ext uri="{FF2B5EF4-FFF2-40B4-BE49-F238E27FC236}">
                <a16:creationId xmlns:a16="http://schemas.microsoft.com/office/drawing/2014/main" id="{09C4FFCF-2C22-4CF0-AA4B-563768A593D3}"/>
              </a:ext>
            </a:extLst>
          </p:cNvPr>
          <p:cNvCxnSpPr>
            <a:cxnSpLocks/>
          </p:cNvCxnSpPr>
          <p:nvPr/>
        </p:nvCxnSpPr>
        <p:spPr>
          <a:xfrm>
            <a:off x="4606282" y="1143943"/>
            <a:ext cx="1063862" cy="59963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箭头连接符 56">
            <a:extLst>
              <a:ext uri="{FF2B5EF4-FFF2-40B4-BE49-F238E27FC236}">
                <a16:creationId xmlns:a16="http://schemas.microsoft.com/office/drawing/2014/main" id="{B82DE1B7-EE79-29DA-BADC-B1EA003B8628}"/>
              </a:ext>
            </a:extLst>
          </p:cNvPr>
          <p:cNvCxnSpPr>
            <a:cxnSpLocks/>
          </p:cNvCxnSpPr>
          <p:nvPr/>
        </p:nvCxnSpPr>
        <p:spPr>
          <a:xfrm flipH="1">
            <a:off x="2054329" y="2074507"/>
            <a:ext cx="487123" cy="69327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箭头连接符 57">
            <a:extLst>
              <a:ext uri="{FF2B5EF4-FFF2-40B4-BE49-F238E27FC236}">
                <a16:creationId xmlns:a16="http://schemas.microsoft.com/office/drawing/2014/main" id="{D120E46F-BF72-EB95-1A71-A99667CFFB9B}"/>
              </a:ext>
            </a:extLst>
          </p:cNvPr>
          <p:cNvCxnSpPr>
            <a:cxnSpLocks/>
          </p:cNvCxnSpPr>
          <p:nvPr/>
        </p:nvCxnSpPr>
        <p:spPr>
          <a:xfrm>
            <a:off x="3050333" y="2074507"/>
            <a:ext cx="492123" cy="69327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箭头连接符 69">
            <a:extLst>
              <a:ext uri="{FF2B5EF4-FFF2-40B4-BE49-F238E27FC236}">
                <a16:creationId xmlns:a16="http://schemas.microsoft.com/office/drawing/2014/main" id="{567AB520-95AE-32D3-3E5F-CEC28F877701}"/>
              </a:ext>
            </a:extLst>
          </p:cNvPr>
          <p:cNvCxnSpPr>
            <a:cxnSpLocks/>
          </p:cNvCxnSpPr>
          <p:nvPr/>
        </p:nvCxnSpPr>
        <p:spPr>
          <a:xfrm flipH="1">
            <a:off x="5180522" y="2074507"/>
            <a:ext cx="489622" cy="69327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箭头连接符 70">
            <a:extLst>
              <a:ext uri="{FF2B5EF4-FFF2-40B4-BE49-F238E27FC236}">
                <a16:creationId xmlns:a16="http://schemas.microsoft.com/office/drawing/2014/main" id="{53BB0631-EAE1-6D75-F88F-1BC13F36CCA2}"/>
              </a:ext>
            </a:extLst>
          </p:cNvPr>
          <p:cNvCxnSpPr>
            <a:cxnSpLocks/>
          </p:cNvCxnSpPr>
          <p:nvPr/>
        </p:nvCxnSpPr>
        <p:spPr>
          <a:xfrm>
            <a:off x="6179025" y="2074507"/>
            <a:ext cx="489624" cy="69327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椭圆 31">
            <a:extLst>
              <a:ext uri="{FF2B5EF4-FFF2-40B4-BE49-F238E27FC236}">
                <a16:creationId xmlns:a16="http://schemas.microsoft.com/office/drawing/2014/main" id="{62F73610-AE66-4D67-1A05-CF2436AD1A34}"/>
              </a:ext>
            </a:extLst>
          </p:cNvPr>
          <p:cNvSpPr/>
          <p:nvPr/>
        </p:nvSpPr>
        <p:spPr>
          <a:xfrm flipH="1">
            <a:off x="2085954" y="3735191"/>
            <a:ext cx="719667" cy="468000"/>
          </a:xfrm>
          <a:prstGeom prst="ellipse">
            <a:avLst/>
          </a:prstGeom>
          <a:solidFill>
            <a:srgbClr val="000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Nil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0D274079-1BE1-38BC-65E4-803120983129}"/>
              </a:ext>
            </a:extLst>
          </p:cNvPr>
          <p:cNvSpPr/>
          <p:nvPr/>
        </p:nvSpPr>
        <p:spPr>
          <a:xfrm flipH="1">
            <a:off x="4429699" y="3735191"/>
            <a:ext cx="719667" cy="468000"/>
          </a:xfrm>
          <a:prstGeom prst="ellipse">
            <a:avLst/>
          </a:prstGeom>
          <a:solidFill>
            <a:srgbClr val="000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Nil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椭圆 33">
            <a:extLst>
              <a:ext uri="{FF2B5EF4-FFF2-40B4-BE49-F238E27FC236}">
                <a16:creationId xmlns:a16="http://schemas.microsoft.com/office/drawing/2014/main" id="{FB8DD6E0-311E-C2F3-0F6F-AEA544DDF213}"/>
              </a:ext>
            </a:extLst>
          </p:cNvPr>
          <p:cNvSpPr/>
          <p:nvPr/>
        </p:nvSpPr>
        <p:spPr>
          <a:xfrm flipH="1">
            <a:off x="5180521" y="3735191"/>
            <a:ext cx="719667" cy="468000"/>
          </a:xfrm>
          <a:prstGeom prst="ellipse">
            <a:avLst/>
          </a:prstGeom>
          <a:solidFill>
            <a:srgbClr val="000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Nil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C81BD7CE-1A72-0923-413F-3D04CCD8B949}"/>
              </a:ext>
            </a:extLst>
          </p:cNvPr>
          <p:cNvCxnSpPr>
            <a:cxnSpLocks/>
          </p:cNvCxnSpPr>
          <p:nvPr/>
        </p:nvCxnSpPr>
        <p:spPr>
          <a:xfrm flipH="1">
            <a:off x="1654154" y="3167247"/>
            <a:ext cx="145734" cy="56681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F09D5C55-42DB-D395-5FC8-3EF6A02E3F4B}"/>
              </a:ext>
            </a:extLst>
          </p:cNvPr>
          <p:cNvCxnSpPr>
            <a:cxnSpLocks/>
          </p:cNvCxnSpPr>
          <p:nvPr/>
        </p:nvCxnSpPr>
        <p:spPr>
          <a:xfrm>
            <a:off x="2308769" y="3167247"/>
            <a:ext cx="137019" cy="56681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2213C443-5639-AD66-A358-524F94A84BA1}"/>
              </a:ext>
            </a:extLst>
          </p:cNvPr>
          <p:cNvCxnSpPr>
            <a:cxnSpLocks/>
          </p:cNvCxnSpPr>
          <p:nvPr/>
        </p:nvCxnSpPr>
        <p:spPr>
          <a:xfrm flipH="1">
            <a:off x="4820689" y="3167247"/>
            <a:ext cx="105392" cy="56681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65F17E72-9DB0-4D14-3887-B1CF788DFE27}"/>
              </a:ext>
            </a:extLst>
          </p:cNvPr>
          <p:cNvCxnSpPr>
            <a:cxnSpLocks/>
          </p:cNvCxnSpPr>
          <p:nvPr/>
        </p:nvCxnSpPr>
        <p:spPr>
          <a:xfrm>
            <a:off x="5434962" y="3167247"/>
            <a:ext cx="177361" cy="56681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椭圆 38">
            <a:extLst>
              <a:ext uri="{FF2B5EF4-FFF2-40B4-BE49-F238E27FC236}">
                <a16:creationId xmlns:a16="http://schemas.microsoft.com/office/drawing/2014/main" id="{30061B4A-3910-89C6-B295-133ECFE205E1}"/>
              </a:ext>
            </a:extLst>
          </p:cNvPr>
          <p:cNvSpPr/>
          <p:nvPr/>
        </p:nvSpPr>
        <p:spPr>
          <a:xfrm flipH="1">
            <a:off x="2819962" y="3735191"/>
            <a:ext cx="719667" cy="468000"/>
          </a:xfrm>
          <a:prstGeom prst="ellipse">
            <a:avLst/>
          </a:prstGeom>
          <a:solidFill>
            <a:srgbClr val="000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Nil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椭圆 39">
            <a:extLst>
              <a:ext uri="{FF2B5EF4-FFF2-40B4-BE49-F238E27FC236}">
                <a16:creationId xmlns:a16="http://schemas.microsoft.com/office/drawing/2014/main" id="{88274B31-6AE3-772E-607D-8A2361297733}"/>
              </a:ext>
            </a:extLst>
          </p:cNvPr>
          <p:cNvSpPr/>
          <p:nvPr/>
        </p:nvSpPr>
        <p:spPr>
          <a:xfrm flipH="1">
            <a:off x="3592140" y="3735191"/>
            <a:ext cx="719667" cy="468000"/>
          </a:xfrm>
          <a:prstGeom prst="ellipse">
            <a:avLst/>
          </a:prstGeom>
          <a:solidFill>
            <a:srgbClr val="000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Nil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1" name="直接箭头连接符 40">
            <a:extLst>
              <a:ext uri="{FF2B5EF4-FFF2-40B4-BE49-F238E27FC236}">
                <a16:creationId xmlns:a16="http://schemas.microsoft.com/office/drawing/2014/main" id="{BBBBA651-7506-7709-1332-1A3301C75888}"/>
              </a:ext>
            </a:extLst>
          </p:cNvPr>
          <p:cNvCxnSpPr>
            <a:cxnSpLocks/>
          </p:cNvCxnSpPr>
          <p:nvPr/>
        </p:nvCxnSpPr>
        <p:spPr>
          <a:xfrm>
            <a:off x="3814955" y="3167247"/>
            <a:ext cx="137019" cy="56681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椭圆 41">
            <a:extLst>
              <a:ext uri="{FF2B5EF4-FFF2-40B4-BE49-F238E27FC236}">
                <a16:creationId xmlns:a16="http://schemas.microsoft.com/office/drawing/2014/main" id="{E43B433A-1C5B-C4E1-DB1E-5C8A24652194}"/>
              </a:ext>
            </a:extLst>
          </p:cNvPr>
          <p:cNvSpPr/>
          <p:nvPr/>
        </p:nvSpPr>
        <p:spPr>
          <a:xfrm flipH="1">
            <a:off x="5927102" y="3735191"/>
            <a:ext cx="719667" cy="468000"/>
          </a:xfrm>
          <a:prstGeom prst="ellipse">
            <a:avLst/>
          </a:prstGeom>
          <a:solidFill>
            <a:srgbClr val="000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Nil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椭圆 42">
            <a:extLst>
              <a:ext uri="{FF2B5EF4-FFF2-40B4-BE49-F238E27FC236}">
                <a16:creationId xmlns:a16="http://schemas.microsoft.com/office/drawing/2014/main" id="{8D87CF7C-A7E7-0418-5355-C7DFC32C313C}"/>
              </a:ext>
            </a:extLst>
          </p:cNvPr>
          <p:cNvSpPr/>
          <p:nvPr/>
        </p:nvSpPr>
        <p:spPr>
          <a:xfrm flipH="1">
            <a:off x="6689552" y="3735191"/>
            <a:ext cx="719667" cy="468000"/>
          </a:xfrm>
          <a:prstGeom prst="ellipse">
            <a:avLst/>
          </a:prstGeom>
          <a:solidFill>
            <a:srgbClr val="000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Nil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4" name="直接箭头连接符 43">
            <a:extLst>
              <a:ext uri="{FF2B5EF4-FFF2-40B4-BE49-F238E27FC236}">
                <a16:creationId xmlns:a16="http://schemas.microsoft.com/office/drawing/2014/main" id="{C8945099-E690-7F70-32CA-854555E3C7E8}"/>
              </a:ext>
            </a:extLst>
          </p:cNvPr>
          <p:cNvCxnSpPr>
            <a:cxnSpLocks/>
          </p:cNvCxnSpPr>
          <p:nvPr/>
        </p:nvCxnSpPr>
        <p:spPr>
          <a:xfrm>
            <a:off x="6912367" y="3176691"/>
            <a:ext cx="137019" cy="56681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箭头连接符 44">
            <a:extLst>
              <a:ext uri="{FF2B5EF4-FFF2-40B4-BE49-F238E27FC236}">
                <a16:creationId xmlns:a16="http://schemas.microsoft.com/office/drawing/2014/main" id="{78E56FB8-E56C-26EC-DFE0-FDC6309C27BD}"/>
              </a:ext>
            </a:extLst>
          </p:cNvPr>
          <p:cNvCxnSpPr>
            <a:cxnSpLocks/>
          </p:cNvCxnSpPr>
          <p:nvPr/>
        </p:nvCxnSpPr>
        <p:spPr>
          <a:xfrm flipH="1">
            <a:off x="3179796" y="3167247"/>
            <a:ext cx="126278" cy="567944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箭头连接符 46">
            <a:extLst>
              <a:ext uri="{FF2B5EF4-FFF2-40B4-BE49-F238E27FC236}">
                <a16:creationId xmlns:a16="http://schemas.microsoft.com/office/drawing/2014/main" id="{84EA4814-1DED-D797-C179-725137F85A8F}"/>
              </a:ext>
            </a:extLst>
          </p:cNvPr>
          <p:cNvCxnSpPr>
            <a:cxnSpLocks/>
          </p:cNvCxnSpPr>
          <p:nvPr/>
        </p:nvCxnSpPr>
        <p:spPr>
          <a:xfrm flipH="1">
            <a:off x="6286936" y="3167247"/>
            <a:ext cx="127272" cy="567944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椭圆 51">
            <a:extLst>
              <a:ext uri="{FF2B5EF4-FFF2-40B4-BE49-F238E27FC236}">
                <a16:creationId xmlns:a16="http://schemas.microsoft.com/office/drawing/2014/main" id="{23B22D2D-506F-3264-4A0A-CE481A9F2DCB}"/>
              </a:ext>
            </a:extLst>
          </p:cNvPr>
          <p:cNvSpPr/>
          <p:nvPr/>
        </p:nvSpPr>
        <p:spPr>
          <a:xfrm>
            <a:off x="9463832" y="1798002"/>
            <a:ext cx="719667" cy="468000"/>
          </a:xfrm>
          <a:prstGeom prst="ellipse">
            <a:avLst/>
          </a:prstGeom>
          <a:solidFill>
            <a:srgbClr val="DE1E27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14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F9F07009-3102-F163-A269-BA180F4A9C73}"/>
              </a:ext>
            </a:extLst>
          </p:cNvPr>
          <p:cNvSpPr/>
          <p:nvPr/>
        </p:nvSpPr>
        <p:spPr>
          <a:xfrm flipH="1">
            <a:off x="884766" y="4702598"/>
            <a:ext cx="719667" cy="468000"/>
          </a:xfrm>
          <a:prstGeom prst="ellipse">
            <a:avLst/>
          </a:prstGeom>
          <a:solidFill>
            <a:srgbClr val="000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Nil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7FEE4316-FB9D-C5D6-D45E-4544F57C6F95}"/>
              </a:ext>
            </a:extLst>
          </p:cNvPr>
          <p:cNvSpPr/>
          <p:nvPr/>
        </p:nvSpPr>
        <p:spPr>
          <a:xfrm flipH="1">
            <a:off x="1635588" y="4702598"/>
            <a:ext cx="719667" cy="468000"/>
          </a:xfrm>
          <a:prstGeom prst="ellipse">
            <a:avLst/>
          </a:prstGeom>
          <a:solidFill>
            <a:srgbClr val="000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Nil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ADDC3C7D-8FC2-91BE-586F-BD9994D017A3}"/>
              </a:ext>
            </a:extLst>
          </p:cNvPr>
          <p:cNvCxnSpPr>
            <a:cxnSpLocks/>
          </p:cNvCxnSpPr>
          <p:nvPr/>
        </p:nvCxnSpPr>
        <p:spPr>
          <a:xfrm flipH="1">
            <a:off x="1275756" y="4134654"/>
            <a:ext cx="105392" cy="56681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BD8C2A6B-6888-5711-367A-D0A36865B0B9}"/>
              </a:ext>
            </a:extLst>
          </p:cNvPr>
          <p:cNvCxnSpPr>
            <a:cxnSpLocks/>
          </p:cNvCxnSpPr>
          <p:nvPr/>
        </p:nvCxnSpPr>
        <p:spPr>
          <a:xfrm>
            <a:off x="1890029" y="4134654"/>
            <a:ext cx="177361" cy="56681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椭圆 6">
            <a:extLst>
              <a:ext uri="{FF2B5EF4-FFF2-40B4-BE49-F238E27FC236}">
                <a16:creationId xmlns:a16="http://schemas.microsoft.com/office/drawing/2014/main" id="{91267D0B-E7E5-87FB-C220-4D3C95A86B9E}"/>
              </a:ext>
            </a:extLst>
          </p:cNvPr>
          <p:cNvSpPr/>
          <p:nvPr/>
        </p:nvSpPr>
        <p:spPr>
          <a:xfrm>
            <a:off x="1294320" y="3735191"/>
            <a:ext cx="721783" cy="468000"/>
          </a:xfrm>
          <a:prstGeom prst="ellipse">
            <a:avLst/>
          </a:prstGeom>
          <a:solidFill>
            <a:srgbClr val="DE1E27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15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83515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椭圆 26">
            <a:extLst>
              <a:ext uri="{FF2B5EF4-FFF2-40B4-BE49-F238E27FC236}">
                <a16:creationId xmlns:a16="http://schemas.microsoft.com/office/drawing/2014/main" id="{6359200D-59FC-D616-DAC2-7CF8BFA17D14}"/>
              </a:ext>
            </a:extLst>
          </p:cNvPr>
          <p:cNvSpPr/>
          <p:nvPr/>
        </p:nvSpPr>
        <p:spPr>
          <a:xfrm flipH="1">
            <a:off x="885600" y="4701600"/>
            <a:ext cx="719667" cy="468000"/>
          </a:xfrm>
          <a:prstGeom prst="ellipse">
            <a:avLst/>
          </a:prstGeom>
          <a:solidFill>
            <a:srgbClr val="000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Nil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!!!泛型类">
            <a:extLst>
              <a:ext uri="{FF2B5EF4-FFF2-40B4-BE49-F238E27FC236}">
                <a16:creationId xmlns:a16="http://schemas.microsoft.com/office/drawing/2014/main" id="{8FE8EDD8-9C7B-3B8F-3A71-820DCC701D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880" y="-729291"/>
            <a:ext cx="2089470" cy="517190"/>
          </a:xfrm>
        </p:spPr>
        <p:txBody>
          <a:bodyPr/>
          <a:lstStyle/>
          <a:p>
            <a:r>
              <a:rPr lang="zh-CN" altLang="en-US" dirty="0"/>
              <a:t>数据结构（</a:t>
            </a:r>
          </a:p>
        </p:txBody>
      </p:sp>
      <p:sp>
        <p:nvSpPr>
          <p:cNvPr id="10" name="!!!泛型类">
            <a:extLst>
              <a:ext uri="{FF2B5EF4-FFF2-40B4-BE49-F238E27FC236}">
                <a16:creationId xmlns:a16="http://schemas.microsoft.com/office/drawing/2014/main" id="{7F462DC3-EF9A-F816-FE35-1083EFDB4E8D}"/>
              </a:ext>
            </a:extLst>
          </p:cNvPr>
          <p:cNvSpPr txBox="1">
            <a:spLocks/>
          </p:cNvSpPr>
          <p:nvPr/>
        </p:nvSpPr>
        <p:spPr>
          <a:xfrm>
            <a:off x="2508090" y="-729291"/>
            <a:ext cx="565470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树</a:t>
            </a:r>
          </a:p>
        </p:txBody>
      </p:sp>
      <p:sp>
        <p:nvSpPr>
          <p:cNvPr id="11" name="!!!泛型类">
            <a:extLst>
              <a:ext uri="{FF2B5EF4-FFF2-40B4-BE49-F238E27FC236}">
                <a16:creationId xmlns:a16="http://schemas.microsoft.com/office/drawing/2014/main" id="{1B3319AD-B226-0B4B-24A8-AB6A77F2C721}"/>
              </a:ext>
            </a:extLst>
          </p:cNvPr>
          <p:cNvSpPr txBox="1">
            <a:spLocks/>
          </p:cNvSpPr>
          <p:nvPr/>
        </p:nvSpPr>
        <p:spPr>
          <a:xfrm>
            <a:off x="2790825" y="-729291"/>
            <a:ext cx="322882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）</a:t>
            </a:r>
          </a:p>
        </p:txBody>
      </p:sp>
      <p:sp>
        <p:nvSpPr>
          <p:cNvPr id="12" name="!!!泛型类">
            <a:extLst>
              <a:ext uri="{FF2B5EF4-FFF2-40B4-BE49-F238E27FC236}">
                <a16:creationId xmlns:a16="http://schemas.microsoft.com/office/drawing/2014/main" id="{108031E9-A85B-B5E6-9026-EC2D059E3EAE}"/>
              </a:ext>
            </a:extLst>
          </p:cNvPr>
          <p:cNvSpPr txBox="1">
            <a:spLocks/>
          </p:cNvSpPr>
          <p:nvPr/>
        </p:nvSpPr>
        <p:spPr>
          <a:xfrm>
            <a:off x="1995422" y="-729291"/>
            <a:ext cx="693612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红黑</a:t>
            </a:r>
          </a:p>
        </p:txBody>
      </p:sp>
      <p:sp>
        <p:nvSpPr>
          <p:cNvPr id="2" name="!!!泛型类">
            <a:extLst>
              <a:ext uri="{FF2B5EF4-FFF2-40B4-BE49-F238E27FC236}">
                <a16:creationId xmlns:a16="http://schemas.microsoft.com/office/drawing/2014/main" id="{B6E39BF2-265E-C513-2970-3C8E7966B5A7}"/>
              </a:ext>
            </a:extLst>
          </p:cNvPr>
          <p:cNvSpPr txBox="1">
            <a:spLocks/>
          </p:cNvSpPr>
          <p:nvPr/>
        </p:nvSpPr>
        <p:spPr>
          <a:xfrm>
            <a:off x="2988857" y="-729291"/>
            <a:ext cx="1250790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添加节点</a:t>
            </a: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541A0F85-8CF7-F63A-357C-F00885387F54}"/>
              </a:ext>
            </a:extLst>
          </p:cNvPr>
          <p:cNvSpPr/>
          <p:nvPr/>
        </p:nvSpPr>
        <p:spPr>
          <a:xfrm flipH="1">
            <a:off x="1694495" y="2767784"/>
            <a:ext cx="719667" cy="468000"/>
          </a:xfrm>
          <a:prstGeom prst="ellipse">
            <a:avLst/>
          </a:prstGeom>
          <a:solidFill>
            <a:srgbClr val="000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17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4A8F8C02-43C9-FB17-E451-51B5BA76BC62}"/>
              </a:ext>
            </a:extLst>
          </p:cNvPr>
          <p:cNvSpPr/>
          <p:nvPr/>
        </p:nvSpPr>
        <p:spPr>
          <a:xfrm flipH="1">
            <a:off x="3182622" y="2767784"/>
            <a:ext cx="719667" cy="468000"/>
          </a:xfrm>
          <a:prstGeom prst="ellipse">
            <a:avLst/>
          </a:prstGeom>
          <a:solidFill>
            <a:srgbClr val="000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469E824A-36B8-42DF-D154-BEBDEC7BCB63}"/>
              </a:ext>
            </a:extLst>
          </p:cNvPr>
          <p:cNvSpPr/>
          <p:nvPr/>
        </p:nvSpPr>
        <p:spPr>
          <a:xfrm flipH="1">
            <a:off x="4820688" y="2767784"/>
            <a:ext cx="719667" cy="468000"/>
          </a:xfrm>
          <a:prstGeom prst="ellipse">
            <a:avLst/>
          </a:prstGeom>
          <a:solidFill>
            <a:srgbClr val="DE1E27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22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EEFD152F-0F48-213A-3D68-F908EB304D6E}"/>
              </a:ext>
            </a:extLst>
          </p:cNvPr>
          <p:cNvSpPr/>
          <p:nvPr/>
        </p:nvSpPr>
        <p:spPr>
          <a:xfrm flipH="1">
            <a:off x="6308815" y="2767784"/>
            <a:ext cx="719667" cy="468000"/>
          </a:xfrm>
          <a:prstGeom prst="ellipse">
            <a:avLst/>
          </a:prstGeom>
          <a:solidFill>
            <a:srgbClr val="DE1E27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24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350546AF-C84F-53A0-D28F-6B0AC65F3B6E}"/>
              </a:ext>
            </a:extLst>
          </p:cNvPr>
          <p:cNvSpPr/>
          <p:nvPr/>
        </p:nvSpPr>
        <p:spPr>
          <a:xfrm flipH="1">
            <a:off x="2436059" y="1675044"/>
            <a:ext cx="719667" cy="468000"/>
          </a:xfrm>
          <a:prstGeom prst="ellipse">
            <a:avLst/>
          </a:prstGeom>
          <a:solidFill>
            <a:srgbClr val="DE1E27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18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92578AC3-3D28-1AB2-9837-3744875FC247}"/>
              </a:ext>
            </a:extLst>
          </p:cNvPr>
          <p:cNvSpPr/>
          <p:nvPr/>
        </p:nvSpPr>
        <p:spPr>
          <a:xfrm flipH="1">
            <a:off x="5564751" y="1675044"/>
            <a:ext cx="719667" cy="468000"/>
          </a:xfrm>
          <a:prstGeom prst="ellipse">
            <a:avLst/>
          </a:prstGeom>
          <a:solidFill>
            <a:srgbClr val="000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23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2E862E11-3124-57D9-A65F-D4C944358D4B}"/>
              </a:ext>
            </a:extLst>
          </p:cNvPr>
          <p:cNvSpPr/>
          <p:nvPr/>
        </p:nvSpPr>
        <p:spPr>
          <a:xfrm flipH="1">
            <a:off x="3996524" y="760407"/>
            <a:ext cx="719667" cy="468000"/>
          </a:xfrm>
          <a:prstGeom prst="ellipse">
            <a:avLst/>
          </a:prstGeom>
          <a:solidFill>
            <a:srgbClr val="000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6" name="直接箭头连接符 45">
            <a:extLst>
              <a:ext uri="{FF2B5EF4-FFF2-40B4-BE49-F238E27FC236}">
                <a16:creationId xmlns:a16="http://schemas.microsoft.com/office/drawing/2014/main" id="{32664D1B-9961-426B-11CE-006AF829BBCB}"/>
              </a:ext>
            </a:extLst>
          </p:cNvPr>
          <p:cNvCxnSpPr>
            <a:cxnSpLocks/>
          </p:cNvCxnSpPr>
          <p:nvPr/>
        </p:nvCxnSpPr>
        <p:spPr>
          <a:xfrm flipH="1">
            <a:off x="3050333" y="1145335"/>
            <a:ext cx="1054939" cy="598246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箭头连接符 47">
            <a:extLst>
              <a:ext uri="{FF2B5EF4-FFF2-40B4-BE49-F238E27FC236}">
                <a16:creationId xmlns:a16="http://schemas.microsoft.com/office/drawing/2014/main" id="{09C4FFCF-2C22-4CF0-AA4B-563768A593D3}"/>
              </a:ext>
            </a:extLst>
          </p:cNvPr>
          <p:cNvCxnSpPr>
            <a:cxnSpLocks/>
          </p:cNvCxnSpPr>
          <p:nvPr/>
        </p:nvCxnSpPr>
        <p:spPr>
          <a:xfrm>
            <a:off x="4606282" y="1143943"/>
            <a:ext cx="1063862" cy="59963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箭头连接符 56">
            <a:extLst>
              <a:ext uri="{FF2B5EF4-FFF2-40B4-BE49-F238E27FC236}">
                <a16:creationId xmlns:a16="http://schemas.microsoft.com/office/drawing/2014/main" id="{B82DE1B7-EE79-29DA-BADC-B1EA003B8628}"/>
              </a:ext>
            </a:extLst>
          </p:cNvPr>
          <p:cNvCxnSpPr>
            <a:cxnSpLocks/>
          </p:cNvCxnSpPr>
          <p:nvPr/>
        </p:nvCxnSpPr>
        <p:spPr>
          <a:xfrm flipH="1">
            <a:off x="2054329" y="2074507"/>
            <a:ext cx="487123" cy="69327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箭头连接符 57">
            <a:extLst>
              <a:ext uri="{FF2B5EF4-FFF2-40B4-BE49-F238E27FC236}">
                <a16:creationId xmlns:a16="http://schemas.microsoft.com/office/drawing/2014/main" id="{D120E46F-BF72-EB95-1A71-A99667CFFB9B}"/>
              </a:ext>
            </a:extLst>
          </p:cNvPr>
          <p:cNvCxnSpPr>
            <a:cxnSpLocks/>
          </p:cNvCxnSpPr>
          <p:nvPr/>
        </p:nvCxnSpPr>
        <p:spPr>
          <a:xfrm>
            <a:off x="3050333" y="2074507"/>
            <a:ext cx="492123" cy="69327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箭头连接符 69">
            <a:extLst>
              <a:ext uri="{FF2B5EF4-FFF2-40B4-BE49-F238E27FC236}">
                <a16:creationId xmlns:a16="http://schemas.microsoft.com/office/drawing/2014/main" id="{567AB520-95AE-32D3-3E5F-CEC28F877701}"/>
              </a:ext>
            </a:extLst>
          </p:cNvPr>
          <p:cNvCxnSpPr>
            <a:cxnSpLocks/>
          </p:cNvCxnSpPr>
          <p:nvPr/>
        </p:nvCxnSpPr>
        <p:spPr>
          <a:xfrm flipH="1">
            <a:off x="5180522" y="2074507"/>
            <a:ext cx="489622" cy="69327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箭头连接符 70">
            <a:extLst>
              <a:ext uri="{FF2B5EF4-FFF2-40B4-BE49-F238E27FC236}">
                <a16:creationId xmlns:a16="http://schemas.microsoft.com/office/drawing/2014/main" id="{53BB0631-EAE1-6D75-F88F-1BC13F36CCA2}"/>
              </a:ext>
            </a:extLst>
          </p:cNvPr>
          <p:cNvCxnSpPr>
            <a:cxnSpLocks/>
          </p:cNvCxnSpPr>
          <p:nvPr/>
        </p:nvCxnSpPr>
        <p:spPr>
          <a:xfrm>
            <a:off x="6179025" y="2074507"/>
            <a:ext cx="489624" cy="69327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椭圆 31">
            <a:extLst>
              <a:ext uri="{FF2B5EF4-FFF2-40B4-BE49-F238E27FC236}">
                <a16:creationId xmlns:a16="http://schemas.microsoft.com/office/drawing/2014/main" id="{62F73610-AE66-4D67-1A05-CF2436AD1A34}"/>
              </a:ext>
            </a:extLst>
          </p:cNvPr>
          <p:cNvSpPr/>
          <p:nvPr/>
        </p:nvSpPr>
        <p:spPr>
          <a:xfrm flipH="1">
            <a:off x="2085954" y="3735191"/>
            <a:ext cx="719667" cy="468000"/>
          </a:xfrm>
          <a:prstGeom prst="ellipse">
            <a:avLst/>
          </a:prstGeom>
          <a:solidFill>
            <a:srgbClr val="000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Nil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0D274079-1BE1-38BC-65E4-803120983129}"/>
              </a:ext>
            </a:extLst>
          </p:cNvPr>
          <p:cNvSpPr/>
          <p:nvPr/>
        </p:nvSpPr>
        <p:spPr>
          <a:xfrm flipH="1">
            <a:off x="4429699" y="3735191"/>
            <a:ext cx="719667" cy="468000"/>
          </a:xfrm>
          <a:prstGeom prst="ellipse">
            <a:avLst/>
          </a:prstGeom>
          <a:solidFill>
            <a:srgbClr val="000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Nil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椭圆 33">
            <a:extLst>
              <a:ext uri="{FF2B5EF4-FFF2-40B4-BE49-F238E27FC236}">
                <a16:creationId xmlns:a16="http://schemas.microsoft.com/office/drawing/2014/main" id="{FB8DD6E0-311E-C2F3-0F6F-AEA544DDF213}"/>
              </a:ext>
            </a:extLst>
          </p:cNvPr>
          <p:cNvSpPr/>
          <p:nvPr/>
        </p:nvSpPr>
        <p:spPr>
          <a:xfrm flipH="1">
            <a:off x="5180521" y="3735191"/>
            <a:ext cx="719667" cy="468000"/>
          </a:xfrm>
          <a:prstGeom prst="ellipse">
            <a:avLst/>
          </a:prstGeom>
          <a:solidFill>
            <a:srgbClr val="000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Nil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C81BD7CE-1A72-0923-413F-3D04CCD8B949}"/>
              </a:ext>
            </a:extLst>
          </p:cNvPr>
          <p:cNvCxnSpPr>
            <a:cxnSpLocks/>
          </p:cNvCxnSpPr>
          <p:nvPr/>
        </p:nvCxnSpPr>
        <p:spPr>
          <a:xfrm flipH="1">
            <a:off x="1654154" y="3167247"/>
            <a:ext cx="145734" cy="56681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F09D5C55-42DB-D395-5FC8-3EF6A02E3F4B}"/>
              </a:ext>
            </a:extLst>
          </p:cNvPr>
          <p:cNvCxnSpPr>
            <a:cxnSpLocks/>
          </p:cNvCxnSpPr>
          <p:nvPr/>
        </p:nvCxnSpPr>
        <p:spPr>
          <a:xfrm>
            <a:off x="2308769" y="3167247"/>
            <a:ext cx="137019" cy="56681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2213C443-5639-AD66-A358-524F94A84BA1}"/>
              </a:ext>
            </a:extLst>
          </p:cNvPr>
          <p:cNvCxnSpPr>
            <a:cxnSpLocks/>
          </p:cNvCxnSpPr>
          <p:nvPr/>
        </p:nvCxnSpPr>
        <p:spPr>
          <a:xfrm flipH="1">
            <a:off x="4820689" y="3167247"/>
            <a:ext cx="105392" cy="56681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65F17E72-9DB0-4D14-3887-B1CF788DFE27}"/>
              </a:ext>
            </a:extLst>
          </p:cNvPr>
          <p:cNvCxnSpPr>
            <a:cxnSpLocks/>
          </p:cNvCxnSpPr>
          <p:nvPr/>
        </p:nvCxnSpPr>
        <p:spPr>
          <a:xfrm>
            <a:off x="5434962" y="3167247"/>
            <a:ext cx="177361" cy="56681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椭圆 38">
            <a:extLst>
              <a:ext uri="{FF2B5EF4-FFF2-40B4-BE49-F238E27FC236}">
                <a16:creationId xmlns:a16="http://schemas.microsoft.com/office/drawing/2014/main" id="{30061B4A-3910-89C6-B295-133ECFE205E1}"/>
              </a:ext>
            </a:extLst>
          </p:cNvPr>
          <p:cNvSpPr/>
          <p:nvPr/>
        </p:nvSpPr>
        <p:spPr>
          <a:xfrm flipH="1">
            <a:off x="2819962" y="3735191"/>
            <a:ext cx="719667" cy="468000"/>
          </a:xfrm>
          <a:prstGeom prst="ellipse">
            <a:avLst/>
          </a:prstGeom>
          <a:solidFill>
            <a:srgbClr val="000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Nil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椭圆 39">
            <a:extLst>
              <a:ext uri="{FF2B5EF4-FFF2-40B4-BE49-F238E27FC236}">
                <a16:creationId xmlns:a16="http://schemas.microsoft.com/office/drawing/2014/main" id="{88274B31-6AE3-772E-607D-8A2361297733}"/>
              </a:ext>
            </a:extLst>
          </p:cNvPr>
          <p:cNvSpPr/>
          <p:nvPr/>
        </p:nvSpPr>
        <p:spPr>
          <a:xfrm flipH="1">
            <a:off x="3592140" y="3735191"/>
            <a:ext cx="719667" cy="468000"/>
          </a:xfrm>
          <a:prstGeom prst="ellipse">
            <a:avLst/>
          </a:prstGeom>
          <a:solidFill>
            <a:srgbClr val="000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Nil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1" name="直接箭头连接符 40">
            <a:extLst>
              <a:ext uri="{FF2B5EF4-FFF2-40B4-BE49-F238E27FC236}">
                <a16:creationId xmlns:a16="http://schemas.microsoft.com/office/drawing/2014/main" id="{BBBBA651-7506-7709-1332-1A3301C75888}"/>
              </a:ext>
            </a:extLst>
          </p:cNvPr>
          <p:cNvCxnSpPr>
            <a:cxnSpLocks/>
          </p:cNvCxnSpPr>
          <p:nvPr/>
        </p:nvCxnSpPr>
        <p:spPr>
          <a:xfrm>
            <a:off x="3814955" y="3167247"/>
            <a:ext cx="137019" cy="56681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椭圆 41">
            <a:extLst>
              <a:ext uri="{FF2B5EF4-FFF2-40B4-BE49-F238E27FC236}">
                <a16:creationId xmlns:a16="http://schemas.microsoft.com/office/drawing/2014/main" id="{E43B433A-1C5B-C4E1-DB1E-5C8A24652194}"/>
              </a:ext>
            </a:extLst>
          </p:cNvPr>
          <p:cNvSpPr/>
          <p:nvPr/>
        </p:nvSpPr>
        <p:spPr>
          <a:xfrm flipH="1">
            <a:off x="5927102" y="3735191"/>
            <a:ext cx="719667" cy="468000"/>
          </a:xfrm>
          <a:prstGeom prst="ellipse">
            <a:avLst/>
          </a:prstGeom>
          <a:solidFill>
            <a:srgbClr val="000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Nil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椭圆 42">
            <a:extLst>
              <a:ext uri="{FF2B5EF4-FFF2-40B4-BE49-F238E27FC236}">
                <a16:creationId xmlns:a16="http://schemas.microsoft.com/office/drawing/2014/main" id="{8D87CF7C-A7E7-0418-5355-C7DFC32C313C}"/>
              </a:ext>
            </a:extLst>
          </p:cNvPr>
          <p:cNvSpPr/>
          <p:nvPr/>
        </p:nvSpPr>
        <p:spPr>
          <a:xfrm flipH="1">
            <a:off x="6689552" y="3735191"/>
            <a:ext cx="719667" cy="468000"/>
          </a:xfrm>
          <a:prstGeom prst="ellipse">
            <a:avLst/>
          </a:prstGeom>
          <a:solidFill>
            <a:srgbClr val="000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Nil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4" name="直接箭头连接符 43">
            <a:extLst>
              <a:ext uri="{FF2B5EF4-FFF2-40B4-BE49-F238E27FC236}">
                <a16:creationId xmlns:a16="http://schemas.microsoft.com/office/drawing/2014/main" id="{C8945099-E690-7F70-32CA-854555E3C7E8}"/>
              </a:ext>
            </a:extLst>
          </p:cNvPr>
          <p:cNvCxnSpPr>
            <a:cxnSpLocks/>
          </p:cNvCxnSpPr>
          <p:nvPr/>
        </p:nvCxnSpPr>
        <p:spPr>
          <a:xfrm>
            <a:off x="6912367" y="3176691"/>
            <a:ext cx="137019" cy="56681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箭头连接符 44">
            <a:extLst>
              <a:ext uri="{FF2B5EF4-FFF2-40B4-BE49-F238E27FC236}">
                <a16:creationId xmlns:a16="http://schemas.microsoft.com/office/drawing/2014/main" id="{78E56FB8-E56C-26EC-DFE0-FDC6309C27BD}"/>
              </a:ext>
            </a:extLst>
          </p:cNvPr>
          <p:cNvCxnSpPr>
            <a:cxnSpLocks/>
          </p:cNvCxnSpPr>
          <p:nvPr/>
        </p:nvCxnSpPr>
        <p:spPr>
          <a:xfrm flipH="1">
            <a:off x="3179796" y="3167247"/>
            <a:ext cx="126278" cy="567944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箭头连接符 46">
            <a:extLst>
              <a:ext uri="{FF2B5EF4-FFF2-40B4-BE49-F238E27FC236}">
                <a16:creationId xmlns:a16="http://schemas.microsoft.com/office/drawing/2014/main" id="{84EA4814-1DED-D797-C179-725137F85A8F}"/>
              </a:ext>
            </a:extLst>
          </p:cNvPr>
          <p:cNvCxnSpPr>
            <a:cxnSpLocks/>
          </p:cNvCxnSpPr>
          <p:nvPr/>
        </p:nvCxnSpPr>
        <p:spPr>
          <a:xfrm flipH="1">
            <a:off x="6286936" y="3167247"/>
            <a:ext cx="127272" cy="567944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椭圆 3">
            <a:extLst>
              <a:ext uri="{FF2B5EF4-FFF2-40B4-BE49-F238E27FC236}">
                <a16:creationId xmlns:a16="http://schemas.microsoft.com/office/drawing/2014/main" id="{7FEE4316-FB9D-C5D6-D45E-4544F57C6F95}"/>
              </a:ext>
            </a:extLst>
          </p:cNvPr>
          <p:cNvSpPr/>
          <p:nvPr/>
        </p:nvSpPr>
        <p:spPr>
          <a:xfrm flipH="1">
            <a:off x="1635588" y="4702598"/>
            <a:ext cx="719667" cy="468000"/>
          </a:xfrm>
          <a:prstGeom prst="ellipse">
            <a:avLst/>
          </a:prstGeom>
          <a:solidFill>
            <a:srgbClr val="000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Nil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ADDC3C7D-8FC2-91BE-586F-BD9994D017A3}"/>
              </a:ext>
            </a:extLst>
          </p:cNvPr>
          <p:cNvCxnSpPr>
            <a:cxnSpLocks/>
          </p:cNvCxnSpPr>
          <p:nvPr/>
        </p:nvCxnSpPr>
        <p:spPr>
          <a:xfrm flipH="1">
            <a:off x="1275756" y="4134654"/>
            <a:ext cx="105392" cy="56681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BD8C2A6B-6888-5711-367A-D0A36865B0B9}"/>
              </a:ext>
            </a:extLst>
          </p:cNvPr>
          <p:cNvCxnSpPr>
            <a:cxnSpLocks/>
          </p:cNvCxnSpPr>
          <p:nvPr/>
        </p:nvCxnSpPr>
        <p:spPr>
          <a:xfrm>
            <a:off x="1890029" y="4134654"/>
            <a:ext cx="177361" cy="56681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椭圆 6">
            <a:extLst>
              <a:ext uri="{FF2B5EF4-FFF2-40B4-BE49-F238E27FC236}">
                <a16:creationId xmlns:a16="http://schemas.microsoft.com/office/drawing/2014/main" id="{91267D0B-E7E5-87FB-C220-4D3C95A86B9E}"/>
              </a:ext>
            </a:extLst>
          </p:cNvPr>
          <p:cNvSpPr/>
          <p:nvPr/>
        </p:nvSpPr>
        <p:spPr>
          <a:xfrm>
            <a:off x="1294320" y="3735191"/>
            <a:ext cx="721783" cy="468000"/>
          </a:xfrm>
          <a:prstGeom prst="ellipse">
            <a:avLst/>
          </a:prstGeom>
          <a:solidFill>
            <a:srgbClr val="DE1E27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15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" name="椭圆 51">
            <a:extLst>
              <a:ext uri="{FF2B5EF4-FFF2-40B4-BE49-F238E27FC236}">
                <a16:creationId xmlns:a16="http://schemas.microsoft.com/office/drawing/2014/main" id="{23B22D2D-506F-3264-4A0A-CE481A9F2DCB}"/>
              </a:ext>
            </a:extLst>
          </p:cNvPr>
          <p:cNvSpPr/>
          <p:nvPr/>
        </p:nvSpPr>
        <p:spPr>
          <a:xfrm>
            <a:off x="9463832" y="1798002"/>
            <a:ext cx="719667" cy="468000"/>
          </a:xfrm>
          <a:prstGeom prst="ellipse">
            <a:avLst/>
          </a:prstGeom>
          <a:solidFill>
            <a:srgbClr val="DE1E27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14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椭圆 7" hidden="1">
            <a:extLst>
              <a:ext uri="{FF2B5EF4-FFF2-40B4-BE49-F238E27FC236}">
                <a16:creationId xmlns:a16="http://schemas.microsoft.com/office/drawing/2014/main" id="{08139965-D8CB-551D-DDCF-2A4A6E61AD70}"/>
              </a:ext>
            </a:extLst>
          </p:cNvPr>
          <p:cNvSpPr/>
          <p:nvPr/>
        </p:nvSpPr>
        <p:spPr>
          <a:xfrm>
            <a:off x="884766" y="4702598"/>
            <a:ext cx="719667" cy="468000"/>
          </a:xfrm>
          <a:prstGeom prst="ellipse">
            <a:avLst/>
          </a:prstGeom>
          <a:solidFill>
            <a:srgbClr val="DE1E27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14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F3161D18-CA37-925D-736C-F1FD67CB42F4}"/>
              </a:ext>
            </a:extLst>
          </p:cNvPr>
          <p:cNvSpPr/>
          <p:nvPr/>
        </p:nvSpPr>
        <p:spPr>
          <a:xfrm flipH="1">
            <a:off x="493777" y="5670005"/>
            <a:ext cx="719667" cy="468000"/>
          </a:xfrm>
          <a:prstGeom prst="ellipse">
            <a:avLst/>
          </a:prstGeom>
          <a:solidFill>
            <a:srgbClr val="000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Nil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A478F1F5-5806-72D1-2E5A-0E60E4D25381}"/>
              </a:ext>
            </a:extLst>
          </p:cNvPr>
          <p:cNvSpPr/>
          <p:nvPr/>
        </p:nvSpPr>
        <p:spPr>
          <a:xfrm flipH="1">
            <a:off x="1244599" y="5670005"/>
            <a:ext cx="719667" cy="468000"/>
          </a:xfrm>
          <a:prstGeom prst="ellipse">
            <a:avLst/>
          </a:prstGeom>
          <a:solidFill>
            <a:srgbClr val="000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Nil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36DE9A46-CF90-83F9-A7D1-4F9F28C14E68}"/>
              </a:ext>
            </a:extLst>
          </p:cNvPr>
          <p:cNvCxnSpPr>
            <a:cxnSpLocks/>
          </p:cNvCxnSpPr>
          <p:nvPr/>
        </p:nvCxnSpPr>
        <p:spPr>
          <a:xfrm flipH="1">
            <a:off x="884767" y="5102061"/>
            <a:ext cx="105392" cy="56681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FF74E936-1256-2160-8F48-A347D37395F3}"/>
              </a:ext>
            </a:extLst>
          </p:cNvPr>
          <p:cNvCxnSpPr>
            <a:cxnSpLocks/>
          </p:cNvCxnSpPr>
          <p:nvPr/>
        </p:nvCxnSpPr>
        <p:spPr>
          <a:xfrm>
            <a:off x="1499040" y="5102061"/>
            <a:ext cx="177361" cy="56681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9890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0.00047 C -0.06432 0.12917 -0.09675 0.30926 -0.19128 0.38635 C -0.35859 0.46042 -0.53307 0.41945 -0.70365 0.42338 " pathEditMode="relative" rAng="0" ptsTypes="AAA">
                                      <p:cBhvr>
                                        <p:cTn id="6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182" y="21528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3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3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300"/>
                            </p:stCondLst>
                            <p:childTnLst>
                              <p:par>
                                <p:cTn id="1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3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3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52" grpId="0" animBg="1"/>
      <p:bldP spid="8" grpId="0" animBg="1"/>
      <p:bldP spid="21" grpId="0" animBg="1"/>
      <p:bldP spid="22" grpId="0" animBg="1"/>
    </p:bld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!!!泛型类">
            <a:extLst>
              <a:ext uri="{FF2B5EF4-FFF2-40B4-BE49-F238E27FC236}">
                <a16:creationId xmlns:a16="http://schemas.microsoft.com/office/drawing/2014/main" id="{8FE8EDD8-9C7B-3B8F-3A71-820DCC701D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880" y="-729291"/>
            <a:ext cx="2089470" cy="517190"/>
          </a:xfrm>
        </p:spPr>
        <p:txBody>
          <a:bodyPr/>
          <a:lstStyle/>
          <a:p>
            <a:r>
              <a:rPr lang="zh-CN" altLang="en-US" dirty="0"/>
              <a:t>数据结构（</a:t>
            </a:r>
          </a:p>
        </p:txBody>
      </p:sp>
      <p:sp>
        <p:nvSpPr>
          <p:cNvPr id="10" name="!!!泛型类">
            <a:extLst>
              <a:ext uri="{FF2B5EF4-FFF2-40B4-BE49-F238E27FC236}">
                <a16:creationId xmlns:a16="http://schemas.microsoft.com/office/drawing/2014/main" id="{7F462DC3-EF9A-F816-FE35-1083EFDB4E8D}"/>
              </a:ext>
            </a:extLst>
          </p:cNvPr>
          <p:cNvSpPr txBox="1">
            <a:spLocks/>
          </p:cNvSpPr>
          <p:nvPr/>
        </p:nvSpPr>
        <p:spPr>
          <a:xfrm>
            <a:off x="2508090" y="-729291"/>
            <a:ext cx="565470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树</a:t>
            </a:r>
          </a:p>
        </p:txBody>
      </p:sp>
      <p:sp>
        <p:nvSpPr>
          <p:cNvPr id="11" name="!!!泛型类">
            <a:extLst>
              <a:ext uri="{FF2B5EF4-FFF2-40B4-BE49-F238E27FC236}">
                <a16:creationId xmlns:a16="http://schemas.microsoft.com/office/drawing/2014/main" id="{1B3319AD-B226-0B4B-24A8-AB6A77F2C721}"/>
              </a:ext>
            </a:extLst>
          </p:cNvPr>
          <p:cNvSpPr txBox="1">
            <a:spLocks/>
          </p:cNvSpPr>
          <p:nvPr/>
        </p:nvSpPr>
        <p:spPr>
          <a:xfrm>
            <a:off x="2790825" y="-729291"/>
            <a:ext cx="322882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）</a:t>
            </a:r>
          </a:p>
        </p:txBody>
      </p:sp>
      <p:sp>
        <p:nvSpPr>
          <p:cNvPr id="12" name="!!!泛型类">
            <a:extLst>
              <a:ext uri="{FF2B5EF4-FFF2-40B4-BE49-F238E27FC236}">
                <a16:creationId xmlns:a16="http://schemas.microsoft.com/office/drawing/2014/main" id="{108031E9-A85B-B5E6-9026-EC2D059E3EAE}"/>
              </a:ext>
            </a:extLst>
          </p:cNvPr>
          <p:cNvSpPr txBox="1">
            <a:spLocks/>
          </p:cNvSpPr>
          <p:nvPr/>
        </p:nvSpPr>
        <p:spPr>
          <a:xfrm>
            <a:off x="1995422" y="-729291"/>
            <a:ext cx="693612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红黑</a:t>
            </a:r>
          </a:p>
        </p:txBody>
      </p:sp>
      <p:sp>
        <p:nvSpPr>
          <p:cNvPr id="2" name="!!!泛型类">
            <a:extLst>
              <a:ext uri="{FF2B5EF4-FFF2-40B4-BE49-F238E27FC236}">
                <a16:creationId xmlns:a16="http://schemas.microsoft.com/office/drawing/2014/main" id="{B6E39BF2-265E-C513-2970-3C8E7966B5A7}"/>
              </a:ext>
            </a:extLst>
          </p:cNvPr>
          <p:cNvSpPr txBox="1">
            <a:spLocks/>
          </p:cNvSpPr>
          <p:nvPr/>
        </p:nvSpPr>
        <p:spPr>
          <a:xfrm>
            <a:off x="2988857" y="-729291"/>
            <a:ext cx="1250790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添加节点</a:t>
            </a: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541A0F85-8CF7-F63A-357C-F00885387F54}"/>
              </a:ext>
            </a:extLst>
          </p:cNvPr>
          <p:cNvSpPr/>
          <p:nvPr/>
        </p:nvSpPr>
        <p:spPr>
          <a:xfrm flipH="1">
            <a:off x="1694495" y="2767784"/>
            <a:ext cx="719667" cy="468000"/>
          </a:xfrm>
          <a:prstGeom prst="ellipse">
            <a:avLst/>
          </a:prstGeom>
          <a:solidFill>
            <a:srgbClr val="000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17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4A8F8C02-43C9-FB17-E451-51B5BA76BC62}"/>
              </a:ext>
            </a:extLst>
          </p:cNvPr>
          <p:cNvSpPr/>
          <p:nvPr/>
        </p:nvSpPr>
        <p:spPr>
          <a:xfrm flipH="1">
            <a:off x="3182622" y="2767784"/>
            <a:ext cx="719667" cy="468000"/>
          </a:xfrm>
          <a:prstGeom prst="ellipse">
            <a:avLst/>
          </a:prstGeom>
          <a:solidFill>
            <a:srgbClr val="000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469E824A-36B8-42DF-D154-BEBDEC7BCB63}"/>
              </a:ext>
            </a:extLst>
          </p:cNvPr>
          <p:cNvSpPr/>
          <p:nvPr/>
        </p:nvSpPr>
        <p:spPr>
          <a:xfrm flipH="1">
            <a:off x="4820688" y="2767784"/>
            <a:ext cx="719667" cy="468000"/>
          </a:xfrm>
          <a:prstGeom prst="ellipse">
            <a:avLst/>
          </a:prstGeom>
          <a:solidFill>
            <a:srgbClr val="DE1E27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22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EEFD152F-0F48-213A-3D68-F908EB304D6E}"/>
              </a:ext>
            </a:extLst>
          </p:cNvPr>
          <p:cNvSpPr/>
          <p:nvPr/>
        </p:nvSpPr>
        <p:spPr>
          <a:xfrm flipH="1">
            <a:off x="6308815" y="2767784"/>
            <a:ext cx="719667" cy="468000"/>
          </a:xfrm>
          <a:prstGeom prst="ellipse">
            <a:avLst/>
          </a:prstGeom>
          <a:solidFill>
            <a:srgbClr val="DE1E27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24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350546AF-C84F-53A0-D28F-6B0AC65F3B6E}"/>
              </a:ext>
            </a:extLst>
          </p:cNvPr>
          <p:cNvSpPr/>
          <p:nvPr/>
        </p:nvSpPr>
        <p:spPr>
          <a:xfrm flipH="1">
            <a:off x="2436059" y="1675044"/>
            <a:ext cx="719667" cy="468000"/>
          </a:xfrm>
          <a:prstGeom prst="ellipse">
            <a:avLst/>
          </a:prstGeom>
          <a:solidFill>
            <a:srgbClr val="DE1E27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18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92578AC3-3D28-1AB2-9837-3744875FC247}"/>
              </a:ext>
            </a:extLst>
          </p:cNvPr>
          <p:cNvSpPr/>
          <p:nvPr/>
        </p:nvSpPr>
        <p:spPr>
          <a:xfrm flipH="1">
            <a:off x="5564751" y="1675044"/>
            <a:ext cx="719667" cy="468000"/>
          </a:xfrm>
          <a:prstGeom prst="ellipse">
            <a:avLst/>
          </a:prstGeom>
          <a:solidFill>
            <a:srgbClr val="000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23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2E862E11-3124-57D9-A65F-D4C944358D4B}"/>
              </a:ext>
            </a:extLst>
          </p:cNvPr>
          <p:cNvSpPr/>
          <p:nvPr/>
        </p:nvSpPr>
        <p:spPr>
          <a:xfrm flipH="1">
            <a:off x="3996524" y="760407"/>
            <a:ext cx="719667" cy="468000"/>
          </a:xfrm>
          <a:prstGeom prst="ellipse">
            <a:avLst/>
          </a:prstGeom>
          <a:solidFill>
            <a:srgbClr val="000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6" name="直接箭头连接符 45">
            <a:extLst>
              <a:ext uri="{FF2B5EF4-FFF2-40B4-BE49-F238E27FC236}">
                <a16:creationId xmlns:a16="http://schemas.microsoft.com/office/drawing/2014/main" id="{32664D1B-9961-426B-11CE-006AF829BBCB}"/>
              </a:ext>
            </a:extLst>
          </p:cNvPr>
          <p:cNvCxnSpPr>
            <a:cxnSpLocks/>
          </p:cNvCxnSpPr>
          <p:nvPr/>
        </p:nvCxnSpPr>
        <p:spPr>
          <a:xfrm flipH="1">
            <a:off x="3050333" y="1145335"/>
            <a:ext cx="1054939" cy="598246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箭头连接符 47">
            <a:extLst>
              <a:ext uri="{FF2B5EF4-FFF2-40B4-BE49-F238E27FC236}">
                <a16:creationId xmlns:a16="http://schemas.microsoft.com/office/drawing/2014/main" id="{09C4FFCF-2C22-4CF0-AA4B-563768A593D3}"/>
              </a:ext>
            </a:extLst>
          </p:cNvPr>
          <p:cNvCxnSpPr>
            <a:cxnSpLocks/>
          </p:cNvCxnSpPr>
          <p:nvPr/>
        </p:nvCxnSpPr>
        <p:spPr>
          <a:xfrm>
            <a:off x="4606282" y="1143943"/>
            <a:ext cx="1063862" cy="59963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箭头连接符 56">
            <a:extLst>
              <a:ext uri="{FF2B5EF4-FFF2-40B4-BE49-F238E27FC236}">
                <a16:creationId xmlns:a16="http://schemas.microsoft.com/office/drawing/2014/main" id="{B82DE1B7-EE79-29DA-BADC-B1EA003B8628}"/>
              </a:ext>
            </a:extLst>
          </p:cNvPr>
          <p:cNvCxnSpPr>
            <a:cxnSpLocks/>
          </p:cNvCxnSpPr>
          <p:nvPr/>
        </p:nvCxnSpPr>
        <p:spPr>
          <a:xfrm flipH="1">
            <a:off x="2054329" y="2074507"/>
            <a:ext cx="487123" cy="69327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箭头连接符 57">
            <a:extLst>
              <a:ext uri="{FF2B5EF4-FFF2-40B4-BE49-F238E27FC236}">
                <a16:creationId xmlns:a16="http://schemas.microsoft.com/office/drawing/2014/main" id="{D120E46F-BF72-EB95-1A71-A99667CFFB9B}"/>
              </a:ext>
            </a:extLst>
          </p:cNvPr>
          <p:cNvCxnSpPr>
            <a:cxnSpLocks/>
          </p:cNvCxnSpPr>
          <p:nvPr/>
        </p:nvCxnSpPr>
        <p:spPr>
          <a:xfrm>
            <a:off x="3050333" y="2074507"/>
            <a:ext cx="492123" cy="69327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箭头连接符 69">
            <a:extLst>
              <a:ext uri="{FF2B5EF4-FFF2-40B4-BE49-F238E27FC236}">
                <a16:creationId xmlns:a16="http://schemas.microsoft.com/office/drawing/2014/main" id="{567AB520-95AE-32D3-3E5F-CEC28F877701}"/>
              </a:ext>
            </a:extLst>
          </p:cNvPr>
          <p:cNvCxnSpPr>
            <a:cxnSpLocks/>
          </p:cNvCxnSpPr>
          <p:nvPr/>
        </p:nvCxnSpPr>
        <p:spPr>
          <a:xfrm flipH="1">
            <a:off x="5180522" y="2074507"/>
            <a:ext cx="489622" cy="69327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箭头连接符 70">
            <a:extLst>
              <a:ext uri="{FF2B5EF4-FFF2-40B4-BE49-F238E27FC236}">
                <a16:creationId xmlns:a16="http://schemas.microsoft.com/office/drawing/2014/main" id="{53BB0631-EAE1-6D75-F88F-1BC13F36CCA2}"/>
              </a:ext>
            </a:extLst>
          </p:cNvPr>
          <p:cNvCxnSpPr>
            <a:cxnSpLocks/>
          </p:cNvCxnSpPr>
          <p:nvPr/>
        </p:nvCxnSpPr>
        <p:spPr>
          <a:xfrm>
            <a:off x="6179025" y="2074507"/>
            <a:ext cx="489624" cy="69327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椭圆 31">
            <a:extLst>
              <a:ext uri="{FF2B5EF4-FFF2-40B4-BE49-F238E27FC236}">
                <a16:creationId xmlns:a16="http://schemas.microsoft.com/office/drawing/2014/main" id="{62F73610-AE66-4D67-1A05-CF2436AD1A34}"/>
              </a:ext>
            </a:extLst>
          </p:cNvPr>
          <p:cNvSpPr/>
          <p:nvPr/>
        </p:nvSpPr>
        <p:spPr>
          <a:xfrm flipH="1">
            <a:off x="2085954" y="3735191"/>
            <a:ext cx="719667" cy="468000"/>
          </a:xfrm>
          <a:prstGeom prst="ellipse">
            <a:avLst/>
          </a:prstGeom>
          <a:solidFill>
            <a:srgbClr val="000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Nil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0D274079-1BE1-38BC-65E4-803120983129}"/>
              </a:ext>
            </a:extLst>
          </p:cNvPr>
          <p:cNvSpPr/>
          <p:nvPr/>
        </p:nvSpPr>
        <p:spPr>
          <a:xfrm flipH="1">
            <a:off x="4429699" y="3735191"/>
            <a:ext cx="719667" cy="468000"/>
          </a:xfrm>
          <a:prstGeom prst="ellipse">
            <a:avLst/>
          </a:prstGeom>
          <a:solidFill>
            <a:srgbClr val="000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Nil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椭圆 33">
            <a:extLst>
              <a:ext uri="{FF2B5EF4-FFF2-40B4-BE49-F238E27FC236}">
                <a16:creationId xmlns:a16="http://schemas.microsoft.com/office/drawing/2014/main" id="{FB8DD6E0-311E-C2F3-0F6F-AEA544DDF213}"/>
              </a:ext>
            </a:extLst>
          </p:cNvPr>
          <p:cNvSpPr/>
          <p:nvPr/>
        </p:nvSpPr>
        <p:spPr>
          <a:xfrm flipH="1">
            <a:off x="5180521" y="3735191"/>
            <a:ext cx="719667" cy="468000"/>
          </a:xfrm>
          <a:prstGeom prst="ellipse">
            <a:avLst/>
          </a:prstGeom>
          <a:solidFill>
            <a:srgbClr val="000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Nil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C81BD7CE-1A72-0923-413F-3D04CCD8B949}"/>
              </a:ext>
            </a:extLst>
          </p:cNvPr>
          <p:cNvCxnSpPr>
            <a:cxnSpLocks/>
          </p:cNvCxnSpPr>
          <p:nvPr/>
        </p:nvCxnSpPr>
        <p:spPr>
          <a:xfrm flipH="1">
            <a:off x="1654154" y="3167247"/>
            <a:ext cx="145734" cy="56681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F09D5C55-42DB-D395-5FC8-3EF6A02E3F4B}"/>
              </a:ext>
            </a:extLst>
          </p:cNvPr>
          <p:cNvCxnSpPr>
            <a:cxnSpLocks/>
          </p:cNvCxnSpPr>
          <p:nvPr/>
        </p:nvCxnSpPr>
        <p:spPr>
          <a:xfrm>
            <a:off x="2308769" y="3167247"/>
            <a:ext cx="137019" cy="56681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2213C443-5639-AD66-A358-524F94A84BA1}"/>
              </a:ext>
            </a:extLst>
          </p:cNvPr>
          <p:cNvCxnSpPr>
            <a:cxnSpLocks/>
          </p:cNvCxnSpPr>
          <p:nvPr/>
        </p:nvCxnSpPr>
        <p:spPr>
          <a:xfrm flipH="1">
            <a:off x="4820689" y="3167247"/>
            <a:ext cx="105392" cy="56681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65F17E72-9DB0-4D14-3887-B1CF788DFE27}"/>
              </a:ext>
            </a:extLst>
          </p:cNvPr>
          <p:cNvCxnSpPr>
            <a:cxnSpLocks/>
          </p:cNvCxnSpPr>
          <p:nvPr/>
        </p:nvCxnSpPr>
        <p:spPr>
          <a:xfrm>
            <a:off x="5434962" y="3167247"/>
            <a:ext cx="177361" cy="56681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椭圆 38">
            <a:extLst>
              <a:ext uri="{FF2B5EF4-FFF2-40B4-BE49-F238E27FC236}">
                <a16:creationId xmlns:a16="http://schemas.microsoft.com/office/drawing/2014/main" id="{30061B4A-3910-89C6-B295-133ECFE205E1}"/>
              </a:ext>
            </a:extLst>
          </p:cNvPr>
          <p:cNvSpPr/>
          <p:nvPr/>
        </p:nvSpPr>
        <p:spPr>
          <a:xfrm flipH="1">
            <a:off x="2819962" y="3735191"/>
            <a:ext cx="719667" cy="468000"/>
          </a:xfrm>
          <a:prstGeom prst="ellipse">
            <a:avLst/>
          </a:prstGeom>
          <a:solidFill>
            <a:srgbClr val="000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Nil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椭圆 39">
            <a:extLst>
              <a:ext uri="{FF2B5EF4-FFF2-40B4-BE49-F238E27FC236}">
                <a16:creationId xmlns:a16="http://schemas.microsoft.com/office/drawing/2014/main" id="{88274B31-6AE3-772E-607D-8A2361297733}"/>
              </a:ext>
            </a:extLst>
          </p:cNvPr>
          <p:cNvSpPr/>
          <p:nvPr/>
        </p:nvSpPr>
        <p:spPr>
          <a:xfrm flipH="1">
            <a:off x="3592140" y="3735191"/>
            <a:ext cx="719667" cy="468000"/>
          </a:xfrm>
          <a:prstGeom prst="ellipse">
            <a:avLst/>
          </a:prstGeom>
          <a:solidFill>
            <a:srgbClr val="000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Nil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1" name="直接箭头连接符 40">
            <a:extLst>
              <a:ext uri="{FF2B5EF4-FFF2-40B4-BE49-F238E27FC236}">
                <a16:creationId xmlns:a16="http://schemas.microsoft.com/office/drawing/2014/main" id="{BBBBA651-7506-7709-1332-1A3301C75888}"/>
              </a:ext>
            </a:extLst>
          </p:cNvPr>
          <p:cNvCxnSpPr>
            <a:cxnSpLocks/>
          </p:cNvCxnSpPr>
          <p:nvPr/>
        </p:nvCxnSpPr>
        <p:spPr>
          <a:xfrm>
            <a:off x="3814955" y="3167247"/>
            <a:ext cx="137019" cy="56681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椭圆 41">
            <a:extLst>
              <a:ext uri="{FF2B5EF4-FFF2-40B4-BE49-F238E27FC236}">
                <a16:creationId xmlns:a16="http://schemas.microsoft.com/office/drawing/2014/main" id="{E43B433A-1C5B-C4E1-DB1E-5C8A24652194}"/>
              </a:ext>
            </a:extLst>
          </p:cNvPr>
          <p:cNvSpPr/>
          <p:nvPr/>
        </p:nvSpPr>
        <p:spPr>
          <a:xfrm flipH="1">
            <a:off x="5927102" y="3735191"/>
            <a:ext cx="719667" cy="468000"/>
          </a:xfrm>
          <a:prstGeom prst="ellipse">
            <a:avLst/>
          </a:prstGeom>
          <a:solidFill>
            <a:srgbClr val="000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Nil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椭圆 42">
            <a:extLst>
              <a:ext uri="{FF2B5EF4-FFF2-40B4-BE49-F238E27FC236}">
                <a16:creationId xmlns:a16="http://schemas.microsoft.com/office/drawing/2014/main" id="{8D87CF7C-A7E7-0418-5355-C7DFC32C313C}"/>
              </a:ext>
            </a:extLst>
          </p:cNvPr>
          <p:cNvSpPr/>
          <p:nvPr/>
        </p:nvSpPr>
        <p:spPr>
          <a:xfrm flipH="1">
            <a:off x="6689552" y="3735191"/>
            <a:ext cx="719667" cy="468000"/>
          </a:xfrm>
          <a:prstGeom prst="ellipse">
            <a:avLst/>
          </a:prstGeom>
          <a:solidFill>
            <a:srgbClr val="000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Nil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4" name="直接箭头连接符 43">
            <a:extLst>
              <a:ext uri="{FF2B5EF4-FFF2-40B4-BE49-F238E27FC236}">
                <a16:creationId xmlns:a16="http://schemas.microsoft.com/office/drawing/2014/main" id="{C8945099-E690-7F70-32CA-854555E3C7E8}"/>
              </a:ext>
            </a:extLst>
          </p:cNvPr>
          <p:cNvCxnSpPr>
            <a:cxnSpLocks/>
          </p:cNvCxnSpPr>
          <p:nvPr/>
        </p:nvCxnSpPr>
        <p:spPr>
          <a:xfrm>
            <a:off x="6912367" y="3176691"/>
            <a:ext cx="137019" cy="56681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箭头连接符 44">
            <a:extLst>
              <a:ext uri="{FF2B5EF4-FFF2-40B4-BE49-F238E27FC236}">
                <a16:creationId xmlns:a16="http://schemas.microsoft.com/office/drawing/2014/main" id="{78E56FB8-E56C-26EC-DFE0-FDC6309C27BD}"/>
              </a:ext>
            </a:extLst>
          </p:cNvPr>
          <p:cNvCxnSpPr>
            <a:cxnSpLocks/>
          </p:cNvCxnSpPr>
          <p:nvPr/>
        </p:nvCxnSpPr>
        <p:spPr>
          <a:xfrm flipH="1">
            <a:off x="3179796" y="3167247"/>
            <a:ext cx="126278" cy="567944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箭头连接符 46">
            <a:extLst>
              <a:ext uri="{FF2B5EF4-FFF2-40B4-BE49-F238E27FC236}">
                <a16:creationId xmlns:a16="http://schemas.microsoft.com/office/drawing/2014/main" id="{84EA4814-1DED-D797-C179-725137F85A8F}"/>
              </a:ext>
            </a:extLst>
          </p:cNvPr>
          <p:cNvCxnSpPr>
            <a:cxnSpLocks/>
          </p:cNvCxnSpPr>
          <p:nvPr/>
        </p:nvCxnSpPr>
        <p:spPr>
          <a:xfrm flipH="1">
            <a:off x="6286936" y="3167247"/>
            <a:ext cx="127272" cy="567944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椭圆 3">
            <a:extLst>
              <a:ext uri="{FF2B5EF4-FFF2-40B4-BE49-F238E27FC236}">
                <a16:creationId xmlns:a16="http://schemas.microsoft.com/office/drawing/2014/main" id="{7FEE4316-FB9D-C5D6-D45E-4544F57C6F95}"/>
              </a:ext>
            </a:extLst>
          </p:cNvPr>
          <p:cNvSpPr/>
          <p:nvPr/>
        </p:nvSpPr>
        <p:spPr>
          <a:xfrm flipH="1">
            <a:off x="1635588" y="4702598"/>
            <a:ext cx="719667" cy="468000"/>
          </a:xfrm>
          <a:prstGeom prst="ellipse">
            <a:avLst/>
          </a:prstGeom>
          <a:solidFill>
            <a:srgbClr val="000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Nil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ADDC3C7D-8FC2-91BE-586F-BD9994D017A3}"/>
              </a:ext>
            </a:extLst>
          </p:cNvPr>
          <p:cNvCxnSpPr>
            <a:cxnSpLocks/>
          </p:cNvCxnSpPr>
          <p:nvPr/>
        </p:nvCxnSpPr>
        <p:spPr>
          <a:xfrm flipH="1">
            <a:off x="1275756" y="4134654"/>
            <a:ext cx="105392" cy="56681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BD8C2A6B-6888-5711-367A-D0A36865B0B9}"/>
              </a:ext>
            </a:extLst>
          </p:cNvPr>
          <p:cNvCxnSpPr>
            <a:cxnSpLocks/>
          </p:cNvCxnSpPr>
          <p:nvPr/>
        </p:nvCxnSpPr>
        <p:spPr>
          <a:xfrm>
            <a:off x="1890029" y="4134654"/>
            <a:ext cx="177361" cy="56681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椭圆 20">
            <a:extLst>
              <a:ext uri="{FF2B5EF4-FFF2-40B4-BE49-F238E27FC236}">
                <a16:creationId xmlns:a16="http://schemas.microsoft.com/office/drawing/2014/main" id="{F3161D18-CA37-925D-736C-F1FD67CB42F4}"/>
              </a:ext>
            </a:extLst>
          </p:cNvPr>
          <p:cNvSpPr/>
          <p:nvPr/>
        </p:nvSpPr>
        <p:spPr>
          <a:xfrm flipH="1">
            <a:off x="493777" y="5670005"/>
            <a:ext cx="719667" cy="468000"/>
          </a:xfrm>
          <a:prstGeom prst="ellipse">
            <a:avLst/>
          </a:prstGeom>
          <a:solidFill>
            <a:srgbClr val="000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Nil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A478F1F5-5806-72D1-2E5A-0E60E4D25381}"/>
              </a:ext>
            </a:extLst>
          </p:cNvPr>
          <p:cNvSpPr/>
          <p:nvPr/>
        </p:nvSpPr>
        <p:spPr>
          <a:xfrm flipH="1">
            <a:off x="1244599" y="5670005"/>
            <a:ext cx="719667" cy="468000"/>
          </a:xfrm>
          <a:prstGeom prst="ellipse">
            <a:avLst/>
          </a:prstGeom>
          <a:solidFill>
            <a:srgbClr val="000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Nil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36DE9A46-CF90-83F9-A7D1-4F9F28C14E68}"/>
              </a:ext>
            </a:extLst>
          </p:cNvPr>
          <p:cNvCxnSpPr>
            <a:cxnSpLocks/>
          </p:cNvCxnSpPr>
          <p:nvPr/>
        </p:nvCxnSpPr>
        <p:spPr>
          <a:xfrm flipH="1">
            <a:off x="884767" y="5102061"/>
            <a:ext cx="105392" cy="56681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FF74E936-1256-2160-8F48-A347D37395F3}"/>
              </a:ext>
            </a:extLst>
          </p:cNvPr>
          <p:cNvCxnSpPr>
            <a:cxnSpLocks/>
          </p:cNvCxnSpPr>
          <p:nvPr/>
        </p:nvCxnSpPr>
        <p:spPr>
          <a:xfrm>
            <a:off x="1499040" y="5102061"/>
            <a:ext cx="177361" cy="56681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椭圆 25">
            <a:extLst>
              <a:ext uri="{FF2B5EF4-FFF2-40B4-BE49-F238E27FC236}">
                <a16:creationId xmlns:a16="http://schemas.microsoft.com/office/drawing/2014/main" id="{86CC99BC-A8AE-BC99-0204-97FE1F8AC9C7}"/>
              </a:ext>
            </a:extLst>
          </p:cNvPr>
          <p:cNvSpPr/>
          <p:nvPr/>
        </p:nvSpPr>
        <p:spPr>
          <a:xfrm>
            <a:off x="1294320" y="3735191"/>
            <a:ext cx="721783" cy="468000"/>
          </a:xfrm>
          <a:prstGeom prst="ellipse">
            <a:avLst/>
          </a:prstGeom>
          <a:solidFill>
            <a:srgbClr val="000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15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27444A14-DC57-528B-FCBC-D06FE2D87DBB}"/>
              </a:ext>
            </a:extLst>
          </p:cNvPr>
          <p:cNvSpPr/>
          <p:nvPr/>
        </p:nvSpPr>
        <p:spPr>
          <a:xfrm>
            <a:off x="884766" y="4702598"/>
            <a:ext cx="719667" cy="468000"/>
          </a:xfrm>
          <a:prstGeom prst="ellipse">
            <a:avLst/>
          </a:prstGeom>
          <a:solidFill>
            <a:srgbClr val="DE1E27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14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86018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!!!泛型类">
            <a:extLst>
              <a:ext uri="{FF2B5EF4-FFF2-40B4-BE49-F238E27FC236}">
                <a16:creationId xmlns:a16="http://schemas.microsoft.com/office/drawing/2014/main" id="{8FE8EDD8-9C7B-3B8F-3A71-820DCC701D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880" y="-729291"/>
            <a:ext cx="2089470" cy="517190"/>
          </a:xfrm>
        </p:spPr>
        <p:txBody>
          <a:bodyPr/>
          <a:lstStyle/>
          <a:p>
            <a:r>
              <a:rPr lang="zh-CN" altLang="en-US" dirty="0"/>
              <a:t>数据结构（</a:t>
            </a:r>
          </a:p>
        </p:txBody>
      </p:sp>
      <p:sp>
        <p:nvSpPr>
          <p:cNvPr id="10" name="!!!泛型类">
            <a:extLst>
              <a:ext uri="{FF2B5EF4-FFF2-40B4-BE49-F238E27FC236}">
                <a16:creationId xmlns:a16="http://schemas.microsoft.com/office/drawing/2014/main" id="{7F462DC3-EF9A-F816-FE35-1083EFDB4E8D}"/>
              </a:ext>
            </a:extLst>
          </p:cNvPr>
          <p:cNvSpPr txBox="1">
            <a:spLocks/>
          </p:cNvSpPr>
          <p:nvPr/>
        </p:nvSpPr>
        <p:spPr>
          <a:xfrm>
            <a:off x="2508090" y="-729291"/>
            <a:ext cx="565470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树</a:t>
            </a:r>
          </a:p>
        </p:txBody>
      </p:sp>
      <p:sp>
        <p:nvSpPr>
          <p:cNvPr id="11" name="!!!泛型类">
            <a:extLst>
              <a:ext uri="{FF2B5EF4-FFF2-40B4-BE49-F238E27FC236}">
                <a16:creationId xmlns:a16="http://schemas.microsoft.com/office/drawing/2014/main" id="{1B3319AD-B226-0B4B-24A8-AB6A77F2C721}"/>
              </a:ext>
            </a:extLst>
          </p:cNvPr>
          <p:cNvSpPr txBox="1">
            <a:spLocks/>
          </p:cNvSpPr>
          <p:nvPr/>
        </p:nvSpPr>
        <p:spPr>
          <a:xfrm>
            <a:off x="2790825" y="-729291"/>
            <a:ext cx="322882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）</a:t>
            </a:r>
          </a:p>
        </p:txBody>
      </p:sp>
      <p:sp>
        <p:nvSpPr>
          <p:cNvPr id="12" name="!!!泛型类">
            <a:extLst>
              <a:ext uri="{FF2B5EF4-FFF2-40B4-BE49-F238E27FC236}">
                <a16:creationId xmlns:a16="http://schemas.microsoft.com/office/drawing/2014/main" id="{108031E9-A85B-B5E6-9026-EC2D059E3EAE}"/>
              </a:ext>
            </a:extLst>
          </p:cNvPr>
          <p:cNvSpPr txBox="1">
            <a:spLocks/>
          </p:cNvSpPr>
          <p:nvPr/>
        </p:nvSpPr>
        <p:spPr>
          <a:xfrm>
            <a:off x="1995422" y="-729291"/>
            <a:ext cx="693612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红黑</a:t>
            </a:r>
          </a:p>
        </p:txBody>
      </p:sp>
      <p:sp>
        <p:nvSpPr>
          <p:cNvPr id="2" name="!!!泛型类">
            <a:extLst>
              <a:ext uri="{FF2B5EF4-FFF2-40B4-BE49-F238E27FC236}">
                <a16:creationId xmlns:a16="http://schemas.microsoft.com/office/drawing/2014/main" id="{B6E39BF2-265E-C513-2970-3C8E7966B5A7}"/>
              </a:ext>
            </a:extLst>
          </p:cNvPr>
          <p:cNvSpPr txBox="1">
            <a:spLocks/>
          </p:cNvSpPr>
          <p:nvPr/>
        </p:nvSpPr>
        <p:spPr>
          <a:xfrm>
            <a:off x="2988857" y="-729291"/>
            <a:ext cx="1250790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添加节点</a:t>
            </a: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541A0F85-8CF7-F63A-357C-F00885387F54}"/>
              </a:ext>
            </a:extLst>
          </p:cNvPr>
          <p:cNvSpPr/>
          <p:nvPr/>
        </p:nvSpPr>
        <p:spPr>
          <a:xfrm flipH="1">
            <a:off x="1694495" y="2767784"/>
            <a:ext cx="719667" cy="468000"/>
          </a:xfrm>
          <a:prstGeom prst="ellipse">
            <a:avLst/>
          </a:prstGeom>
          <a:solidFill>
            <a:srgbClr val="DE1E27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17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4A8F8C02-43C9-FB17-E451-51B5BA76BC62}"/>
              </a:ext>
            </a:extLst>
          </p:cNvPr>
          <p:cNvSpPr/>
          <p:nvPr/>
        </p:nvSpPr>
        <p:spPr>
          <a:xfrm flipH="1">
            <a:off x="3182622" y="2767784"/>
            <a:ext cx="719667" cy="468000"/>
          </a:xfrm>
          <a:prstGeom prst="ellipse">
            <a:avLst/>
          </a:prstGeom>
          <a:solidFill>
            <a:srgbClr val="000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469E824A-36B8-42DF-D154-BEBDEC7BCB63}"/>
              </a:ext>
            </a:extLst>
          </p:cNvPr>
          <p:cNvSpPr/>
          <p:nvPr/>
        </p:nvSpPr>
        <p:spPr>
          <a:xfrm flipH="1">
            <a:off x="4820688" y="2767784"/>
            <a:ext cx="719667" cy="468000"/>
          </a:xfrm>
          <a:prstGeom prst="ellipse">
            <a:avLst/>
          </a:prstGeom>
          <a:solidFill>
            <a:srgbClr val="DE1E27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22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EEFD152F-0F48-213A-3D68-F908EB304D6E}"/>
              </a:ext>
            </a:extLst>
          </p:cNvPr>
          <p:cNvSpPr/>
          <p:nvPr/>
        </p:nvSpPr>
        <p:spPr>
          <a:xfrm flipH="1">
            <a:off x="6308815" y="2767784"/>
            <a:ext cx="719667" cy="468000"/>
          </a:xfrm>
          <a:prstGeom prst="ellipse">
            <a:avLst/>
          </a:prstGeom>
          <a:solidFill>
            <a:srgbClr val="DE1E27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24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350546AF-C84F-53A0-D28F-6B0AC65F3B6E}"/>
              </a:ext>
            </a:extLst>
          </p:cNvPr>
          <p:cNvSpPr/>
          <p:nvPr/>
        </p:nvSpPr>
        <p:spPr>
          <a:xfrm flipH="1">
            <a:off x="2436059" y="1675044"/>
            <a:ext cx="719667" cy="468000"/>
          </a:xfrm>
          <a:prstGeom prst="ellipse">
            <a:avLst/>
          </a:prstGeom>
          <a:solidFill>
            <a:srgbClr val="DE1E27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18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92578AC3-3D28-1AB2-9837-3744875FC247}"/>
              </a:ext>
            </a:extLst>
          </p:cNvPr>
          <p:cNvSpPr/>
          <p:nvPr/>
        </p:nvSpPr>
        <p:spPr>
          <a:xfrm flipH="1">
            <a:off x="5564751" y="1675044"/>
            <a:ext cx="719667" cy="468000"/>
          </a:xfrm>
          <a:prstGeom prst="ellipse">
            <a:avLst/>
          </a:prstGeom>
          <a:solidFill>
            <a:srgbClr val="000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23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2E862E11-3124-57D9-A65F-D4C944358D4B}"/>
              </a:ext>
            </a:extLst>
          </p:cNvPr>
          <p:cNvSpPr/>
          <p:nvPr/>
        </p:nvSpPr>
        <p:spPr>
          <a:xfrm flipH="1">
            <a:off x="3996524" y="760407"/>
            <a:ext cx="719667" cy="468000"/>
          </a:xfrm>
          <a:prstGeom prst="ellipse">
            <a:avLst/>
          </a:prstGeom>
          <a:solidFill>
            <a:srgbClr val="000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6" name="直接箭头连接符 45">
            <a:extLst>
              <a:ext uri="{FF2B5EF4-FFF2-40B4-BE49-F238E27FC236}">
                <a16:creationId xmlns:a16="http://schemas.microsoft.com/office/drawing/2014/main" id="{32664D1B-9961-426B-11CE-006AF829BBCB}"/>
              </a:ext>
            </a:extLst>
          </p:cNvPr>
          <p:cNvCxnSpPr>
            <a:cxnSpLocks/>
          </p:cNvCxnSpPr>
          <p:nvPr/>
        </p:nvCxnSpPr>
        <p:spPr>
          <a:xfrm flipH="1">
            <a:off x="3050333" y="1145335"/>
            <a:ext cx="1054939" cy="598246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箭头连接符 47">
            <a:extLst>
              <a:ext uri="{FF2B5EF4-FFF2-40B4-BE49-F238E27FC236}">
                <a16:creationId xmlns:a16="http://schemas.microsoft.com/office/drawing/2014/main" id="{09C4FFCF-2C22-4CF0-AA4B-563768A593D3}"/>
              </a:ext>
            </a:extLst>
          </p:cNvPr>
          <p:cNvCxnSpPr>
            <a:cxnSpLocks/>
          </p:cNvCxnSpPr>
          <p:nvPr/>
        </p:nvCxnSpPr>
        <p:spPr>
          <a:xfrm>
            <a:off x="4606282" y="1143943"/>
            <a:ext cx="1063862" cy="59963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箭头连接符 56">
            <a:extLst>
              <a:ext uri="{FF2B5EF4-FFF2-40B4-BE49-F238E27FC236}">
                <a16:creationId xmlns:a16="http://schemas.microsoft.com/office/drawing/2014/main" id="{B82DE1B7-EE79-29DA-BADC-B1EA003B8628}"/>
              </a:ext>
            </a:extLst>
          </p:cNvPr>
          <p:cNvCxnSpPr>
            <a:cxnSpLocks/>
          </p:cNvCxnSpPr>
          <p:nvPr/>
        </p:nvCxnSpPr>
        <p:spPr>
          <a:xfrm flipH="1">
            <a:off x="2054329" y="2074507"/>
            <a:ext cx="487123" cy="69327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箭头连接符 57">
            <a:extLst>
              <a:ext uri="{FF2B5EF4-FFF2-40B4-BE49-F238E27FC236}">
                <a16:creationId xmlns:a16="http://schemas.microsoft.com/office/drawing/2014/main" id="{D120E46F-BF72-EB95-1A71-A99667CFFB9B}"/>
              </a:ext>
            </a:extLst>
          </p:cNvPr>
          <p:cNvCxnSpPr>
            <a:cxnSpLocks/>
          </p:cNvCxnSpPr>
          <p:nvPr/>
        </p:nvCxnSpPr>
        <p:spPr>
          <a:xfrm>
            <a:off x="3050333" y="2074507"/>
            <a:ext cx="492123" cy="69327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箭头连接符 69">
            <a:extLst>
              <a:ext uri="{FF2B5EF4-FFF2-40B4-BE49-F238E27FC236}">
                <a16:creationId xmlns:a16="http://schemas.microsoft.com/office/drawing/2014/main" id="{567AB520-95AE-32D3-3E5F-CEC28F877701}"/>
              </a:ext>
            </a:extLst>
          </p:cNvPr>
          <p:cNvCxnSpPr>
            <a:cxnSpLocks/>
          </p:cNvCxnSpPr>
          <p:nvPr/>
        </p:nvCxnSpPr>
        <p:spPr>
          <a:xfrm flipH="1">
            <a:off x="5180522" y="2074507"/>
            <a:ext cx="489622" cy="69327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箭头连接符 70">
            <a:extLst>
              <a:ext uri="{FF2B5EF4-FFF2-40B4-BE49-F238E27FC236}">
                <a16:creationId xmlns:a16="http://schemas.microsoft.com/office/drawing/2014/main" id="{53BB0631-EAE1-6D75-F88F-1BC13F36CCA2}"/>
              </a:ext>
            </a:extLst>
          </p:cNvPr>
          <p:cNvCxnSpPr>
            <a:cxnSpLocks/>
          </p:cNvCxnSpPr>
          <p:nvPr/>
        </p:nvCxnSpPr>
        <p:spPr>
          <a:xfrm>
            <a:off x="6179025" y="2074507"/>
            <a:ext cx="489624" cy="69327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椭圆 31">
            <a:extLst>
              <a:ext uri="{FF2B5EF4-FFF2-40B4-BE49-F238E27FC236}">
                <a16:creationId xmlns:a16="http://schemas.microsoft.com/office/drawing/2014/main" id="{62F73610-AE66-4D67-1A05-CF2436AD1A34}"/>
              </a:ext>
            </a:extLst>
          </p:cNvPr>
          <p:cNvSpPr/>
          <p:nvPr/>
        </p:nvSpPr>
        <p:spPr>
          <a:xfrm flipH="1">
            <a:off x="2085954" y="3735191"/>
            <a:ext cx="719667" cy="468000"/>
          </a:xfrm>
          <a:prstGeom prst="ellipse">
            <a:avLst/>
          </a:prstGeom>
          <a:solidFill>
            <a:srgbClr val="000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Nil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0D274079-1BE1-38BC-65E4-803120983129}"/>
              </a:ext>
            </a:extLst>
          </p:cNvPr>
          <p:cNvSpPr/>
          <p:nvPr/>
        </p:nvSpPr>
        <p:spPr>
          <a:xfrm flipH="1">
            <a:off x="4429699" y="3735191"/>
            <a:ext cx="719667" cy="468000"/>
          </a:xfrm>
          <a:prstGeom prst="ellipse">
            <a:avLst/>
          </a:prstGeom>
          <a:solidFill>
            <a:srgbClr val="000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Nil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椭圆 33">
            <a:extLst>
              <a:ext uri="{FF2B5EF4-FFF2-40B4-BE49-F238E27FC236}">
                <a16:creationId xmlns:a16="http://schemas.microsoft.com/office/drawing/2014/main" id="{FB8DD6E0-311E-C2F3-0F6F-AEA544DDF213}"/>
              </a:ext>
            </a:extLst>
          </p:cNvPr>
          <p:cNvSpPr/>
          <p:nvPr/>
        </p:nvSpPr>
        <p:spPr>
          <a:xfrm flipH="1">
            <a:off x="5180521" y="3735191"/>
            <a:ext cx="719667" cy="468000"/>
          </a:xfrm>
          <a:prstGeom prst="ellipse">
            <a:avLst/>
          </a:prstGeom>
          <a:solidFill>
            <a:srgbClr val="000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Nil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C81BD7CE-1A72-0923-413F-3D04CCD8B949}"/>
              </a:ext>
            </a:extLst>
          </p:cNvPr>
          <p:cNvCxnSpPr>
            <a:cxnSpLocks/>
          </p:cNvCxnSpPr>
          <p:nvPr/>
        </p:nvCxnSpPr>
        <p:spPr>
          <a:xfrm flipH="1">
            <a:off x="1654154" y="3167247"/>
            <a:ext cx="145734" cy="56681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F09D5C55-42DB-D395-5FC8-3EF6A02E3F4B}"/>
              </a:ext>
            </a:extLst>
          </p:cNvPr>
          <p:cNvCxnSpPr>
            <a:cxnSpLocks/>
          </p:cNvCxnSpPr>
          <p:nvPr/>
        </p:nvCxnSpPr>
        <p:spPr>
          <a:xfrm>
            <a:off x="2308769" y="3167247"/>
            <a:ext cx="137019" cy="56681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2213C443-5639-AD66-A358-524F94A84BA1}"/>
              </a:ext>
            </a:extLst>
          </p:cNvPr>
          <p:cNvCxnSpPr>
            <a:cxnSpLocks/>
          </p:cNvCxnSpPr>
          <p:nvPr/>
        </p:nvCxnSpPr>
        <p:spPr>
          <a:xfrm flipH="1">
            <a:off x="4820689" y="3167247"/>
            <a:ext cx="105392" cy="56681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65F17E72-9DB0-4D14-3887-B1CF788DFE27}"/>
              </a:ext>
            </a:extLst>
          </p:cNvPr>
          <p:cNvCxnSpPr>
            <a:cxnSpLocks/>
          </p:cNvCxnSpPr>
          <p:nvPr/>
        </p:nvCxnSpPr>
        <p:spPr>
          <a:xfrm>
            <a:off x="5434962" y="3167247"/>
            <a:ext cx="177361" cy="56681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椭圆 38">
            <a:extLst>
              <a:ext uri="{FF2B5EF4-FFF2-40B4-BE49-F238E27FC236}">
                <a16:creationId xmlns:a16="http://schemas.microsoft.com/office/drawing/2014/main" id="{30061B4A-3910-89C6-B295-133ECFE205E1}"/>
              </a:ext>
            </a:extLst>
          </p:cNvPr>
          <p:cNvSpPr/>
          <p:nvPr/>
        </p:nvSpPr>
        <p:spPr>
          <a:xfrm flipH="1">
            <a:off x="2819962" y="3735191"/>
            <a:ext cx="719667" cy="468000"/>
          </a:xfrm>
          <a:prstGeom prst="ellipse">
            <a:avLst/>
          </a:prstGeom>
          <a:solidFill>
            <a:srgbClr val="000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Nil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椭圆 39">
            <a:extLst>
              <a:ext uri="{FF2B5EF4-FFF2-40B4-BE49-F238E27FC236}">
                <a16:creationId xmlns:a16="http://schemas.microsoft.com/office/drawing/2014/main" id="{88274B31-6AE3-772E-607D-8A2361297733}"/>
              </a:ext>
            </a:extLst>
          </p:cNvPr>
          <p:cNvSpPr/>
          <p:nvPr/>
        </p:nvSpPr>
        <p:spPr>
          <a:xfrm flipH="1">
            <a:off x="3592140" y="3735191"/>
            <a:ext cx="719667" cy="468000"/>
          </a:xfrm>
          <a:prstGeom prst="ellipse">
            <a:avLst/>
          </a:prstGeom>
          <a:solidFill>
            <a:srgbClr val="000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Nil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1" name="直接箭头连接符 40">
            <a:extLst>
              <a:ext uri="{FF2B5EF4-FFF2-40B4-BE49-F238E27FC236}">
                <a16:creationId xmlns:a16="http://schemas.microsoft.com/office/drawing/2014/main" id="{BBBBA651-7506-7709-1332-1A3301C75888}"/>
              </a:ext>
            </a:extLst>
          </p:cNvPr>
          <p:cNvCxnSpPr>
            <a:cxnSpLocks/>
          </p:cNvCxnSpPr>
          <p:nvPr/>
        </p:nvCxnSpPr>
        <p:spPr>
          <a:xfrm>
            <a:off x="3814955" y="3167247"/>
            <a:ext cx="137019" cy="56681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椭圆 41">
            <a:extLst>
              <a:ext uri="{FF2B5EF4-FFF2-40B4-BE49-F238E27FC236}">
                <a16:creationId xmlns:a16="http://schemas.microsoft.com/office/drawing/2014/main" id="{E43B433A-1C5B-C4E1-DB1E-5C8A24652194}"/>
              </a:ext>
            </a:extLst>
          </p:cNvPr>
          <p:cNvSpPr/>
          <p:nvPr/>
        </p:nvSpPr>
        <p:spPr>
          <a:xfrm flipH="1">
            <a:off x="5927102" y="3735191"/>
            <a:ext cx="719667" cy="468000"/>
          </a:xfrm>
          <a:prstGeom prst="ellipse">
            <a:avLst/>
          </a:prstGeom>
          <a:solidFill>
            <a:srgbClr val="000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Nil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椭圆 42">
            <a:extLst>
              <a:ext uri="{FF2B5EF4-FFF2-40B4-BE49-F238E27FC236}">
                <a16:creationId xmlns:a16="http://schemas.microsoft.com/office/drawing/2014/main" id="{8D87CF7C-A7E7-0418-5355-C7DFC32C313C}"/>
              </a:ext>
            </a:extLst>
          </p:cNvPr>
          <p:cNvSpPr/>
          <p:nvPr/>
        </p:nvSpPr>
        <p:spPr>
          <a:xfrm flipH="1">
            <a:off x="6689552" y="3735191"/>
            <a:ext cx="719667" cy="468000"/>
          </a:xfrm>
          <a:prstGeom prst="ellipse">
            <a:avLst/>
          </a:prstGeom>
          <a:solidFill>
            <a:srgbClr val="000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Nil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4" name="直接箭头连接符 43">
            <a:extLst>
              <a:ext uri="{FF2B5EF4-FFF2-40B4-BE49-F238E27FC236}">
                <a16:creationId xmlns:a16="http://schemas.microsoft.com/office/drawing/2014/main" id="{C8945099-E690-7F70-32CA-854555E3C7E8}"/>
              </a:ext>
            </a:extLst>
          </p:cNvPr>
          <p:cNvCxnSpPr>
            <a:cxnSpLocks/>
          </p:cNvCxnSpPr>
          <p:nvPr/>
        </p:nvCxnSpPr>
        <p:spPr>
          <a:xfrm>
            <a:off x="6912367" y="3176691"/>
            <a:ext cx="137019" cy="56681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箭头连接符 44">
            <a:extLst>
              <a:ext uri="{FF2B5EF4-FFF2-40B4-BE49-F238E27FC236}">
                <a16:creationId xmlns:a16="http://schemas.microsoft.com/office/drawing/2014/main" id="{78E56FB8-E56C-26EC-DFE0-FDC6309C27BD}"/>
              </a:ext>
            </a:extLst>
          </p:cNvPr>
          <p:cNvCxnSpPr>
            <a:cxnSpLocks/>
          </p:cNvCxnSpPr>
          <p:nvPr/>
        </p:nvCxnSpPr>
        <p:spPr>
          <a:xfrm flipH="1">
            <a:off x="3179796" y="3167247"/>
            <a:ext cx="126278" cy="567944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箭头连接符 46">
            <a:extLst>
              <a:ext uri="{FF2B5EF4-FFF2-40B4-BE49-F238E27FC236}">
                <a16:creationId xmlns:a16="http://schemas.microsoft.com/office/drawing/2014/main" id="{84EA4814-1DED-D797-C179-725137F85A8F}"/>
              </a:ext>
            </a:extLst>
          </p:cNvPr>
          <p:cNvCxnSpPr>
            <a:cxnSpLocks/>
          </p:cNvCxnSpPr>
          <p:nvPr/>
        </p:nvCxnSpPr>
        <p:spPr>
          <a:xfrm flipH="1">
            <a:off x="6286936" y="3167247"/>
            <a:ext cx="127272" cy="567944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椭圆 3">
            <a:extLst>
              <a:ext uri="{FF2B5EF4-FFF2-40B4-BE49-F238E27FC236}">
                <a16:creationId xmlns:a16="http://schemas.microsoft.com/office/drawing/2014/main" id="{7FEE4316-FB9D-C5D6-D45E-4544F57C6F95}"/>
              </a:ext>
            </a:extLst>
          </p:cNvPr>
          <p:cNvSpPr/>
          <p:nvPr/>
        </p:nvSpPr>
        <p:spPr>
          <a:xfrm flipH="1">
            <a:off x="1635588" y="4702598"/>
            <a:ext cx="719667" cy="468000"/>
          </a:xfrm>
          <a:prstGeom prst="ellipse">
            <a:avLst/>
          </a:prstGeom>
          <a:solidFill>
            <a:srgbClr val="000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Nil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ADDC3C7D-8FC2-91BE-586F-BD9994D017A3}"/>
              </a:ext>
            </a:extLst>
          </p:cNvPr>
          <p:cNvCxnSpPr>
            <a:cxnSpLocks/>
          </p:cNvCxnSpPr>
          <p:nvPr/>
        </p:nvCxnSpPr>
        <p:spPr>
          <a:xfrm flipH="1">
            <a:off x="1275756" y="4134654"/>
            <a:ext cx="105392" cy="56681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BD8C2A6B-6888-5711-367A-D0A36865B0B9}"/>
              </a:ext>
            </a:extLst>
          </p:cNvPr>
          <p:cNvCxnSpPr>
            <a:cxnSpLocks/>
          </p:cNvCxnSpPr>
          <p:nvPr/>
        </p:nvCxnSpPr>
        <p:spPr>
          <a:xfrm>
            <a:off x="1890029" y="4134654"/>
            <a:ext cx="177361" cy="56681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椭圆 20">
            <a:extLst>
              <a:ext uri="{FF2B5EF4-FFF2-40B4-BE49-F238E27FC236}">
                <a16:creationId xmlns:a16="http://schemas.microsoft.com/office/drawing/2014/main" id="{F3161D18-CA37-925D-736C-F1FD67CB42F4}"/>
              </a:ext>
            </a:extLst>
          </p:cNvPr>
          <p:cNvSpPr/>
          <p:nvPr/>
        </p:nvSpPr>
        <p:spPr>
          <a:xfrm flipH="1">
            <a:off x="493777" y="5670005"/>
            <a:ext cx="719667" cy="468000"/>
          </a:xfrm>
          <a:prstGeom prst="ellipse">
            <a:avLst/>
          </a:prstGeom>
          <a:solidFill>
            <a:srgbClr val="000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Nil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A478F1F5-5806-72D1-2E5A-0E60E4D25381}"/>
              </a:ext>
            </a:extLst>
          </p:cNvPr>
          <p:cNvSpPr/>
          <p:nvPr/>
        </p:nvSpPr>
        <p:spPr>
          <a:xfrm flipH="1">
            <a:off x="1244599" y="5670005"/>
            <a:ext cx="719667" cy="468000"/>
          </a:xfrm>
          <a:prstGeom prst="ellipse">
            <a:avLst/>
          </a:prstGeom>
          <a:solidFill>
            <a:srgbClr val="000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Nil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36DE9A46-CF90-83F9-A7D1-4F9F28C14E68}"/>
              </a:ext>
            </a:extLst>
          </p:cNvPr>
          <p:cNvCxnSpPr>
            <a:cxnSpLocks/>
          </p:cNvCxnSpPr>
          <p:nvPr/>
        </p:nvCxnSpPr>
        <p:spPr>
          <a:xfrm flipH="1">
            <a:off x="884767" y="5102061"/>
            <a:ext cx="105392" cy="56681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FF74E936-1256-2160-8F48-A347D37395F3}"/>
              </a:ext>
            </a:extLst>
          </p:cNvPr>
          <p:cNvCxnSpPr>
            <a:cxnSpLocks/>
          </p:cNvCxnSpPr>
          <p:nvPr/>
        </p:nvCxnSpPr>
        <p:spPr>
          <a:xfrm>
            <a:off x="1499040" y="5102061"/>
            <a:ext cx="177361" cy="56681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椭圆 25">
            <a:extLst>
              <a:ext uri="{FF2B5EF4-FFF2-40B4-BE49-F238E27FC236}">
                <a16:creationId xmlns:a16="http://schemas.microsoft.com/office/drawing/2014/main" id="{86CC99BC-A8AE-BC99-0204-97FE1F8AC9C7}"/>
              </a:ext>
            </a:extLst>
          </p:cNvPr>
          <p:cNvSpPr/>
          <p:nvPr/>
        </p:nvSpPr>
        <p:spPr>
          <a:xfrm>
            <a:off x="1294320" y="3735191"/>
            <a:ext cx="721783" cy="468000"/>
          </a:xfrm>
          <a:prstGeom prst="ellipse">
            <a:avLst/>
          </a:prstGeom>
          <a:solidFill>
            <a:srgbClr val="000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15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27444A14-DC57-528B-FCBC-D06FE2D87DBB}"/>
              </a:ext>
            </a:extLst>
          </p:cNvPr>
          <p:cNvSpPr/>
          <p:nvPr/>
        </p:nvSpPr>
        <p:spPr>
          <a:xfrm>
            <a:off x="884766" y="4702598"/>
            <a:ext cx="719667" cy="468000"/>
          </a:xfrm>
          <a:prstGeom prst="ellipse">
            <a:avLst/>
          </a:prstGeom>
          <a:solidFill>
            <a:srgbClr val="DE1E27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14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任意多边形 88">
            <a:extLst>
              <a:ext uri="{FF2B5EF4-FFF2-40B4-BE49-F238E27FC236}">
                <a16:creationId xmlns:a16="http://schemas.microsoft.com/office/drawing/2014/main" id="{17BAF5A2-8B74-B653-B08E-9F9BF2D1D6AB}"/>
              </a:ext>
            </a:extLst>
          </p:cNvPr>
          <p:cNvSpPr/>
          <p:nvPr/>
        </p:nvSpPr>
        <p:spPr>
          <a:xfrm rot="789249" flipH="1">
            <a:off x="809044" y="2514603"/>
            <a:ext cx="2412528" cy="2711449"/>
          </a:xfrm>
          <a:custGeom>
            <a:avLst/>
            <a:gdLst>
              <a:gd name="connsiteX0" fmla="*/ 4698380 w 4698380"/>
              <a:gd name="connsiteY0" fmla="*/ 2371688 h 2371688"/>
              <a:gd name="connsiteX1" fmla="*/ 2304585 w 4698380"/>
              <a:gd name="connsiteY1" fmla="*/ 195 h 2371688"/>
              <a:gd name="connsiteX2" fmla="*/ 0 w 4698380"/>
              <a:gd name="connsiteY2" fmla="*/ 2267610 h 23716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98380" h="2371688">
                <a:moveTo>
                  <a:pt x="4698380" y="2371688"/>
                </a:moveTo>
                <a:cubicBezTo>
                  <a:pt x="3893014" y="1194614"/>
                  <a:pt x="3087648" y="17541"/>
                  <a:pt x="2304585" y="195"/>
                </a:cubicBezTo>
                <a:cubicBezTo>
                  <a:pt x="1521522" y="-17151"/>
                  <a:pt x="760761" y="1125229"/>
                  <a:pt x="0" y="2267610"/>
                </a:cubicBezTo>
              </a:path>
            </a:pathLst>
          </a:custGeom>
          <a:noFill/>
          <a:ln w="25400">
            <a:solidFill>
              <a:srgbClr val="00B0F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/>
          </a:p>
        </p:txBody>
      </p:sp>
    </p:spTree>
    <p:extLst>
      <p:ext uri="{BB962C8B-B14F-4D97-AF65-F5344CB8AC3E}">
        <p14:creationId xmlns:p14="http://schemas.microsoft.com/office/powerpoint/2010/main" val="3917575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pat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5.55112E-17 L 0.03203 0.1412 " pathEditMode="relative" rAng="0" ptsTypes="AA">
                                      <p:cBhvr>
                                        <p:cTn id="3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02" y="7060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42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3.7037E-6 L 0.03281 -0.1412 " pathEditMode="relative" rAng="0" ptsTypes="AA">
                                      <p:cBhvr>
                                        <p:cTn id="3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41" y="-7060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42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4.07407E-6 L 0.03359 -0.14097 " pathEditMode="relative" rAng="0" ptsTypes="AA">
                                      <p:cBhvr>
                                        <p:cTn id="4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89" y="-5833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32" grpId="0" animBg="1"/>
      <p:bldP spid="4" grpId="0" animBg="1"/>
      <p:bldP spid="21" grpId="0" animBg="1"/>
      <p:bldP spid="22" grpId="0" animBg="1"/>
      <p:bldP spid="26" grpId="0" animBg="1"/>
      <p:bldP spid="2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椭圆 14">
            <a:extLst>
              <a:ext uri="{FF2B5EF4-FFF2-40B4-BE49-F238E27FC236}">
                <a16:creationId xmlns:a16="http://schemas.microsoft.com/office/drawing/2014/main" id="{417B449C-62B7-5B4F-117A-9D123C339A02}"/>
              </a:ext>
            </a:extLst>
          </p:cNvPr>
          <p:cNvSpPr/>
          <p:nvPr/>
        </p:nvSpPr>
        <p:spPr>
          <a:xfrm>
            <a:off x="754845" y="1339639"/>
            <a:ext cx="1583871" cy="13797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/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泛型</a:t>
            </a:r>
            <a:endParaRPr lang="en-US" altLang="zh-CN" sz="2400" dirty="0">
              <a:latin typeface="杨任东竹石体-Bold" panose="02000000000000000000" pitchFamily="2" charset="-122"/>
              <a:ea typeface="杨任东竹石体-Bold" panose="02000000000000000000" pitchFamily="2" charset="-122"/>
            </a:endParaRPr>
          </a:p>
          <a:p>
            <a:pPr algn="ctr"/>
            <a:r>
              <a:rPr lang="zh-CN" altLang="en-US" sz="2400" dirty="0"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通配符</a:t>
            </a:r>
          </a:p>
        </p:txBody>
      </p:sp>
      <p:sp>
        <p:nvSpPr>
          <p:cNvPr id="4" name="TextBox 10">
            <a:extLst>
              <a:ext uri="{FF2B5EF4-FFF2-40B4-BE49-F238E27FC236}">
                <a16:creationId xmlns:a16="http://schemas.microsoft.com/office/drawing/2014/main" id="{0FA764D7-5086-07B6-78C4-E00A7442627E}"/>
              </a:ext>
            </a:extLst>
          </p:cNvPr>
          <p:cNvSpPr txBox="1"/>
          <p:nvPr/>
        </p:nvSpPr>
        <p:spPr>
          <a:xfrm>
            <a:off x="829716" y="3502730"/>
            <a:ext cx="6733578" cy="167520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? 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? extends E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? super E</a:t>
            </a:r>
          </a:p>
        </p:txBody>
      </p:sp>
    </p:spTree>
    <p:extLst>
      <p:ext uri="{BB962C8B-B14F-4D97-AF65-F5344CB8AC3E}">
        <p14:creationId xmlns:p14="http://schemas.microsoft.com/office/powerpoint/2010/main" val="18291297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!!!泛型类">
            <a:extLst>
              <a:ext uri="{FF2B5EF4-FFF2-40B4-BE49-F238E27FC236}">
                <a16:creationId xmlns:a16="http://schemas.microsoft.com/office/drawing/2014/main" id="{8FE8EDD8-9C7B-3B8F-3A71-820DCC701D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880" y="-729291"/>
            <a:ext cx="2089470" cy="517190"/>
          </a:xfrm>
        </p:spPr>
        <p:txBody>
          <a:bodyPr/>
          <a:lstStyle/>
          <a:p>
            <a:r>
              <a:rPr lang="zh-CN" altLang="en-US" dirty="0"/>
              <a:t>数据结构（</a:t>
            </a:r>
          </a:p>
        </p:txBody>
      </p:sp>
      <p:sp>
        <p:nvSpPr>
          <p:cNvPr id="10" name="!!!泛型类">
            <a:extLst>
              <a:ext uri="{FF2B5EF4-FFF2-40B4-BE49-F238E27FC236}">
                <a16:creationId xmlns:a16="http://schemas.microsoft.com/office/drawing/2014/main" id="{7F462DC3-EF9A-F816-FE35-1083EFDB4E8D}"/>
              </a:ext>
            </a:extLst>
          </p:cNvPr>
          <p:cNvSpPr txBox="1">
            <a:spLocks/>
          </p:cNvSpPr>
          <p:nvPr/>
        </p:nvSpPr>
        <p:spPr>
          <a:xfrm>
            <a:off x="2508090" y="-729291"/>
            <a:ext cx="565470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树</a:t>
            </a:r>
          </a:p>
        </p:txBody>
      </p:sp>
      <p:sp>
        <p:nvSpPr>
          <p:cNvPr id="11" name="!!!泛型类">
            <a:extLst>
              <a:ext uri="{FF2B5EF4-FFF2-40B4-BE49-F238E27FC236}">
                <a16:creationId xmlns:a16="http://schemas.microsoft.com/office/drawing/2014/main" id="{1B3319AD-B226-0B4B-24A8-AB6A77F2C721}"/>
              </a:ext>
            </a:extLst>
          </p:cNvPr>
          <p:cNvSpPr txBox="1">
            <a:spLocks/>
          </p:cNvSpPr>
          <p:nvPr/>
        </p:nvSpPr>
        <p:spPr>
          <a:xfrm>
            <a:off x="2790825" y="-729291"/>
            <a:ext cx="322882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）</a:t>
            </a:r>
          </a:p>
        </p:txBody>
      </p:sp>
      <p:sp>
        <p:nvSpPr>
          <p:cNvPr id="12" name="!!!泛型类">
            <a:extLst>
              <a:ext uri="{FF2B5EF4-FFF2-40B4-BE49-F238E27FC236}">
                <a16:creationId xmlns:a16="http://schemas.microsoft.com/office/drawing/2014/main" id="{108031E9-A85B-B5E6-9026-EC2D059E3EAE}"/>
              </a:ext>
            </a:extLst>
          </p:cNvPr>
          <p:cNvSpPr txBox="1">
            <a:spLocks/>
          </p:cNvSpPr>
          <p:nvPr/>
        </p:nvSpPr>
        <p:spPr>
          <a:xfrm>
            <a:off x="1995422" y="-729291"/>
            <a:ext cx="693612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红黑</a:t>
            </a:r>
          </a:p>
        </p:txBody>
      </p:sp>
      <p:sp>
        <p:nvSpPr>
          <p:cNvPr id="2" name="!!!泛型类">
            <a:extLst>
              <a:ext uri="{FF2B5EF4-FFF2-40B4-BE49-F238E27FC236}">
                <a16:creationId xmlns:a16="http://schemas.microsoft.com/office/drawing/2014/main" id="{B6E39BF2-265E-C513-2970-3C8E7966B5A7}"/>
              </a:ext>
            </a:extLst>
          </p:cNvPr>
          <p:cNvSpPr txBox="1">
            <a:spLocks/>
          </p:cNvSpPr>
          <p:nvPr/>
        </p:nvSpPr>
        <p:spPr>
          <a:xfrm>
            <a:off x="2988857" y="-729291"/>
            <a:ext cx="1250790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添加节点</a:t>
            </a: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541A0F85-8CF7-F63A-357C-F00885387F54}"/>
              </a:ext>
            </a:extLst>
          </p:cNvPr>
          <p:cNvSpPr/>
          <p:nvPr/>
        </p:nvSpPr>
        <p:spPr>
          <a:xfrm flipH="1">
            <a:off x="1694495" y="2767784"/>
            <a:ext cx="719667" cy="468000"/>
          </a:xfrm>
          <a:prstGeom prst="ellipse">
            <a:avLst/>
          </a:prstGeom>
          <a:solidFill>
            <a:srgbClr val="000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15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4A8F8C02-43C9-FB17-E451-51B5BA76BC62}"/>
              </a:ext>
            </a:extLst>
          </p:cNvPr>
          <p:cNvSpPr/>
          <p:nvPr/>
        </p:nvSpPr>
        <p:spPr>
          <a:xfrm flipH="1">
            <a:off x="3182622" y="2767784"/>
            <a:ext cx="719667" cy="468000"/>
          </a:xfrm>
          <a:prstGeom prst="ellipse">
            <a:avLst/>
          </a:prstGeom>
          <a:solidFill>
            <a:srgbClr val="000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469E824A-36B8-42DF-D154-BEBDEC7BCB63}"/>
              </a:ext>
            </a:extLst>
          </p:cNvPr>
          <p:cNvSpPr/>
          <p:nvPr/>
        </p:nvSpPr>
        <p:spPr>
          <a:xfrm flipH="1">
            <a:off x="4820688" y="2767784"/>
            <a:ext cx="719667" cy="468000"/>
          </a:xfrm>
          <a:prstGeom prst="ellipse">
            <a:avLst/>
          </a:prstGeom>
          <a:solidFill>
            <a:srgbClr val="DE1E27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22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EEFD152F-0F48-213A-3D68-F908EB304D6E}"/>
              </a:ext>
            </a:extLst>
          </p:cNvPr>
          <p:cNvSpPr/>
          <p:nvPr/>
        </p:nvSpPr>
        <p:spPr>
          <a:xfrm flipH="1">
            <a:off x="6308815" y="2767784"/>
            <a:ext cx="719667" cy="468000"/>
          </a:xfrm>
          <a:prstGeom prst="ellipse">
            <a:avLst/>
          </a:prstGeom>
          <a:solidFill>
            <a:srgbClr val="DE1E27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24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350546AF-C84F-53A0-D28F-6B0AC65F3B6E}"/>
              </a:ext>
            </a:extLst>
          </p:cNvPr>
          <p:cNvSpPr/>
          <p:nvPr/>
        </p:nvSpPr>
        <p:spPr>
          <a:xfrm flipH="1">
            <a:off x="2436059" y="1675044"/>
            <a:ext cx="719667" cy="468000"/>
          </a:xfrm>
          <a:prstGeom prst="ellipse">
            <a:avLst/>
          </a:prstGeom>
          <a:solidFill>
            <a:srgbClr val="DE1E27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18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92578AC3-3D28-1AB2-9837-3744875FC247}"/>
              </a:ext>
            </a:extLst>
          </p:cNvPr>
          <p:cNvSpPr/>
          <p:nvPr/>
        </p:nvSpPr>
        <p:spPr>
          <a:xfrm flipH="1">
            <a:off x="5564751" y="1675044"/>
            <a:ext cx="719667" cy="468000"/>
          </a:xfrm>
          <a:prstGeom prst="ellipse">
            <a:avLst/>
          </a:prstGeom>
          <a:solidFill>
            <a:srgbClr val="000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23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2E862E11-3124-57D9-A65F-D4C944358D4B}"/>
              </a:ext>
            </a:extLst>
          </p:cNvPr>
          <p:cNvSpPr/>
          <p:nvPr/>
        </p:nvSpPr>
        <p:spPr>
          <a:xfrm flipH="1">
            <a:off x="3996524" y="760407"/>
            <a:ext cx="719667" cy="468000"/>
          </a:xfrm>
          <a:prstGeom prst="ellipse">
            <a:avLst/>
          </a:prstGeom>
          <a:solidFill>
            <a:srgbClr val="000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6" name="直接箭头连接符 45">
            <a:extLst>
              <a:ext uri="{FF2B5EF4-FFF2-40B4-BE49-F238E27FC236}">
                <a16:creationId xmlns:a16="http://schemas.microsoft.com/office/drawing/2014/main" id="{32664D1B-9961-426B-11CE-006AF829BBCB}"/>
              </a:ext>
            </a:extLst>
          </p:cNvPr>
          <p:cNvCxnSpPr>
            <a:cxnSpLocks/>
          </p:cNvCxnSpPr>
          <p:nvPr/>
        </p:nvCxnSpPr>
        <p:spPr>
          <a:xfrm flipH="1">
            <a:off x="3050333" y="1145335"/>
            <a:ext cx="1054939" cy="598246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箭头连接符 47">
            <a:extLst>
              <a:ext uri="{FF2B5EF4-FFF2-40B4-BE49-F238E27FC236}">
                <a16:creationId xmlns:a16="http://schemas.microsoft.com/office/drawing/2014/main" id="{09C4FFCF-2C22-4CF0-AA4B-563768A593D3}"/>
              </a:ext>
            </a:extLst>
          </p:cNvPr>
          <p:cNvCxnSpPr>
            <a:cxnSpLocks/>
          </p:cNvCxnSpPr>
          <p:nvPr/>
        </p:nvCxnSpPr>
        <p:spPr>
          <a:xfrm>
            <a:off x="4606282" y="1143943"/>
            <a:ext cx="1063862" cy="59963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箭头连接符 56">
            <a:extLst>
              <a:ext uri="{FF2B5EF4-FFF2-40B4-BE49-F238E27FC236}">
                <a16:creationId xmlns:a16="http://schemas.microsoft.com/office/drawing/2014/main" id="{B82DE1B7-EE79-29DA-BADC-B1EA003B8628}"/>
              </a:ext>
            </a:extLst>
          </p:cNvPr>
          <p:cNvCxnSpPr>
            <a:cxnSpLocks/>
          </p:cNvCxnSpPr>
          <p:nvPr/>
        </p:nvCxnSpPr>
        <p:spPr>
          <a:xfrm flipH="1">
            <a:off x="2054329" y="2074507"/>
            <a:ext cx="487123" cy="69327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箭头连接符 57">
            <a:extLst>
              <a:ext uri="{FF2B5EF4-FFF2-40B4-BE49-F238E27FC236}">
                <a16:creationId xmlns:a16="http://schemas.microsoft.com/office/drawing/2014/main" id="{D120E46F-BF72-EB95-1A71-A99667CFFB9B}"/>
              </a:ext>
            </a:extLst>
          </p:cNvPr>
          <p:cNvCxnSpPr>
            <a:cxnSpLocks/>
          </p:cNvCxnSpPr>
          <p:nvPr/>
        </p:nvCxnSpPr>
        <p:spPr>
          <a:xfrm>
            <a:off x="3050333" y="2074507"/>
            <a:ext cx="492123" cy="69327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箭头连接符 69">
            <a:extLst>
              <a:ext uri="{FF2B5EF4-FFF2-40B4-BE49-F238E27FC236}">
                <a16:creationId xmlns:a16="http://schemas.microsoft.com/office/drawing/2014/main" id="{567AB520-95AE-32D3-3E5F-CEC28F877701}"/>
              </a:ext>
            </a:extLst>
          </p:cNvPr>
          <p:cNvCxnSpPr>
            <a:cxnSpLocks/>
          </p:cNvCxnSpPr>
          <p:nvPr/>
        </p:nvCxnSpPr>
        <p:spPr>
          <a:xfrm flipH="1">
            <a:off x="5180522" y="2074507"/>
            <a:ext cx="489622" cy="69327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箭头连接符 70">
            <a:extLst>
              <a:ext uri="{FF2B5EF4-FFF2-40B4-BE49-F238E27FC236}">
                <a16:creationId xmlns:a16="http://schemas.microsoft.com/office/drawing/2014/main" id="{53BB0631-EAE1-6D75-F88F-1BC13F36CCA2}"/>
              </a:ext>
            </a:extLst>
          </p:cNvPr>
          <p:cNvCxnSpPr>
            <a:cxnSpLocks/>
          </p:cNvCxnSpPr>
          <p:nvPr/>
        </p:nvCxnSpPr>
        <p:spPr>
          <a:xfrm>
            <a:off x="6179025" y="2074507"/>
            <a:ext cx="489624" cy="69327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椭圆 31">
            <a:extLst>
              <a:ext uri="{FF2B5EF4-FFF2-40B4-BE49-F238E27FC236}">
                <a16:creationId xmlns:a16="http://schemas.microsoft.com/office/drawing/2014/main" id="{62F73610-AE66-4D67-1A05-CF2436AD1A34}"/>
              </a:ext>
            </a:extLst>
          </p:cNvPr>
          <p:cNvSpPr/>
          <p:nvPr/>
        </p:nvSpPr>
        <p:spPr>
          <a:xfrm flipH="1">
            <a:off x="2085954" y="3735191"/>
            <a:ext cx="719667" cy="468000"/>
          </a:xfrm>
          <a:prstGeom prst="ellipse">
            <a:avLst/>
          </a:prstGeom>
          <a:solidFill>
            <a:srgbClr val="DE1E27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17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0D274079-1BE1-38BC-65E4-803120983129}"/>
              </a:ext>
            </a:extLst>
          </p:cNvPr>
          <p:cNvSpPr/>
          <p:nvPr/>
        </p:nvSpPr>
        <p:spPr>
          <a:xfrm flipH="1">
            <a:off x="4429699" y="3735191"/>
            <a:ext cx="719667" cy="468000"/>
          </a:xfrm>
          <a:prstGeom prst="ellipse">
            <a:avLst/>
          </a:prstGeom>
          <a:solidFill>
            <a:srgbClr val="000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Nil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椭圆 33">
            <a:extLst>
              <a:ext uri="{FF2B5EF4-FFF2-40B4-BE49-F238E27FC236}">
                <a16:creationId xmlns:a16="http://schemas.microsoft.com/office/drawing/2014/main" id="{FB8DD6E0-311E-C2F3-0F6F-AEA544DDF213}"/>
              </a:ext>
            </a:extLst>
          </p:cNvPr>
          <p:cNvSpPr/>
          <p:nvPr/>
        </p:nvSpPr>
        <p:spPr>
          <a:xfrm flipH="1">
            <a:off x="5180521" y="3735191"/>
            <a:ext cx="719667" cy="468000"/>
          </a:xfrm>
          <a:prstGeom prst="ellipse">
            <a:avLst/>
          </a:prstGeom>
          <a:solidFill>
            <a:srgbClr val="000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Nil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C81BD7CE-1A72-0923-413F-3D04CCD8B949}"/>
              </a:ext>
            </a:extLst>
          </p:cNvPr>
          <p:cNvCxnSpPr>
            <a:cxnSpLocks/>
          </p:cNvCxnSpPr>
          <p:nvPr/>
        </p:nvCxnSpPr>
        <p:spPr>
          <a:xfrm flipH="1">
            <a:off x="1654154" y="3167247"/>
            <a:ext cx="145734" cy="56681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F09D5C55-42DB-D395-5FC8-3EF6A02E3F4B}"/>
              </a:ext>
            </a:extLst>
          </p:cNvPr>
          <p:cNvCxnSpPr>
            <a:cxnSpLocks/>
          </p:cNvCxnSpPr>
          <p:nvPr/>
        </p:nvCxnSpPr>
        <p:spPr>
          <a:xfrm>
            <a:off x="2308769" y="3167247"/>
            <a:ext cx="137019" cy="56681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2213C443-5639-AD66-A358-524F94A84BA1}"/>
              </a:ext>
            </a:extLst>
          </p:cNvPr>
          <p:cNvCxnSpPr>
            <a:cxnSpLocks/>
          </p:cNvCxnSpPr>
          <p:nvPr/>
        </p:nvCxnSpPr>
        <p:spPr>
          <a:xfrm flipH="1">
            <a:off x="4820689" y="3167247"/>
            <a:ext cx="105392" cy="56681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65F17E72-9DB0-4D14-3887-B1CF788DFE27}"/>
              </a:ext>
            </a:extLst>
          </p:cNvPr>
          <p:cNvCxnSpPr>
            <a:cxnSpLocks/>
          </p:cNvCxnSpPr>
          <p:nvPr/>
        </p:nvCxnSpPr>
        <p:spPr>
          <a:xfrm>
            <a:off x="5434962" y="3167247"/>
            <a:ext cx="177361" cy="56681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椭圆 38">
            <a:extLst>
              <a:ext uri="{FF2B5EF4-FFF2-40B4-BE49-F238E27FC236}">
                <a16:creationId xmlns:a16="http://schemas.microsoft.com/office/drawing/2014/main" id="{30061B4A-3910-89C6-B295-133ECFE205E1}"/>
              </a:ext>
            </a:extLst>
          </p:cNvPr>
          <p:cNvSpPr/>
          <p:nvPr/>
        </p:nvSpPr>
        <p:spPr>
          <a:xfrm flipH="1">
            <a:off x="2819962" y="3735191"/>
            <a:ext cx="719667" cy="468000"/>
          </a:xfrm>
          <a:prstGeom prst="ellipse">
            <a:avLst/>
          </a:prstGeom>
          <a:solidFill>
            <a:srgbClr val="000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Nil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椭圆 39">
            <a:extLst>
              <a:ext uri="{FF2B5EF4-FFF2-40B4-BE49-F238E27FC236}">
                <a16:creationId xmlns:a16="http://schemas.microsoft.com/office/drawing/2014/main" id="{88274B31-6AE3-772E-607D-8A2361297733}"/>
              </a:ext>
            </a:extLst>
          </p:cNvPr>
          <p:cNvSpPr/>
          <p:nvPr/>
        </p:nvSpPr>
        <p:spPr>
          <a:xfrm flipH="1">
            <a:off x="3592140" y="3735191"/>
            <a:ext cx="719667" cy="468000"/>
          </a:xfrm>
          <a:prstGeom prst="ellipse">
            <a:avLst/>
          </a:prstGeom>
          <a:solidFill>
            <a:srgbClr val="000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Nil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1" name="直接箭头连接符 40">
            <a:extLst>
              <a:ext uri="{FF2B5EF4-FFF2-40B4-BE49-F238E27FC236}">
                <a16:creationId xmlns:a16="http://schemas.microsoft.com/office/drawing/2014/main" id="{BBBBA651-7506-7709-1332-1A3301C75888}"/>
              </a:ext>
            </a:extLst>
          </p:cNvPr>
          <p:cNvCxnSpPr>
            <a:cxnSpLocks/>
          </p:cNvCxnSpPr>
          <p:nvPr/>
        </p:nvCxnSpPr>
        <p:spPr>
          <a:xfrm>
            <a:off x="3814955" y="3167247"/>
            <a:ext cx="137019" cy="56681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椭圆 41">
            <a:extLst>
              <a:ext uri="{FF2B5EF4-FFF2-40B4-BE49-F238E27FC236}">
                <a16:creationId xmlns:a16="http://schemas.microsoft.com/office/drawing/2014/main" id="{E43B433A-1C5B-C4E1-DB1E-5C8A24652194}"/>
              </a:ext>
            </a:extLst>
          </p:cNvPr>
          <p:cNvSpPr/>
          <p:nvPr/>
        </p:nvSpPr>
        <p:spPr>
          <a:xfrm flipH="1">
            <a:off x="5927102" y="3735191"/>
            <a:ext cx="719667" cy="468000"/>
          </a:xfrm>
          <a:prstGeom prst="ellipse">
            <a:avLst/>
          </a:prstGeom>
          <a:solidFill>
            <a:srgbClr val="000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Nil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椭圆 42">
            <a:extLst>
              <a:ext uri="{FF2B5EF4-FFF2-40B4-BE49-F238E27FC236}">
                <a16:creationId xmlns:a16="http://schemas.microsoft.com/office/drawing/2014/main" id="{8D87CF7C-A7E7-0418-5355-C7DFC32C313C}"/>
              </a:ext>
            </a:extLst>
          </p:cNvPr>
          <p:cNvSpPr/>
          <p:nvPr/>
        </p:nvSpPr>
        <p:spPr>
          <a:xfrm flipH="1">
            <a:off x="6689552" y="3735191"/>
            <a:ext cx="719667" cy="468000"/>
          </a:xfrm>
          <a:prstGeom prst="ellipse">
            <a:avLst/>
          </a:prstGeom>
          <a:solidFill>
            <a:srgbClr val="000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Nil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4" name="直接箭头连接符 43">
            <a:extLst>
              <a:ext uri="{FF2B5EF4-FFF2-40B4-BE49-F238E27FC236}">
                <a16:creationId xmlns:a16="http://schemas.microsoft.com/office/drawing/2014/main" id="{C8945099-E690-7F70-32CA-854555E3C7E8}"/>
              </a:ext>
            </a:extLst>
          </p:cNvPr>
          <p:cNvCxnSpPr>
            <a:cxnSpLocks/>
          </p:cNvCxnSpPr>
          <p:nvPr/>
        </p:nvCxnSpPr>
        <p:spPr>
          <a:xfrm>
            <a:off x="6912367" y="3176691"/>
            <a:ext cx="137019" cy="56681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箭头连接符 44">
            <a:extLst>
              <a:ext uri="{FF2B5EF4-FFF2-40B4-BE49-F238E27FC236}">
                <a16:creationId xmlns:a16="http://schemas.microsoft.com/office/drawing/2014/main" id="{78E56FB8-E56C-26EC-DFE0-FDC6309C27BD}"/>
              </a:ext>
            </a:extLst>
          </p:cNvPr>
          <p:cNvCxnSpPr>
            <a:cxnSpLocks/>
          </p:cNvCxnSpPr>
          <p:nvPr/>
        </p:nvCxnSpPr>
        <p:spPr>
          <a:xfrm flipH="1">
            <a:off x="3179796" y="3167247"/>
            <a:ext cx="126278" cy="567944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箭头连接符 46">
            <a:extLst>
              <a:ext uri="{FF2B5EF4-FFF2-40B4-BE49-F238E27FC236}">
                <a16:creationId xmlns:a16="http://schemas.microsoft.com/office/drawing/2014/main" id="{84EA4814-1DED-D797-C179-725137F85A8F}"/>
              </a:ext>
            </a:extLst>
          </p:cNvPr>
          <p:cNvCxnSpPr>
            <a:cxnSpLocks/>
          </p:cNvCxnSpPr>
          <p:nvPr/>
        </p:nvCxnSpPr>
        <p:spPr>
          <a:xfrm flipH="1">
            <a:off x="6286936" y="3167247"/>
            <a:ext cx="127272" cy="567944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椭圆 3">
            <a:extLst>
              <a:ext uri="{FF2B5EF4-FFF2-40B4-BE49-F238E27FC236}">
                <a16:creationId xmlns:a16="http://schemas.microsoft.com/office/drawing/2014/main" id="{7FEE4316-FB9D-C5D6-D45E-4544F57C6F95}"/>
              </a:ext>
            </a:extLst>
          </p:cNvPr>
          <p:cNvSpPr/>
          <p:nvPr/>
        </p:nvSpPr>
        <p:spPr>
          <a:xfrm flipH="1">
            <a:off x="1353769" y="4807349"/>
            <a:ext cx="719667" cy="468000"/>
          </a:xfrm>
          <a:prstGeom prst="ellipse">
            <a:avLst/>
          </a:prstGeom>
          <a:solidFill>
            <a:srgbClr val="000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Nil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ADDC3C7D-8FC2-91BE-586F-BD9994D017A3}"/>
              </a:ext>
            </a:extLst>
          </p:cNvPr>
          <p:cNvCxnSpPr>
            <a:cxnSpLocks/>
            <a:endCxn id="7" idx="0"/>
          </p:cNvCxnSpPr>
          <p:nvPr/>
        </p:nvCxnSpPr>
        <p:spPr>
          <a:xfrm flipH="1">
            <a:off x="993935" y="4168923"/>
            <a:ext cx="459517" cy="62186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BD8C2A6B-6888-5711-367A-D0A36865B0B9}"/>
              </a:ext>
            </a:extLst>
          </p:cNvPr>
          <p:cNvCxnSpPr>
            <a:cxnSpLocks/>
            <a:stCxn id="26" idx="4"/>
            <a:endCxn id="4" idx="0"/>
          </p:cNvCxnSpPr>
          <p:nvPr/>
        </p:nvCxnSpPr>
        <p:spPr>
          <a:xfrm>
            <a:off x="1655212" y="4203191"/>
            <a:ext cx="58390" cy="60415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椭圆 25">
            <a:extLst>
              <a:ext uri="{FF2B5EF4-FFF2-40B4-BE49-F238E27FC236}">
                <a16:creationId xmlns:a16="http://schemas.microsoft.com/office/drawing/2014/main" id="{86CC99BC-A8AE-BC99-0204-97FE1F8AC9C7}"/>
              </a:ext>
            </a:extLst>
          </p:cNvPr>
          <p:cNvSpPr/>
          <p:nvPr/>
        </p:nvSpPr>
        <p:spPr>
          <a:xfrm>
            <a:off x="1294320" y="3735191"/>
            <a:ext cx="721783" cy="468000"/>
          </a:xfrm>
          <a:prstGeom prst="ellipse">
            <a:avLst/>
          </a:prstGeom>
          <a:solidFill>
            <a:srgbClr val="DE1E27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14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4E7795BE-9174-3086-383C-33A15C0E1F4E}"/>
              </a:ext>
            </a:extLst>
          </p:cNvPr>
          <p:cNvSpPr/>
          <p:nvPr/>
        </p:nvSpPr>
        <p:spPr>
          <a:xfrm flipH="1">
            <a:off x="634102" y="4790790"/>
            <a:ext cx="719667" cy="468000"/>
          </a:xfrm>
          <a:prstGeom prst="ellipse">
            <a:avLst/>
          </a:prstGeom>
          <a:solidFill>
            <a:srgbClr val="000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Nil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椭圆 29">
            <a:extLst>
              <a:ext uri="{FF2B5EF4-FFF2-40B4-BE49-F238E27FC236}">
                <a16:creationId xmlns:a16="http://schemas.microsoft.com/office/drawing/2014/main" id="{08BCB4D5-34CD-6B3A-29FC-C8185AAE330A}"/>
              </a:ext>
            </a:extLst>
          </p:cNvPr>
          <p:cNvSpPr/>
          <p:nvPr/>
        </p:nvSpPr>
        <p:spPr>
          <a:xfrm flipH="1">
            <a:off x="2795695" y="4811253"/>
            <a:ext cx="719667" cy="468000"/>
          </a:xfrm>
          <a:prstGeom prst="ellipse">
            <a:avLst/>
          </a:prstGeom>
          <a:solidFill>
            <a:srgbClr val="000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Nil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椭圆 30">
            <a:extLst>
              <a:ext uri="{FF2B5EF4-FFF2-40B4-BE49-F238E27FC236}">
                <a16:creationId xmlns:a16="http://schemas.microsoft.com/office/drawing/2014/main" id="{59ED735E-B2C9-265D-B7BB-7846D8114939}"/>
              </a:ext>
            </a:extLst>
          </p:cNvPr>
          <p:cNvSpPr/>
          <p:nvPr/>
        </p:nvSpPr>
        <p:spPr>
          <a:xfrm flipH="1">
            <a:off x="2076028" y="4794694"/>
            <a:ext cx="719667" cy="468000"/>
          </a:xfrm>
          <a:prstGeom prst="ellipse">
            <a:avLst/>
          </a:prstGeom>
          <a:solidFill>
            <a:srgbClr val="000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Nil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4" name="直接箭头连接符 53">
            <a:extLst>
              <a:ext uri="{FF2B5EF4-FFF2-40B4-BE49-F238E27FC236}">
                <a16:creationId xmlns:a16="http://schemas.microsoft.com/office/drawing/2014/main" id="{19FB8F9C-8A47-4F0D-9986-C0D41E933D7C}"/>
              </a:ext>
            </a:extLst>
          </p:cNvPr>
          <p:cNvCxnSpPr>
            <a:cxnSpLocks/>
            <a:stCxn id="32" idx="4"/>
            <a:endCxn id="31" idx="0"/>
          </p:cNvCxnSpPr>
          <p:nvPr/>
        </p:nvCxnSpPr>
        <p:spPr>
          <a:xfrm flipH="1">
            <a:off x="2435861" y="4203191"/>
            <a:ext cx="9926" cy="591503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箭头连接符 54">
            <a:extLst>
              <a:ext uri="{FF2B5EF4-FFF2-40B4-BE49-F238E27FC236}">
                <a16:creationId xmlns:a16="http://schemas.microsoft.com/office/drawing/2014/main" id="{F2B86172-4EFD-C753-E29B-BF1D10157A53}"/>
              </a:ext>
            </a:extLst>
          </p:cNvPr>
          <p:cNvCxnSpPr>
            <a:cxnSpLocks/>
            <a:stCxn id="32" idx="3"/>
            <a:endCxn id="30" idx="0"/>
          </p:cNvCxnSpPr>
          <p:nvPr/>
        </p:nvCxnSpPr>
        <p:spPr>
          <a:xfrm>
            <a:off x="2700228" y="4134654"/>
            <a:ext cx="455300" cy="676599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5490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3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3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00"/>
                            </p:stCondLst>
                            <p:childTnLst>
                              <p:par>
                                <p:cTn id="1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3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3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30" grpId="0" animBg="1"/>
      <p:bldP spid="31" grpId="0" animBg="1"/>
    </p:bld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椭圆 26">
            <a:extLst>
              <a:ext uri="{FF2B5EF4-FFF2-40B4-BE49-F238E27FC236}">
                <a16:creationId xmlns:a16="http://schemas.microsoft.com/office/drawing/2014/main" id="{6359200D-59FC-D616-DAC2-7CF8BFA17D14}"/>
              </a:ext>
            </a:extLst>
          </p:cNvPr>
          <p:cNvSpPr/>
          <p:nvPr/>
        </p:nvSpPr>
        <p:spPr>
          <a:xfrm flipH="1">
            <a:off x="885600" y="4701600"/>
            <a:ext cx="719667" cy="468000"/>
          </a:xfrm>
          <a:prstGeom prst="ellipse">
            <a:avLst/>
          </a:prstGeom>
          <a:solidFill>
            <a:srgbClr val="000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Nil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!!!泛型类">
            <a:extLst>
              <a:ext uri="{FF2B5EF4-FFF2-40B4-BE49-F238E27FC236}">
                <a16:creationId xmlns:a16="http://schemas.microsoft.com/office/drawing/2014/main" id="{8FE8EDD8-9C7B-3B8F-3A71-820DCC701D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880" y="-729291"/>
            <a:ext cx="2089470" cy="517190"/>
          </a:xfrm>
        </p:spPr>
        <p:txBody>
          <a:bodyPr/>
          <a:lstStyle/>
          <a:p>
            <a:r>
              <a:rPr lang="zh-CN" altLang="en-US" dirty="0"/>
              <a:t>数据结构（</a:t>
            </a:r>
          </a:p>
        </p:txBody>
      </p:sp>
      <p:sp>
        <p:nvSpPr>
          <p:cNvPr id="10" name="!!!泛型类">
            <a:extLst>
              <a:ext uri="{FF2B5EF4-FFF2-40B4-BE49-F238E27FC236}">
                <a16:creationId xmlns:a16="http://schemas.microsoft.com/office/drawing/2014/main" id="{7F462DC3-EF9A-F816-FE35-1083EFDB4E8D}"/>
              </a:ext>
            </a:extLst>
          </p:cNvPr>
          <p:cNvSpPr txBox="1">
            <a:spLocks/>
          </p:cNvSpPr>
          <p:nvPr/>
        </p:nvSpPr>
        <p:spPr>
          <a:xfrm>
            <a:off x="2508090" y="-729291"/>
            <a:ext cx="565470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树</a:t>
            </a:r>
          </a:p>
        </p:txBody>
      </p:sp>
      <p:sp>
        <p:nvSpPr>
          <p:cNvPr id="11" name="!!!泛型类">
            <a:extLst>
              <a:ext uri="{FF2B5EF4-FFF2-40B4-BE49-F238E27FC236}">
                <a16:creationId xmlns:a16="http://schemas.microsoft.com/office/drawing/2014/main" id="{1B3319AD-B226-0B4B-24A8-AB6A77F2C721}"/>
              </a:ext>
            </a:extLst>
          </p:cNvPr>
          <p:cNvSpPr txBox="1">
            <a:spLocks/>
          </p:cNvSpPr>
          <p:nvPr/>
        </p:nvSpPr>
        <p:spPr>
          <a:xfrm>
            <a:off x="2790825" y="-729291"/>
            <a:ext cx="322882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）</a:t>
            </a:r>
          </a:p>
        </p:txBody>
      </p:sp>
      <p:sp>
        <p:nvSpPr>
          <p:cNvPr id="12" name="!!!泛型类">
            <a:extLst>
              <a:ext uri="{FF2B5EF4-FFF2-40B4-BE49-F238E27FC236}">
                <a16:creationId xmlns:a16="http://schemas.microsoft.com/office/drawing/2014/main" id="{108031E9-A85B-B5E6-9026-EC2D059E3EAE}"/>
              </a:ext>
            </a:extLst>
          </p:cNvPr>
          <p:cNvSpPr txBox="1">
            <a:spLocks/>
          </p:cNvSpPr>
          <p:nvPr/>
        </p:nvSpPr>
        <p:spPr>
          <a:xfrm>
            <a:off x="1995422" y="-729291"/>
            <a:ext cx="693612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红黑</a:t>
            </a:r>
          </a:p>
        </p:txBody>
      </p:sp>
      <p:sp>
        <p:nvSpPr>
          <p:cNvPr id="2" name="!!!泛型类">
            <a:extLst>
              <a:ext uri="{FF2B5EF4-FFF2-40B4-BE49-F238E27FC236}">
                <a16:creationId xmlns:a16="http://schemas.microsoft.com/office/drawing/2014/main" id="{B6E39BF2-265E-C513-2970-3C8E7966B5A7}"/>
              </a:ext>
            </a:extLst>
          </p:cNvPr>
          <p:cNvSpPr txBox="1">
            <a:spLocks/>
          </p:cNvSpPr>
          <p:nvPr/>
        </p:nvSpPr>
        <p:spPr>
          <a:xfrm>
            <a:off x="2988857" y="-729291"/>
            <a:ext cx="1250790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添加节点</a:t>
            </a: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541A0F85-8CF7-F63A-357C-F00885387F54}"/>
              </a:ext>
            </a:extLst>
          </p:cNvPr>
          <p:cNvSpPr/>
          <p:nvPr/>
        </p:nvSpPr>
        <p:spPr>
          <a:xfrm flipH="1">
            <a:off x="1694495" y="2767784"/>
            <a:ext cx="719667" cy="468000"/>
          </a:xfrm>
          <a:prstGeom prst="ellipse">
            <a:avLst/>
          </a:prstGeom>
          <a:solidFill>
            <a:srgbClr val="000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17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4A8F8C02-43C9-FB17-E451-51B5BA76BC62}"/>
              </a:ext>
            </a:extLst>
          </p:cNvPr>
          <p:cNvSpPr/>
          <p:nvPr/>
        </p:nvSpPr>
        <p:spPr>
          <a:xfrm flipH="1">
            <a:off x="3182622" y="2767784"/>
            <a:ext cx="719667" cy="468000"/>
          </a:xfrm>
          <a:prstGeom prst="ellipse">
            <a:avLst/>
          </a:prstGeom>
          <a:solidFill>
            <a:srgbClr val="000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469E824A-36B8-42DF-D154-BEBDEC7BCB63}"/>
              </a:ext>
            </a:extLst>
          </p:cNvPr>
          <p:cNvSpPr/>
          <p:nvPr/>
        </p:nvSpPr>
        <p:spPr>
          <a:xfrm flipH="1">
            <a:off x="4820688" y="2767784"/>
            <a:ext cx="719667" cy="468000"/>
          </a:xfrm>
          <a:prstGeom prst="ellipse">
            <a:avLst/>
          </a:prstGeom>
          <a:solidFill>
            <a:srgbClr val="DE1E27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22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EEFD152F-0F48-213A-3D68-F908EB304D6E}"/>
              </a:ext>
            </a:extLst>
          </p:cNvPr>
          <p:cNvSpPr/>
          <p:nvPr/>
        </p:nvSpPr>
        <p:spPr>
          <a:xfrm flipH="1">
            <a:off x="6308815" y="2767784"/>
            <a:ext cx="719667" cy="468000"/>
          </a:xfrm>
          <a:prstGeom prst="ellipse">
            <a:avLst/>
          </a:prstGeom>
          <a:solidFill>
            <a:srgbClr val="DE1E27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24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350546AF-C84F-53A0-D28F-6B0AC65F3B6E}"/>
              </a:ext>
            </a:extLst>
          </p:cNvPr>
          <p:cNvSpPr/>
          <p:nvPr/>
        </p:nvSpPr>
        <p:spPr>
          <a:xfrm flipH="1">
            <a:off x="2436059" y="1675044"/>
            <a:ext cx="719667" cy="468000"/>
          </a:xfrm>
          <a:prstGeom prst="ellipse">
            <a:avLst/>
          </a:prstGeom>
          <a:solidFill>
            <a:srgbClr val="DE1E27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18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92578AC3-3D28-1AB2-9837-3744875FC247}"/>
              </a:ext>
            </a:extLst>
          </p:cNvPr>
          <p:cNvSpPr/>
          <p:nvPr/>
        </p:nvSpPr>
        <p:spPr>
          <a:xfrm flipH="1">
            <a:off x="5564751" y="1675044"/>
            <a:ext cx="719667" cy="468000"/>
          </a:xfrm>
          <a:prstGeom prst="ellipse">
            <a:avLst/>
          </a:prstGeom>
          <a:solidFill>
            <a:srgbClr val="000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23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2E862E11-3124-57D9-A65F-D4C944358D4B}"/>
              </a:ext>
            </a:extLst>
          </p:cNvPr>
          <p:cNvSpPr/>
          <p:nvPr/>
        </p:nvSpPr>
        <p:spPr>
          <a:xfrm flipH="1">
            <a:off x="3996524" y="760407"/>
            <a:ext cx="719667" cy="468000"/>
          </a:xfrm>
          <a:prstGeom prst="ellipse">
            <a:avLst/>
          </a:prstGeom>
          <a:solidFill>
            <a:srgbClr val="000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6" name="直接箭头连接符 45">
            <a:extLst>
              <a:ext uri="{FF2B5EF4-FFF2-40B4-BE49-F238E27FC236}">
                <a16:creationId xmlns:a16="http://schemas.microsoft.com/office/drawing/2014/main" id="{32664D1B-9961-426B-11CE-006AF829BBCB}"/>
              </a:ext>
            </a:extLst>
          </p:cNvPr>
          <p:cNvCxnSpPr>
            <a:cxnSpLocks/>
          </p:cNvCxnSpPr>
          <p:nvPr/>
        </p:nvCxnSpPr>
        <p:spPr>
          <a:xfrm flipH="1">
            <a:off x="3050333" y="1145335"/>
            <a:ext cx="1054939" cy="598246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箭头连接符 47">
            <a:extLst>
              <a:ext uri="{FF2B5EF4-FFF2-40B4-BE49-F238E27FC236}">
                <a16:creationId xmlns:a16="http://schemas.microsoft.com/office/drawing/2014/main" id="{09C4FFCF-2C22-4CF0-AA4B-563768A593D3}"/>
              </a:ext>
            </a:extLst>
          </p:cNvPr>
          <p:cNvCxnSpPr>
            <a:cxnSpLocks/>
          </p:cNvCxnSpPr>
          <p:nvPr/>
        </p:nvCxnSpPr>
        <p:spPr>
          <a:xfrm>
            <a:off x="4606282" y="1143943"/>
            <a:ext cx="1063862" cy="59963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箭头连接符 56">
            <a:extLst>
              <a:ext uri="{FF2B5EF4-FFF2-40B4-BE49-F238E27FC236}">
                <a16:creationId xmlns:a16="http://schemas.microsoft.com/office/drawing/2014/main" id="{B82DE1B7-EE79-29DA-BADC-B1EA003B8628}"/>
              </a:ext>
            </a:extLst>
          </p:cNvPr>
          <p:cNvCxnSpPr>
            <a:cxnSpLocks/>
          </p:cNvCxnSpPr>
          <p:nvPr/>
        </p:nvCxnSpPr>
        <p:spPr>
          <a:xfrm flipH="1">
            <a:off x="2054329" y="2074507"/>
            <a:ext cx="487123" cy="69327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箭头连接符 57">
            <a:extLst>
              <a:ext uri="{FF2B5EF4-FFF2-40B4-BE49-F238E27FC236}">
                <a16:creationId xmlns:a16="http://schemas.microsoft.com/office/drawing/2014/main" id="{D120E46F-BF72-EB95-1A71-A99667CFFB9B}"/>
              </a:ext>
            </a:extLst>
          </p:cNvPr>
          <p:cNvCxnSpPr>
            <a:cxnSpLocks/>
          </p:cNvCxnSpPr>
          <p:nvPr/>
        </p:nvCxnSpPr>
        <p:spPr>
          <a:xfrm>
            <a:off x="3050333" y="2074507"/>
            <a:ext cx="492123" cy="69327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箭头连接符 69">
            <a:extLst>
              <a:ext uri="{FF2B5EF4-FFF2-40B4-BE49-F238E27FC236}">
                <a16:creationId xmlns:a16="http://schemas.microsoft.com/office/drawing/2014/main" id="{567AB520-95AE-32D3-3E5F-CEC28F877701}"/>
              </a:ext>
            </a:extLst>
          </p:cNvPr>
          <p:cNvCxnSpPr>
            <a:cxnSpLocks/>
          </p:cNvCxnSpPr>
          <p:nvPr/>
        </p:nvCxnSpPr>
        <p:spPr>
          <a:xfrm flipH="1">
            <a:off x="5180522" y="2074507"/>
            <a:ext cx="489622" cy="69327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箭头连接符 70">
            <a:extLst>
              <a:ext uri="{FF2B5EF4-FFF2-40B4-BE49-F238E27FC236}">
                <a16:creationId xmlns:a16="http://schemas.microsoft.com/office/drawing/2014/main" id="{53BB0631-EAE1-6D75-F88F-1BC13F36CCA2}"/>
              </a:ext>
            </a:extLst>
          </p:cNvPr>
          <p:cNvCxnSpPr>
            <a:cxnSpLocks/>
          </p:cNvCxnSpPr>
          <p:nvPr/>
        </p:nvCxnSpPr>
        <p:spPr>
          <a:xfrm>
            <a:off x="6179025" y="2074507"/>
            <a:ext cx="489624" cy="69327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椭圆 31">
            <a:extLst>
              <a:ext uri="{FF2B5EF4-FFF2-40B4-BE49-F238E27FC236}">
                <a16:creationId xmlns:a16="http://schemas.microsoft.com/office/drawing/2014/main" id="{62F73610-AE66-4D67-1A05-CF2436AD1A34}"/>
              </a:ext>
            </a:extLst>
          </p:cNvPr>
          <p:cNvSpPr/>
          <p:nvPr/>
        </p:nvSpPr>
        <p:spPr>
          <a:xfrm flipH="1">
            <a:off x="2085954" y="3735191"/>
            <a:ext cx="719667" cy="468000"/>
          </a:xfrm>
          <a:prstGeom prst="ellipse">
            <a:avLst/>
          </a:prstGeom>
          <a:solidFill>
            <a:srgbClr val="000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Nil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0D274079-1BE1-38BC-65E4-803120983129}"/>
              </a:ext>
            </a:extLst>
          </p:cNvPr>
          <p:cNvSpPr/>
          <p:nvPr/>
        </p:nvSpPr>
        <p:spPr>
          <a:xfrm flipH="1">
            <a:off x="4429699" y="3735191"/>
            <a:ext cx="719667" cy="468000"/>
          </a:xfrm>
          <a:prstGeom prst="ellipse">
            <a:avLst/>
          </a:prstGeom>
          <a:solidFill>
            <a:srgbClr val="000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Nil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椭圆 33">
            <a:extLst>
              <a:ext uri="{FF2B5EF4-FFF2-40B4-BE49-F238E27FC236}">
                <a16:creationId xmlns:a16="http://schemas.microsoft.com/office/drawing/2014/main" id="{FB8DD6E0-311E-C2F3-0F6F-AEA544DDF213}"/>
              </a:ext>
            </a:extLst>
          </p:cNvPr>
          <p:cNvSpPr/>
          <p:nvPr/>
        </p:nvSpPr>
        <p:spPr>
          <a:xfrm flipH="1">
            <a:off x="5180521" y="3735191"/>
            <a:ext cx="719667" cy="468000"/>
          </a:xfrm>
          <a:prstGeom prst="ellipse">
            <a:avLst/>
          </a:prstGeom>
          <a:solidFill>
            <a:srgbClr val="000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Nil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C81BD7CE-1A72-0923-413F-3D04CCD8B949}"/>
              </a:ext>
            </a:extLst>
          </p:cNvPr>
          <p:cNvCxnSpPr>
            <a:cxnSpLocks/>
          </p:cNvCxnSpPr>
          <p:nvPr/>
        </p:nvCxnSpPr>
        <p:spPr>
          <a:xfrm flipH="1">
            <a:off x="1654154" y="3167247"/>
            <a:ext cx="145734" cy="56681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F09D5C55-42DB-D395-5FC8-3EF6A02E3F4B}"/>
              </a:ext>
            </a:extLst>
          </p:cNvPr>
          <p:cNvCxnSpPr>
            <a:cxnSpLocks/>
          </p:cNvCxnSpPr>
          <p:nvPr/>
        </p:nvCxnSpPr>
        <p:spPr>
          <a:xfrm>
            <a:off x="2308769" y="3167247"/>
            <a:ext cx="137019" cy="56681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2213C443-5639-AD66-A358-524F94A84BA1}"/>
              </a:ext>
            </a:extLst>
          </p:cNvPr>
          <p:cNvCxnSpPr>
            <a:cxnSpLocks/>
          </p:cNvCxnSpPr>
          <p:nvPr/>
        </p:nvCxnSpPr>
        <p:spPr>
          <a:xfrm flipH="1">
            <a:off x="4820689" y="3167247"/>
            <a:ext cx="105392" cy="56681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65F17E72-9DB0-4D14-3887-B1CF788DFE27}"/>
              </a:ext>
            </a:extLst>
          </p:cNvPr>
          <p:cNvCxnSpPr>
            <a:cxnSpLocks/>
          </p:cNvCxnSpPr>
          <p:nvPr/>
        </p:nvCxnSpPr>
        <p:spPr>
          <a:xfrm>
            <a:off x="5434962" y="3167247"/>
            <a:ext cx="177361" cy="56681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椭圆 38">
            <a:extLst>
              <a:ext uri="{FF2B5EF4-FFF2-40B4-BE49-F238E27FC236}">
                <a16:creationId xmlns:a16="http://schemas.microsoft.com/office/drawing/2014/main" id="{30061B4A-3910-89C6-B295-133ECFE205E1}"/>
              </a:ext>
            </a:extLst>
          </p:cNvPr>
          <p:cNvSpPr/>
          <p:nvPr/>
        </p:nvSpPr>
        <p:spPr>
          <a:xfrm flipH="1">
            <a:off x="2819962" y="3735191"/>
            <a:ext cx="719667" cy="468000"/>
          </a:xfrm>
          <a:prstGeom prst="ellipse">
            <a:avLst/>
          </a:prstGeom>
          <a:solidFill>
            <a:srgbClr val="000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Nil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椭圆 39">
            <a:extLst>
              <a:ext uri="{FF2B5EF4-FFF2-40B4-BE49-F238E27FC236}">
                <a16:creationId xmlns:a16="http://schemas.microsoft.com/office/drawing/2014/main" id="{88274B31-6AE3-772E-607D-8A2361297733}"/>
              </a:ext>
            </a:extLst>
          </p:cNvPr>
          <p:cNvSpPr/>
          <p:nvPr/>
        </p:nvSpPr>
        <p:spPr>
          <a:xfrm flipH="1">
            <a:off x="3592140" y="3735191"/>
            <a:ext cx="719667" cy="468000"/>
          </a:xfrm>
          <a:prstGeom prst="ellipse">
            <a:avLst/>
          </a:prstGeom>
          <a:solidFill>
            <a:srgbClr val="000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Nil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1" name="直接箭头连接符 40">
            <a:extLst>
              <a:ext uri="{FF2B5EF4-FFF2-40B4-BE49-F238E27FC236}">
                <a16:creationId xmlns:a16="http://schemas.microsoft.com/office/drawing/2014/main" id="{BBBBA651-7506-7709-1332-1A3301C75888}"/>
              </a:ext>
            </a:extLst>
          </p:cNvPr>
          <p:cNvCxnSpPr>
            <a:cxnSpLocks/>
          </p:cNvCxnSpPr>
          <p:nvPr/>
        </p:nvCxnSpPr>
        <p:spPr>
          <a:xfrm>
            <a:off x="3814955" y="3167247"/>
            <a:ext cx="137019" cy="56681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椭圆 41">
            <a:extLst>
              <a:ext uri="{FF2B5EF4-FFF2-40B4-BE49-F238E27FC236}">
                <a16:creationId xmlns:a16="http://schemas.microsoft.com/office/drawing/2014/main" id="{E43B433A-1C5B-C4E1-DB1E-5C8A24652194}"/>
              </a:ext>
            </a:extLst>
          </p:cNvPr>
          <p:cNvSpPr/>
          <p:nvPr/>
        </p:nvSpPr>
        <p:spPr>
          <a:xfrm flipH="1">
            <a:off x="5927102" y="3735191"/>
            <a:ext cx="719667" cy="468000"/>
          </a:xfrm>
          <a:prstGeom prst="ellipse">
            <a:avLst/>
          </a:prstGeom>
          <a:solidFill>
            <a:srgbClr val="000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Nil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椭圆 42">
            <a:extLst>
              <a:ext uri="{FF2B5EF4-FFF2-40B4-BE49-F238E27FC236}">
                <a16:creationId xmlns:a16="http://schemas.microsoft.com/office/drawing/2014/main" id="{8D87CF7C-A7E7-0418-5355-C7DFC32C313C}"/>
              </a:ext>
            </a:extLst>
          </p:cNvPr>
          <p:cNvSpPr/>
          <p:nvPr/>
        </p:nvSpPr>
        <p:spPr>
          <a:xfrm flipH="1">
            <a:off x="6689552" y="3735191"/>
            <a:ext cx="719667" cy="468000"/>
          </a:xfrm>
          <a:prstGeom prst="ellipse">
            <a:avLst/>
          </a:prstGeom>
          <a:solidFill>
            <a:srgbClr val="000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Nil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4" name="直接箭头连接符 43">
            <a:extLst>
              <a:ext uri="{FF2B5EF4-FFF2-40B4-BE49-F238E27FC236}">
                <a16:creationId xmlns:a16="http://schemas.microsoft.com/office/drawing/2014/main" id="{C8945099-E690-7F70-32CA-854555E3C7E8}"/>
              </a:ext>
            </a:extLst>
          </p:cNvPr>
          <p:cNvCxnSpPr>
            <a:cxnSpLocks/>
          </p:cNvCxnSpPr>
          <p:nvPr/>
        </p:nvCxnSpPr>
        <p:spPr>
          <a:xfrm>
            <a:off x="6912367" y="3176691"/>
            <a:ext cx="137019" cy="56681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箭头连接符 44">
            <a:extLst>
              <a:ext uri="{FF2B5EF4-FFF2-40B4-BE49-F238E27FC236}">
                <a16:creationId xmlns:a16="http://schemas.microsoft.com/office/drawing/2014/main" id="{78E56FB8-E56C-26EC-DFE0-FDC6309C27BD}"/>
              </a:ext>
            </a:extLst>
          </p:cNvPr>
          <p:cNvCxnSpPr>
            <a:cxnSpLocks/>
          </p:cNvCxnSpPr>
          <p:nvPr/>
        </p:nvCxnSpPr>
        <p:spPr>
          <a:xfrm flipH="1">
            <a:off x="3179796" y="3167247"/>
            <a:ext cx="126278" cy="567944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箭头连接符 46">
            <a:extLst>
              <a:ext uri="{FF2B5EF4-FFF2-40B4-BE49-F238E27FC236}">
                <a16:creationId xmlns:a16="http://schemas.microsoft.com/office/drawing/2014/main" id="{84EA4814-1DED-D797-C179-725137F85A8F}"/>
              </a:ext>
            </a:extLst>
          </p:cNvPr>
          <p:cNvCxnSpPr>
            <a:cxnSpLocks/>
          </p:cNvCxnSpPr>
          <p:nvPr/>
        </p:nvCxnSpPr>
        <p:spPr>
          <a:xfrm flipH="1">
            <a:off x="6286936" y="3167247"/>
            <a:ext cx="127272" cy="567944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椭圆 3">
            <a:extLst>
              <a:ext uri="{FF2B5EF4-FFF2-40B4-BE49-F238E27FC236}">
                <a16:creationId xmlns:a16="http://schemas.microsoft.com/office/drawing/2014/main" id="{7FEE4316-FB9D-C5D6-D45E-4544F57C6F95}"/>
              </a:ext>
            </a:extLst>
          </p:cNvPr>
          <p:cNvSpPr/>
          <p:nvPr/>
        </p:nvSpPr>
        <p:spPr>
          <a:xfrm flipH="1">
            <a:off x="1635588" y="4702598"/>
            <a:ext cx="719667" cy="468000"/>
          </a:xfrm>
          <a:prstGeom prst="ellipse">
            <a:avLst/>
          </a:prstGeom>
          <a:solidFill>
            <a:srgbClr val="000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Nil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ADDC3C7D-8FC2-91BE-586F-BD9994D017A3}"/>
              </a:ext>
            </a:extLst>
          </p:cNvPr>
          <p:cNvCxnSpPr>
            <a:cxnSpLocks/>
          </p:cNvCxnSpPr>
          <p:nvPr/>
        </p:nvCxnSpPr>
        <p:spPr>
          <a:xfrm flipH="1">
            <a:off x="1275756" y="4134654"/>
            <a:ext cx="105392" cy="56681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BD8C2A6B-6888-5711-367A-D0A36865B0B9}"/>
              </a:ext>
            </a:extLst>
          </p:cNvPr>
          <p:cNvCxnSpPr>
            <a:cxnSpLocks/>
          </p:cNvCxnSpPr>
          <p:nvPr/>
        </p:nvCxnSpPr>
        <p:spPr>
          <a:xfrm>
            <a:off x="1890029" y="4134654"/>
            <a:ext cx="177361" cy="56681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椭圆 6">
            <a:extLst>
              <a:ext uri="{FF2B5EF4-FFF2-40B4-BE49-F238E27FC236}">
                <a16:creationId xmlns:a16="http://schemas.microsoft.com/office/drawing/2014/main" id="{91267D0B-E7E5-87FB-C220-4D3C95A86B9E}"/>
              </a:ext>
            </a:extLst>
          </p:cNvPr>
          <p:cNvSpPr/>
          <p:nvPr/>
        </p:nvSpPr>
        <p:spPr>
          <a:xfrm>
            <a:off x="1294320" y="3735191"/>
            <a:ext cx="721783" cy="468000"/>
          </a:xfrm>
          <a:prstGeom prst="ellipse">
            <a:avLst/>
          </a:prstGeom>
          <a:solidFill>
            <a:srgbClr val="DE1E27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15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" name="椭圆 51">
            <a:extLst>
              <a:ext uri="{FF2B5EF4-FFF2-40B4-BE49-F238E27FC236}">
                <a16:creationId xmlns:a16="http://schemas.microsoft.com/office/drawing/2014/main" id="{23B22D2D-506F-3264-4A0A-CE481A9F2DCB}"/>
              </a:ext>
            </a:extLst>
          </p:cNvPr>
          <p:cNvSpPr/>
          <p:nvPr/>
        </p:nvSpPr>
        <p:spPr>
          <a:xfrm>
            <a:off x="9463832" y="1798002"/>
            <a:ext cx="719667" cy="468000"/>
          </a:xfrm>
          <a:prstGeom prst="ellipse">
            <a:avLst/>
          </a:prstGeom>
          <a:solidFill>
            <a:srgbClr val="DE1E27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14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椭圆 7" hidden="1">
            <a:extLst>
              <a:ext uri="{FF2B5EF4-FFF2-40B4-BE49-F238E27FC236}">
                <a16:creationId xmlns:a16="http://schemas.microsoft.com/office/drawing/2014/main" id="{08139965-D8CB-551D-DDCF-2A4A6E61AD70}"/>
              </a:ext>
            </a:extLst>
          </p:cNvPr>
          <p:cNvSpPr/>
          <p:nvPr/>
        </p:nvSpPr>
        <p:spPr>
          <a:xfrm>
            <a:off x="884766" y="4702598"/>
            <a:ext cx="719667" cy="468000"/>
          </a:xfrm>
          <a:prstGeom prst="ellipse">
            <a:avLst/>
          </a:prstGeom>
          <a:solidFill>
            <a:srgbClr val="DE1E27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14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2A084E08-32FB-5200-43AD-F3B81EC9EED1}"/>
              </a:ext>
            </a:extLst>
          </p:cNvPr>
          <p:cNvSpPr/>
          <p:nvPr/>
        </p:nvSpPr>
        <p:spPr>
          <a:xfrm>
            <a:off x="12377887" y="1798002"/>
            <a:ext cx="719667" cy="468000"/>
          </a:xfrm>
          <a:prstGeom prst="ellipse">
            <a:avLst/>
          </a:prstGeom>
          <a:solidFill>
            <a:srgbClr val="DE1E27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16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449398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椭圆 26">
            <a:extLst>
              <a:ext uri="{FF2B5EF4-FFF2-40B4-BE49-F238E27FC236}">
                <a16:creationId xmlns:a16="http://schemas.microsoft.com/office/drawing/2014/main" id="{6359200D-59FC-D616-DAC2-7CF8BFA17D14}"/>
              </a:ext>
            </a:extLst>
          </p:cNvPr>
          <p:cNvSpPr/>
          <p:nvPr/>
        </p:nvSpPr>
        <p:spPr>
          <a:xfrm flipH="1">
            <a:off x="885600" y="4701600"/>
            <a:ext cx="719667" cy="468000"/>
          </a:xfrm>
          <a:prstGeom prst="ellipse">
            <a:avLst/>
          </a:prstGeom>
          <a:solidFill>
            <a:srgbClr val="000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Nil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!!!泛型类">
            <a:extLst>
              <a:ext uri="{FF2B5EF4-FFF2-40B4-BE49-F238E27FC236}">
                <a16:creationId xmlns:a16="http://schemas.microsoft.com/office/drawing/2014/main" id="{8FE8EDD8-9C7B-3B8F-3A71-820DCC701D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880" y="-729291"/>
            <a:ext cx="2089470" cy="517190"/>
          </a:xfrm>
        </p:spPr>
        <p:txBody>
          <a:bodyPr/>
          <a:lstStyle/>
          <a:p>
            <a:r>
              <a:rPr lang="zh-CN" altLang="en-US" dirty="0"/>
              <a:t>数据结构（</a:t>
            </a:r>
          </a:p>
        </p:txBody>
      </p:sp>
      <p:sp>
        <p:nvSpPr>
          <p:cNvPr id="10" name="!!!泛型类">
            <a:extLst>
              <a:ext uri="{FF2B5EF4-FFF2-40B4-BE49-F238E27FC236}">
                <a16:creationId xmlns:a16="http://schemas.microsoft.com/office/drawing/2014/main" id="{7F462DC3-EF9A-F816-FE35-1083EFDB4E8D}"/>
              </a:ext>
            </a:extLst>
          </p:cNvPr>
          <p:cNvSpPr txBox="1">
            <a:spLocks/>
          </p:cNvSpPr>
          <p:nvPr/>
        </p:nvSpPr>
        <p:spPr>
          <a:xfrm>
            <a:off x="2508090" y="-729291"/>
            <a:ext cx="565470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树</a:t>
            </a:r>
          </a:p>
        </p:txBody>
      </p:sp>
      <p:sp>
        <p:nvSpPr>
          <p:cNvPr id="11" name="!!!泛型类">
            <a:extLst>
              <a:ext uri="{FF2B5EF4-FFF2-40B4-BE49-F238E27FC236}">
                <a16:creationId xmlns:a16="http://schemas.microsoft.com/office/drawing/2014/main" id="{1B3319AD-B226-0B4B-24A8-AB6A77F2C721}"/>
              </a:ext>
            </a:extLst>
          </p:cNvPr>
          <p:cNvSpPr txBox="1">
            <a:spLocks/>
          </p:cNvSpPr>
          <p:nvPr/>
        </p:nvSpPr>
        <p:spPr>
          <a:xfrm>
            <a:off x="2790825" y="-729291"/>
            <a:ext cx="322882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）</a:t>
            </a:r>
          </a:p>
        </p:txBody>
      </p:sp>
      <p:sp>
        <p:nvSpPr>
          <p:cNvPr id="12" name="!!!泛型类">
            <a:extLst>
              <a:ext uri="{FF2B5EF4-FFF2-40B4-BE49-F238E27FC236}">
                <a16:creationId xmlns:a16="http://schemas.microsoft.com/office/drawing/2014/main" id="{108031E9-A85B-B5E6-9026-EC2D059E3EAE}"/>
              </a:ext>
            </a:extLst>
          </p:cNvPr>
          <p:cNvSpPr txBox="1">
            <a:spLocks/>
          </p:cNvSpPr>
          <p:nvPr/>
        </p:nvSpPr>
        <p:spPr>
          <a:xfrm>
            <a:off x="1995422" y="-729291"/>
            <a:ext cx="693612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红黑</a:t>
            </a:r>
          </a:p>
        </p:txBody>
      </p:sp>
      <p:sp>
        <p:nvSpPr>
          <p:cNvPr id="2" name="!!!泛型类">
            <a:extLst>
              <a:ext uri="{FF2B5EF4-FFF2-40B4-BE49-F238E27FC236}">
                <a16:creationId xmlns:a16="http://schemas.microsoft.com/office/drawing/2014/main" id="{B6E39BF2-265E-C513-2970-3C8E7966B5A7}"/>
              </a:ext>
            </a:extLst>
          </p:cNvPr>
          <p:cNvSpPr txBox="1">
            <a:spLocks/>
          </p:cNvSpPr>
          <p:nvPr/>
        </p:nvSpPr>
        <p:spPr>
          <a:xfrm>
            <a:off x="2988857" y="-729291"/>
            <a:ext cx="1250790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添加节点</a:t>
            </a: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541A0F85-8CF7-F63A-357C-F00885387F54}"/>
              </a:ext>
            </a:extLst>
          </p:cNvPr>
          <p:cNvSpPr/>
          <p:nvPr/>
        </p:nvSpPr>
        <p:spPr>
          <a:xfrm flipH="1">
            <a:off x="1694495" y="2767784"/>
            <a:ext cx="719667" cy="468000"/>
          </a:xfrm>
          <a:prstGeom prst="ellipse">
            <a:avLst/>
          </a:prstGeom>
          <a:solidFill>
            <a:srgbClr val="000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17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4A8F8C02-43C9-FB17-E451-51B5BA76BC62}"/>
              </a:ext>
            </a:extLst>
          </p:cNvPr>
          <p:cNvSpPr/>
          <p:nvPr/>
        </p:nvSpPr>
        <p:spPr>
          <a:xfrm flipH="1">
            <a:off x="3182622" y="2767784"/>
            <a:ext cx="719667" cy="468000"/>
          </a:xfrm>
          <a:prstGeom prst="ellipse">
            <a:avLst/>
          </a:prstGeom>
          <a:solidFill>
            <a:srgbClr val="000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469E824A-36B8-42DF-D154-BEBDEC7BCB63}"/>
              </a:ext>
            </a:extLst>
          </p:cNvPr>
          <p:cNvSpPr/>
          <p:nvPr/>
        </p:nvSpPr>
        <p:spPr>
          <a:xfrm flipH="1">
            <a:off x="4820688" y="2767784"/>
            <a:ext cx="719667" cy="468000"/>
          </a:xfrm>
          <a:prstGeom prst="ellipse">
            <a:avLst/>
          </a:prstGeom>
          <a:solidFill>
            <a:srgbClr val="DE1E27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22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EEFD152F-0F48-213A-3D68-F908EB304D6E}"/>
              </a:ext>
            </a:extLst>
          </p:cNvPr>
          <p:cNvSpPr/>
          <p:nvPr/>
        </p:nvSpPr>
        <p:spPr>
          <a:xfrm flipH="1">
            <a:off x="6308815" y="2767784"/>
            <a:ext cx="719667" cy="468000"/>
          </a:xfrm>
          <a:prstGeom prst="ellipse">
            <a:avLst/>
          </a:prstGeom>
          <a:solidFill>
            <a:srgbClr val="DE1E27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24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350546AF-C84F-53A0-D28F-6B0AC65F3B6E}"/>
              </a:ext>
            </a:extLst>
          </p:cNvPr>
          <p:cNvSpPr/>
          <p:nvPr/>
        </p:nvSpPr>
        <p:spPr>
          <a:xfrm flipH="1">
            <a:off x="2436059" y="1675044"/>
            <a:ext cx="719667" cy="468000"/>
          </a:xfrm>
          <a:prstGeom prst="ellipse">
            <a:avLst/>
          </a:prstGeom>
          <a:solidFill>
            <a:srgbClr val="DE1E27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18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92578AC3-3D28-1AB2-9837-3744875FC247}"/>
              </a:ext>
            </a:extLst>
          </p:cNvPr>
          <p:cNvSpPr/>
          <p:nvPr/>
        </p:nvSpPr>
        <p:spPr>
          <a:xfrm flipH="1">
            <a:off x="5564751" y="1675044"/>
            <a:ext cx="719667" cy="468000"/>
          </a:xfrm>
          <a:prstGeom prst="ellipse">
            <a:avLst/>
          </a:prstGeom>
          <a:solidFill>
            <a:srgbClr val="000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23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2E862E11-3124-57D9-A65F-D4C944358D4B}"/>
              </a:ext>
            </a:extLst>
          </p:cNvPr>
          <p:cNvSpPr/>
          <p:nvPr/>
        </p:nvSpPr>
        <p:spPr>
          <a:xfrm flipH="1">
            <a:off x="3996524" y="760407"/>
            <a:ext cx="719667" cy="468000"/>
          </a:xfrm>
          <a:prstGeom prst="ellipse">
            <a:avLst/>
          </a:prstGeom>
          <a:solidFill>
            <a:srgbClr val="000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6" name="直接箭头连接符 45">
            <a:extLst>
              <a:ext uri="{FF2B5EF4-FFF2-40B4-BE49-F238E27FC236}">
                <a16:creationId xmlns:a16="http://schemas.microsoft.com/office/drawing/2014/main" id="{32664D1B-9961-426B-11CE-006AF829BBCB}"/>
              </a:ext>
            </a:extLst>
          </p:cNvPr>
          <p:cNvCxnSpPr>
            <a:cxnSpLocks/>
          </p:cNvCxnSpPr>
          <p:nvPr/>
        </p:nvCxnSpPr>
        <p:spPr>
          <a:xfrm flipH="1">
            <a:off x="3050333" y="1145335"/>
            <a:ext cx="1054939" cy="598246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箭头连接符 47">
            <a:extLst>
              <a:ext uri="{FF2B5EF4-FFF2-40B4-BE49-F238E27FC236}">
                <a16:creationId xmlns:a16="http://schemas.microsoft.com/office/drawing/2014/main" id="{09C4FFCF-2C22-4CF0-AA4B-563768A593D3}"/>
              </a:ext>
            </a:extLst>
          </p:cNvPr>
          <p:cNvCxnSpPr>
            <a:cxnSpLocks/>
          </p:cNvCxnSpPr>
          <p:nvPr/>
        </p:nvCxnSpPr>
        <p:spPr>
          <a:xfrm>
            <a:off x="4606282" y="1143943"/>
            <a:ext cx="1063862" cy="59963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箭头连接符 56">
            <a:extLst>
              <a:ext uri="{FF2B5EF4-FFF2-40B4-BE49-F238E27FC236}">
                <a16:creationId xmlns:a16="http://schemas.microsoft.com/office/drawing/2014/main" id="{B82DE1B7-EE79-29DA-BADC-B1EA003B8628}"/>
              </a:ext>
            </a:extLst>
          </p:cNvPr>
          <p:cNvCxnSpPr>
            <a:cxnSpLocks/>
          </p:cNvCxnSpPr>
          <p:nvPr/>
        </p:nvCxnSpPr>
        <p:spPr>
          <a:xfrm flipH="1">
            <a:off x="2054329" y="2074507"/>
            <a:ext cx="487123" cy="69327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箭头连接符 57">
            <a:extLst>
              <a:ext uri="{FF2B5EF4-FFF2-40B4-BE49-F238E27FC236}">
                <a16:creationId xmlns:a16="http://schemas.microsoft.com/office/drawing/2014/main" id="{D120E46F-BF72-EB95-1A71-A99667CFFB9B}"/>
              </a:ext>
            </a:extLst>
          </p:cNvPr>
          <p:cNvCxnSpPr>
            <a:cxnSpLocks/>
          </p:cNvCxnSpPr>
          <p:nvPr/>
        </p:nvCxnSpPr>
        <p:spPr>
          <a:xfrm>
            <a:off x="3050333" y="2074507"/>
            <a:ext cx="492123" cy="69327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箭头连接符 69">
            <a:extLst>
              <a:ext uri="{FF2B5EF4-FFF2-40B4-BE49-F238E27FC236}">
                <a16:creationId xmlns:a16="http://schemas.microsoft.com/office/drawing/2014/main" id="{567AB520-95AE-32D3-3E5F-CEC28F877701}"/>
              </a:ext>
            </a:extLst>
          </p:cNvPr>
          <p:cNvCxnSpPr>
            <a:cxnSpLocks/>
          </p:cNvCxnSpPr>
          <p:nvPr/>
        </p:nvCxnSpPr>
        <p:spPr>
          <a:xfrm flipH="1">
            <a:off x="5180522" y="2074507"/>
            <a:ext cx="489622" cy="69327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箭头连接符 70">
            <a:extLst>
              <a:ext uri="{FF2B5EF4-FFF2-40B4-BE49-F238E27FC236}">
                <a16:creationId xmlns:a16="http://schemas.microsoft.com/office/drawing/2014/main" id="{53BB0631-EAE1-6D75-F88F-1BC13F36CCA2}"/>
              </a:ext>
            </a:extLst>
          </p:cNvPr>
          <p:cNvCxnSpPr>
            <a:cxnSpLocks/>
          </p:cNvCxnSpPr>
          <p:nvPr/>
        </p:nvCxnSpPr>
        <p:spPr>
          <a:xfrm>
            <a:off x="6179025" y="2074507"/>
            <a:ext cx="489624" cy="69327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椭圆 31">
            <a:extLst>
              <a:ext uri="{FF2B5EF4-FFF2-40B4-BE49-F238E27FC236}">
                <a16:creationId xmlns:a16="http://schemas.microsoft.com/office/drawing/2014/main" id="{62F73610-AE66-4D67-1A05-CF2436AD1A34}"/>
              </a:ext>
            </a:extLst>
          </p:cNvPr>
          <p:cNvSpPr/>
          <p:nvPr/>
        </p:nvSpPr>
        <p:spPr>
          <a:xfrm flipH="1">
            <a:off x="2085954" y="3735191"/>
            <a:ext cx="719667" cy="468000"/>
          </a:xfrm>
          <a:prstGeom prst="ellipse">
            <a:avLst/>
          </a:prstGeom>
          <a:solidFill>
            <a:srgbClr val="000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Nil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0D274079-1BE1-38BC-65E4-803120983129}"/>
              </a:ext>
            </a:extLst>
          </p:cNvPr>
          <p:cNvSpPr/>
          <p:nvPr/>
        </p:nvSpPr>
        <p:spPr>
          <a:xfrm flipH="1">
            <a:off x="4429699" y="3735191"/>
            <a:ext cx="719667" cy="468000"/>
          </a:xfrm>
          <a:prstGeom prst="ellipse">
            <a:avLst/>
          </a:prstGeom>
          <a:solidFill>
            <a:srgbClr val="000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Nil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椭圆 33">
            <a:extLst>
              <a:ext uri="{FF2B5EF4-FFF2-40B4-BE49-F238E27FC236}">
                <a16:creationId xmlns:a16="http://schemas.microsoft.com/office/drawing/2014/main" id="{FB8DD6E0-311E-C2F3-0F6F-AEA544DDF213}"/>
              </a:ext>
            </a:extLst>
          </p:cNvPr>
          <p:cNvSpPr/>
          <p:nvPr/>
        </p:nvSpPr>
        <p:spPr>
          <a:xfrm flipH="1">
            <a:off x="5180521" y="3735191"/>
            <a:ext cx="719667" cy="468000"/>
          </a:xfrm>
          <a:prstGeom prst="ellipse">
            <a:avLst/>
          </a:prstGeom>
          <a:solidFill>
            <a:srgbClr val="000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Nil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C81BD7CE-1A72-0923-413F-3D04CCD8B949}"/>
              </a:ext>
            </a:extLst>
          </p:cNvPr>
          <p:cNvCxnSpPr>
            <a:cxnSpLocks/>
          </p:cNvCxnSpPr>
          <p:nvPr/>
        </p:nvCxnSpPr>
        <p:spPr>
          <a:xfrm flipH="1">
            <a:off x="1654154" y="3167247"/>
            <a:ext cx="145734" cy="56681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F09D5C55-42DB-D395-5FC8-3EF6A02E3F4B}"/>
              </a:ext>
            </a:extLst>
          </p:cNvPr>
          <p:cNvCxnSpPr>
            <a:cxnSpLocks/>
          </p:cNvCxnSpPr>
          <p:nvPr/>
        </p:nvCxnSpPr>
        <p:spPr>
          <a:xfrm>
            <a:off x="2308769" y="3167247"/>
            <a:ext cx="137019" cy="56681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2213C443-5639-AD66-A358-524F94A84BA1}"/>
              </a:ext>
            </a:extLst>
          </p:cNvPr>
          <p:cNvCxnSpPr>
            <a:cxnSpLocks/>
          </p:cNvCxnSpPr>
          <p:nvPr/>
        </p:nvCxnSpPr>
        <p:spPr>
          <a:xfrm flipH="1">
            <a:off x="4820689" y="3167247"/>
            <a:ext cx="105392" cy="56681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65F17E72-9DB0-4D14-3887-B1CF788DFE27}"/>
              </a:ext>
            </a:extLst>
          </p:cNvPr>
          <p:cNvCxnSpPr>
            <a:cxnSpLocks/>
          </p:cNvCxnSpPr>
          <p:nvPr/>
        </p:nvCxnSpPr>
        <p:spPr>
          <a:xfrm>
            <a:off x="5434962" y="3167247"/>
            <a:ext cx="177361" cy="56681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椭圆 38">
            <a:extLst>
              <a:ext uri="{FF2B5EF4-FFF2-40B4-BE49-F238E27FC236}">
                <a16:creationId xmlns:a16="http://schemas.microsoft.com/office/drawing/2014/main" id="{30061B4A-3910-89C6-B295-133ECFE205E1}"/>
              </a:ext>
            </a:extLst>
          </p:cNvPr>
          <p:cNvSpPr/>
          <p:nvPr/>
        </p:nvSpPr>
        <p:spPr>
          <a:xfrm flipH="1">
            <a:off x="2819962" y="3735191"/>
            <a:ext cx="719667" cy="468000"/>
          </a:xfrm>
          <a:prstGeom prst="ellipse">
            <a:avLst/>
          </a:prstGeom>
          <a:solidFill>
            <a:srgbClr val="000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Nil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椭圆 39">
            <a:extLst>
              <a:ext uri="{FF2B5EF4-FFF2-40B4-BE49-F238E27FC236}">
                <a16:creationId xmlns:a16="http://schemas.microsoft.com/office/drawing/2014/main" id="{88274B31-6AE3-772E-607D-8A2361297733}"/>
              </a:ext>
            </a:extLst>
          </p:cNvPr>
          <p:cNvSpPr/>
          <p:nvPr/>
        </p:nvSpPr>
        <p:spPr>
          <a:xfrm flipH="1">
            <a:off x="3592140" y="3735191"/>
            <a:ext cx="719667" cy="468000"/>
          </a:xfrm>
          <a:prstGeom prst="ellipse">
            <a:avLst/>
          </a:prstGeom>
          <a:solidFill>
            <a:srgbClr val="000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Nil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1" name="直接箭头连接符 40">
            <a:extLst>
              <a:ext uri="{FF2B5EF4-FFF2-40B4-BE49-F238E27FC236}">
                <a16:creationId xmlns:a16="http://schemas.microsoft.com/office/drawing/2014/main" id="{BBBBA651-7506-7709-1332-1A3301C75888}"/>
              </a:ext>
            </a:extLst>
          </p:cNvPr>
          <p:cNvCxnSpPr>
            <a:cxnSpLocks/>
          </p:cNvCxnSpPr>
          <p:nvPr/>
        </p:nvCxnSpPr>
        <p:spPr>
          <a:xfrm>
            <a:off x="3814955" y="3167247"/>
            <a:ext cx="137019" cy="56681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椭圆 41">
            <a:extLst>
              <a:ext uri="{FF2B5EF4-FFF2-40B4-BE49-F238E27FC236}">
                <a16:creationId xmlns:a16="http://schemas.microsoft.com/office/drawing/2014/main" id="{E43B433A-1C5B-C4E1-DB1E-5C8A24652194}"/>
              </a:ext>
            </a:extLst>
          </p:cNvPr>
          <p:cNvSpPr/>
          <p:nvPr/>
        </p:nvSpPr>
        <p:spPr>
          <a:xfrm flipH="1">
            <a:off x="5927102" y="3735191"/>
            <a:ext cx="719667" cy="468000"/>
          </a:xfrm>
          <a:prstGeom prst="ellipse">
            <a:avLst/>
          </a:prstGeom>
          <a:solidFill>
            <a:srgbClr val="000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Nil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椭圆 42">
            <a:extLst>
              <a:ext uri="{FF2B5EF4-FFF2-40B4-BE49-F238E27FC236}">
                <a16:creationId xmlns:a16="http://schemas.microsoft.com/office/drawing/2014/main" id="{8D87CF7C-A7E7-0418-5355-C7DFC32C313C}"/>
              </a:ext>
            </a:extLst>
          </p:cNvPr>
          <p:cNvSpPr/>
          <p:nvPr/>
        </p:nvSpPr>
        <p:spPr>
          <a:xfrm flipH="1">
            <a:off x="6689552" y="3735191"/>
            <a:ext cx="719667" cy="468000"/>
          </a:xfrm>
          <a:prstGeom prst="ellipse">
            <a:avLst/>
          </a:prstGeom>
          <a:solidFill>
            <a:srgbClr val="000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Nil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4" name="直接箭头连接符 43">
            <a:extLst>
              <a:ext uri="{FF2B5EF4-FFF2-40B4-BE49-F238E27FC236}">
                <a16:creationId xmlns:a16="http://schemas.microsoft.com/office/drawing/2014/main" id="{C8945099-E690-7F70-32CA-854555E3C7E8}"/>
              </a:ext>
            </a:extLst>
          </p:cNvPr>
          <p:cNvCxnSpPr>
            <a:cxnSpLocks/>
          </p:cNvCxnSpPr>
          <p:nvPr/>
        </p:nvCxnSpPr>
        <p:spPr>
          <a:xfrm>
            <a:off x="6912367" y="3176691"/>
            <a:ext cx="137019" cy="56681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箭头连接符 44">
            <a:extLst>
              <a:ext uri="{FF2B5EF4-FFF2-40B4-BE49-F238E27FC236}">
                <a16:creationId xmlns:a16="http://schemas.microsoft.com/office/drawing/2014/main" id="{78E56FB8-E56C-26EC-DFE0-FDC6309C27BD}"/>
              </a:ext>
            </a:extLst>
          </p:cNvPr>
          <p:cNvCxnSpPr>
            <a:cxnSpLocks/>
          </p:cNvCxnSpPr>
          <p:nvPr/>
        </p:nvCxnSpPr>
        <p:spPr>
          <a:xfrm flipH="1">
            <a:off x="3179796" y="3167247"/>
            <a:ext cx="126278" cy="567944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箭头连接符 46">
            <a:extLst>
              <a:ext uri="{FF2B5EF4-FFF2-40B4-BE49-F238E27FC236}">
                <a16:creationId xmlns:a16="http://schemas.microsoft.com/office/drawing/2014/main" id="{84EA4814-1DED-D797-C179-725137F85A8F}"/>
              </a:ext>
            </a:extLst>
          </p:cNvPr>
          <p:cNvCxnSpPr>
            <a:cxnSpLocks/>
          </p:cNvCxnSpPr>
          <p:nvPr/>
        </p:nvCxnSpPr>
        <p:spPr>
          <a:xfrm flipH="1">
            <a:off x="6286936" y="3167247"/>
            <a:ext cx="127272" cy="567944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椭圆 3">
            <a:extLst>
              <a:ext uri="{FF2B5EF4-FFF2-40B4-BE49-F238E27FC236}">
                <a16:creationId xmlns:a16="http://schemas.microsoft.com/office/drawing/2014/main" id="{7FEE4316-FB9D-C5D6-D45E-4544F57C6F95}"/>
              </a:ext>
            </a:extLst>
          </p:cNvPr>
          <p:cNvSpPr/>
          <p:nvPr/>
        </p:nvSpPr>
        <p:spPr>
          <a:xfrm flipH="1">
            <a:off x="1635588" y="4702598"/>
            <a:ext cx="719667" cy="468000"/>
          </a:xfrm>
          <a:prstGeom prst="ellipse">
            <a:avLst/>
          </a:prstGeom>
          <a:solidFill>
            <a:srgbClr val="000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Nil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ADDC3C7D-8FC2-91BE-586F-BD9994D017A3}"/>
              </a:ext>
            </a:extLst>
          </p:cNvPr>
          <p:cNvCxnSpPr>
            <a:cxnSpLocks/>
          </p:cNvCxnSpPr>
          <p:nvPr/>
        </p:nvCxnSpPr>
        <p:spPr>
          <a:xfrm flipH="1">
            <a:off x="1275756" y="4134654"/>
            <a:ext cx="105392" cy="56681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BD8C2A6B-6888-5711-367A-D0A36865B0B9}"/>
              </a:ext>
            </a:extLst>
          </p:cNvPr>
          <p:cNvCxnSpPr>
            <a:cxnSpLocks/>
          </p:cNvCxnSpPr>
          <p:nvPr/>
        </p:nvCxnSpPr>
        <p:spPr>
          <a:xfrm>
            <a:off x="1890029" y="4134654"/>
            <a:ext cx="177361" cy="56681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椭圆 6">
            <a:extLst>
              <a:ext uri="{FF2B5EF4-FFF2-40B4-BE49-F238E27FC236}">
                <a16:creationId xmlns:a16="http://schemas.microsoft.com/office/drawing/2014/main" id="{91267D0B-E7E5-87FB-C220-4D3C95A86B9E}"/>
              </a:ext>
            </a:extLst>
          </p:cNvPr>
          <p:cNvSpPr/>
          <p:nvPr/>
        </p:nvSpPr>
        <p:spPr>
          <a:xfrm>
            <a:off x="1294320" y="3735191"/>
            <a:ext cx="721783" cy="468000"/>
          </a:xfrm>
          <a:prstGeom prst="ellipse">
            <a:avLst/>
          </a:prstGeom>
          <a:solidFill>
            <a:srgbClr val="DE1E27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15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" name="椭圆 51">
            <a:extLst>
              <a:ext uri="{FF2B5EF4-FFF2-40B4-BE49-F238E27FC236}">
                <a16:creationId xmlns:a16="http://schemas.microsoft.com/office/drawing/2014/main" id="{23B22D2D-506F-3264-4A0A-CE481A9F2DCB}"/>
              </a:ext>
            </a:extLst>
          </p:cNvPr>
          <p:cNvSpPr/>
          <p:nvPr/>
        </p:nvSpPr>
        <p:spPr>
          <a:xfrm>
            <a:off x="9463832" y="1798002"/>
            <a:ext cx="719667" cy="468000"/>
          </a:xfrm>
          <a:prstGeom prst="ellipse">
            <a:avLst/>
          </a:prstGeom>
          <a:solidFill>
            <a:srgbClr val="DE1E27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16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椭圆 7" hidden="1">
            <a:extLst>
              <a:ext uri="{FF2B5EF4-FFF2-40B4-BE49-F238E27FC236}">
                <a16:creationId xmlns:a16="http://schemas.microsoft.com/office/drawing/2014/main" id="{08139965-D8CB-551D-DDCF-2A4A6E61AD70}"/>
              </a:ext>
            </a:extLst>
          </p:cNvPr>
          <p:cNvSpPr/>
          <p:nvPr/>
        </p:nvSpPr>
        <p:spPr>
          <a:xfrm>
            <a:off x="884766" y="4702598"/>
            <a:ext cx="719667" cy="468000"/>
          </a:xfrm>
          <a:prstGeom prst="ellipse">
            <a:avLst/>
          </a:prstGeom>
          <a:solidFill>
            <a:srgbClr val="DE1E27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14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422BC0CA-6C90-4BC5-5431-952D944F5D48}"/>
              </a:ext>
            </a:extLst>
          </p:cNvPr>
          <p:cNvSpPr/>
          <p:nvPr/>
        </p:nvSpPr>
        <p:spPr>
          <a:xfrm>
            <a:off x="9463831" y="-704696"/>
            <a:ext cx="719667" cy="468000"/>
          </a:xfrm>
          <a:prstGeom prst="ellipse">
            <a:avLst/>
          </a:prstGeom>
          <a:solidFill>
            <a:srgbClr val="DE1E27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14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444E9792-921F-146B-34A8-B85882EB00C3}"/>
              </a:ext>
            </a:extLst>
          </p:cNvPr>
          <p:cNvSpPr/>
          <p:nvPr/>
        </p:nvSpPr>
        <p:spPr>
          <a:xfrm>
            <a:off x="1635588" y="4702598"/>
            <a:ext cx="719667" cy="468000"/>
          </a:xfrm>
          <a:prstGeom prst="ellipse">
            <a:avLst/>
          </a:prstGeom>
          <a:solidFill>
            <a:srgbClr val="DE1E27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16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任意多边形 88">
            <a:extLst>
              <a:ext uri="{FF2B5EF4-FFF2-40B4-BE49-F238E27FC236}">
                <a16:creationId xmlns:a16="http://schemas.microsoft.com/office/drawing/2014/main" id="{7869E894-7C80-CEFE-BCC3-61D8BE297162}"/>
              </a:ext>
            </a:extLst>
          </p:cNvPr>
          <p:cNvSpPr/>
          <p:nvPr/>
        </p:nvSpPr>
        <p:spPr>
          <a:xfrm rot="21436778">
            <a:off x="670579" y="3464845"/>
            <a:ext cx="1952582" cy="1906435"/>
          </a:xfrm>
          <a:custGeom>
            <a:avLst/>
            <a:gdLst>
              <a:gd name="connsiteX0" fmla="*/ 4698380 w 4698380"/>
              <a:gd name="connsiteY0" fmla="*/ 2371688 h 2371688"/>
              <a:gd name="connsiteX1" fmla="*/ 2304585 w 4698380"/>
              <a:gd name="connsiteY1" fmla="*/ 195 h 2371688"/>
              <a:gd name="connsiteX2" fmla="*/ 0 w 4698380"/>
              <a:gd name="connsiteY2" fmla="*/ 2267610 h 23716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98380" h="2371688">
                <a:moveTo>
                  <a:pt x="4698380" y="2371688"/>
                </a:moveTo>
                <a:cubicBezTo>
                  <a:pt x="3893014" y="1194614"/>
                  <a:pt x="3087648" y="17541"/>
                  <a:pt x="2304585" y="195"/>
                </a:cubicBezTo>
                <a:cubicBezTo>
                  <a:pt x="1521522" y="-17151"/>
                  <a:pt x="760761" y="1125229"/>
                  <a:pt x="0" y="2267610"/>
                </a:cubicBezTo>
              </a:path>
            </a:pathLst>
          </a:custGeom>
          <a:noFill/>
          <a:ln w="25400">
            <a:solidFill>
              <a:srgbClr val="00B0F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/>
          </a:p>
        </p:txBody>
      </p:sp>
    </p:spTree>
    <p:extLst>
      <p:ext uri="{BB962C8B-B14F-4D97-AF65-F5344CB8AC3E}">
        <p14:creationId xmlns:p14="http://schemas.microsoft.com/office/powerpoint/2010/main" val="36256132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78 3.7037E-6 C -0.05807 0.1287 -0.08763 0.30902 -0.17409 0.38634 C -0.32696 0.46041 -0.48646 0.41944 -0.64206 0.42338 " pathEditMode="relative" rAng="0" ptsTypes="AAA">
                                      <p:cBhvr>
                                        <p:cTn id="6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148" y="2155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pat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4.07407E-6 L -0.02799 -0.14097 " pathEditMode="relative" rAng="0" ptsTypes="AA">
                                      <p:cBhvr>
                                        <p:cTn id="3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32" y="-5856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42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3.7037E-6 L -0.03359 0.14098 " pathEditMode="relative" rAng="0" ptsTypes="AA">
                                      <p:cBhvr>
                                        <p:cTn id="3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71" y="7593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4" grpId="0" animBg="1"/>
      <p:bldP spid="7" grpId="0" animBg="1"/>
      <p:bldP spid="52" grpId="0" animBg="1"/>
      <p:bldP spid="52" grpId="1" animBg="1"/>
      <p:bldP spid="8" grpId="0" animBg="1"/>
      <p:bldP spid="25" grpId="0" animBg="1"/>
      <p:bldP spid="25" grpId="1" animBg="1"/>
    </p:bld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!!!泛型类">
            <a:extLst>
              <a:ext uri="{FF2B5EF4-FFF2-40B4-BE49-F238E27FC236}">
                <a16:creationId xmlns:a16="http://schemas.microsoft.com/office/drawing/2014/main" id="{8FE8EDD8-9C7B-3B8F-3A71-820DCC701D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880" y="-729291"/>
            <a:ext cx="2089470" cy="517190"/>
          </a:xfrm>
        </p:spPr>
        <p:txBody>
          <a:bodyPr/>
          <a:lstStyle/>
          <a:p>
            <a:r>
              <a:rPr lang="zh-CN" altLang="en-US" dirty="0"/>
              <a:t>数据结构（</a:t>
            </a:r>
          </a:p>
        </p:txBody>
      </p:sp>
      <p:sp>
        <p:nvSpPr>
          <p:cNvPr id="10" name="!!!泛型类">
            <a:extLst>
              <a:ext uri="{FF2B5EF4-FFF2-40B4-BE49-F238E27FC236}">
                <a16:creationId xmlns:a16="http://schemas.microsoft.com/office/drawing/2014/main" id="{7F462DC3-EF9A-F816-FE35-1083EFDB4E8D}"/>
              </a:ext>
            </a:extLst>
          </p:cNvPr>
          <p:cNvSpPr txBox="1">
            <a:spLocks/>
          </p:cNvSpPr>
          <p:nvPr/>
        </p:nvSpPr>
        <p:spPr>
          <a:xfrm>
            <a:off x="2508090" y="-729291"/>
            <a:ext cx="565470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树</a:t>
            </a:r>
          </a:p>
        </p:txBody>
      </p:sp>
      <p:sp>
        <p:nvSpPr>
          <p:cNvPr id="11" name="!!!泛型类">
            <a:extLst>
              <a:ext uri="{FF2B5EF4-FFF2-40B4-BE49-F238E27FC236}">
                <a16:creationId xmlns:a16="http://schemas.microsoft.com/office/drawing/2014/main" id="{1B3319AD-B226-0B4B-24A8-AB6A77F2C721}"/>
              </a:ext>
            </a:extLst>
          </p:cNvPr>
          <p:cNvSpPr txBox="1">
            <a:spLocks/>
          </p:cNvSpPr>
          <p:nvPr/>
        </p:nvSpPr>
        <p:spPr>
          <a:xfrm>
            <a:off x="2790825" y="-729291"/>
            <a:ext cx="322882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）</a:t>
            </a:r>
          </a:p>
        </p:txBody>
      </p:sp>
      <p:sp>
        <p:nvSpPr>
          <p:cNvPr id="12" name="!!!泛型类">
            <a:extLst>
              <a:ext uri="{FF2B5EF4-FFF2-40B4-BE49-F238E27FC236}">
                <a16:creationId xmlns:a16="http://schemas.microsoft.com/office/drawing/2014/main" id="{108031E9-A85B-B5E6-9026-EC2D059E3EAE}"/>
              </a:ext>
            </a:extLst>
          </p:cNvPr>
          <p:cNvSpPr txBox="1">
            <a:spLocks/>
          </p:cNvSpPr>
          <p:nvPr/>
        </p:nvSpPr>
        <p:spPr>
          <a:xfrm>
            <a:off x="1995422" y="-729291"/>
            <a:ext cx="693612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红黑</a:t>
            </a:r>
          </a:p>
        </p:txBody>
      </p:sp>
      <p:sp>
        <p:nvSpPr>
          <p:cNvPr id="2" name="!!!泛型类">
            <a:extLst>
              <a:ext uri="{FF2B5EF4-FFF2-40B4-BE49-F238E27FC236}">
                <a16:creationId xmlns:a16="http://schemas.microsoft.com/office/drawing/2014/main" id="{B6E39BF2-265E-C513-2970-3C8E7966B5A7}"/>
              </a:ext>
            </a:extLst>
          </p:cNvPr>
          <p:cNvSpPr txBox="1">
            <a:spLocks/>
          </p:cNvSpPr>
          <p:nvPr/>
        </p:nvSpPr>
        <p:spPr>
          <a:xfrm>
            <a:off x="2988857" y="-729291"/>
            <a:ext cx="1250790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添加节点</a:t>
            </a: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541A0F85-8CF7-F63A-357C-F00885387F54}"/>
              </a:ext>
            </a:extLst>
          </p:cNvPr>
          <p:cNvSpPr/>
          <p:nvPr/>
        </p:nvSpPr>
        <p:spPr>
          <a:xfrm flipH="1">
            <a:off x="1694495" y="2767784"/>
            <a:ext cx="719667" cy="468000"/>
          </a:xfrm>
          <a:prstGeom prst="ellipse">
            <a:avLst/>
          </a:prstGeom>
          <a:solidFill>
            <a:srgbClr val="000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17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4A8F8C02-43C9-FB17-E451-51B5BA76BC62}"/>
              </a:ext>
            </a:extLst>
          </p:cNvPr>
          <p:cNvSpPr/>
          <p:nvPr/>
        </p:nvSpPr>
        <p:spPr>
          <a:xfrm flipH="1">
            <a:off x="3182622" y="2767784"/>
            <a:ext cx="719667" cy="468000"/>
          </a:xfrm>
          <a:prstGeom prst="ellipse">
            <a:avLst/>
          </a:prstGeom>
          <a:solidFill>
            <a:srgbClr val="000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469E824A-36B8-42DF-D154-BEBDEC7BCB63}"/>
              </a:ext>
            </a:extLst>
          </p:cNvPr>
          <p:cNvSpPr/>
          <p:nvPr/>
        </p:nvSpPr>
        <p:spPr>
          <a:xfrm flipH="1">
            <a:off x="4820688" y="2767784"/>
            <a:ext cx="719667" cy="468000"/>
          </a:xfrm>
          <a:prstGeom prst="ellipse">
            <a:avLst/>
          </a:prstGeom>
          <a:solidFill>
            <a:srgbClr val="DE1E27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22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EEFD152F-0F48-213A-3D68-F908EB304D6E}"/>
              </a:ext>
            </a:extLst>
          </p:cNvPr>
          <p:cNvSpPr/>
          <p:nvPr/>
        </p:nvSpPr>
        <p:spPr>
          <a:xfrm flipH="1">
            <a:off x="6308815" y="2767784"/>
            <a:ext cx="719667" cy="468000"/>
          </a:xfrm>
          <a:prstGeom prst="ellipse">
            <a:avLst/>
          </a:prstGeom>
          <a:solidFill>
            <a:srgbClr val="DE1E27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24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350546AF-C84F-53A0-D28F-6B0AC65F3B6E}"/>
              </a:ext>
            </a:extLst>
          </p:cNvPr>
          <p:cNvSpPr/>
          <p:nvPr/>
        </p:nvSpPr>
        <p:spPr>
          <a:xfrm flipH="1">
            <a:off x="2436059" y="1675044"/>
            <a:ext cx="719667" cy="468000"/>
          </a:xfrm>
          <a:prstGeom prst="ellipse">
            <a:avLst/>
          </a:prstGeom>
          <a:solidFill>
            <a:srgbClr val="DE1E27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18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92578AC3-3D28-1AB2-9837-3744875FC247}"/>
              </a:ext>
            </a:extLst>
          </p:cNvPr>
          <p:cNvSpPr/>
          <p:nvPr/>
        </p:nvSpPr>
        <p:spPr>
          <a:xfrm flipH="1">
            <a:off x="5564751" y="1675044"/>
            <a:ext cx="719667" cy="468000"/>
          </a:xfrm>
          <a:prstGeom prst="ellipse">
            <a:avLst/>
          </a:prstGeom>
          <a:solidFill>
            <a:srgbClr val="000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23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2E862E11-3124-57D9-A65F-D4C944358D4B}"/>
              </a:ext>
            </a:extLst>
          </p:cNvPr>
          <p:cNvSpPr/>
          <p:nvPr/>
        </p:nvSpPr>
        <p:spPr>
          <a:xfrm flipH="1">
            <a:off x="3996524" y="760407"/>
            <a:ext cx="719667" cy="468000"/>
          </a:xfrm>
          <a:prstGeom prst="ellipse">
            <a:avLst/>
          </a:prstGeom>
          <a:solidFill>
            <a:srgbClr val="000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6" name="直接箭头连接符 45">
            <a:extLst>
              <a:ext uri="{FF2B5EF4-FFF2-40B4-BE49-F238E27FC236}">
                <a16:creationId xmlns:a16="http://schemas.microsoft.com/office/drawing/2014/main" id="{32664D1B-9961-426B-11CE-006AF829BBCB}"/>
              </a:ext>
            </a:extLst>
          </p:cNvPr>
          <p:cNvCxnSpPr>
            <a:cxnSpLocks/>
          </p:cNvCxnSpPr>
          <p:nvPr/>
        </p:nvCxnSpPr>
        <p:spPr>
          <a:xfrm flipH="1">
            <a:off x="3050333" y="1145335"/>
            <a:ext cx="1054939" cy="598246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箭头连接符 47">
            <a:extLst>
              <a:ext uri="{FF2B5EF4-FFF2-40B4-BE49-F238E27FC236}">
                <a16:creationId xmlns:a16="http://schemas.microsoft.com/office/drawing/2014/main" id="{09C4FFCF-2C22-4CF0-AA4B-563768A593D3}"/>
              </a:ext>
            </a:extLst>
          </p:cNvPr>
          <p:cNvCxnSpPr>
            <a:cxnSpLocks/>
          </p:cNvCxnSpPr>
          <p:nvPr/>
        </p:nvCxnSpPr>
        <p:spPr>
          <a:xfrm>
            <a:off x="4606282" y="1143943"/>
            <a:ext cx="1063862" cy="59963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箭头连接符 56">
            <a:extLst>
              <a:ext uri="{FF2B5EF4-FFF2-40B4-BE49-F238E27FC236}">
                <a16:creationId xmlns:a16="http://schemas.microsoft.com/office/drawing/2014/main" id="{B82DE1B7-EE79-29DA-BADC-B1EA003B8628}"/>
              </a:ext>
            </a:extLst>
          </p:cNvPr>
          <p:cNvCxnSpPr>
            <a:cxnSpLocks/>
          </p:cNvCxnSpPr>
          <p:nvPr/>
        </p:nvCxnSpPr>
        <p:spPr>
          <a:xfrm flipH="1">
            <a:off x="2054329" y="2074507"/>
            <a:ext cx="487123" cy="69327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箭头连接符 57">
            <a:extLst>
              <a:ext uri="{FF2B5EF4-FFF2-40B4-BE49-F238E27FC236}">
                <a16:creationId xmlns:a16="http://schemas.microsoft.com/office/drawing/2014/main" id="{D120E46F-BF72-EB95-1A71-A99667CFFB9B}"/>
              </a:ext>
            </a:extLst>
          </p:cNvPr>
          <p:cNvCxnSpPr>
            <a:cxnSpLocks/>
          </p:cNvCxnSpPr>
          <p:nvPr/>
        </p:nvCxnSpPr>
        <p:spPr>
          <a:xfrm>
            <a:off x="3050333" y="2074507"/>
            <a:ext cx="492123" cy="69327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箭头连接符 69">
            <a:extLst>
              <a:ext uri="{FF2B5EF4-FFF2-40B4-BE49-F238E27FC236}">
                <a16:creationId xmlns:a16="http://schemas.microsoft.com/office/drawing/2014/main" id="{567AB520-95AE-32D3-3E5F-CEC28F877701}"/>
              </a:ext>
            </a:extLst>
          </p:cNvPr>
          <p:cNvCxnSpPr>
            <a:cxnSpLocks/>
          </p:cNvCxnSpPr>
          <p:nvPr/>
        </p:nvCxnSpPr>
        <p:spPr>
          <a:xfrm flipH="1">
            <a:off x="5180522" y="2074507"/>
            <a:ext cx="489622" cy="69327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箭头连接符 70">
            <a:extLst>
              <a:ext uri="{FF2B5EF4-FFF2-40B4-BE49-F238E27FC236}">
                <a16:creationId xmlns:a16="http://schemas.microsoft.com/office/drawing/2014/main" id="{53BB0631-EAE1-6D75-F88F-1BC13F36CCA2}"/>
              </a:ext>
            </a:extLst>
          </p:cNvPr>
          <p:cNvCxnSpPr>
            <a:cxnSpLocks/>
          </p:cNvCxnSpPr>
          <p:nvPr/>
        </p:nvCxnSpPr>
        <p:spPr>
          <a:xfrm>
            <a:off x="6179025" y="2074507"/>
            <a:ext cx="489624" cy="69327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椭圆 31">
            <a:extLst>
              <a:ext uri="{FF2B5EF4-FFF2-40B4-BE49-F238E27FC236}">
                <a16:creationId xmlns:a16="http://schemas.microsoft.com/office/drawing/2014/main" id="{62F73610-AE66-4D67-1A05-CF2436AD1A34}"/>
              </a:ext>
            </a:extLst>
          </p:cNvPr>
          <p:cNvSpPr/>
          <p:nvPr/>
        </p:nvSpPr>
        <p:spPr>
          <a:xfrm flipH="1">
            <a:off x="2085954" y="3735191"/>
            <a:ext cx="719667" cy="468000"/>
          </a:xfrm>
          <a:prstGeom prst="ellipse">
            <a:avLst/>
          </a:prstGeom>
          <a:solidFill>
            <a:srgbClr val="000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Nil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0D274079-1BE1-38BC-65E4-803120983129}"/>
              </a:ext>
            </a:extLst>
          </p:cNvPr>
          <p:cNvSpPr/>
          <p:nvPr/>
        </p:nvSpPr>
        <p:spPr>
          <a:xfrm flipH="1">
            <a:off x="4429699" y="3735191"/>
            <a:ext cx="719667" cy="468000"/>
          </a:xfrm>
          <a:prstGeom prst="ellipse">
            <a:avLst/>
          </a:prstGeom>
          <a:solidFill>
            <a:srgbClr val="000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Nil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椭圆 33">
            <a:extLst>
              <a:ext uri="{FF2B5EF4-FFF2-40B4-BE49-F238E27FC236}">
                <a16:creationId xmlns:a16="http://schemas.microsoft.com/office/drawing/2014/main" id="{FB8DD6E0-311E-C2F3-0F6F-AEA544DDF213}"/>
              </a:ext>
            </a:extLst>
          </p:cNvPr>
          <p:cNvSpPr/>
          <p:nvPr/>
        </p:nvSpPr>
        <p:spPr>
          <a:xfrm flipH="1">
            <a:off x="5180521" y="3735191"/>
            <a:ext cx="719667" cy="468000"/>
          </a:xfrm>
          <a:prstGeom prst="ellipse">
            <a:avLst/>
          </a:prstGeom>
          <a:solidFill>
            <a:srgbClr val="000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Nil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C81BD7CE-1A72-0923-413F-3D04CCD8B949}"/>
              </a:ext>
            </a:extLst>
          </p:cNvPr>
          <p:cNvCxnSpPr>
            <a:cxnSpLocks/>
          </p:cNvCxnSpPr>
          <p:nvPr/>
        </p:nvCxnSpPr>
        <p:spPr>
          <a:xfrm flipH="1">
            <a:off x="1654154" y="3167247"/>
            <a:ext cx="145734" cy="56681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F09D5C55-42DB-D395-5FC8-3EF6A02E3F4B}"/>
              </a:ext>
            </a:extLst>
          </p:cNvPr>
          <p:cNvCxnSpPr>
            <a:cxnSpLocks/>
          </p:cNvCxnSpPr>
          <p:nvPr/>
        </p:nvCxnSpPr>
        <p:spPr>
          <a:xfrm>
            <a:off x="2308769" y="3167247"/>
            <a:ext cx="137019" cy="56681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2213C443-5639-AD66-A358-524F94A84BA1}"/>
              </a:ext>
            </a:extLst>
          </p:cNvPr>
          <p:cNvCxnSpPr>
            <a:cxnSpLocks/>
          </p:cNvCxnSpPr>
          <p:nvPr/>
        </p:nvCxnSpPr>
        <p:spPr>
          <a:xfrm flipH="1">
            <a:off x="4820689" y="3167247"/>
            <a:ext cx="105392" cy="56681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65F17E72-9DB0-4D14-3887-B1CF788DFE27}"/>
              </a:ext>
            </a:extLst>
          </p:cNvPr>
          <p:cNvCxnSpPr>
            <a:cxnSpLocks/>
          </p:cNvCxnSpPr>
          <p:nvPr/>
        </p:nvCxnSpPr>
        <p:spPr>
          <a:xfrm>
            <a:off x="5434962" y="3167247"/>
            <a:ext cx="177361" cy="56681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椭圆 38">
            <a:extLst>
              <a:ext uri="{FF2B5EF4-FFF2-40B4-BE49-F238E27FC236}">
                <a16:creationId xmlns:a16="http://schemas.microsoft.com/office/drawing/2014/main" id="{30061B4A-3910-89C6-B295-133ECFE205E1}"/>
              </a:ext>
            </a:extLst>
          </p:cNvPr>
          <p:cNvSpPr/>
          <p:nvPr/>
        </p:nvSpPr>
        <p:spPr>
          <a:xfrm flipH="1">
            <a:off x="2819962" y="3735191"/>
            <a:ext cx="719667" cy="468000"/>
          </a:xfrm>
          <a:prstGeom prst="ellipse">
            <a:avLst/>
          </a:prstGeom>
          <a:solidFill>
            <a:srgbClr val="000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Nil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椭圆 39">
            <a:extLst>
              <a:ext uri="{FF2B5EF4-FFF2-40B4-BE49-F238E27FC236}">
                <a16:creationId xmlns:a16="http://schemas.microsoft.com/office/drawing/2014/main" id="{88274B31-6AE3-772E-607D-8A2361297733}"/>
              </a:ext>
            </a:extLst>
          </p:cNvPr>
          <p:cNvSpPr/>
          <p:nvPr/>
        </p:nvSpPr>
        <p:spPr>
          <a:xfrm flipH="1">
            <a:off x="3592140" y="3735191"/>
            <a:ext cx="719667" cy="468000"/>
          </a:xfrm>
          <a:prstGeom prst="ellipse">
            <a:avLst/>
          </a:prstGeom>
          <a:solidFill>
            <a:srgbClr val="000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Nil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1" name="直接箭头连接符 40">
            <a:extLst>
              <a:ext uri="{FF2B5EF4-FFF2-40B4-BE49-F238E27FC236}">
                <a16:creationId xmlns:a16="http://schemas.microsoft.com/office/drawing/2014/main" id="{BBBBA651-7506-7709-1332-1A3301C75888}"/>
              </a:ext>
            </a:extLst>
          </p:cNvPr>
          <p:cNvCxnSpPr>
            <a:cxnSpLocks/>
          </p:cNvCxnSpPr>
          <p:nvPr/>
        </p:nvCxnSpPr>
        <p:spPr>
          <a:xfrm>
            <a:off x="3814955" y="3167247"/>
            <a:ext cx="137019" cy="56681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椭圆 41">
            <a:extLst>
              <a:ext uri="{FF2B5EF4-FFF2-40B4-BE49-F238E27FC236}">
                <a16:creationId xmlns:a16="http://schemas.microsoft.com/office/drawing/2014/main" id="{E43B433A-1C5B-C4E1-DB1E-5C8A24652194}"/>
              </a:ext>
            </a:extLst>
          </p:cNvPr>
          <p:cNvSpPr/>
          <p:nvPr/>
        </p:nvSpPr>
        <p:spPr>
          <a:xfrm flipH="1">
            <a:off x="5927102" y="3735191"/>
            <a:ext cx="719667" cy="468000"/>
          </a:xfrm>
          <a:prstGeom prst="ellipse">
            <a:avLst/>
          </a:prstGeom>
          <a:solidFill>
            <a:srgbClr val="000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Nil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椭圆 42">
            <a:extLst>
              <a:ext uri="{FF2B5EF4-FFF2-40B4-BE49-F238E27FC236}">
                <a16:creationId xmlns:a16="http://schemas.microsoft.com/office/drawing/2014/main" id="{8D87CF7C-A7E7-0418-5355-C7DFC32C313C}"/>
              </a:ext>
            </a:extLst>
          </p:cNvPr>
          <p:cNvSpPr/>
          <p:nvPr/>
        </p:nvSpPr>
        <p:spPr>
          <a:xfrm flipH="1">
            <a:off x="6689552" y="3735191"/>
            <a:ext cx="719667" cy="468000"/>
          </a:xfrm>
          <a:prstGeom prst="ellipse">
            <a:avLst/>
          </a:prstGeom>
          <a:solidFill>
            <a:srgbClr val="000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Nil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4" name="直接箭头连接符 43">
            <a:extLst>
              <a:ext uri="{FF2B5EF4-FFF2-40B4-BE49-F238E27FC236}">
                <a16:creationId xmlns:a16="http://schemas.microsoft.com/office/drawing/2014/main" id="{C8945099-E690-7F70-32CA-854555E3C7E8}"/>
              </a:ext>
            </a:extLst>
          </p:cNvPr>
          <p:cNvCxnSpPr>
            <a:cxnSpLocks/>
          </p:cNvCxnSpPr>
          <p:nvPr/>
        </p:nvCxnSpPr>
        <p:spPr>
          <a:xfrm>
            <a:off x="6912367" y="3176691"/>
            <a:ext cx="137019" cy="56681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箭头连接符 44">
            <a:extLst>
              <a:ext uri="{FF2B5EF4-FFF2-40B4-BE49-F238E27FC236}">
                <a16:creationId xmlns:a16="http://schemas.microsoft.com/office/drawing/2014/main" id="{78E56FB8-E56C-26EC-DFE0-FDC6309C27BD}"/>
              </a:ext>
            </a:extLst>
          </p:cNvPr>
          <p:cNvCxnSpPr>
            <a:cxnSpLocks/>
          </p:cNvCxnSpPr>
          <p:nvPr/>
        </p:nvCxnSpPr>
        <p:spPr>
          <a:xfrm flipH="1">
            <a:off x="3179796" y="3167247"/>
            <a:ext cx="126278" cy="567944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箭头连接符 46">
            <a:extLst>
              <a:ext uri="{FF2B5EF4-FFF2-40B4-BE49-F238E27FC236}">
                <a16:creationId xmlns:a16="http://schemas.microsoft.com/office/drawing/2014/main" id="{84EA4814-1DED-D797-C179-725137F85A8F}"/>
              </a:ext>
            </a:extLst>
          </p:cNvPr>
          <p:cNvCxnSpPr>
            <a:cxnSpLocks/>
          </p:cNvCxnSpPr>
          <p:nvPr/>
        </p:nvCxnSpPr>
        <p:spPr>
          <a:xfrm flipH="1">
            <a:off x="6286936" y="3167247"/>
            <a:ext cx="127272" cy="567944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ADDC3C7D-8FC2-91BE-586F-BD9994D017A3}"/>
              </a:ext>
            </a:extLst>
          </p:cNvPr>
          <p:cNvCxnSpPr>
            <a:cxnSpLocks/>
          </p:cNvCxnSpPr>
          <p:nvPr/>
        </p:nvCxnSpPr>
        <p:spPr>
          <a:xfrm flipH="1">
            <a:off x="1275756" y="4134654"/>
            <a:ext cx="105392" cy="56681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椭圆 6">
            <a:extLst>
              <a:ext uri="{FF2B5EF4-FFF2-40B4-BE49-F238E27FC236}">
                <a16:creationId xmlns:a16="http://schemas.microsoft.com/office/drawing/2014/main" id="{91267D0B-E7E5-87FB-C220-4D3C95A86B9E}"/>
              </a:ext>
            </a:extLst>
          </p:cNvPr>
          <p:cNvSpPr/>
          <p:nvPr/>
        </p:nvSpPr>
        <p:spPr>
          <a:xfrm>
            <a:off x="1294320" y="3735191"/>
            <a:ext cx="721783" cy="468000"/>
          </a:xfrm>
          <a:prstGeom prst="ellipse">
            <a:avLst/>
          </a:prstGeom>
          <a:solidFill>
            <a:srgbClr val="000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16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椭圆 7" hidden="1">
            <a:extLst>
              <a:ext uri="{FF2B5EF4-FFF2-40B4-BE49-F238E27FC236}">
                <a16:creationId xmlns:a16="http://schemas.microsoft.com/office/drawing/2014/main" id="{08139965-D8CB-551D-DDCF-2A4A6E61AD70}"/>
              </a:ext>
            </a:extLst>
          </p:cNvPr>
          <p:cNvSpPr/>
          <p:nvPr/>
        </p:nvSpPr>
        <p:spPr>
          <a:xfrm>
            <a:off x="884766" y="4702598"/>
            <a:ext cx="719667" cy="468000"/>
          </a:xfrm>
          <a:prstGeom prst="ellipse">
            <a:avLst/>
          </a:prstGeom>
          <a:solidFill>
            <a:srgbClr val="DE1E27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14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CD16A9A7-878C-93DF-248A-AAEC4929865C}"/>
              </a:ext>
            </a:extLst>
          </p:cNvPr>
          <p:cNvSpPr/>
          <p:nvPr/>
        </p:nvSpPr>
        <p:spPr>
          <a:xfrm>
            <a:off x="883484" y="4701600"/>
            <a:ext cx="721783" cy="468000"/>
          </a:xfrm>
          <a:prstGeom prst="ellipse">
            <a:avLst/>
          </a:prstGeom>
          <a:solidFill>
            <a:srgbClr val="DE1E27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15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21315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!!!泛型类">
            <a:extLst>
              <a:ext uri="{FF2B5EF4-FFF2-40B4-BE49-F238E27FC236}">
                <a16:creationId xmlns:a16="http://schemas.microsoft.com/office/drawing/2014/main" id="{8FE8EDD8-9C7B-3B8F-3A71-820DCC701D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880" y="-729291"/>
            <a:ext cx="2089470" cy="517190"/>
          </a:xfrm>
        </p:spPr>
        <p:txBody>
          <a:bodyPr/>
          <a:lstStyle/>
          <a:p>
            <a:r>
              <a:rPr lang="zh-CN" altLang="en-US" dirty="0"/>
              <a:t>数据结构（</a:t>
            </a:r>
          </a:p>
        </p:txBody>
      </p:sp>
      <p:sp>
        <p:nvSpPr>
          <p:cNvPr id="10" name="!!!泛型类">
            <a:extLst>
              <a:ext uri="{FF2B5EF4-FFF2-40B4-BE49-F238E27FC236}">
                <a16:creationId xmlns:a16="http://schemas.microsoft.com/office/drawing/2014/main" id="{7F462DC3-EF9A-F816-FE35-1083EFDB4E8D}"/>
              </a:ext>
            </a:extLst>
          </p:cNvPr>
          <p:cNvSpPr txBox="1">
            <a:spLocks/>
          </p:cNvSpPr>
          <p:nvPr/>
        </p:nvSpPr>
        <p:spPr>
          <a:xfrm>
            <a:off x="2508090" y="-729291"/>
            <a:ext cx="565470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树</a:t>
            </a:r>
          </a:p>
        </p:txBody>
      </p:sp>
      <p:sp>
        <p:nvSpPr>
          <p:cNvPr id="11" name="!!!泛型类">
            <a:extLst>
              <a:ext uri="{FF2B5EF4-FFF2-40B4-BE49-F238E27FC236}">
                <a16:creationId xmlns:a16="http://schemas.microsoft.com/office/drawing/2014/main" id="{1B3319AD-B226-0B4B-24A8-AB6A77F2C721}"/>
              </a:ext>
            </a:extLst>
          </p:cNvPr>
          <p:cNvSpPr txBox="1">
            <a:spLocks/>
          </p:cNvSpPr>
          <p:nvPr/>
        </p:nvSpPr>
        <p:spPr>
          <a:xfrm>
            <a:off x="2790825" y="-729291"/>
            <a:ext cx="322882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）</a:t>
            </a:r>
          </a:p>
        </p:txBody>
      </p:sp>
      <p:sp>
        <p:nvSpPr>
          <p:cNvPr id="12" name="!!!泛型类">
            <a:extLst>
              <a:ext uri="{FF2B5EF4-FFF2-40B4-BE49-F238E27FC236}">
                <a16:creationId xmlns:a16="http://schemas.microsoft.com/office/drawing/2014/main" id="{108031E9-A85B-B5E6-9026-EC2D059E3EAE}"/>
              </a:ext>
            </a:extLst>
          </p:cNvPr>
          <p:cNvSpPr txBox="1">
            <a:spLocks/>
          </p:cNvSpPr>
          <p:nvPr/>
        </p:nvSpPr>
        <p:spPr>
          <a:xfrm>
            <a:off x="1995422" y="-729291"/>
            <a:ext cx="693612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红黑</a:t>
            </a:r>
          </a:p>
        </p:txBody>
      </p:sp>
      <p:sp>
        <p:nvSpPr>
          <p:cNvPr id="2" name="!!!泛型类">
            <a:extLst>
              <a:ext uri="{FF2B5EF4-FFF2-40B4-BE49-F238E27FC236}">
                <a16:creationId xmlns:a16="http://schemas.microsoft.com/office/drawing/2014/main" id="{B6E39BF2-265E-C513-2970-3C8E7966B5A7}"/>
              </a:ext>
            </a:extLst>
          </p:cNvPr>
          <p:cNvSpPr txBox="1">
            <a:spLocks/>
          </p:cNvSpPr>
          <p:nvPr/>
        </p:nvSpPr>
        <p:spPr>
          <a:xfrm>
            <a:off x="2988857" y="-729291"/>
            <a:ext cx="1250790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添加节点</a:t>
            </a: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541A0F85-8CF7-F63A-357C-F00885387F54}"/>
              </a:ext>
            </a:extLst>
          </p:cNvPr>
          <p:cNvSpPr/>
          <p:nvPr/>
        </p:nvSpPr>
        <p:spPr>
          <a:xfrm flipH="1">
            <a:off x="1694495" y="2767784"/>
            <a:ext cx="719667" cy="468000"/>
          </a:xfrm>
          <a:prstGeom prst="ellipse">
            <a:avLst/>
          </a:prstGeom>
          <a:solidFill>
            <a:srgbClr val="DE1E27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17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4A8F8C02-43C9-FB17-E451-51B5BA76BC62}"/>
              </a:ext>
            </a:extLst>
          </p:cNvPr>
          <p:cNvSpPr/>
          <p:nvPr/>
        </p:nvSpPr>
        <p:spPr>
          <a:xfrm flipH="1">
            <a:off x="3182622" y="2767784"/>
            <a:ext cx="719667" cy="468000"/>
          </a:xfrm>
          <a:prstGeom prst="ellipse">
            <a:avLst/>
          </a:prstGeom>
          <a:solidFill>
            <a:srgbClr val="000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469E824A-36B8-42DF-D154-BEBDEC7BCB63}"/>
              </a:ext>
            </a:extLst>
          </p:cNvPr>
          <p:cNvSpPr/>
          <p:nvPr/>
        </p:nvSpPr>
        <p:spPr>
          <a:xfrm flipH="1">
            <a:off x="4820688" y="2767784"/>
            <a:ext cx="719667" cy="468000"/>
          </a:xfrm>
          <a:prstGeom prst="ellipse">
            <a:avLst/>
          </a:prstGeom>
          <a:solidFill>
            <a:srgbClr val="DE1E27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22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EEFD152F-0F48-213A-3D68-F908EB304D6E}"/>
              </a:ext>
            </a:extLst>
          </p:cNvPr>
          <p:cNvSpPr/>
          <p:nvPr/>
        </p:nvSpPr>
        <p:spPr>
          <a:xfrm flipH="1">
            <a:off x="6308815" y="2767784"/>
            <a:ext cx="719667" cy="468000"/>
          </a:xfrm>
          <a:prstGeom prst="ellipse">
            <a:avLst/>
          </a:prstGeom>
          <a:solidFill>
            <a:srgbClr val="DE1E27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24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350546AF-C84F-53A0-D28F-6B0AC65F3B6E}"/>
              </a:ext>
            </a:extLst>
          </p:cNvPr>
          <p:cNvSpPr/>
          <p:nvPr/>
        </p:nvSpPr>
        <p:spPr>
          <a:xfrm flipH="1">
            <a:off x="2436059" y="1675044"/>
            <a:ext cx="719667" cy="468000"/>
          </a:xfrm>
          <a:prstGeom prst="ellipse">
            <a:avLst/>
          </a:prstGeom>
          <a:solidFill>
            <a:srgbClr val="DE1E27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18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92578AC3-3D28-1AB2-9837-3744875FC247}"/>
              </a:ext>
            </a:extLst>
          </p:cNvPr>
          <p:cNvSpPr/>
          <p:nvPr/>
        </p:nvSpPr>
        <p:spPr>
          <a:xfrm flipH="1">
            <a:off x="5564751" y="1675044"/>
            <a:ext cx="719667" cy="468000"/>
          </a:xfrm>
          <a:prstGeom prst="ellipse">
            <a:avLst/>
          </a:prstGeom>
          <a:solidFill>
            <a:srgbClr val="000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23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2E862E11-3124-57D9-A65F-D4C944358D4B}"/>
              </a:ext>
            </a:extLst>
          </p:cNvPr>
          <p:cNvSpPr/>
          <p:nvPr/>
        </p:nvSpPr>
        <p:spPr>
          <a:xfrm flipH="1">
            <a:off x="3996524" y="760407"/>
            <a:ext cx="719667" cy="468000"/>
          </a:xfrm>
          <a:prstGeom prst="ellipse">
            <a:avLst/>
          </a:prstGeom>
          <a:solidFill>
            <a:srgbClr val="000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6" name="!!!箭头1">
            <a:extLst>
              <a:ext uri="{FF2B5EF4-FFF2-40B4-BE49-F238E27FC236}">
                <a16:creationId xmlns:a16="http://schemas.microsoft.com/office/drawing/2014/main" id="{32664D1B-9961-426B-11CE-006AF829BBCB}"/>
              </a:ext>
            </a:extLst>
          </p:cNvPr>
          <p:cNvCxnSpPr>
            <a:cxnSpLocks/>
          </p:cNvCxnSpPr>
          <p:nvPr/>
        </p:nvCxnSpPr>
        <p:spPr>
          <a:xfrm flipH="1">
            <a:off x="3050333" y="1145335"/>
            <a:ext cx="1054939" cy="598246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!!!箭头2">
            <a:extLst>
              <a:ext uri="{FF2B5EF4-FFF2-40B4-BE49-F238E27FC236}">
                <a16:creationId xmlns:a16="http://schemas.microsoft.com/office/drawing/2014/main" id="{09C4FFCF-2C22-4CF0-AA4B-563768A593D3}"/>
              </a:ext>
            </a:extLst>
          </p:cNvPr>
          <p:cNvCxnSpPr>
            <a:cxnSpLocks/>
          </p:cNvCxnSpPr>
          <p:nvPr/>
        </p:nvCxnSpPr>
        <p:spPr>
          <a:xfrm>
            <a:off x="4606282" y="1143943"/>
            <a:ext cx="1063862" cy="59963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!!!箭头3">
            <a:extLst>
              <a:ext uri="{FF2B5EF4-FFF2-40B4-BE49-F238E27FC236}">
                <a16:creationId xmlns:a16="http://schemas.microsoft.com/office/drawing/2014/main" id="{B82DE1B7-EE79-29DA-BADC-B1EA003B8628}"/>
              </a:ext>
            </a:extLst>
          </p:cNvPr>
          <p:cNvCxnSpPr>
            <a:cxnSpLocks/>
          </p:cNvCxnSpPr>
          <p:nvPr/>
        </p:nvCxnSpPr>
        <p:spPr>
          <a:xfrm flipH="1">
            <a:off x="2054329" y="2074507"/>
            <a:ext cx="487123" cy="69327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!!!箭头4">
            <a:extLst>
              <a:ext uri="{FF2B5EF4-FFF2-40B4-BE49-F238E27FC236}">
                <a16:creationId xmlns:a16="http://schemas.microsoft.com/office/drawing/2014/main" id="{D120E46F-BF72-EB95-1A71-A99667CFFB9B}"/>
              </a:ext>
            </a:extLst>
          </p:cNvPr>
          <p:cNvCxnSpPr>
            <a:cxnSpLocks/>
          </p:cNvCxnSpPr>
          <p:nvPr/>
        </p:nvCxnSpPr>
        <p:spPr>
          <a:xfrm>
            <a:off x="3050333" y="2074507"/>
            <a:ext cx="492123" cy="69327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!!!箭头5">
            <a:extLst>
              <a:ext uri="{FF2B5EF4-FFF2-40B4-BE49-F238E27FC236}">
                <a16:creationId xmlns:a16="http://schemas.microsoft.com/office/drawing/2014/main" id="{567AB520-95AE-32D3-3E5F-CEC28F877701}"/>
              </a:ext>
            </a:extLst>
          </p:cNvPr>
          <p:cNvCxnSpPr>
            <a:cxnSpLocks/>
          </p:cNvCxnSpPr>
          <p:nvPr/>
        </p:nvCxnSpPr>
        <p:spPr>
          <a:xfrm flipH="1">
            <a:off x="5180522" y="2074507"/>
            <a:ext cx="489622" cy="69327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!!!箭头6">
            <a:extLst>
              <a:ext uri="{FF2B5EF4-FFF2-40B4-BE49-F238E27FC236}">
                <a16:creationId xmlns:a16="http://schemas.microsoft.com/office/drawing/2014/main" id="{53BB0631-EAE1-6D75-F88F-1BC13F36CCA2}"/>
              </a:ext>
            </a:extLst>
          </p:cNvPr>
          <p:cNvCxnSpPr>
            <a:cxnSpLocks/>
          </p:cNvCxnSpPr>
          <p:nvPr/>
        </p:nvCxnSpPr>
        <p:spPr>
          <a:xfrm>
            <a:off x="6179025" y="2074507"/>
            <a:ext cx="489624" cy="69327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椭圆 31">
            <a:extLst>
              <a:ext uri="{FF2B5EF4-FFF2-40B4-BE49-F238E27FC236}">
                <a16:creationId xmlns:a16="http://schemas.microsoft.com/office/drawing/2014/main" id="{62F73610-AE66-4D67-1A05-CF2436AD1A34}"/>
              </a:ext>
            </a:extLst>
          </p:cNvPr>
          <p:cNvSpPr/>
          <p:nvPr/>
        </p:nvSpPr>
        <p:spPr>
          <a:xfrm flipH="1">
            <a:off x="2085954" y="3735191"/>
            <a:ext cx="719667" cy="468000"/>
          </a:xfrm>
          <a:prstGeom prst="ellipse">
            <a:avLst/>
          </a:prstGeom>
          <a:solidFill>
            <a:srgbClr val="000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Nil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0D274079-1BE1-38BC-65E4-803120983129}"/>
              </a:ext>
            </a:extLst>
          </p:cNvPr>
          <p:cNvSpPr/>
          <p:nvPr/>
        </p:nvSpPr>
        <p:spPr>
          <a:xfrm flipH="1">
            <a:off x="4429699" y="3735191"/>
            <a:ext cx="719667" cy="468000"/>
          </a:xfrm>
          <a:prstGeom prst="ellipse">
            <a:avLst/>
          </a:prstGeom>
          <a:solidFill>
            <a:srgbClr val="000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Nil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椭圆 33">
            <a:extLst>
              <a:ext uri="{FF2B5EF4-FFF2-40B4-BE49-F238E27FC236}">
                <a16:creationId xmlns:a16="http://schemas.microsoft.com/office/drawing/2014/main" id="{FB8DD6E0-311E-C2F3-0F6F-AEA544DDF213}"/>
              </a:ext>
            </a:extLst>
          </p:cNvPr>
          <p:cNvSpPr/>
          <p:nvPr/>
        </p:nvSpPr>
        <p:spPr>
          <a:xfrm flipH="1">
            <a:off x="5180521" y="3735191"/>
            <a:ext cx="719667" cy="468000"/>
          </a:xfrm>
          <a:prstGeom prst="ellipse">
            <a:avLst/>
          </a:prstGeom>
          <a:solidFill>
            <a:srgbClr val="000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Nil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5" name="!!!箭头7">
            <a:extLst>
              <a:ext uri="{FF2B5EF4-FFF2-40B4-BE49-F238E27FC236}">
                <a16:creationId xmlns:a16="http://schemas.microsoft.com/office/drawing/2014/main" id="{C81BD7CE-1A72-0923-413F-3D04CCD8B949}"/>
              </a:ext>
            </a:extLst>
          </p:cNvPr>
          <p:cNvCxnSpPr>
            <a:cxnSpLocks/>
          </p:cNvCxnSpPr>
          <p:nvPr/>
        </p:nvCxnSpPr>
        <p:spPr>
          <a:xfrm flipH="1">
            <a:off x="1654154" y="3167247"/>
            <a:ext cx="145734" cy="56681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!!!箭头8">
            <a:extLst>
              <a:ext uri="{FF2B5EF4-FFF2-40B4-BE49-F238E27FC236}">
                <a16:creationId xmlns:a16="http://schemas.microsoft.com/office/drawing/2014/main" id="{F09D5C55-42DB-D395-5FC8-3EF6A02E3F4B}"/>
              </a:ext>
            </a:extLst>
          </p:cNvPr>
          <p:cNvCxnSpPr>
            <a:cxnSpLocks/>
          </p:cNvCxnSpPr>
          <p:nvPr/>
        </p:nvCxnSpPr>
        <p:spPr>
          <a:xfrm>
            <a:off x="2308769" y="3167247"/>
            <a:ext cx="137019" cy="56681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!!!箭头11">
            <a:extLst>
              <a:ext uri="{FF2B5EF4-FFF2-40B4-BE49-F238E27FC236}">
                <a16:creationId xmlns:a16="http://schemas.microsoft.com/office/drawing/2014/main" id="{2213C443-5639-AD66-A358-524F94A84BA1}"/>
              </a:ext>
            </a:extLst>
          </p:cNvPr>
          <p:cNvCxnSpPr>
            <a:cxnSpLocks/>
          </p:cNvCxnSpPr>
          <p:nvPr/>
        </p:nvCxnSpPr>
        <p:spPr>
          <a:xfrm flipH="1">
            <a:off x="4820689" y="3167247"/>
            <a:ext cx="105392" cy="56681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!!!箭头12">
            <a:extLst>
              <a:ext uri="{FF2B5EF4-FFF2-40B4-BE49-F238E27FC236}">
                <a16:creationId xmlns:a16="http://schemas.microsoft.com/office/drawing/2014/main" id="{65F17E72-9DB0-4D14-3887-B1CF788DFE27}"/>
              </a:ext>
            </a:extLst>
          </p:cNvPr>
          <p:cNvCxnSpPr>
            <a:cxnSpLocks/>
          </p:cNvCxnSpPr>
          <p:nvPr/>
        </p:nvCxnSpPr>
        <p:spPr>
          <a:xfrm>
            <a:off x="5434962" y="3167247"/>
            <a:ext cx="177361" cy="56681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椭圆 38">
            <a:extLst>
              <a:ext uri="{FF2B5EF4-FFF2-40B4-BE49-F238E27FC236}">
                <a16:creationId xmlns:a16="http://schemas.microsoft.com/office/drawing/2014/main" id="{30061B4A-3910-89C6-B295-133ECFE205E1}"/>
              </a:ext>
            </a:extLst>
          </p:cNvPr>
          <p:cNvSpPr/>
          <p:nvPr/>
        </p:nvSpPr>
        <p:spPr>
          <a:xfrm flipH="1">
            <a:off x="2819962" y="3735191"/>
            <a:ext cx="719667" cy="468000"/>
          </a:xfrm>
          <a:prstGeom prst="ellipse">
            <a:avLst/>
          </a:prstGeom>
          <a:solidFill>
            <a:srgbClr val="000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Nil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椭圆 39">
            <a:extLst>
              <a:ext uri="{FF2B5EF4-FFF2-40B4-BE49-F238E27FC236}">
                <a16:creationId xmlns:a16="http://schemas.microsoft.com/office/drawing/2014/main" id="{88274B31-6AE3-772E-607D-8A2361297733}"/>
              </a:ext>
            </a:extLst>
          </p:cNvPr>
          <p:cNvSpPr/>
          <p:nvPr/>
        </p:nvSpPr>
        <p:spPr>
          <a:xfrm flipH="1">
            <a:off x="3592140" y="3735191"/>
            <a:ext cx="719667" cy="468000"/>
          </a:xfrm>
          <a:prstGeom prst="ellipse">
            <a:avLst/>
          </a:prstGeom>
          <a:solidFill>
            <a:srgbClr val="000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Nil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1" name="!!!箭头10">
            <a:extLst>
              <a:ext uri="{FF2B5EF4-FFF2-40B4-BE49-F238E27FC236}">
                <a16:creationId xmlns:a16="http://schemas.microsoft.com/office/drawing/2014/main" id="{BBBBA651-7506-7709-1332-1A3301C75888}"/>
              </a:ext>
            </a:extLst>
          </p:cNvPr>
          <p:cNvCxnSpPr>
            <a:cxnSpLocks/>
          </p:cNvCxnSpPr>
          <p:nvPr/>
        </p:nvCxnSpPr>
        <p:spPr>
          <a:xfrm>
            <a:off x="3814955" y="3167247"/>
            <a:ext cx="137019" cy="56681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椭圆 41">
            <a:extLst>
              <a:ext uri="{FF2B5EF4-FFF2-40B4-BE49-F238E27FC236}">
                <a16:creationId xmlns:a16="http://schemas.microsoft.com/office/drawing/2014/main" id="{E43B433A-1C5B-C4E1-DB1E-5C8A24652194}"/>
              </a:ext>
            </a:extLst>
          </p:cNvPr>
          <p:cNvSpPr/>
          <p:nvPr/>
        </p:nvSpPr>
        <p:spPr>
          <a:xfrm flipH="1">
            <a:off x="5927102" y="3735191"/>
            <a:ext cx="719667" cy="468000"/>
          </a:xfrm>
          <a:prstGeom prst="ellipse">
            <a:avLst/>
          </a:prstGeom>
          <a:solidFill>
            <a:srgbClr val="000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Nil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椭圆 42">
            <a:extLst>
              <a:ext uri="{FF2B5EF4-FFF2-40B4-BE49-F238E27FC236}">
                <a16:creationId xmlns:a16="http://schemas.microsoft.com/office/drawing/2014/main" id="{8D87CF7C-A7E7-0418-5355-C7DFC32C313C}"/>
              </a:ext>
            </a:extLst>
          </p:cNvPr>
          <p:cNvSpPr/>
          <p:nvPr/>
        </p:nvSpPr>
        <p:spPr>
          <a:xfrm flipH="1">
            <a:off x="6689552" y="3735191"/>
            <a:ext cx="719667" cy="468000"/>
          </a:xfrm>
          <a:prstGeom prst="ellipse">
            <a:avLst/>
          </a:prstGeom>
          <a:solidFill>
            <a:srgbClr val="000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Nil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4" name="!!!箭头14">
            <a:extLst>
              <a:ext uri="{FF2B5EF4-FFF2-40B4-BE49-F238E27FC236}">
                <a16:creationId xmlns:a16="http://schemas.microsoft.com/office/drawing/2014/main" id="{C8945099-E690-7F70-32CA-854555E3C7E8}"/>
              </a:ext>
            </a:extLst>
          </p:cNvPr>
          <p:cNvCxnSpPr>
            <a:cxnSpLocks/>
          </p:cNvCxnSpPr>
          <p:nvPr/>
        </p:nvCxnSpPr>
        <p:spPr>
          <a:xfrm>
            <a:off x="6912367" y="3176691"/>
            <a:ext cx="137019" cy="56681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!!!箭头9">
            <a:extLst>
              <a:ext uri="{FF2B5EF4-FFF2-40B4-BE49-F238E27FC236}">
                <a16:creationId xmlns:a16="http://schemas.microsoft.com/office/drawing/2014/main" id="{78E56FB8-E56C-26EC-DFE0-FDC6309C27BD}"/>
              </a:ext>
            </a:extLst>
          </p:cNvPr>
          <p:cNvCxnSpPr>
            <a:cxnSpLocks/>
          </p:cNvCxnSpPr>
          <p:nvPr/>
        </p:nvCxnSpPr>
        <p:spPr>
          <a:xfrm flipH="1">
            <a:off x="3179796" y="3167247"/>
            <a:ext cx="126278" cy="567944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!!!箭头13">
            <a:extLst>
              <a:ext uri="{FF2B5EF4-FFF2-40B4-BE49-F238E27FC236}">
                <a16:creationId xmlns:a16="http://schemas.microsoft.com/office/drawing/2014/main" id="{84EA4814-1DED-D797-C179-725137F85A8F}"/>
              </a:ext>
            </a:extLst>
          </p:cNvPr>
          <p:cNvCxnSpPr>
            <a:cxnSpLocks/>
          </p:cNvCxnSpPr>
          <p:nvPr/>
        </p:nvCxnSpPr>
        <p:spPr>
          <a:xfrm flipH="1">
            <a:off x="6286936" y="3167247"/>
            <a:ext cx="127272" cy="567944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ADDC3C7D-8FC2-91BE-586F-BD9994D017A3}"/>
              </a:ext>
            </a:extLst>
          </p:cNvPr>
          <p:cNvCxnSpPr>
            <a:cxnSpLocks/>
          </p:cNvCxnSpPr>
          <p:nvPr/>
        </p:nvCxnSpPr>
        <p:spPr>
          <a:xfrm flipH="1">
            <a:off x="1275756" y="4134654"/>
            <a:ext cx="105392" cy="56681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椭圆 6">
            <a:extLst>
              <a:ext uri="{FF2B5EF4-FFF2-40B4-BE49-F238E27FC236}">
                <a16:creationId xmlns:a16="http://schemas.microsoft.com/office/drawing/2014/main" id="{91267D0B-E7E5-87FB-C220-4D3C95A86B9E}"/>
              </a:ext>
            </a:extLst>
          </p:cNvPr>
          <p:cNvSpPr/>
          <p:nvPr/>
        </p:nvSpPr>
        <p:spPr>
          <a:xfrm>
            <a:off x="1294320" y="3735191"/>
            <a:ext cx="721783" cy="468000"/>
          </a:xfrm>
          <a:prstGeom prst="ellipse">
            <a:avLst/>
          </a:prstGeom>
          <a:solidFill>
            <a:srgbClr val="000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16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椭圆 7" hidden="1">
            <a:extLst>
              <a:ext uri="{FF2B5EF4-FFF2-40B4-BE49-F238E27FC236}">
                <a16:creationId xmlns:a16="http://schemas.microsoft.com/office/drawing/2014/main" id="{08139965-D8CB-551D-DDCF-2A4A6E61AD70}"/>
              </a:ext>
            </a:extLst>
          </p:cNvPr>
          <p:cNvSpPr/>
          <p:nvPr/>
        </p:nvSpPr>
        <p:spPr>
          <a:xfrm>
            <a:off x="884766" y="4702598"/>
            <a:ext cx="719667" cy="468000"/>
          </a:xfrm>
          <a:prstGeom prst="ellipse">
            <a:avLst/>
          </a:prstGeom>
          <a:solidFill>
            <a:srgbClr val="DE1E27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14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CD16A9A7-878C-93DF-248A-AAEC4929865C}"/>
              </a:ext>
            </a:extLst>
          </p:cNvPr>
          <p:cNvSpPr/>
          <p:nvPr/>
        </p:nvSpPr>
        <p:spPr>
          <a:xfrm>
            <a:off x="883484" y="4701600"/>
            <a:ext cx="721783" cy="468000"/>
          </a:xfrm>
          <a:prstGeom prst="ellipse">
            <a:avLst/>
          </a:prstGeom>
          <a:solidFill>
            <a:srgbClr val="DE1E27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15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任意多边形 88">
            <a:extLst>
              <a:ext uri="{FF2B5EF4-FFF2-40B4-BE49-F238E27FC236}">
                <a16:creationId xmlns:a16="http://schemas.microsoft.com/office/drawing/2014/main" id="{56B8EB64-B85D-79AA-9668-644850521C13}"/>
              </a:ext>
            </a:extLst>
          </p:cNvPr>
          <p:cNvSpPr/>
          <p:nvPr/>
        </p:nvSpPr>
        <p:spPr>
          <a:xfrm rot="789249" flipH="1">
            <a:off x="477216" y="2580515"/>
            <a:ext cx="2796610" cy="2711449"/>
          </a:xfrm>
          <a:custGeom>
            <a:avLst/>
            <a:gdLst>
              <a:gd name="connsiteX0" fmla="*/ 4698380 w 4698380"/>
              <a:gd name="connsiteY0" fmla="*/ 2371688 h 2371688"/>
              <a:gd name="connsiteX1" fmla="*/ 2304585 w 4698380"/>
              <a:gd name="connsiteY1" fmla="*/ 195 h 2371688"/>
              <a:gd name="connsiteX2" fmla="*/ 0 w 4698380"/>
              <a:gd name="connsiteY2" fmla="*/ 2267610 h 23716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98380" h="2371688">
                <a:moveTo>
                  <a:pt x="4698380" y="2371688"/>
                </a:moveTo>
                <a:cubicBezTo>
                  <a:pt x="3893014" y="1194614"/>
                  <a:pt x="3087648" y="17541"/>
                  <a:pt x="2304585" y="195"/>
                </a:cubicBezTo>
                <a:cubicBezTo>
                  <a:pt x="1521522" y="-17151"/>
                  <a:pt x="760761" y="1125229"/>
                  <a:pt x="0" y="2267610"/>
                </a:cubicBezTo>
              </a:path>
            </a:pathLst>
          </a:custGeom>
          <a:noFill/>
          <a:ln w="25400">
            <a:solidFill>
              <a:srgbClr val="00B0F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/>
          </a:p>
        </p:txBody>
      </p:sp>
    </p:spTree>
    <p:extLst>
      <p:ext uri="{BB962C8B-B14F-4D97-AF65-F5344CB8AC3E}">
        <p14:creationId xmlns:p14="http://schemas.microsoft.com/office/powerpoint/2010/main" val="3585363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pat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5.55112E-17 L 0.03204 0.14121 " pathEditMode="relative" rAng="0" ptsTypes="AA">
                                      <p:cBhvr>
                                        <p:cTn id="2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32" y="7940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42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3.7037E-6 L 0.03281 -0.14121 " pathEditMode="relative" rAng="0" ptsTypes="AA">
                                      <p:cBhvr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89" y="-6181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42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4.07407E-6 L 0.0336 -0.14097 " pathEditMode="relative" rAng="0" ptsTypes="AA">
                                      <p:cBhvr>
                                        <p:cTn id="2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54" y="-5856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32" grpId="0" animBg="1"/>
      <p:bldP spid="7" grpId="0" animBg="1"/>
      <p:bldP spid="8" grpId="0" animBg="1"/>
      <p:bldP spid="21" grpId="0" animBg="1"/>
    </p:bld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!!!泛型类">
            <a:extLst>
              <a:ext uri="{FF2B5EF4-FFF2-40B4-BE49-F238E27FC236}">
                <a16:creationId xmlns:a16="http://schemas.microsoft.com/office/drawing/2014/main" id="{8FE8EDD8-9C7B-3B8F-3A71-820DCC701D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880" y="-729291"/>
            <a:ext cx="2089470" cy="517190"/>
          </a:xfrm>
        </p:spPr>
        <p:txBody>
          <a:bodyPr/>
          <a:lstStyle/>
          <a:p>
            <a:r>
              <a:rPr lang="zh-CN" altLang="en-US" dirty="0"/>
              <a:t>数据结构（</a:t>
            </a:r>
          </a:p>
        </p:txBody>
      </p:sp>
      <p:sp>
        <p:nvSpPr>
          <p:cNvPr id="10" name="!!!泛型类">
            <a:extLst>
              <a:ext uri="{FF2B5EF4-FFF2-40B4-BE49-F238E27FC236}">
                <a16:creationId xmlns:a16="http://schemas.microsoft.com/office/drawing/2014/main" id="{7F462DC3-EF9A-F816-FE35-1083EFDB4E8D}"/>
              </a:ext>
            </a:extLst>
          </p:cNvPr>
          <p:cNvSpPr txBox="1">
            <a:spLocks/>
          </p:cNvSpPr>
          <p:nvPr/>
        </p:nvSpPr>
        <p:spPr>
          <a:xfrm>
            <a:off x="2508090" y="-729291"/>
            <a:ext cx="565470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树</a:t>
            </a:r>
          </a:p>
        </p:txBody>
      </p:sp>
      <p:sp>
        <p:nvSpPr>
          <p:cNvPr id="11" name="!!!泛型类">
            <a:extLst>
              <a:ext uri="{FF2B5EF4-FFF2-40B4-BE49-F238E27FC236}">
                <a16:creationId xmlns:a16="http://schemas.microsoft.com/office/drawing/2014/main" id="{1B3319AD-B226-0B4B-24A8-AB6A77F2C721}"/>
              </a:ext>
            </a:extLst>
          </p:cNvPr>
          <p:cNvSpPr txBox="1">
            <a:spLocks/>
          </p:cNvSpPr>
          <p:nvPr/>
        </p:nvSpPr>
        <p:spPr>
          <a:xfrm>
            <a:off x="2790825" y="-729291"/>
            <a:ext cx="322882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）</a:t>
            </a:r>
          </a:p>
        </p:txBody>
      </p:sp>
      <p:sp>
        <p:nvSpPr>
          <p:cNvPr id="12" name="!!!泛型类">
            <a:extLst>
              <a:ext uri="{FF2B5EF4-FFF2-40B4-BE49-F238E27FC236}">
                <a16:creationId xmlns:a16="http://schemas.microsoft.com/office/drawing/2014/main" id="{108031E9-A85B-B5E6-9026-EC2D059E3EAE}"/>
              </a:ext>
            </a:extLst>
          </p:cNvPr>
          <p:cNvSpPr txBox="1">
            <a:spLocks/>
          </p:cNvSpPr>
          <p:nvPr/>
        </p:nvSpPr>
        <p:spPr>
          <a:xfrm>
            <a:off x="1995422" y="-729291"/>
            <a:ext cx="693612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红黑</a:t>
            </a:r>
          </a:p>
        </p:txBody>
      </p:sp>
      <p:sp>
        <p:nvSpPr>
          <p:cNvPr id="2" name="!!!泛型类">
            <a:extLst>
              <a:ext uri="{FF2B5EF4-FFF2-40B4-BE49-F238E27FC236}">
                <a16:creationId xmlns:a16="http://schemas.microsoft.com/office/drawing/2014/main" id="{B6E39BF2-265E-C513-2970-3C8E7966B5A7}"/>
              </a:ext>
            </a:extLst>
          </p:cNvPr>
          <p:cNvSpPr txBox="1">
            <a:spLocks/>
          </p:cNvSpPr>
          <p:nvPr/>
        </p:nvSpPr>
        <p:spPr>
          <a:xfrm>
            <a:off x="2988857" y="-729291"/>
            <a:ext cx="1250790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添加节点</a:t>
            </a: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541A0F85-8CF7-F63A-357C-F00885387F54}"/>
              </a:ext>
            </a:extLst>
          </p:cNvPr>
          <p:cNvSpPr/>
          <p:nvPr/>
        </p:nvSpPr>
        <p:spPr>
          <a:xfrm>
            <a:off x="1495550" y="3235784"/>
            <a:ext cx="719667" cy="468000"/>
          </a:xfrm>
          <a:prstGeom prst="ellipse">
            <a:avLst/>
          </a:prstGeom>
          <a:solidFill>
            <a:srgbClr val="000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16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4A8F8C02-43C9-FB17-E451-51B5BA76BC62}"/>
              </a:ext>
            </a:extLst>
          </p:cNvPr>
          <p:cNvSpPr/>
          <p:nvPr/>
        </p:nvSpPr>
        <p:spPr>
          <a:xfrm flipH="1">
            <a:off x="4266753" y="3243868"/>
            <a:ext cx="719667" cy="468000"/>
          </a:xfrm>
          <a:prstGeom prst="ellipse">
            <a:avLst/>
          </a:prstGeom>
          <a:solidFill>
            <a:srgbClr val="000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469E824A-36B8-42DF-D154-BEBDEC7BCB63}"/>
              </a:ext>
            </a:extLst>
          </p:cNvPr>
          <p:cNvSpPr/>
          <p:nvPr/>
        </p:nvSpPr>
        <p:spPr>
          <a:xfrm flipH="1">
            <a:off x="7261043" y="3261908"/>
            <a:ext cx="719667" cy="468000"/>
          </a:xfrm>
          <a:prstGeom prst="ellipse">
            <a:avLst/>
          </a:prstGeom>
          <a:solidFill>
            <a:srgbClr val="DE1E27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22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EEFD152F-0F48-213A-3D68-F908EB304D6E}"/>
              </a:ext>
            </a:extLst>
          </p:cNvPr>
          <p:cNvSpPr/>
          <p:nvPr/>
        </p:nvSpPr>
        <p:spPr>
          <a:xfrm flipH="1">
            <a:off x="10130961" y="3261908"/>
            <a:ext cx="719667" cy="468000"/>
          </a:xfrm>
          <a:prstGeom prst="ellipse">
            <a:avLst/>
          </a:prstGeom>
          <a:solidFill>
            <a:srgbClr val="DE1E27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24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350546AF-C84F-53A0-D28F-6B0AC65F3B6E}"/>
              </a:ext>
            </a:extLst>
          </p:cNvPr>
          <p:cNvSpPr/>
          <p:nvPr/>
        </p:nvSpPr>
        <p:spPr>
          <a:xfrm flipH="1">
            <a:off x="3163797" y="2169703"/>
            <a:ext cx="719667" cy="468000"/>
          </a:xfrm>
          <a:prstGeom prst="ellipse">
            <a:avLst/>
          </a:prstGeom>
          <a:solidFill>
            <a:srgbClr val="DE1E27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18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92578AC3-3D28-1AB2-9837-3744875FC247}"/>
              </a:ext>
            </a:extLst>
          </p:cNvPr>
          <p:cNvSpPr/>
          <p:nvPr/>
        </p:nvSpPr>
        <p:spPr>
          <a:xfrm flipH="1">
            <a:off x="8812776" y="2299784"/>
            <a:ext cx="719667" cy="468000"/>
          </a:xfrm>
          <a:prstGeom prst="ellipse">
            <a:avLst/>
          </a:prstGeom>
          <a:solidFill>
            <a:srgbClr val="000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23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2E862E11-3124-57D9-A65F-D4C944358D4B}"/>
              </a:ext>
            </a:extLst>
          </p:cNvPr>
          <p:cNvSpPr/>
          <p:nvPr/>
        </p:nvSpPr>
        <p:spPr>
          <a:xfrm flipH="1">
            <a:off x="5819191" y="909943"/>
            <a:ext cx="719667" cy="468000"/>
          </a:xfrm>
          <a:prstGeom prst="ellipse">
            <a:avLst/>
          </a:prstGeom>
          <a:solidFill>
            <a:srgbClr val="000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椭圆 31">
            <a:extLst>
              <a:ext uri="{FF2B5EF4-FFF2-40B4-BE49-F238E27FC236}">
                <a16:creationId xmlns:a16="http://schemas.microsoft.com/office/drawing/2014/main" id="{62F73610-AE66-4D67-1A05-CF2436AD1A34}"/>
              </a:ext>
            </a:extLst>
          </p:cNvPr>
          <p:cNvSpPr/>
          <p:nvPr/>
        </p:nvSpPr>
        <p:spPr>
          <a:xfrm flipH="1">
            <a:off x="2136234" y="4512313"/>
            <a:ext cx="719667" cy="468000"/>
          </a:xfrm>
          <a:prstGeom prst="ellipse">
            <a:avLst/>
          </a:prstGeom>
          <a:solidFill>
            <a:srgbClr val="DE1E27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17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0D274079-1BE1-38BC-65E4-803120983129}"/>
              </a:ext>
            </a:extLst>
          </p:cNvPr>
          <p:cNvSpPr/>
          <p:nvPr/>
        </p:nvSpPr>
        <p:spPr>
          <a:xfrm flipH="1">
            <a:off x="3579808" y="4512313"/>
            <a:ext cx="719667" cy="468000"/>
          </a:xfrm>
          <a:prstGeom prst="ellipse">
            <a:avLst/>
          </a:prstGeom>
          <a:solidFill>
            <a:srgbClr val="000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Nil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椭圆 33">
            <a:extLst>
              <a:ext uri="{FF2B5EF4-FFF2-40B4-BE49-F238E27FC236}">
                <a16:creationId xmlns:a16="http://schemas.microsoft.com/office/drawing/2014/main" id="{FB8DD6E0-311E-C2F3-0F6F-AEA544DDF213}"/>
              </a:ext>
            </a:extLst>
          </p:cNvPr>
          <p:cNvSpPr/>
          <p:nvPr/>
        </p:nvSpPr>
        <p:spPr>
          <a:xfrm flipH="1">
            <a:off x="5023382" y="4512313"/>
            <a:ext cx="719667" cy="468000"/>
          </a:xfrm>
          <a:prstGeom prst="ellipse">
            <a:avLst/>
          </a:prstGeom>
          <a:solidFill>
            <a:srgbClr val="000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Nil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椭圆 38">
            <a:extLst>
              <a:ext uri="{FF2B5EF4-FFF2-40B4-BE49-F238E27FC236}">
                <a16:creationId xmlns:a16="http://schemas.microsoft.com/office/drawing/2014/main" id="{30061B4A-3910-89C6-B295-133ECFE205E1}"/>
              </a:ext>
            </a:extLst>
          </p:cNvPr>
          <p:cNvSpPr/>
          <p:nvPr/>
        </p:nvSpPr>
        <p:spPr>
          <a:xfrm flipH="1">
            <a:off x="6466956" y="4512313"/>
            <a:ext cx="719667" cy="468000"/>
          </a:xfrm>
          <a:prstGeom prst="ellipse">
            <a:avLst/>
          </a:prstGeom>
          <a:solidFill>
            <a:srgbClr val="000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Nil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椭圆 39">
            <a:extLst>
              <a:ext uri="{FF2B5EF4-FFF2-40B4-BE49-F238E27FC236}">
                <a16:creationId xmlns:a16="http://schemas.microsoft.com/office/drawing/2014/main" id="{88274B31-6AE3-772E-607D-8A2361297733}"/>
              </a:ext>
            </a:extLst>
          </p:cNvPr>
          <p:cNvSpPr/>
          <p:nvPr/>
        </p:nvSpPr>
        <p:spPr>
          <a:xfrm flipH="1">
            <a:off x="7910530" y="4512313"/>
            <a:ext cx="719667" cy="468000"/>
          </a:xfrm>
          <a:prstGeom prst="ellipse">
            <a:avLst/>
          </a:prstGeom>
          <a:solidFill>
            <a:srgbClr val="000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Nil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椭圆 41">
            <a:extLst>
              <a:ext uri="{FF2B5EF4-FFF2-40B4-BE49-F238E27FC236}">
                <a16:creationId xmlns:a16="http://schemas.microsoft.com/office/drawing/2014/main" id="{E43B433A-1C5B-C4E1-DB1E-5C8A24652194}"/>
              </a:ext>
            </a:extLst>
          </p:cNvPr>
          <p:cNvSpPr/>
          <p:nvPr/>
        </p:nvSpPr>
        <p:spPr>
          <a:xfrm flipH="1">
            <a:off x="9354103" y="4512313"/>
            <a:ext cx="719667" cy="468000"/>
          </a:xfrm>
          <a:prstGeom prst="ellipse">
            <a:avLst/>
          </a:prstGeom>
          <a:solidFill>
            <a:srgbClr val="000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Nil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椭圆 42">
            <a:extLst>
              <a:ext uri="{FF2B5EF4-FFF2-40B4-BE49-F238E27FC236}">
                <a16:creationId xmlns:a16="http://schemas.microsoft.com/office/drawing/2014/main" id="{8D87CF7C-A7E7-0418-5355-C7DFC32C313C}"/>
              </a:ext>
            </a:extLst>
          </p:cNvPr>
          <p:cNvSpPr/>
          <p:nvPr/>
        </p:nvSpPr>
        <p:spPr>
          <a:xfrm flipH="1">
            <a:off x="10797677" y="4512313"/>
            <a:ext cx="719667" cy="468000"/>
          </a:xfrm>
          <a:prstGeom prst="ellipse">
            <a:avLst/>
          </a:prstGeom>
          <a:solidFill>
            <a:srgbClr val="000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Nil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91267D0B-E7E5-87FB-C220-4D3C95A86B9E}"/>
              </a:ext>
            </a:extLst>
          </p:cNvPr>
          <p:cNvSpPr/>
          <p:nvPr/>
        </p:nvSpPr>
        <p:spPr>
          <a:xfrm>
            <a:off x="692660" y="4512313"/>
            <a:ext cx="721783" cy="468000"/>
          </a:xfrm>
          <a:prstGeom prst="ellipse">
            <a:avLst/>
          </a:prstGeom>
          <a:solidFill>
            <a:srgbClr val="DE1E27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15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椭圆 7" hidden="1">
            <a:extLst>
              <a:ext uri="{FF2B5EF4-FFF2-40B4-BE49-F238E27FC236}">
                <a16:creationId xmlns:a16="http://schemas.microsoft.com/office/drawing/2014/main" id="{08139965-D8CB-551D-DDCF-2A4A6E61AD70}"/>
              </a:ext>
            </a:extLst>
          </p:cNvPr>
          <p:cNvSpPr/>
          <p:nvPr/>
        </p:nvSpPr>
        <p:spPr>
          <a:xfrm>
            <a:off x="884766" y="4702598"/>
            <a:ext cx="719667" cy="468000"/>
          </a:xfrm>
          <a:prstGeom prst="ellipse">
            <a:avLst/>
          </a:prstGeom>
          <a:solidFill>
            <a:srgbClr val="DE1E27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14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F3428BA8-E828-6419-25AB-32DB76037B5F}"/>
              </a:ext>
            </a:extLst>
          </p:cNvPr>
          <p:cNvSpPr/>
          <p:nvPr/>
        </p:nvSpPr>
        <p:spPr>
          <a:xfrm flipH="1">
            <a:off x="333885" y="5523435"/>
            <a:ext cx="719667" cy="468000"/>
          </a:xfrm>
          <a:prstGeom prst="ellipse">
            <a:avLst/>
          </a:prstGeom>
          <a:solidFill>
            <a:srgbClr val="000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Nil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椭圆 27">
            <a:extLst>
              <a:ext uri="{FF2B5EF4-FFF2-40B4-BE49-F238E27FC236}">
                <a16:creationId xmlns:a16="http://schemas.microsoft.com/office/drawing/2014/main" id="{7B818DC4-5C3B-AB5B-5F77-3DB84F770B8D}"/>
              </a:ext>
            </a:extLst>
          </p:cNvPr>
          <p:cNvSpPr/>
          <p:nvPr/>
        </p:nvSpPr>
        <p:spPr>
          <a:xfrm flipH="1">
            <a:off x="1057284" y="5523435"/>
            <a:ext cx="719667" cy="468000"/>
          </a:xfrm>
          <a:prstGeom prst="ellipse">
            <a:avLst/>
          </a:prstGeom>
          <a:solidFill>
            <a:srgbClr val="000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Nil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9" name="!!!箭头16">
            <a:extLst>
              <a:ext uri="{FF2B5EF4-FFF2-40B4-BE49-F238E27FC236}">
                <a16:creationId xmlns:a16="http://schemas.microsoft.com/office/drawing/2014/main" id="{74D7B57D-3EB5-18D5-0914-09942FA6D35D}"/>
              </a:ext>
            </a:extLst>
          </p:cNvPr>
          <p:cNvCxnSpPr>
            <a:cxnSpLocks/>
            <a:endCxn id="28" idx="0"/>
          </p:cNvCxnSpPr>
          <p:nvPr/>
        </p:nvCxnSpPr>
        <p:spPr>
          <a:xfrm>
            <a:off x="1197824" y="4980313"/>
            <a:ext cx="219293" cy="543122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!!!箭头15">
            <a:extLst>
              <a:ext uri="{FF2B5EF4-FFF2-40B4-BE49-F238E27FC236}">
                <a16:creationId xmlns:a16="http://schemas.microsoft.com/office/drawing/2014/main" id="{971F222B-C80B-9741-FBF1-8143A8AEB653}"/>
              </a:ext>
            </a:extLst>
          </p:cNvPr>
          <p:cNvCxnSpPr>
            <a:cxnSpLocks/>
          </p:cNvCxnSpPr>
          <p:nvPr/>
        </p:nvCxnSpPr>
        <p:spPr>
          <a:xfrm flipH="1">
            <a:off x="697450" y="4980313"/>
            <a:ext cx="211830" cy="543122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椭圆 30">
            <a:extLst>
              <a:ext uri="{FF2B5EF4-FFF2-40B4-BE49-F238E27FC236}">
                <a16:creationId xmlns:a16="http://schemas.microsoft.com/office/drawing/2014/main" id="{675D04EE-2196-15A3-B8FA-56BC904FAE1A}"/>
              </a:ext>
            </a:extLst>
          </p:cNvPr>
          <p:cNvSpPr/>
          <p:nvPr/>
        </p:nvSpPr>
        <p:spPr>
          <a:xfrm flipH="1">
            <a:off x="1780681" y="5523435"/>
            <a:ext cx="719667" cy="468000"/>
          </a:xfrm>
          <a:prstGeom prst="ellipse">
            <a:avLst/>
          </a:prstGeom>
          <a:solidFill>
            <a:srgbClr val="000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Nil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椭圆 48">
            <a:extLst>
              <a:ext uri="{FF2B5EF4-FFF2-40B4-BE49-F238E27FC236}">
                <a16:creationId xmlns:a16="http://schemas.microsoft.com/office/drawing/2014/main" id="{432AF5BC-ACA3-D851-D967-49DA825A2028}"/>
              </a:ext>
            </a:extLst>
          </p:cNvPr>
          <p:cNvSpPr/>
          <p:nvPr/>
        </p:nvSpPr>
        <p:spPr>
          <a:xfrm flipH="1">
            <a:off x="2510451" y="5523435"/>
            <a:ext cx="719667" cy="468000"/>
          </a:xfrm>
          <a:prstGeom prst="ellipse">
            <a:avLst/>
          </a:prstGeom>
          <a:solidFill>
            <a:srgbClr val="000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Nil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5" name="!!!箭头18">
            <a:extLst>
              <a:ext uri="{FF2B5EF4-FFF2-40B4-BE49-F238E27FC236}">
                <a16:creationId xmlns:a16="http://schemas.microsoft.com/office/drawing/2014/main" id="{4A366DAB-0488-CAE5-9785-44BF031AB249}"/>
              </a:ext>
            </a:extLst>
          </p:cNvPr>
          <p:cNvCxnSpPr>
            <a:cxnSpLocks/>
          </p:cNvCxnSpPr>
          <p:nvPr/>
        </p:nvCxnSpPr>
        <p:spPr>
          <a:xfrm>
            <a:off x="2638639" y="4980313"/>
            <a:ext cx="219293" cy="543122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!!!箭头17">
            <a:extLst>
              <a:ext uri="{FF2B5EF4-FFF2-40B4-BE49-F238E27FC236}">
                <a16:creationId xmlns:a16="http://schemas.microsoft.com/office/drawing/2014/main" id="{2FC503AA-652C-A411-7049-6A12280094E7}"/>
              </a:ext>
            </a:extLst>
          </p:cNvPr>
          <p:cNvCxnSpPr>
            <a:cxnSpLocks/>
          </p:cNvCxnSpPr>
          <p:nvPr/>
        </p:nvCxnSpPr>
        <p:spPr>
          <a:xfrm flipH="1">
            <a:off x="2138265" y="4980313"/>
            <a:ext cx="211830" cy="543122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!!!箭头1">
            <a:extLst>
              <a:ext uri="{FF2B5EF4-FFF2-40B4-BE49-F238E27FC236}">
                <a16:creationId xmlns:a16="http://schemas.microsoft.com/office/drawing/2014/main" id="{4C696714-0042-C32C-4B8C-4EF0BFD4CBE9}"/>
              </a:ext>
            </a:extLst>
          </p:cNvPr>
          <p:cNvCxnSpPr>
            <a:cxnSpLocks/>
          </p:cNvCxnSpPr>
          <p:nvPr/>
        </p:nvCxnSpPr>
        <p:spPr>
          <a:xfrm flipH="1">
            <a:off x="3778071" y="1309406"/>
            <a:ext cx="2146513" cy="928834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!!!箭头2">
            <a:extLst>
              <a:ext uri="{FF2B5EF4-FFF2-40B4-BE49-F238E27FC236}">
                <a16:creationId xmlns:a16="http://schemas.microsoft.com/office/drawing/2014/main" id="{6D02638A-2E00-EED4-BE1D-1F415C764A3E}"/>
              </a:ext>
            </a:extLst>
          </p:cNvPr>
          <p:cNvCxnSpPr>
            <a:cxnSpLocks/>
          </p:cNvCxnSpPr>
          <p:nvPr/>
        </p:nvCxnSpPr>
        <p:spPr>
          <a:xfrm>
            <a:off x="6433465" y="1309406"/>
            <a:ext cx="2484704" cy="1058915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!!!箭头3">
            <a:extLst>
              <a:ext uri="{FF2B5EF4-FFF2-40B4-BE49-F238E27FC236}">
                <a16:creationId xmlns:a16="http://schemas.microsoft.com/office/drawing/2014/main" id="{45AC3FFE-D144-9E65-FC55-5C062CC86CCE}"/>
              </a:ext>
            </a:extLst>
          </p:cNvPr>
          <p:cNvCxnSpPr>
            <a:cxnSpLocks/>
          </p:cNvCxnSpPr>
          <p:nvPr/>
        </p:nvCxnSpPr>
        <p:spPr>
          <a:xfrm flipH="1">
            <a:off x="2109824" y="2569166"/>
            <a:ext cx="1159366" cy="735155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!!!箭头4">
            <a:extLst>
              <a:ext uri="{FF2B5EF4-FFF2-40B4-BE49-F238E27FC236}">
                <a16:creationId xmlns:a16="http://schemas.microsoft.com/office/drawing/2014/main" id="{D7BD1D91-74AB-89D3-CE6A-9B25EC7D7A33}"/>
              </a:ext>
            </a:extLst>
          </p:cNvPr>
          <p:cNvCxnSpPr>
            <a:cxnSpLocks/>
          </p:cNvCxnSpPr>
          <p:nvPr/>
        </p:nvCxnSpPr>
        <p:spPr>
          <a:xfrm>
            <a:off x="3778071" y="2569166"/>
            <a:ext cx="594075" cy="743239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!!!箭头5">
            <a:extLst>
              <a:ext uri="{FF2B5EF4-FFF2-40B4-BE49-F238E27FC236}">
                <a16:creationId xmlns:a16="http://schemas.microsoft.com/office/drawing/2014/main" id="{1DC2205E-AFF5-5FF2-34ED-0BAB38B91D8C}"/>
              </a:ext>
            </a:extLst>
          </p:cNvPr>
          <p:cNvCxnSpPr>
            <a:cxnSpLocks/>
          </p:cNvCxnSpPr>
          <p:nvPr/>
        </p:nvCxnSpPr>
        <p:spPr>
          <a:xfrm flipH="1">
            <a:off x="7875317" y="2699247"/>
            <a:ext cx="1042852" cy="63119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!!!箭头6">
            <a:extLst>
              <a:ext uri="{FF2B5EF4-FFF2-40B4-BE49-F238E27FC236}">
                <a16:creationId xmlns:a16="http://schemas.microsoft.com/office/drawing/2014/main" id="{D5B96799-A841-7A1B-A996-2A34DF103C14}"/>
              </a:ext>
            </a:extLst>
          </p:cNvPr>
          <p:cNvCxnSpPr>
            <a:cxnSpLocks/>
          </p:cNvCxnSpPr>
          <p:nvPr/>
        </p:nvCxnSpPr>
        <p:spPr>
          <a:xfrm>
            <a:off x="9427050" y="2699247"/>
            <a:ext cx="809304" cy="63119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!!!箭头7">
            <a:extLst>
              <a:ext uri="{FF2B5EF4-FFF2-40B4-BE49-F238E27FC236}">
                <a16:creationId xmlns:a16="http://schemas.microsoft.com/office/drawing/2014/main" id="{AD54B142-9EE2-A5AA-145B-32AF03570ACE}"/>
              </a:ext>
            </a:extLst>
          </p:cNvPr>
          <p:cNvCxnSpPr>
            <a:cxnSpLocks/>
          </p:cNvCxnSpPr>
          <p:nvPr/>
        </p:nvCxnSpPr>
        <p:spPr>
          <a:xfrm flipH="1">
            <a:off x="1053552" y="3635247"/>
            <a:ext cx="547391" cy="877066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!!!箭头8">
            <a:extLst>
              <a:ext uri="{FF2B5EF4-FFF2-40B4-BE49-F238E27FC236}">
                <a16:creationId xmlns:a16="http://schemas.microsoft.com/office/drawing/2014/main" id="{C61C319B-9B00-DB96-A0E4-C5F79671A359}"/>
              </a:ext>
            </a:extLst>
          </p:cNvPr>
          <p:cNvCxnSpPr>
            <a:cxnSpLocks/>
          </p:cNvCxnSpPr>
          <p:nvPr/>
        </p:nvCxnSpPr>
        <p:spPr>
          <a:xfrm>
            <a:off x="2109824" y="3635247"/>
            <a:ext cx="386243" cy="877066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!!!箭头11">
            <a:extLst>
              <a:ext uri="{FF2B5EF4-FFF2-40B4-BE49-F238E27FC236}">
                <a16:creationId xmlns:a16="http://schemas.microsoft.com/office/drawing/2014/main" id="{DC4C0EED-0597-3D16-32EE-F1845681740B}"/>
              </a:ext>
            </a:extLst>
          </p:cNvPr>
          <p:cNvCxnSpPr>
            <a:cxnSpLocks/>
          </p:cNvCxnSpPr>
          <p:nvPr/>
        </p:nvCxnSpPr>
        <p:spPr>
          <a:xfrm flipH="1">
            <a:off x="6826789" y="3661371"/>
            <a:ext cx="539647" cy="850942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!!!箭头12">
            <a:extLst>
              <a:ext uri="{FF2B5EF4-FFF2-40B4-BE49-F238E27FC236}">
                <a16:creationId xmlns:a16="http://schemas.microsoft.com/office/drawing/2014/main" id="{DE1B0951-B810-E640-2EAA-534531478E51}"/>
              </a:ext>
            </a:extLst>
          </p:cNvPr>
          <p:cNvCxnSpPr>
            <a:cxnSpLocks/>
          </p:cNvCxnSpPr>
          <p:nvPr/>
        </p:nvCxnSpPr>
        <p:spPr>
          <a:xfrm>
            <a:off x="7875317" y="3661371"/>
            <a:ext cx="395046" cy="850942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!!!箭头10">
            <a:extLst>
              <a:ext uri="{FF2B5EF4-FFF2-40B4-BE49-F238E27FC236}">
                <a16:creationId xmlns:a16="http://schemas.microsoft.com/office/drawing/2014/main" id="{99CC98F3-3ECF-7714-DB9F-A44590E3C43E}"/>
              </a:ext>
            </a:extLst>
          </p:cNvPr>
          <p:cNvCxnSpPr>
            <a:cxnSpLocks/>
          </p:cNvCxnSpPr>
          <p:nvPr/>
        </p:nvCxnSpPr>
        <p:spPr>
          <a:xfrm>
            <a:off x="4881027" y="3643331"/>
            <a:ext cx="502188" cy="868982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!!!箭头14">
            <a:extLst>
              <a:ext uri="{FF2B5EF4-FFF2-40B4-BE49-F238E27FC236}">
                <a16:creationId xmlns:a16="http://schemas.microsoft.com/office/drawing/2014/main" id="{D9BB0B27-33DD-1E6A-1BDB-977B0BD08068}"/>
              </a:ext>
            </a:extLst>
          </p:cNvPr>
          <p:cNvCxnSpPr>
            <a:cxnSpLocks/>
          </p:cNvCxnSpPr>
          <p:nvPr/>
        </p:nvCxnSpPr>
        <p:spPr>
          <a:xfrm>
            <a:off x="10745235" y="3661371"/>
            <a:ext cx="412275" cy="850942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!!!箭头9">
            <a:extLst>
              <a:ext uri="{FF2B5EF4-FFF2-40B4-BE49-F238E27FC236}">
                <a16:creationId xmlns:a16="http://schemas.microsoft.com/office/drawing/2014/main" id="{F52F6C3C-889F-4934-FC34-D23867CBC07C}"/>
              </a:ext>
            </a:extLst>
          </p:cNvPr>
          <p:cNvCxnSpPr>
            <a:cxnSpLocks/>
          </p:cNvCxnSpPr>
          <p:nvPr/>
        </p:nvCxnSpPr>
        <p:spPr>
          <a:xfrm flipH="1">
            <a:off x="3939641" y="3643331"/>
            <a:ext cx="432505" cy="868982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!!!箭头13">
            <a:extLst>
              <a:ext uri="{FF2B5EF4-FFF2-40B4-BE49-F238E27FC236}">
                <a16:creationId xmlns:a16="http://schemas.microsoft.com/office/drawing/2014/main" id="{7A81A514-2551-6DD2-4CA8-6E14F31B5FAF}"/>
              </a:ext>
            </a:extLst>
          </p:cNvPr>
          <p:cNvCxnSpPr>
            <a:cxnSpLocks/>
          </p:cNvCxnSpPr>
          <p:nvPr/>
        </p:nvCxnSpPr>
        <p:spPr>
          <a:xfrm flipH="1">
            <a:off x="9713936" y="3661371"/>
            <a:ext cx="522418" cy="850942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454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7" grpId="0" animBg="1"/>
      <p:bldP spid="28" grpId="0" animBg="1"/>
      <p:bldP spid="31" grpId="0" animBg="1"/>
      <p:bldP spid="49" grpId="0" animBg="1"/>
    </p:bld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组合 160">
            <a:extLst>
              <a:ext uri="{FF2B5EF4-FFF2-40B4-BE49-F238E27FC236}">
                <a16:creationId xmlns:a16="http://schemas.microsoft.com/office/drawing/2014/main" id="{3BB88869-6791-0703-8E17-FC0D613368C7}"/>
              </a:ext>
            </a:extLst>
          </p:cNvPr>
          <p:cNvGrpSpPr/>
          <p:nvPr/>
        </p:nvGrpSpPr>
        <p:grpSpPr>
          <a:xfrm>
            <a:off x="7376720" y="5321860"/>
            <a:ext cx="4059736" cy="336695"/>
            <a:chOff x="7376720" y="5321860"/>
            <a:chExt cx="4059736" cy="336695"/>
          </a:xfrm>
        </p:grpSpPr>
        <p:sp>
          <p:nvSpPr>
            <p:cNvPr id="94" name="矩形: 圆角 93">
              <a:extLst>
                <a:ext uri="{FF2B5EF4-FFF2-40B4-BE49-F238E27FC236}">
                  <a16:creationId xmlns:a16="http://schemas.microsoft.com/office/drawing/2014/main" id="{E6EA3B8A-B9C3-B24D-10B2-FB0726174A6F}"/>
                </a:ext>
              </a:extLst>
            </p:cNvPr>
            <p:cNvSpPr/>
            <p:nvPr/>
          </p:nvSpPr>
          <p:spPr bwMode="auto">
            <a:xfrm>
              <a:off x="7376720" y="5395161"/>
              <a:ext cx="4059736" cy="235008"/>
            </a:xfrm>
            <a:prstGeom prst="roundRect">
              <a:avLst>
                <a:gd name="adj" fmla="val 50000"/>
              </a:avLst>
            </a:prstGeom>
            <a:solidFill>
              <a:srgbClr val="697072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阿里巴巴普惠体" panose="00020600040101010101"/>
              </a:endParaRP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F158FB55-E515-BAE8-31A2-84D070D74919}"/>
                </a:ext>
              </a:extLst>
            </p:cNvPr>
            <p:cNvSpPr/>
            <p:nvPr/>
          </p:nvSpPr>
          <p:spPr>
            <a:xfrm>
              <a:off x="7434879" y="5321860"/>
              <a:ext cx="1723549" cy="33669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阿里巴巴普惠体" panose="00020600040101010101"/>
                  <a:cs typeface="阿里巴巴普惠体" panose="00020600040101010101" pitchFamily="18" charset="-122"/>
                  <a:sym typeface="阿里巴巴普惠体" panose="00020600040101010101"/>
                </a:rPr>
                <a:t>将“父”设为“黑色</a:t>
              </a:r>
              <a:r>
                <a: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阿里巴巴普惠体" panose="00020600040101010101"/>
                  <a:cs typeface="阿里巴巴普惠体" panose="00020600040101010101" pitchFamily="18" charset="-122"/>
                  <a:sym typeface="阿里巴巴普惠体" panose="00020600040101010101"/>
                </a:rPr>
                <a:t>”</a:t>
              </a:r>
            </a:p>
          </p:txBody>
        </p:sp>
      </p:grpSp>
      <p:grpSp>
        <p:nvGrpSpPr>
          <p:cNvPr id="155" name="组合 154">
            <a:extLst>
              <a:ext uri="{FF2B5EF4-FFF2-40B4-BE49-F238E27FC236}">
                <a16:creationId xmlns:a16="http://schemas.microsoft.com/office/drawing/2014/main" id="{88DDAD1A-9471-1758-FBED-B4F8C911AE45}"/>
              </a:ext>
            </a:extLst>
          </p:cNvPr>
          <p:cNvGrpSpPr/>
          <p:nvPr/>
        </p:nvGrpSpPr>
        <p:grpSpPr>
          <a:xfrm>
            <a:off x="7029553" y="3589777"/>
            <a:ext cx="342797" cy="863686"/>
            <a:chOff x="7029553" y="3589777"/>
            <a:chExt cx="342797" cy="863686"/>
          </a:xfrm>
        </p:grpSpPr>
        <p:sp>
          <p:nvSpPr>
            <p:cNvPr id="81" name="弧形 80">
              <a:extLst>
                <a:ext uri="{FF2B5EF4-FFF2-40B4-BE49-F238E27FC236}">
                  <a16:creationId xmlns:a16="http://schemas.microsoft.com/office/drawing/2014/main" id="{F7D37092-406B-CC50-1BA4-D152B2601C5B}"/>
                </a:ext>
              </a:extLst>
            </p:cNvPr>
            <p:cNvSpPr/>
            <p:nvPr/>
          </p:nvSpPr>
          <p:spPr>
            <a:xfrm flipH="1">
              <a:off x="7033527" y="3590813"/>
              <a:ext cx="134253" cy="557909"/>
            </a:xfrm>
            <a:prstGeom prst="arc">
              <a:avLst/>
            </a:prstGeom>
            <a:ln>
              <a:solidFill>
                <a:srgbClr val="49504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21" name="直接连接符 120">
              <a:extLst>
                <a:ext uri="{FF2B5EF4-FFF2-40B4-BE49-F238E27FC236}">
                  <a16:creationId xmlns:a16="http://schemas.microsoft.com/office/drawing/2014/main" id="{1B811547-CDAA-C769-5FBE-44F879EC9683}"/>
                </a:ext>
              </a:extLst>
            </p:cNvPr>
            <p:cNvCxnSpPr>
              <a:cxnSpLocks/>
            </p:cNvCxnSpPr>
            <p:nvPr/>
          </p:nvCxnSpPr>
          <p:spPr>
            <a:xfrm>
              <a:off x="7084857" y="3589777"/>
              <a:ext cx="287493" cy="0"/>
            </a:xfrm>
            <a:prstGeom prst="line">
              <a:avLst/>
            </a:prstGeom>
            <a:ln>
              <a:solidFill>
                <a:srgbClr val="49504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直接连接符 122">
              <a:extLst>
                <a:ext uri="{FF2B5EF4-FFF2-40B4-BE49-F238E27FC236}">
                  <a16:creationId xmlns:a16="http://schemas.microsoft.com/office/drawing/2014/main" id="{452E7209-035B-FFDF-658E-9891F95A2FB3}"/>
                </a:ext>
              </a:extLst>
            </p:cNvPr>
            <p:cNvCxnSpPr>
              <a:cxnSpLocks/>
            </p:cNvCxnSpPr>
            <p:nvPr/>
          </p:nvCxnSpPr>
          <p:spPr>
            <a:xfrm>
              <a:off x="7096294" y="4453463"/>
              <a:ext cx="276056" cy="0"/>
            </a:xfrm>
            <a:prstGeom prst="line">
              <a:avLst/>
            </a:prstGeom>
            <a:ln>
              <a:solidFill>
                <a:srgbClr val="49504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0" name="弧形 129">
              <a:extLst>
                <a:ext uri="{FF2B5EF4-FFF2-40B4-BE49-F238E27FC236}">
                  <a16:creationId xmlns:a16="http://schemas.microsoft.com/office/drawing/2014/main" id="{BC78EB65-B009-3CE9-2F9A-635881E45C8A}"/>
                </a:ext>
              </a:extLst>
            </p:cNvPr>
            <p:cNvSpPr/>
            <p:nvPr/>
          </p:nvSpPr>
          <p:spPr>
            <a:xfrm flipH="1">
              <a:off x="7029553" y="3872508"/>
              <a:ext cx="134253" cy="557909"/>
            </a:xfrm>
            <a:prstGeom prst="arc">
              <a:avLst/>
            </a:prstGeom>
            <a:ln>
              <a:solidFill>
                <a:srgbClr val="49504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1" name="直接连接符 130">
              <a:extLst>
                <a:ext uri="{FF2B5EF4-FFF2-40B4-BE49-F238E27FC236}">
                  <a16:creationId xmlns:a16="http://schemas.microsoft.com/office/drawing/2014/main" id="{8178EDF0-7FC3-2292-023D-B0360A20EFCC}"/>
                </a:ext>
              </a:extLst>
            </p:cNvPr>
            <p:cNvCxnSpPr>
              <a:cxnSpLocks/>
            </p:cNvCxnSpPr>
            <p:nvPr/>
          </p:nvCxnSpPr>
          <p:spPr>
            <a:xfrm>
              <a:off x="7096679" y="3873031"/>
              <a:ext cx="275671" cy="0"/>
            </a:xfrm>
            <a:prstGeom prst="line">
              <a:avLst/>
            </a:prstGeom>
            <a:ln>
              <a:solidFill>
                <a:srgbClr val="49504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3" name="弧形 132">
              <a:extLst>
                <a:ext uri="{FF2B5EF4-FFF2-40B4-BE49-F238E27FC236}">
                  <a16:creationId xmlns:a16="http://schemas.microsoft.com/office/drawing/2014/main" id="{BD7CE1CA-A893-4FE0-DE28-D89489C7FF35}"/>
                </a:ext>
              </a:extLst>
            </p:cNvPr>
            <p:cNvSpPr/>
            <p:nvPr/>
          </p:nvSpPr>
          <p:spPr>
            <a:xfrm flipH="1" flipV="1">
              <a:off x="7033527" y="3895554"/>
              <a:ext cx="134253" cy="557909"/>
            </a:xfrm>
            <a:prstGeom prst="arc">
              <a:avLst/>
            </a:prstGeom>
            <a:ln>
              <a:solidFill>
                <a:srgbClr val="49504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7" name="弧形 136">
              <a:extLst>
                <a:ext uri="{FF2B5EF4-FFF2-40B4-BE49-F238E27FC236}">
                  <a16:creationId xmlns:a16="http://schemas.microsoft.com/office/drawing/2014/main" id="{EEA89B70-F6BA-A661-F611-4238B4E8D73C}"/>
                </a:ext>
              </a:extLst>
            </p:cNvPr>
            <p:cNvSpPr/>
            <p:nvPr/>
          </p:nvSpPr>
          <p:spPr>
            <a:xfrm flipH="1" flipV="1">
              <a:off x="7029553" y="3590813"/>
              <a:ext cx="134253" cy="557909"/>
            </a:xfrm>
            <a:prstGeom prst="arc">
              <a:avLst/>
            </a:prstGeom>
            <a:ln>
              <a:solidFill>
                <a:srgbClr val="49504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8" name="直接连接符 137">
              <a:extLst>
                <a:ext uri="{FF2B5EF4-FFF2-40B4-BE49-F238E27FC236}">
                  <a16:creationId xmlns:a16="http://schemas.microsoft.com/office/drawing/2014/main" id="{5CF172A8-76AF-0BA8-55C3-E85B02265689}"/>
                </a:ext>
              </a:extLst>
            </p:cNvPr>
            <p:cNvCxnSpPr>
              <a:cxnSpLocks/>
            </p:cNvCxnSpPr>
            <p:nvPr/>
          </p:nvCxnSpPr>
          <p:spPr>
            <a:xfrm>
              <a:off x="7096679" y="4151637"/>
              <a:ext cx="275671" cy="0"/>
            </a:xfrm>
            <a:prstGeom prst="line">
              <a:avLst/>
            </a:prstGeom>
            <a:ln>
              <a:solidFill>
                <a:srgbClr val="49504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0" name="组合 139">
            <a:extLst>
              <a:ext uri="{FF2B5EF4-FFF2-40B4-BE49-F238E27FC236}">
                <a16:creationId xmlns:a16="http://schemas.microsoft.com/office/drawing/2014/main" id="{F556D288-4089-EF3A-A50C-BDDE64D2AEAA}"/>
              </a:ext>
            </a:extLst>
          </p:cNvPr>
          <p:cNvGrpSpPr/>
          <p:nvPr/>
        </p:nvGrpSpPr>
        <p:grpSpPr>
          <a:xfrm>
            <a:off x="4280159" y="4043237"/>
            <a:ext cx="910848" cy="1779840"/>
            <a:chOff x="4280159" y="4043237"/>
            <a:chExt cx="910848" cy="1779840"/>
          </a:xfrm>
        </p:grpSpPr>
        <p:grpSp>
          <p:nvGrpSpPr>
            <p:cNvPr id="76" name="组合 75">
              <a:extLst>
                <a:ext uri="{FF2B5EF4-FFF2-40B4-BE49-F238E27FC236}">
                  <a16:creationId xmlns:a16="http://schemas.microsoft.com/office/drawing/2014/main" id="{C9C44815-FA7E-137A-521F-845F62C3A24E}"/>
                </a:ext>
              </a:extLst>
            </p:cNvPr>
            <p:cNvGrpSpPr/>
            <p:nvPr/>
          </p:nvGrpSpPr>
          <p:grpSpPr>
            <a:xfrm>
              <a:off x="4280159" y="4043237"/>
              <a:ext cx="908467" cy="1634240"/>
              <a:chOff x="4261227" y="3769292"/>
              <a:chExt cx="908467" cy="1634240"/>
            </a:xfrm>
          </p:grpSpPr>
          <p:sp>
            <p:nvSpPr>
              <p:cNvPr id="51" name="弧形 50">
                <a:extLst>
                  <a:ext uri="{FF2B5EF4-FFF2-40B4-BE49-F238E27FC236}">
                    <a16:creationId xmlns:a16="http://schemas.microsoft.com/office/drawing/2014/main" id="{EB5F963F-5078-D422-6AE5-61863EA43675}"/>
                  </a:ext>
                </a:extLst>
              </p:cNvPr>
              <p:cNvSpPr/>
              <p:nvPr/>
            </p:nvSpPr>
            <p:spPr>
              <a:xfrm flipH="1">
                <a:off x="4261227" y="3769292"/>
                <a:ext cx="683209" cy="1634240"/>
              </a:xfrm>
              <a:prstGeom prst="arc">
                <a:avLst/>
              </a:prstGeom>
              <a:ln>
                <a:solidFill>
                  <a:srgbClr val="49504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65" name="直接连接符 64">
                <a:extLst>
                  <a:ext uri="{FF2B5EF4-FFF2-40B4-BE49-F238E27FC236}">
                    <a16:creationId xmlns:a16="http://schemas.microsoft.com/office/drawing/2014/main" id="{6E498C8A-10EA-FDA2-4299-37B2B6663F73}"/>
                  </a:ext>
                </a:extLst>
              </p:cNvPr>
              <p:cNvCxnSpPr>
                <a:cxnSpLocks/>
                <a:stCxn id="51" idx="0"/>
              </p:cNvCxnSpPr>
              <p:nvPr/>
            </p:nvCxnSpPr>
            <p:spPr>
              <a:xfrm>
                <a:off x="4602832" y="3769292"/>
                <a:ext cx="566862" cy="0"/>
              </a:xfrm>
              <a:prstGeom prst="line">
                <a:avLst/>
              </a:prstGeom>
              <a:ln>
                <a:solidFill>
                  <a:srgbClr val="49504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8" name="直接连接符 67">
              <a:extLst>
                <a:ext uri="{FF2B5EF4-FFF2-40B4-BE49-F238E27FC236}">
                  <a16:creationId xmlns:a16="http://schemas.microsoft.com/office/drawing/2014/main" id="{5686B660-FA83-7596-9D20-7062053864F6}"/>
                </a:ext>
              </a:extLst>
            </p:cNvPr>
            <p:cNvCxnSpPr>
              <a:cxnSpLocks/>
            </p:cNvCxnSpPr>
            <p:nvPr/>
          </p:nvCxnSpPr>
          <p:spPr>
            <a:xfrm>
              <a:off x="4289307" y="5009685"/>
              <a:ext cx="901700" cy="0"/>
            </a:xfrm>
            <a:prstGeom prst="line">
              <a:avLst/>
            </a:prstGeom>
            <a:ln>
              <a:solidFill>
                <a:srgbClr val="49504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7" name="组合 76">
              <a:extLst>
                <a:ext uri="{FF2B5EF4-FFF2-40B4-BE49-F238E27FC236}">
                  <a16:creationId xmlns:a16="http://schemas.microsoft.com/office/drawing/2014/main" id="{CF280280-EF96-911C-3B8A-FD85B823DE5D}"/>
                </a:ext>
              </a:extLst>
            </p:cNvPr>
            <p:cNvGrpSpPr/>
            <p:nvPr/>
          </p:nvGrpSpPr>
          <p:grpSpPr>
            <a:xfrm flipV="1">
              <a:off x="4280159" y="4188837"/>
              <a:ext cx="908467" cy="1634240"/>
              <a:chOff x="4261227" y="3769292"/>
              <a:chExt cx="908467" cy="1634240"/>
            </a:xfrm>
          </p:grpSpPr>
          <p:sp>
            <p:nvSpPr>
              <p:cNvPr id="78" name="弧形 77">
                <a:extLst>
                  <a:ext uri="{FF2B5EF4-FFF2-40B4-BE49-F238E27FC236}">
                    <a16:creationId xmlns:a16="http://schemas.microsoft.com/office/drawing/2014/main" id="{0F3591F7-F61D-34C4-1142-105F986E4CE9}"/>
                  </a:ext>
                </a:extLst>
              </p:cNvPr>
              <p:cNvSpPr/>
              <p:nvPr/>
            </p:nvSpPr>
            <p:spPr>
              <a:xfrm flipH="1">
                <a:off x="4261227" y="3769292"/>
                <a:ext cx="683209" cy="1634240"/>
              </a:xfrm>
              <a:prstGeom prst="arc">
                <a:avLst/>
              </a:prstGeom>
              <a:ln>
                <a:solidFill>
                  <a:srgbClr val="49504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79" name="直接连接符 78">
                <a:extLst>
                  <a:ext uri="{FF2B5EF4-FFF2-40B4-BE49-F238E27FC236}">
                    <a16:creationId xmlns:a16="http://schemas.microsoft.com/office/drawing/2014/main" id="{7837B924-D36D-C9CB-9F24-75E331B19758}"/>
                  </a:ext>
                </a:extLst>
              </p:cNvPr>
              <p:cNvCxnSpPr>
                <a:cxnSpLocks/>
                <a:stCxn id="78" idx="0"/>
              </p:cNvCxnSpPr>
              <p:nvPr/>
            </p:nvCxnSpPr>
            <p:spPr>
              <a:xfrm>
                <a:off x="4602832" y="3769292"/>
                <a:ext cx="566862" cy="0"/>
              </a:xfrm>
              <a:prstGeom prst="line">
                <a:avLst/>
              </a:prstGeom>
              <a:ln>
                <a:solidFill>
                  <a:srgbClr val="49504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53" name="组合 152">
            <a:extLst>
              <a:ext uri="{FF2B5EF4-FFF2-40B4-BE49-F238E27FC236}">
                <a16:creationId xmlns:a16="http://schemas.microsoft.com/office/drawing/2014/main" id="{8DE3D237-736A-40BF-49FF-65D98A23E751}"/>
              </a:ext>
            </a:extLst>
          </p:cNvPr>
          <p:cNvGrpSpPr/>
          <p:nvPr/>
        </p:nvGrpSpPr>
        <p:grpSpPr>
          <a:xfrm>
            <a:off x="2540690" y="2940986"/>
            <a:ext cx="667647" cy="2380874"/>
            <a:chOff x="2540690" y="2940986"/>
            <a:chExt cx="667647" cy="2380874"/>
          </a:xfrm>
        </p:grpSpPr>
        <p:grpSp>
          <p:nvGrpSpPr>
            <p:cNvPr id="152" name="组合 151">
              <a:extLst>
                <a:ext uri="{FF2B5EF4-FFF2-40B4-BE49-F238E27FC236}">
                  <a16:creationId xmlns:a16="http://schemas.microsoft.com/office/drawing/2014/main" id="{84090E85-6F98-9B6A-092D-7CDCA2C1DE24}"/>
                </a:ext>
              </a:extLst>
            </p:cNvPr>
            <p:cNvGrpSpPr/>
            <p:nvPr/>
          </p:nvGrpSpPr>
          <p:grpSpPr>
            <a:xfrm>
              <a:off x="2554507" y="3871101"/>
              <a:ext cx="640713" cy="1179162"/>
              <a:chOff x="2554507" y="3871101"/>
              <a:chExt cx="640713" cy="1179162"/>
            </a:xfrm>
          </p:grpSpPr>
          <p:sp>
            <p:nvSpPr>
              <p:cNvPr id="82" name="弧形 81">
                <a:extLst>
                  <a:ext uri="{FF2B5EF4-FFF2-40B4-BE49-F238E27FC236}">
                    <a16:creationId xmlns:a16="http://schemas.microsoft.com/office/drawing/2014/main" id="{DCFC2D50-8AC7-EB6A-566C-6341777C1E81}"/>
                  </a:ext>
                </a:extLst>
              </p:cNvPr>
              <p:cNvSpPr/>
              <p:nvPr/>
            </p:nvSpPr>
            <p:spPr>
              <a:xfrm flipH="1" flipV="1">
                <a:off x="2554507" y="3871101"/>
                <a:ext cx="127331" cy="1179162"/>
              </a:xfrm>
              <a:prstGeom prst="arc">
                <a:avLst/>
              </a:prstGeom>
              <a:ln>
                <a:solidFill>
                  <a:srgbClr val="49504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83" name="直接连接符 82">
                <a:extLst>
                  <a:ext uri="{FF2B5EF4-FFF2-40B4-BE49-F238E27FC236}">
                    <a16:creationId xmlns:a16="http://schemas.microsoft.com/office/drawing/2014/main" id="{3C08C0E8-788F-3032-F47B-22C14D966EE6}"/>
                  </a:ext>
                </a:extLst>
              </p:cNvPr>
              <p:cNvCxnSpPr/>
              <p:nvPr/>
            </p:nvCxnSpPr>
            <p:spPr>
              <a:xfrm>
                <a:off x="2618172" y="5047861"/>
                <a:ext cx="577048" cy="0"/>
              </a:xfrm>
              <a:prstGeom prst="line">
                <a:avLst/>
              </a:prstGeom>
              <a:ln>
                <a:solidFill>
                  <a:srgbClr val="49504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1" name="组合 150">
              <a:extLst>
                <a:ext uri="{FF2B5EF4-FFF2-40B4-BE49-F238E27FC236}">
                  <a16:creationId xmlns:a16="http://schemas.microsoft.com/office/drawing/2014/main" id="{5E48316A-9546-E032-1ED3-86F7CEC15ABA}"/>
                </a:ext>
              </a:extLst>
            </p:cNvPr>
            <p:cNvGrpSpPr/>
            <p:nvPr/>
          </p:nvGrpSpPr>
          <p:grpSpPr>
            <a:xfrm>
              <a:off x="2540690" y="2940986"/>
              <a:ext cx="667647" cy="2380874"/>
              <a:chOff x="2540690" y="2940986"/>
              <a:chExt cx="667647" cy="2380874"/>
            </a:xfrm>
          </p:grpSpPr>
          <p:cxnSp>
            <p:nvCxnSpPr>
              <p:cNvPr id="34" name="直接连接符 33">
                <a:extLst>
                  <a:ext uri="{FF2B5EF4-FFF2-40B4-BE49-F238E27FC236}">
                    <a16:creationId xmlns:a16="http://schemas.microsoft.com/office/drawing/2014/main" id="{8358E500-6DB6-5706-320D-1163720110F4}"/>
                  </a:ext>
                </a:extLst>
              </p:cNvPr>
              <p:cNvCxnSpPr/>
              <p:nvPr/>
            </p:nvCxnSpPr>
            <p:spPr>
              <a:xfrm>
                <a:off x="2631289" y="2943384"/>
                <a:ext cx="577048" cy="0"/>
              </a:xfrm>
              <a:prstGeom prst="line">
                <a:avLst/>
              </a:prstGeom>
              <a:ln>
                <a:solidFill>
                  <a:srgbClr val="49504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0" name="弧形 149">
                <a:extLst>
                  <a:ext uri="{FF2B5EF4-FFF2-40B4-BE49-F238E27FC236}">
                    <a16:creationId xmlns:a16="http://schemas.microsoft.com/office/drawing/2014/main" id="{2BCCF3EF-1C3F-E64B-6C81-50DB7ACA61F2}"/>
                  </a:ext>
                </a:extLst>
              </p:cNvPr>
              <p:cNvSpPr/>
              <p:nvPr/>
            </p:nvSpPr>
            <p:spPr>
              <a:xfrm flipH="1">
                <a:off x="2540690" y="2940986"/>
                <a:ext cx="192230" cy="2380874"/>
              </a:xfrm>
              <a:prstGeom prst="arc">
                <a:avLst/>
              </a:prstGeom>
              <a:ln>
                <a:solidFill>
                  <a:srgbClr val="49504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141" name="组合 140">
            <a:extLst>
              <a:ext uri="{FF2B5EF4-FFF2-40B4-BE49-F238E27FC236}">
                <a16:creationId xmlns:a16="http://schemas.microsoft.com/office/drawing/2014/main" id="{64B3BC02-7020-2969-DD92-6525376D07CE}"/>
              </a:ext>
            </a:extLst>
          </p:cNvPr>
          <p:cNvGrpSpPr/>
          <p:nvPr/>
        </p:nvGrpSpPr>
        <p:grpSpPr>
          <a:xfrm>
            <a:off x="7023907" y="5482141"/>
            <a:ext cx="338621" cy="619967"/>
            <a:chOff x="4280159" y="4043237"/>
            <a:chExt cx="910848" cy="1779840"/>
          </a:xfrm>
        </p:grpSpPr>
        <p:grpSp>
          <p:nvGrpSpPr>
            <p:cNvPr id="142" name="组合 141">
              <a:extLst>
                <a:ext uri="{FF2B5EF4-FFF2-40B4-BE49-F238E27FC236}">
                  <a16:creationId xmlns:a16="http://schemas.microsoft.com/office/drawing/2014/main" id="{C103909D-831E-EF4D-7B07-179F71A02B05}"/>
                </a:ext>
              </a:extLst>
            </p:cNvPr>
            <p:cNvGrpSpPr/>
            <p:nvPr/>
          </p:nvGrpSpPr>
          <p:grpSpPr>
            <a:xfrm>
              <a:off x="4280159" y="4043237"/>
              <a:ext cx="908467" cy="1634240"/>
              <a:chOff x="4261227" y="3769292"/>
              <a:chExt cx="908467" cy="1634240"/>
            </a:xfrm>
          </p:grpSpPr>
          <p:sp>
            <p:nvSpPr>
              <p:cNvPr id="147" name="弧形 146">
                <a:extLst>
                  <a:ext uri="{FF2B5EF4-FFF2-40B4-BE49-F238E27FC236}">
                    <a16:creationId xmlns:a16="http://schemas.microsoft.com/office/drawing/2014/main" id="{547CF765-792E-682E-924B-F85B56E03A06}"/>
                  </a:ext>
                </a:extLst>
              </p:cNvPr>
              <p:cNvSpPr/>
              <p:nvPr/>
            </p:nvSpPr>
            <p:spPr>
              <a:xfrm flipH="1">
                <a:off x="4261227" y="3769292"/>
                <a:ext cx="683209" cy="1634240"/>
              </a:xfrm>
              <a:prstGeom prst="arc">
                <a:avLst/>
              </a:prstGeom>
              <a:ln>
                <a:solidFill>
                  <a:srgbClr val="49504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48" name="直接连接符 147">
                <a:extLst>
                  <a:ext uri="{FF2B5EF4-FFF2-40B4-BE49-F238E27FC236}">
                    <a16:creationId xmlns:a16="http://schemas.microsoft.com/office/drawing/2014/main" id="{0C62A111-1BD3-DC2B-314F-BBE210A13482}"/>
                  </a:ext>
                </a:extLst>
              </p:cNvPr>
              <p:cNvCxnSpPr>
                <a:cxnSpLocks/>
                <a:stCxn id="147" idx="0"/>
              </p:cNvCxnSpPr>
              <p:nvPr/>
            </p:nvCxnSpPr>
            <p:spPr>
              <a:xfrm>
                <a:off x="4602832" y="3769292"/>
                <a:ext cx="566862" cy="0"/>
              </a:xfrm>
              <a:prstGeom prst="line">
                <a:avLst/>
              </a:prstGeom>
              <a:ln>
                <a:solidFill>
                  <a:srgbClr val="49504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43" name="直接连接符 142">
              <a:extLst>
                <a:ext uri="{FF2B5EF4-FFF2-40B4-BE49-F238E27FC236}">
                  <a16:creationId xmlns:a16="http://schemas.microsoft.com/office/drawing/2014/main" id="{990BD87C-A5AE-1FC3-4B0D-DE02723EA972}"/>
                </a:ext>
              </a:extLst>
            </p:cNvPr>
            <p:cNvCxnSpPr>
              <a:cxnSpLocks/>
            </p:cNvCxnSpPr>
            <p:nvPr/>
          </p:nvCxnSpPr>
          <p:spPr>
            <a:xfrm>
              <a:off x="4289307" y="5009685"/>
              <a:ext cx="901700" cy="0"/>
            </a:xfrm>
            <a:prstGeom prst="line">
              <a:avLst/>
            </a:prstGeom>
            <a:ln>
              <a:solidFill>
                <a:srgbClr val="49504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4" name="组合 143">
              <a:extLst>
                <a:ext uri="{FF2B5EF4-FFF2-40B4-BE49-F238E27FC236}">
                  <a16:creationId xmlns:a16="http://schemas.microsoft.com/office/drawing/2014/main" id="{B5DD2853-A35B-A3B4-3723-6956C0AA0009}"/>
                </a:ext>
              </a:extLst>
            </p:cNvPr>
            <p:cNvGrpSpPr/>
            <p:nvPr/>
          </p:nvGrpSpPr>
          <p:grpSpPr>
            <a:xfrm flipV="1">
              <a:off x="4280159" y="4188837"/>
              <a:ext cx="908467" cy="1634240"/>
              <a:chOff x="4261227" y="3769292"/>
              <a:chExt cx="908467" cy="1634240"/>
            </a:xfrm>
          </p:grpSpPr>
          <p:sp>
            <p:nvSpPr>
              <p:cNvPr id="145" name="弧形 144">
                <a:extLst>
                  <a:ext uri="{FF2B5EF4-FFF2-40B4-BE49-F238E27FC236}">
                    <a16:creationId xmlns:a16="http://schemas.microsoft.com/office/drawing/2014/main" id="{D3E08435-6EE6-A8F9-416F-66456BADAD02}"/>
                  </a:ext>
                </a:extLst>
              </p:cNvPr>
              <p:cNvSpPr/>
              <p:nvPr/>
            </p:nvSpPr>
            <p:spPr>
              <a:xfrm flipH="1">
                <a:off x="4261227" y="3769292"/>
                <a:ext cx="683209" cy="1634240"/>
              </a:xfrm>
              <a:prstGeom prst="arc">
                <a:avLst/>
              </a:prstGeom>
              <a:ln>
                <a:solidFill>
                  <a:srgbClr val="49504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146" name="直接连接符 145">
                <a:extLst>
                  <a:ext uri="{FF2B5EF4-FFF2-40B4-BE49-F238E27FC236}">
                    <a16:creationId xmlns:a16="http://schemas.microsoft.com/office/drawing/2014/main" id="{F1C3639A-70F7-21C0-5208-D40F1A076CF4}"/>
                  </a:ext>
                </a:extLst>
              </p:cNvPr>
              <p:cNvCxnSpPr>
                <a:cxnSpLocks/>
                <a:stCxn id="145" idx="0"/>
              </p:cNvCxnSpPr>
              <p:nvPr/>
            </p:nvCxnSpPr>
            <p:spPr>
              <a:xfrm>
                <a:off x="4602832" y="3769292"/>
                <a:ext cx="566862" cy="0"/>
              </a:xfrm>
              <a:prstGeom prst="line">
                <a:avLst/>
              </a:prstGeom>
              <a:ln>
                <a:solidFill>
                  <a:srgbClr val="49504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76A39CE6-E033-7476-C5FE-ED6679812E8B}"/>
              </a:ext>
            </a:extLst>
          </p:cNvPr>
          <p:cNvSpPr txBox="1"/>
          <p:nvPr/>
        </p:nvSpPr>
        <p:spPr>
          <a:xfrm>
            <a:off x="738188" y="900082"/>
            <a:ext cx="612457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B60004"/>
                </a:solidFill>
                <a:effectLst/>
                <a:uLnTx/>
                <a:uFillTx/>
                <a:latin typeface="Consolas" panose="020B0609020204030204" pitchFamily="49" charset="0"/>
                <a:ea typeface="阿里巴巴普惠体" panose="00020600040101010101"/>
                <a:sym typeface="阿里巴巴普惠体" panose="00020600040101010101"/>
              </a:rPr>
              <a:t>数据结构</a:t>
            </a:r>
            <a:r>
              <a:rPr lang="en-US" altLang="zh-CN" sz="2000" dirty="0">
                <a:solidFill>
                  <a:srgbClr val="B60004"/>
                </a:solidFill>
                <a:latin typeface="Consolas" panose="020B0609020204030204" pitchFamily="49" charset="0"/>
                <a:ea typeface="阿里巴巴普惠体" panose="00020600040101010101"/>
                <a:sym typeface="阿里巴巴普惠体" panose="00020600040101010101"/>
              </a:rPr>
              <a:t>(</a:t>
            </a:r>
            <a:r>
              <a:rPr lang="zh-CN" altLang="en-US" sz="2000" dirty="0">
                <a:solidFill>
                  <a:srgbClr val="B60004"/>
                </a:solidFill>
                <a:latin typeface="Consolas" panose="020B0609020204030204" pitchFamily="49" charset="0"/>
                <a:ea typeface="阿里巴巴普惠体" panose="00020600040101010101"/>
                <a:sym typeface="阿里巴巴普惠体" panose="00020600040101010101"/>
              </a:rPr>
              <a:t>红黑树</a:t>
            </a:r>
            <a:r>
              <a:rPr lang="en-US" altLang="zh-CN" sz="2000" dirty="0">
                <a:solidFill>
                  <a:srgbClr val="B60004"/>
                </a:solidFill>
                <a:latin typeface="Consolas" panose="020B0609020204030204" pitchFamily="49" charset="0"/>
                <a:ea typeface="阿里巴巴普惠体" panose="00020600040101010101"/>
                <a:sym typeface="阿里巴巴普惠体" panose="00020600040101010101"/>
              </a:rPr>
              <a:t>)</a:t>
            </a:r>
            <a:r>
              <a:rPr lang="zh-CN" altLang="en-US" sz="2000" dirty="0">
                <a:solidFill>
                  <a:srgbClr val="B60004"/>
                </a:solidFill>
                <a:latin typeface="Consolas" panose="020B0609020204030204" pitchFamily="49" charset="0"/>
                <a:ea typeface="阿里巴巴普惠体" panose="00020600040101010101"/>
                <a:sym typeface="阿里巴巴普惠体" panose="00020600040101010101"/>
              </a:rPr>
              <a:t>添加节点规则</a:t>
            </a:r>
            <a:endParaRPr lang="zh-CN" altLang="en-US" dirty="0">
              <a:solidFill>
                <a:srgbClr val="B60004"/>
              </a:solidFill>
              <a:latin typeface="Consolas" panose="020B0609020204030204" pitchFamily="49" charset="0"/>
              <a:ea typeface="阿里巴巴普惠体" panose="00020600040101010101"/>
              <a:sym typeface="阿里巴巴普惠体" panose="00020600040101010101"/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95DCC7FB-D1F3-C22B-2F6C-F5DA558DE2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8188" y="1306297"/>
            <a:ext cx="5497331" cy="427105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zh-CN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/>
                <a:cs typeface="阿里巴巴普惠体" panose="00020600040101010101" pitchFamily="18" charset="-122"/>
                <a:sym typeface="阿里巴巴普惠体" panose="00020600040101010101"/>
              </a:rPr>
              <a:t>红黑树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/>
                <a:cs typeface="阿里巴巴普惠体" panose="00020600040101010101" pitchFamily="18" charset="-122"/>
                <a:sym typeface="阿里巴巴普惠体" panose="00020600040101010101"/>
              </a:rPr>
              <a:t>在添加节点的时候，添加的节点默认是</a:t>
            </a:r>
            <a:r>
              <a:rPr lang="zh-CN" altLang="en-US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/>
                <a:cs typeface="阿里巴巴普惠体" panose="00020600040101010101" pitchFamily="18" charset="-122"/>
                <a:sym typeface="阿里巴巴普惠体" panose="00020600040101010101"/>
              </a:rPr>
              <a:t>红色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/>
                <a:cs typeface="阿里巴巴普惠体" panose="00020600040101010101" pitchFamily="18" charset="-122"/>
                <a:sym typeface="阿里巴巴普惠体" panose="00020600040101010101"/>
              </a:rPr>
              <a:t>的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/>
              <a:cs typeface="阿里巴巴普惠体" panose="00020600040101010101" pitchFamily="18" charset="-122"/>
              <a:sym typeface="阿里巴巴普惠体" panose="00020600040101010101"/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47F6A25C-B7BE-F904-5167-C9787DF1F384}"/>
              </a:ext>
            </a:extLst>
          </p:cNvPr>
          <p:cNvSpPr/>
          <p:nvPr/>
        </p:nvSpPr>
        <p:spPr bwMode="auto">
          <a:xfrm>
            <a:off x="2029536" y="2078026"/>
            <a:ext cx="714057" cy="341688"/>
          </a:xfrm>
          <a:prstGeom prst="roundRect">
            <a:avLst>
              <a:gd name="adj" fmla="val 16548"/>
            </a:avLst>
          </a:prstGeom>
          <a:solidFill>
            <a:schemeClr val="bg1"/>
          </a:solidFill>
          <a:ln w="9525">
            <a:solidFill>
              <a:srgbClr val="4950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阿里巴巴普惠体" panose="00020600040101010101"/>
                <a:sym typeface="阿里巴巴普惠体" panose="00020600040101010101"/>
              </a:rPr>
              <a:t>根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B36305D9-8553-DB55-5B5E-3DACC1756936}"/>
              </a:ext>
            </a:extLst>
          </p:cNvPr>
          <p:cNvGrpSpPr/>
          <p:nvPr/>
        </p:nvGrpSpPr>
        <p:grpSpPr>
          <a:xfrm>
            <a:off x="1419225" y="2136215"/>
            <a:ext cx="985838" cy="2299764"/>
            <a:chOff x="1419225" y="2284401"/>
            <a:chExt cx="985838" cy="2299764"/>
          </a:xfrm>
        </p:grpSpPr>
        <p:sp>
          <p:nvSpPr>
            <p:cNvPr id="12" name="弧形 11">
              <a:extLst>
                <a:ext uri="{FF2B5EF4-FFF2-40B4-BE49-F238E27FC236}">
                  <a16:creationId xmlns:a16="http://schemas.microsoft.com/office/drawing/2014/main" id="{4589A78F-40E8-1770-3752-AF752C8109F6}"/>
                </a:ext>
              </a:extLst>
            </p:cNvPr>
            <p:cNvSpPr/>
            <p:nvPr/>
          </p:nvSpPr>
          <p:spPr>
            <a:xfrm flipH="1">
              <a:off x="1419225" y="2374214"/>
              <a:ext cx="985838" cy="2209951"/>
            </a:xfrm>
            <a:prstGeom prst="arc">
              <a:avLst>
                <a:gd name="adj1" fmla="val 16200000"/>
                <a:gd name="adj2" fmla="val 21308014"/>
              </a:avLst>
            </a:prstGeom>
            <a:noFill/>
            <a:ln>
              <a:solidFill>
                <a:srgbClr val="49504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3" name="弧形 12">
              <a:extLst>
                <a:ext uri="{FF2B5EF4-FFF2-40B4-BE49-F238E27FC236}">
                  <a16:creationId xmlns:a16="http://schemas.microsoft.com/office/drawing/2014/main" id="{AE73EC81-ACE1-2E9E-C395-6DCBEF4CF9FB}"/>
                </a:ext>
              </a:extLst>
            </p:cNvPr>
            <p:cNvSpPr/>
            <p:nvPr/>
          </p:nvSpPr>
          <p:spPr>
            <a:xfrm flipH="1" flipV="1">
              <a:off x="1419225" y="2284401"/>
              <a:ext cx="985838" cy="2209951"/>
            </a:xfrm>
            <a:prstGeom prst="arc">
              <a:avLst>
                <a:gd name="adj1" fmla="val 16200000"/>
                <a:gd name="adj2" fmla="val 21308014"/>
              </a:avLst>
            </a:prstGeom>
            <a:noFill/>
            <a:ln>
              <a:solidFill>
                <a:srgbClr val="49504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39105B7D-BFB2-643C-08C6-F6AD8C06EC59}"/>
              </a:ext>
            </a:extLst>
          </p:cNvPr>
          <p:cNvCxnSpPr>
            <a:cxnSpLocks/>
          </p:cNvCxnSpPr>
          <p:nvPr/>
        </p:nvCxnSpPr>
        <p:spPr>
          <a:xfrm>
            <a:off x="4945224" y="1872509"/>
            <a:ext cx="0" cy="4536000"/>
          </a:xfrm>
          <a:prstGeom prst="line">
            <a:avLst/>
          </a:prstGeom>
          <a:ln w="3175">
            <a:solidFill>
              <a:srgbClr val="49504F">
                <a:alpha val="19000"/>
              </a:srgb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794FDBD8-1655-14D3-8E5D-F29B70821514}"/>
              </a:ext>
            </a:extLst>
          </p:cNvPr>
          <p:cNvCxnSpPr>
            <a:cxnSpLocks/>
          </p:cNvCxnSpPr>
          <p:nvPr/>
        </p:nvCxnSpPr>
        <p:spPr>
          <a:xfrm>
            <a:off x="7198881" y="1872509"/>
            <a:ext cx="0" cy="4536000"/>
          </a:xfrm>
          <a:prstGeom prst="line">
            <a:avLst/>
          </a:prstGeom>
          <a:ln w="3175">
            <a:solidFill>
              <a:srgbClr val="49504F">
                <a:alpha val="19000"/>
              </a:srgb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9A7FAAEA-F639-A470-2CD2-30BB3FD9C430}"/>
              </a:ext>
            </a:extLst>
          </p:cNvPr>
          <p:cNvCxnSpPr>
            <a:cxnSpLocks/>
          </p:cNvCxnSpPr>
          <p:nvPr/>
        </p:nvCxnSpPr>
        <p:spPr>
          <a:xfrm>
            <a:off x="3200399" y="1872509"/>
            <a:ext cx="0" cy="4536000"/>
          </a:xfrm>
          <a:prstGeom prst="line">
            <a:avLst/>
          </a:prstGeom>
          <a:ln w="3175">
            <a:solidFill>
              <a:srgbClr val="49504F">
                <a:alpha val="19000"/>
              </a:srgb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矩形: 圆角 34">
            <a:extLst>
              <a:ext uri="{FF2B5EF4-FFF2-40B4-BE49-F238E27FC236}">
                <a16:creationId xmlns:a16="http://schemas.microsoft.com/office/drawing/2014/main" id="{F023CFF8-1381-A584-2288-522FD3BA9E2A}"/>
              </a:ext>
            </a:extLst>
          </p:cNvPr>
          <p:cNvSpPr/>
          <p:nvPr/>
        </p:nvSpPr>
        <p:spPr bwMode="auto">
          <a:xfrm>
            <a:off x="3208339" y="2812998"/>
            <a:ext cx="1063881" cy="341688"/>
          </a:xfrm>
          <a:prstGeom prst="roundRect">
            <a:avLst>
              <a:gd name="adj" fmla="val 10906"/>
            </a:avLst>
          </a:prstGeom>
          <a:solidFill>
            <a:schemeClr val="bg1"/>
          </a:solidFill>
          <a:ln w="9525">
            <a:solidFill>
              <a:srgbClr val="4950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阿里巴巴普惠体" panose="00020600040101010101"/>
              </a:rPr>
              <a:t>父黑色</a:t>
            </a:r>
          </a:p>
        </p:txBody>
      </p:sp>
      <p:grpSp>
        <p:nvGrpSpPr>
          <p:cNvPr id="71" name="组合 70">
            <a:extLst>
              <a:ext uri="{FF2B5EF4-FFF2-40B4-BE49-F238E27FC236}">
                <a16:creationId xmlns:a16="http://schemas.microsoft.com/office/drawing/2014/main" id="{88DA690D-AF6D-8416-EDA1-622983E14F02}"/>
              </a:ext>
            </a:extLst>
          </p:cNvPr>
          <p:cNvGrpSpPr/>
          <p:nvPr/>
        </p:nvGrpSpPr>
        <p:grpSpPr>
          <a:xfrm>
            <a:off x="5191930" y="4582321"/>
            <a:ext cx="1856587" cy="604174"/>
            <a:chOff x="5234774" y="4358094"/>
            <a:chExt cx="1856587" cy="604174"/>
          </a:xfrm>
        </p:grpSpPr>
        <p:grpSp>
          <p:nvGrpSpPr>
            <p:cNvPr id="62" name="组合 61">
              <a:extLst>
                <a:ext uri="{FF2B5EF4-FFF2-40B4-BE49-F238E27FC236}">
                  <a16:creationId xmlns:a16="http://schemas.microsoft.com/office/drawing/2014/main" id="{A3980461-EBD9-223B-4139-EB652689ADC7}"/>
                </a:ext>
              </a:extLst>
            </p:cNvPr>
            <p:cNvGrpSpPr/>
            <p:nvPr/>
          </p:nvGrpSpPr>
          <p:grpSpPr>
            <a:xfrm>
              <a:off x="5234774" y="4454449"/>
              <a:ext cx="1856587" cy="507819"/>
              <a:chOff x="5234774" y="4220844"/>
              <a:chExt cx="1856587" cy="507819"/>
            </a:xfrm>
          </p:grpSpPr>
          <p:sp>
            <p:nvSpPr>
              <p:cNvPr id="59" name="矩形: 圆角 58">
                <a:extLst>
                  <a:ext uri="{FF2B5EF4-FFF2-40B4-BE49-F238E27FC236}">
                    <a16:creationId xmlns:a16="http://schemas.microsoft.com/office/drawing/2014/main" id="{5B40F272-ABDE-07B3-A126-1BF7A89CDA93}"/>
                  </a:ext>
                </a:extLst>
              </p:cNvPr>
              <p:cNvSpPr/>
              <p:nvPr/>
            </p:nvSpPr>
            <p:spPr bwMode="auto">
              <a:xfrm>
                <a:off x="5234774" y="4220844"/>
                <a:ext cx="1856587" cy="507819"/>
              </a:xfrm>
              <a:prstGeom prst="roundRect">
                <a:avLst>
                  <a:gd name="adj" fmla="val 10906"/>
                </a:avLst>
              </a:prstGeom>
              <a:solidFill>
                <a:schemeClr val="bg1"/>
              </a:solidFill>
              <a:ln w="9525">
                <a:solidFill>
                  <a:srgbClr val="4950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 dirty="0">
                  <a:solidFill>
                    <a:schemeClr val="tx1"/>
                  </a:solidFill>
                  <a:latin typeface="微软雅黑" panose="020B0503020204020204" pitchFamily="34" charset="-122"/>
                  <a:ea typeface="阿里巴巴普惠体" panose="00020600040101010101"/>
                </a:endParaRPr>
              </a:p>
            </p:txBody>
          </p:sp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D33C93D6-FE8F-6E27-97E9-C32EFD3D584B}"/>
                  </a:ext>
                </a:extLst>
              </p:cNvPr>
              <p:cNvSpPr/>
              <p:nvPr/>
            </p:nvSpPr>
            <p:spPr>
              <a:xfrm>
                <a:off x="5263246" y="4230334"/>
                <a:ext cx="172354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defRPr/>
                </a:pPr>
                <a:r>
                  <a:rPr lang="zh-CN" altLang="en-US" sz="12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软雅黑" panose="020B0503020204020204" pitchFamily="34" charset="-122"/>
                    <a:ea typeface="阿里巴巴普惠体" panose="00020600040101010101"/>
                    <a:cs typeface="阿里巴巴普惠体" panose="00020600040101010101" pitchFamily="18" charset="-122"/>
                    <a:sym typeface="阿里巴巴普惠体" panose="00020600040101010101"/>
                  </a:rPr>
                  <a:t>叔叔黑色</a:t>
                </a:r>
                <a:endParaRPr lang="en-US" altLang="zh-CN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阿里巴巴普惠体" panose="00020600040101010101"/>
                  <a:cs typeface="阿里巴巴普惠体" panose="00020600040101010101" pitchFamily="18" charset="-122"/>
                  <a:sym typeface="阿里巴巴普惠体" panose="00020600040101010101"/>
                </a:endParaRPr>
              </a:p>
              <a:p>
                <a:pPr algn="ctr">
                  <a:defRPr/>
                </a:pPr>
                <a:r>
                  <a:rPr lang="zh-CN" altLang="en-US" sz="1200" dirty="0">
                    <a:latin typeface="微软雅黑" panose="020B0503020204020204" pitchFamily="34" charset="-122"/>
                    <a:ea typeface="阿里巴巴普惠体" panose="00020600040101010101"/>
                    <a:cs typeface="阿里巴巴普惠体" panose="00020600040101010101" pitchFamily="18" charset="-122"/>
                    <a:sym typeface="阿里巴巴普惠体" panose="00020600040101010101"/>
                  </a:rPr>
                  <a:t>当前节点时父的右孩子</a:t>
                </a:r>
              </a:p>
            </p:txBody>
          </p:sp>
        </p:grpSp>
        <p:sp>
          <p:nvSpPr>
            <p:cNvPr id="63" name="椭圆 62">
              <a:extLst>
                <a:ext uri="{FF2B5EF4-FFF2-40B4-BE49-F238E27FC236}">
                  <a16:creationId xmlns:a16="http://schemas.microsoft.com/office/drawing/2014/main" id="{0B07631B-00D9-BCEA-E044-330CAD59B023}"/>
                </a:ext>
              </a:extLst>
            </p:cNvPr>
            <p:cNvSpPr/>
            <p:nvPr/>
          </p:nvSpPr>
          <p:spPr bwMode="auto">
            <a:xfrm>
              <a:off x="5312425" y="4358094"/>
              <a:ext cx="188771" cy="188771"/>
            </a:xfrm>
            <a:prstGeom prst="ellipse">
              <a:avLst/>
            </a:prstGeom>
            <a:solidFill>
              <a:srgbClr val="B60004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Arial" panose="020B0604020202020204" pitchFamily="34" charset="0"/>
                </a:rPr>
                <a:t>2</a:t>
              </a:r>
              <a:endPara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72" name="组合 71">
            <a:extLst>
              <a:ext uri="{FF2B5EF4-FFF2-40B4-BE49-F238E27FC236}">
                <a16:creationId xmlns:a16="http://schemas.microsoft.com/office/drawing/2014/main" id="{A1E0FD99-234E-C224-A9E8-2712FCA3A6A3}"/>
              </a:ext>
            </a:extLst>
          </p:cNvPr>
          <p:cNvGrpSpPr/>
          <p:nvPr/>
        </p:nvGrpSpPr>
        <p:grpSpPr>
          <a:xfrm>
            <a:off x="5191930" y="5464709"/>
            <a:ext cx="1856587" cy="602205"/>
            <a:chOff x="5234774" y="5190764"/>
            <a:chExt cx="1856587" cy="602205"/>
          </a:xfrm>
        </p:grpSpPr>
        <p:grpSp>
          <p:nvGrpSpPr>
            <p:cNvPr id="61" name="组合 60">
              <a:extLst>
                <a:ext uri="{FF2B5EF4-FFF2-40B4-BE49-F238E27FC236}">
                  <a16:creationId xmlns:a16="http://schemas.microsoft.com/office/drawing/2014/main" id="{C35F7C4C-24E1-B346-69DB-436E1BB30E96}"/>
                </a:ext>
              </a:extLst>
            </p:cNvPr>
            <p:cNvGrpSpPr/>
            <p:nvPr/>
          </p:nvGrpSpPr>
          <p:grpSpPr>
            <a:xfrm>
              <a:off x="5234774" y="5285150"/>
              <a:ext cx="1856587" cy="507819"/>
              <a:chOff x="5234774" y="5484494"/>
              <a:chExt cx="1856587" cy="507819"/>
            </a:xfrm>
          </p:grpSpPr>
          <p:sp>
            <p:nvSpPr>
              <p:cNvPr id="55" name="矩形: 圆角 54">
                <a:extLst>
                  <a:ext uri="{FF2B5EF4-FFF2-40B4-BE49-F238E27FC236}">
                    <a16:creationId xmlns:a16="http://schemas.microsoft.com/office/drawing/2014/main" id="{480BDF93-5BC0-BFD7-6329-A99A8C28F07B}"/>
                  </a:ext>
                </a:extLst>
              </p:cNvPr>
              <p:cNvSpPr/>
              <p:nvPr/>
            </p:nvSpPr>
            <p:spPr bwMode="auto">
              <a:xfrm>
                <a:off x="5234774" y="5484494"/>
                <a:ext cx="1856587" cy="507819"/>
              </a:xfrm>
              <a:prstGeom prst="roundRect">
                <a:avLst>
                  <a:gd name="adj" fmla="val 10906"/>
                </a:avLst>
              </a:prstGeom>
              <a:solidFill>
                <a:schemeClr val="bg1"/>
              </a:solidFill>
              <a:ln w="9525">
                <a:solidFill>
                  <a:srgbClr val="4950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 dirty="0">
                  <a:solidFill>
                    <a:schemeClr val="tx1"/>
                  </a:solidFill>
                  <a:latin typeface="微软雅黑" panose="020B0503020204020204" pitchFamily="34" charset="-122"/>
                  <a:ea typeface="阿里巴巴普惠体" panose="00020600040101010101"/>
                </a:endParaRPr>
              </a:p>
            </p:txBody>
          </p:sp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F79EB967-E9FF-AAAE-F1AC-54DD615F921B}"/>
                  </a:ext>
                </a:extLst>
              </p:cNvPr>
              <p:cNvSpPr/>
              <p:nvPr/>
            </p:nvSpPr>
            <p:spPr>
              <a:xfrm>
                <a:off x="5301293" y="5507571"/>
                <a:ext cx="172354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defRPr/>
                </a:pPr>
                <a:r>
                  <a:rPr lang="zh-CN" altLang="en-US" sz="12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软雅黑" panose="020B0503020204020204" pitchFamily="34" charset="-122"/>
                    <a:ea typeface="阿里巴巴普惠体" panose="00020600040101010101"/>
                    <a:cs typeface="阿里巴巴普惠体" panose="00020600040101010101" pitchFamily="18" charset="-122"/>
                    <a:sym typeface="阿里巴巴普惠体" panose="00020600040101010101"/>
                  </a:rPr>
                  <a:t>叔叔黑色</a:t>
                </a:r>
                <a:endParaRPr lang="en-US" altLang="zh-CN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阿里巴巴普惠体" panose="00020600040101010101"/>
                  <a:cs typeface="阿里巴巴普惠体" panose="00020600040101010101" pitchFamily="18" charset="-122"/>
                  <a:sym typeface="阿里巴巴普惠体" panose="00020600040101010101"/>
                </a:endParaRPr>
              </a:p>
              <a:p>
                <a:pPr algn="ctr">
                  <a:defRPr/>
                </a:pPr>
                <a:r>
                  <a:rPr lang="zh-CN" altLang="en-US" sz="1200" dirty="0">
                    <a:latin typeface="微软雅黑" panose="020B0503020204020204" pitchFamily="34" charset="-122"/>
                    <a:ea typeface="阿里巴巴普惠体" panose="00020600040101010101"/>
                    <a:cs typeface="阿里巴巴普惠体" panose="00020600040101010101" pitchFamily="18" charset="-122"/>
                    <a:sym typeface="阿里巴巴普惠体" panose="00020600040101010101"/>
                  </a:rPr>
                  <a:t>当前节点是父的左孩子</a:t>
                </a:r>
              </a:p>
            </p:txBody>
          </p:sp>
        </p:grpSp>
        <p:sp>
          <p:nvSpPr>
            <p:cNvPr id="64" name="椭圆 63">
              <a:extLst>
                <a:ext uri="{FF2B5EF4-FFF2-40B4-BE49-F238E27FC236}">
                  <a16:creationId xmlns:a16="http://schemas.microsoft.com/office/drawing/2014/main" id="{4A07EC76-7271-D657-9E49-107E0C4665BD}"/>
                </a:ext>
              </a:extLst>
            </p:cNvPr>
            <p:cNvSpPr/>
            <p:nvPr/>
          </p:nvSpPr>
          <p:spPr bwMode="auto">
            <a:xfrm>
              <a:off x="5312425" y="5190764"/>
              <a:ext cx="188771" cy="188771"/>
            </a:xfrm>
            <a:prstGeom prst="ellipse">
              <a:avLst/>
            </a:prstGeom>
            <a:solidFill>
              <a:srgbClr val="B60004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Arial" panose="020B0604020202020204" pitchFamily="34" charset="0"/>
                </a:rPr>
                <a:t>3</a:t>
              </a:r>
              <a:endPara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sp>
        <p:nvSpPr>
          <p:cNvPr id="39" name="矩形: 圆角 38">
            <a:extLst>
              <a:ext uri="{FF2B5EF4-FFF2-40B4-BE49-F238E27FC236}">
                <a16:creationId xmlns:a16="http://schemas.microsoft.com/office/drawing/2014/main" id="{A636E1C2-00F5-A106-886D-E34E395EE16C}"/>
              </a:ext>
            </a:extLst>
          </p:cNvPr>
          <p:cNvSpPr/>
          <p:nvPr/>
        </p:nvSpPr>
        <p:spPr bwMode="auto">
          <a:xfrm>
            <a:off x="3208339" y="4820897"/>
            <a:ext cx="1063881" cy="341688"/>
          </a:xfrm>
          <a:prstGeom prst="roundRect">
            <a:avLst>
              <a:gd name="adj" fmla="val 10906"/>
            </a:avLst>
          </a:prstGeom>
          <a:solidFill>
            <a:schemeClr val="bg1"/>
          </a:solidFill>
          <a:ln w="9525">
            <a:solidFill>
              <a:srgbClr val="4950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阿里巴巴普惠体" panose="00020600040101010101"/>
              </a:rPr>
              <a:t>父红色</a:t>
            </a:r>
          </a:p>
        </p:txBody>
      </p:sp>
      <p:cxnSp>
        <p:nvCxnSpPr>
          <p:cNvPr id="80" name="直接连接符 79">
            <a:extLst>
              <a:ext uri="{FF2B5EF4-FFF2-40B4-BE49-F238E27FC236}">
                <a16:creationId xmlns:a16="http://schemas.microsoft.com/office/drawing/2014/main" id="{5F88B616-1481-B03A-6E83-3DC7C30C8636}"/>
              </a:ext>
            </a:extLst>
          </p:cNvPr>
          <p:cNvCxnSpPr>
            <a:cxnSpLocks/>
          </p:cNvCxnSpPr>
          <p:nvPr/>
        </p:nvCxnSpPr>
        <p:spPr>
          <a:xfrm>
            <a:off x="1419224" y="1872509"/>
            <a:ext cx="0" cy="4536000"/>
          </a:xfrm>
          <a:prstGeom prst="line">
            <a:avLst/>
          </a:prstGeom>
          <a:ln w="3175">
            <a:solidFill>
              <a:srgbClr val="49504F">
                <a:alpha val="19000"/>
              </a:srgb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矩形: 圆角 40">
            <a:extLst>
              <a:ext uri="{FF2B5EF4-FFF2-40B4-BE49-F238E27FC236}">
                <a16:creationId xmlns:a16="http://schemas.microsoft.com/office/drawing/2014/main" id="{6C6DC0A1-23A1-38FD-B62F-DE35C5140B6A}"/>
              </a:ext>
            </a:extLst>
          </p:cNvPr>
          <p:cNvSpPr/>
          <p:nvPr/>
        </p:nvSpPr>
        <p:spPr bwMode="auto">
          <a:xfrm>
            <a:off x="2029536" y="4143046"/>
            <a:ext cx="714057" cy="341688"/>
          </a:xfrm>
          <a:prstGeom prst="roundRect">
            <a:avLst>
              <a:gd name="adj" fmla="val 16548"/>
            </a:avLst>
          </a:prstGeom>
          <a:solidFill>
            <a:schemeClr val="bg1"/>
          </a:solidFill>
          <a:ln w="9525">
            <a:solidFill>
              <a:srgbClr val="4950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阿里巴巴普惠体" panose="00020600040101010101"/>
                <a:sym typeface="阿里巴巴普惠体" panose="00020600040101010101"/>
              </a:rPr>
              <a:t>非根</a:t>
            </a:r>
          </a:p>
        </p:txBody>
      </p:sp>
      <p:grpSp>
        <p:nvGrpSpPr>
          <p:cNvPr id="156" name="组合 155">
            <a:extLst>
              <a:ext uri="{FF2B5EF4-FFF2-40B4-BE49-F238E27FC236}">
                <a16:creationId xmlns:a16="http://schemas.microsoft.com/office/drawing/2014/main" id="{6DC6BF65-22D4-0896-2E1D-1A2364A5A37C}"/>
              </a:ext>
            </a:extLst>
          </p:cNvPr>
          <p:cNvGrpSpPr/>
          <p:nvPr/>
        </p:nvGrpSpPr>
        <p:grpSpPr>
          <a:xfrm>
            <a:off x="7385491" y="3399552"/>
            <a:ext cx="4059736" cy="336695"/>
            <a:chOff x="7385491" y="3399552"/>
            <a:chExt cx="4059736" cy="336695"/>
          </a:xfrm>
        </p:grpSpPr>
        <p:sp>
          <p:nvSpPr>
            <p:cNvPr id="87" name="矩形: 圆角 86">
              <a:extLst>
                <a:ext uri="{FF2B5EF4-FFF2-40B4-BE49-F238E27FC236}">
                  <a16:creationId xmlns:a16="http://schemas.microsoft.com/office/drawing/2014/main" id="{AEC68314-46AF-2245-077F-CA7E677E5D3D}"/>
                </a:ext>
              </a:extLst>
            </p:cNvPr>
            <p:cNvSpPr/>
            <p:nvPr/>
          </p:nvSpPr>
          <p:spPr bwMode="auto">
            <a:xfrm>
              <a:off x="7385491" y="3474654"/>
              <a:ext cx="4059736" cy="235008"/>
            </a:xfrm>
            <a:prstGeom prst="roundRect">
              <a:avLst>
                <a:gd name="adj" fmla="val 50000"/>
              </a:avLst>
            </a:prstGeom>
            <a:solidFill>
              <a:srgbClr val="C0504E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阿里巴巴普惠体" panose="00020600040101010101"/>
              </a:endParaRP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120951D8-6DED-94E2-2EB0-362D524AB6F3}"/>
                </a:ext>
              </a:extLst>
            </p:cNvPr>
            <p:cNvSpPr/>
            <p:nvPr/>
          </p:nvSpPr>
          <p:spPr>
            <a:xfrm>
              <a:off x="7454131" y="3399552"/>
              <a:ext cx="3156023" cy="33669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阿里巴巴普惠体" panose="00020600040101010101"/>
                  <a:cs typeface="阿里巴巴普惠体" panose="00020600040101010101" pitchFamily="18" charset="-122"/>
                  <a:sym typeface="阿里巴巴普惠体" panose="00020600040101010101"/>
                </a:rPr>
                <a:t>将“父”设为黑色，将“叔叔”设为黑色</a:t>
              </a:r>
              <a:endPara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阿里巴巴普惠体" panose="00020600040101010101"/>
                <a:cs typeface="阿里巴巴普惠体" panose="00020600040101010101" pitchFamily="18" charset="-122"/>
                <a:sym typeface="阿里巴巴普惠体" panose="00020600040101010101"/>
              </a:endParaRPr>
            </a:p>
          </p:txBody>
        </p:sp>
      </p:grpSp>
      <p:grpSp>
        <p:nvGrpSpPr>
          <p:cNvPr id="154" name="组合 153">
            <a:extLst>
              <a:ext uri="{FF2B5EF4-FFF2-40B4-BE49-F238E27FC236}">
                <a16:creationId xmlns:a16="http://schemas.microsoft.com/office/drawing/2014/main" id="{BCCE43DE-371C-1AF4-B6D2-63E75DA93992}"/>
              </a:ext>
            </a:extLst>
          </p:cNvPr>
          <p:cNvGrpSpPr/>
          <p:nvPr/>
        </p:nvGrpSpPr>
        <p:grpSpPr>
          <a:xfrm>
            <a:off x="7376720" y="2755418"/>
            <a:ext cx="4059736" cy="336695"/>
            <a:chOff x="7376720" y="2755418"/>
            <a:chExt cx="4059736" cy="336695"/>
          </a:xfrm>
        </p:grpSpPr>
        <p:sp>
          <p:nvSpPr>
            <p:cNvPr id="88" name="矩形: 圆角 87">
              <a:extLst>
                <a:ext uri="{FF2B5EF4-FFF2-40B4-BE49-F238E27FC236}">
                  <a16:creationId xmlns:a16="http://schemas.microsoft.com/office/drawing/2014/main" id="{6765E47A-9F0A-F38F-C1A4-6A0DB2DD5F28}"/>
                </a:ext>
              </a:extLst>
            </p:cNvPr>
            <p:cNvSpPr/>
            <p:nvPr/>
          </p:nvSpPr>
          <p:spPr bwMode="auto">
            <a:xfrm>
              <a:off x="7376720" y="2835429"/>
              <a:ext cx="4059736" cy="235008"/>
            </a:xfrm>
            <a:prstGeom prst="roundRect">
              <a:avLst>
                <a:gd name="adj" fmla="val 50000"/>
              </a:avLst>
            </a:prstGeom>
            <a:solidFill>
              <a:srgbClr val="E66B0B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阿里巴巴普惠体" panose="00020600040101010101"/>
              </a:endParaRPr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E10984BE-3704-AC2A-0525-0C7A1AF4249F}"/>
                </a:ext>
              </a:extLst>
            </p:cNvPr>
            <p:cNvSpPr/>
            <p:nvPr/>
          </p:nvSpPr>
          <p:spPr>
            <a:xfrm>
              <a:off x="7445360" y="2755418"/>
              <a:ext cx="1415772" cy="33669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阿里巴巴普惠体" panose="00020600040101010101"/>
                  <a:cs typeface="阿里巴巴普惠体" panose="00020600040101010101" pitchFamily="18" charset="-122"/>
                  <a:sym typeface="阿里巴巴普惠体" panose="00020600040101010101"/>
                </a:rPr>
                <a:t>则不需要任何操作</a:t>
              </a:r>
              <a:endPara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阿里巴巴普惠体" panose="00020600040101010101"/>
                <a:cs typeface="阿里巴巴普惠体" panose="00020600040101010101" pitchFamily="18" charset="-122"/>
                <a:sym typeface="阿里巴巴普惠体" panose="00020600040101010101"/>
              </a:endParaRPr>
            </a:p>
          </p:txBody>
        </p:sp>
      </p:grpSp>
      <p:grpSp>
        <p:nvGrpSpPr>
          <p:cNvPr id="149" name="组合 148">
            <a:extLst>
              <a:ext uri="{FF2B5EF4-FFF2-40B4-BE49-F238E27FC236}">
                <a16:creationId xmlns:a16="http://schemas.microsoft.com/office/drawing/2014/main" id="{156A449C-5641-64BE-EF2C-E753A9EAAC07}"/>
              </a:ext>
            </a:extLst>
          </p:cNvPr>
          <p:cNvGrpSpPr/>
          <p:nvPr/>
        </p:nvGrpSpPr>
        <p:grpSpPr>
          <a:xfrm>
            <a:off x="7376720" y="2050540"/>
            <a:ext cx="4059736" cy="336695"/>
            <a:chOff x="7376720" y="2050540"/>
            <a:chExt cx="4059736" cy="336695"/>
          </a:xfrm>
        </p:grpSpPr>
        <p:sp>
          <p:nvSpPr>
            <p:cNvPr id="89" name="矩形: 圆角 88">
              <a:extLst>
                <a:ext uri="{FF2B5EF4-FFF2-40B4-BE49-F238E27FC236}">
                  <a16:creationId xmlns:a16="http://schemas.microsoft.com/office/drawing/2014/main" id="{C8E4724D-56E6-835A-B26A-B44CAE8BB500}"/>
                </a:ext>
              </a:extLst>
            </p:cNvPr>
            <p:cNvSpPr/>
            <p:nvPr/>
          </p:nvSpPr>
          <p:spPr bwMode="auto">
            <a:xfrm>
              <a:off x="7376720" y="2125688"/>
              <a:ext cx="4059736" cy="235008"/>
            </a:xfrm>
            <a:prstGeom prst="roundRect">
              <a:avLst>
                <a:gd name="adj" fmla="val 50000"/>
              </a:avLst>
            </a:prstGeom>
            <a:solidFill>
              <a:srgbClr val="0071C1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阿里巴巴普惠体" panose="00020600040101010101"/>
              </a:endParaRP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67854797-0D76-8C9B-3672-8653B7D3C66F}"/>
                </a:ext>
              </a:extLst>
            </p:cNvPr>
            <p:cNvSpPr/>
            <p:nvPr/>
          </p:nvSpPr>
          <p:spPr>
            <a:xfrm>
              <a:off x="7445360" y="2050540"/>
              <a:ext cx="1107996" cy="33669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阿里巴巴普惠体" panose="00020600040101010101"/>
                  <a:cs typeface="阿里巴巴普惠体" panose="00020600040101010101" pitchFamily="18" charset="-122"/>
                  <a:sym typeface="阿里巴巴普惠体" panose="00020600040101010101"/>
                </a:rPr>
                <a:t>直接变为黑色</a:t>
              </a:r>
              <a:endPara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阿里巴巴普惠体" panose="00020600040101010101"/>
                <a:cs typeface="阿里巴巴普惠体" panose="00020600040101010101" pitchFamily="18" charset="-122"/>
                <a:sym typeface="阿里巴巴普惠体" panose="00020600040101010101"/>
              </a:endParaRPr>
            </a:p>
          </p:txBody>
        </p:sp>
      </p:grpSp>
      <p:grpSp>
        <p:nvGrpSpPr>
          <p:cNvPr id="157" name="组合 156">
            <a:extLst>
              <a:ext uri="{FF2B5EF4-FFF2-40B4-BE49-F238E27FC236}">
                <a16:creationId xmlns:a16="http://schemas.microsoft.com/office/drawing/2014/main" id="{F383102D-D11C-6024-DC14-19D24A3109C6}"/>
              </a:ext>
            </a:extLst>
          </p:cNvPr>
          <p:cNvGrpSpPr/>
          <p:nvPr/>
        </p:nvGrpSpPr>
        <p:grpSpPr>
          <a:xfrm>
            <a:off x="7385491" y="3682977"/>
            <a:ext cx="4059736" cy="336695"/>
            <a:chOff x="7385491" y="3682977"/>
            <a:chExt cx="4059736" cy="336695"/>
          </a:xfrm>
        </p:grpSpPr>
        <p:sp>
          <p:nvSpPr>
            <p:cNvPr id="90" name="矩形: 圆角 89">
              <a:extLst>
                <a:ext uri="{FF2B5EF4-FFF2-40B4-BE49-F238E27FC236}">
                  <a16:creationId xmlns:a16="http://schemas.microsoft.com/office/drawing/2014/main" id="{2342F801-9565-39A6-669B-FB348AC1472A}"/>
                </a:ext>
              </a:extLst>
            </p:cNvPr>
            <p:cNvSpPr/>
            <p:nvPr/>
          </p:nvSpPr>
          <p:spPr bwMode="auto">
            <a:xfrm>
              <a:off x="7385491" y="3755641"/>
              <a:ext cx="4059736" cy="235008"/>
            </a:xfrm>
            <a:prstGeom prst="roundRect">
              <a:avLst>
                <a:gd name="adj" fmla="val 50000"/>
              </a:avLst>
            </a:prstGeom>
            <a:solidFill>
              <a:srgbClr val="C0504E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阿里巴巴普惠体" panose="00020600040101010101"/>
              </a:endParaRPr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ADA25634-BCAE-F14D-988A-4D0D00FD753D}"/>
                </a:ext>
              </a:extLst>
            </p:cNvPr>
            <p:cNvSpPr txBox="1"/>
            <p:nvPr/>
          </p:nvSpPr>
          <p:spPr>
            <a:xfrm>
              <a:off x="7454131" y="3682977"/>
              <a:ext cx="1832941" cy="3366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阿里巴巴普惠体" panose="00020600040101010101"/>
                  <a:cs typeface="阿里巴巴普惠体" panose="00020600040101010101" pitchFamily="18" charset="-122"/>
                  <a:sym typeface="阿里巴巴普惠体" panose="00020600040101010101"/>
                </a:rPr>
                <a:t>将“祖父”设为“红色”</a:t>
              </a:r>
              <a:endPara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阿里巴巴普惠体" panose="00020600040101010101"/>
                <a:cs typeface="阿里巴巴普惠体" panose="00020600040101010101" pitchFamily="18" charset="-122"/>
                <a:sym typeface="阿里巴巴普惠体" panose="00020600040101010101"/>
              </a:endParaRPr>
            </a:p>
          </p:txBody>
        </p:sp>
      </p:grpSp>
      <p:grpSp>
        <p:nvGrpSpPr>
          <p:cNvPr id="158" name="组合 157">
            <a:extLst>
              <a:ext uri="{FF2B5EF4-FFF2-40B4-BE49-F238E27FC236}">
                <a16:creationId xmlns:a16="http://schemas.microsoft.com/office/drawing/2014/main" id="{B71329EA-F722-B7A1-188E-BE828C6C211D}"/>
              </a:ext>
            </a:extLst>
          </p:cNvPr>
          <p:cNvGrpSpPr/>
          <p:nvPr/>
        </p:nvGrpSpPr>
        <p:grpSpPr>
          <a:xfrm>
            <a:off x="7385491" y="3963227"/>
            <a:ext cx="4059736" cy="336695"/>
            <a:chOff x="7385491" y="3963227"/>
            <a:chExt cx="4059736" cy="336695"/>
          </a:xfrm>
        </p:grpSpPr>
        <p:sp>
          <p:nvSpPr>
            <p:cNvPr id="91" name="矩形: 圆角 90">
              <a:extLst>
                <a:ext uri="{FF2B5EF4-FFF2-40B4-BE49-F238E27FC236}">
                  <a16:creationId xmlns:a16="http://schemas.microsoft.com/office/drawing/2014/main" id="{FAA1892C-6BE3-FB4B-3D47-0339CF33010F}"/>
                </a:ext>
              </a:extLst>
            </p:cNvPr>
            <p:cNvSpPr/>
            <p:nvPr/>
          </p:nvSpPr>
          <p:spPr bwMode="auto">
            <a:xfrm>
              <a:off x="7385491" y="4036629"/>
              <a:ext cx="4059736" cy="235008"/>
            </a:xfrm>
            <a:prstGeom prst="roundRect">
              <a:avLst>
                <a:gd name="adj" fmla="val 50000"/>
              </a:avLst>
            </a:prstGeom>
            <a:solidFill>
              <a:srgbClr val="C0504E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阿里巴巴普惠体" panose="00020600040101010101"/>
              </a:endParaRPr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53FBD766-E9B4-23E2-9E77-BC13ECC70B46}"/>
                </a:ext>
              </a:extLst>
            </p:cNvPr>
            <p:cNvSpPr txBox="1"/>
            <p:nvPr/>
          </p:nvSpPr>
          <p:spPr>
            <a:xfrm>
              <a:off x="7453175" y="3963227"/>
              <a:ext cx="2325252" cy="3366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阿里巴巴普惠体" panose="00020600040101010101"/>
                  <a:cs typeface="阿里巴巴普惠体" panose="00020600040101010101" pitchFamily="18" charset="-122"/>
                  <a:sym typeface="阿里巴巴普惠体" panose="00020600040101010101"/>
                </a:rPr>
                <a:t>如果祖父为根，再将根变回黑色</a:t>
              </a:r>
            </a:p>
          </p:txBody>
        </p:sp>
      </p:grpSp>
      <p:grpSp>
        <p:nvGrpSpPr>
          <p:cNvPr id="159" name="组合 158">
            <a:extLst>
              <a:ext uri="{FF2B5EF4-FFF2-40B4-BE49-F238E27FC236}">
                <a16:creationId xmlns:a16="http://schemas.microsoft.com/office/drawing/2014/main" id="{545D4C30-694E-612E-4D25-1BA8CE72A0AB}"/>
              </a:ext>
            </a:extLst>
          </p:cNvPr>
          <p:cNvGrpSpPr/>
          <p:nvPr/>
        </p:nvGrpSpPr>
        <p:grpSpPr>
          <a:xfrm>
            <a:off x="7385491" y="4230433"/>
            <a:ext cx="4059736" cy="336695"/>
            <a:chOff x="7385491" y="4230433"/>
            <a:chExt cx="4059736" cy="336695"/>
          </a:xfrm>
        </p:grpSpPr>
        <p:sp>
          <p:nvSpPr>
            <p:cNvPr id="92" name="矩形: 圆角 91">
              <a:extLst>
                <a:ext uri="{FF2B5EF4-FFF2-40B4-BE49-F238E27FC236}">
                  <a16:creationId xmlns:a16="http://schemas.microsoft.com/office/drawing/2014/main" id="{45624A2D-58ED-F676-14C0-4BC9D40304EF}"/>
                </a:ext>
              </a:extLst>
            </p:cNvPr>
            <p:cNvSpPr/>
            <p:nvPr/>
          </p:nvSpPr>
          <p:spPr bwMode="auto">
            <a:xfrm>
              <a:off x="7385491" y="4317616"/>
              <a:ext cx="4059736" cy="235008"/>
            </a:xfrm>
            <a:prstGeom prst="roundRect">
              <a:avLst>
                <a:gd name="adj" fmla="val 50000"/>
              </a:avLst>
            </a:prstGeom>
            <a:solidFill>
              <a:srgbClr val="C0504E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阿里巴巴普惠体" panose="00020600040101010101"/>
              </a:endParaRPr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16ED2F9C-9C8D-05B8-8B41-E0B223759761}"/>
                </a:ext>
              </a:extLst>
            </p:cNvPr>
            <p:cNvSpPr txBox="1"/>
            <p:nvPr/>
          </p:nvSpPr>
          <p:spPr>
            <a:xfrm>
              <a:off x="7443650" y="4230433"/>
              <a:ext cx="3867219" cy="3366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阿里巴巴普惠体" panose="00020600040101010101"/>
                  <a:cs typeface="阿里巴巴普惠体" panose="00020600040101010101" pitchFamily="18" charset="-122"/>
                  <a:sym typeface="阿里巴巴普惠体" panose="00020600040101010101"/>
                </a:rPr>
                <a:t>如果祖父非根，将祖父设置为当前节点再进行其他判断</a:t>
              </a:r>
            </a:p>
          </p:txBody>
        </p:sp>
      </p:grpSp>
      <p:grpSp>
        <p:nvGrpSpPr>
          <p:cNvPr id="160" name="组合 159">
            <a:extLst>
              <a:ext uri="{FF2B5EF4-FFF2-40B4-BE49-F238E27FC236}">
                <a16:creationId xmlns:a16="http://schemas.microsoft.com/office/drawing/2014/main" id="{313E2F73-A0FA-9695-F11C-EFCC4273D774}"/>
              </a:ext>
            </a:extLst>
          </p:cNvPr>
          <p:cNvGrpSpPr/>
          <p:nvPr/>
        </p:nvGrpSpPr>
        <p:grpSpPr>
          <a:xfrm>
            <a:off x="7376720" y="4717625"/>
            <a:ext cx="4059736" cy="341888"/>
            <a:chOff x="7376720" y="4717625"/>
            <a:chExt cx="4059736" cy="341888"/>
          </a:xfrm>
        </p:grpSpPr>
        <p:sp>
          <p:nvSpPr>
            <p:cNvPr id="93" name="矩形: 圆角 92">
              <a:extLst>
                <a:ext uri="{FF2B5EF4-FFF2-40B4-BE49-F238E27FC236}">
                  <a16:creationId xmlns:a16="http://schemas.microsoft.com/office/drawing/2014/main" id="{696EB640-E214-9DF6-0182-5541A9BD03D7}"/>
                </a:ext>
              </a:extLst>
            </p:cNvPr>
            <p:cNvSpPr/>
            <p:nvPr/>
          </p:nvSpPr>
          <p:spPr bwMode="auto">
            <a:xfrm>
              <a:off x="7376720" y="4805953"/>
              <a:ext cx="4059736" cy="235008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阿里巴巴普惠体" panose="00020600040101010101"/>
              </a:endParaRP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1DFC9126-12CF-B1E9-F641-7FF337EBEA7D}"/>
                </a:ext>
              </a:extLst>
            </p:cNvPr>
            <p:cNvSpPr/>
            <p:nvPr/>
          </p:nvSpPr>
          <p:spPr>
            <a:xfrm>
              <a:off x="7444404" y="4717625"/>
              <a:ext cx="2896947" cy="34188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阿里巴巴普惠体" panose="00020600040101010101"/>
                  <a:cs typeface="阿里巴巴普惠体" panose="00020600040101010101" pitchFamily="18" charset="-122"/>
                  <a:sym typeface="阿里巴巴普惠体" panose="00020600040101010101"/>
                </a:rPr>
                <a:t>把父设置为当前节点并左旋，再进行判断</a:t>
              </a:r>
            </a:p>
          </p:txBody>
        </p:sp>
      </p:grpSp>
      <p:grpSp>
        <p:nvGrpSpPr>
          <p:cNvPr id="162" name="组合 161">
            <a:extLst>
              <a:ext uri="{FF2B5EF4-FFF2-40B4-BE49-F238E27FC236}">
                <a16:creationId xmlns:a16="http://schemas.microsoft.com/office/drawing/2014/main" id="{E255588A-7BB8-8403-F448-F1546381CAA9}"/>
              </a:ext>
            </a:extLst>
          </p:cNvPr>
          <p:cNvGrpSpPr/>
          <p:nvPr/>
        </p:nvGrpSpPr>
        <p:grpSpPr>
          <a:xfrm>
            <a:off x="7376720" y="5617314"/>
            <a:ext cx="4059736" cy="336695"/>
            <a:chOff x="7376720" y="5617314"/>
            <a:chExt cx="4059736" cy="336695"/>
          </a:xfrm>
        </p:grpSpPr>
        <p:sp>
          <p:nvSpPr>
            <p:cNvPr id="95" name="矩形: 圆角 94">
              <a:extLst>
                <a:ext uri="{FF2B5EF4-FFF2-40B4-BE49-F238E27FC236}">
                  <a16:creationId xmlns:a16="http://schemas.microsoft.com/office/drawing/2014/main" id="{9F56022E-B2F5-6753-3F95-3D6E9CEE97B0}"/>
                </a:ext>
              </a:extLst>
            </p:cNvPr>
            <p:cNvSpPr/>
            <p:nvPr/>
          </p:nvSpPr>
          <p:spPr bwMode="auto">
            <a:xfrm>
              <a:off x="7376720" y="5684721"/>
              <a:ext cx="4059736" cy="235008"/>
            </a:xfrm>
            <a:prstGeom prst="roundRect">
              <a:avLst>
                <a:gd name="adj" fmla="val 50000"/>
              </a:avLst>
            </a:prstGeom>
            <a:solidFill>
              <a:srgbClr val="697072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阿里巴巴普惠体" panose="00020600040101010101"/>
              </a:endParaRPr>
            </a:p>
          </p:txBody>
        </p:sp>
        <p:sp>
          <p:nvSpPr>
            <p:cNvPr id="99" name="矩形 98">
              <a:extLst>
                <a:ext uri="{FF2B5EF4-FFF2-40B4-BE49-F238E27FC236}">
                  <a16:creationId xmlns:a16="http://schemas.microsoft.com/office/drawing/2014/main" id="{28172576-007E-4A03-9753-99662B6B1E64}"/>
                </a:ext>
              </a:extLst>
            </p:cNvPr>
            <p:cNvSpPr/>
            <p:nvPr/>
          </p:nvSpPr>
          <p:spPr>
            <a:xfrm>
              <a:off x="7444404" y="5617314"/>
              <a:ext cx="1877437" cy="33669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阿里巴巴普惠体" panose="00020600040101010101"/>
                  <a:cs typeface="阿里巴巴普惠体" panose="00020600040101010101" pitchFamily="18" charset="-122"/>
                  <a:sym typeface="阿里巴巴普惠体" panose="00020600040101010101"/>
                </a:rPr>
                <a:t>将“祖父”变为“红色”</a:t>
              </a:r>
            </a:p>
          </p:txBody>
        </p:sp>
      </p:grpSp>
      <p:grpSp>
        <p:nvGrpSpPr>
          <p:cNvPr id="119" name="组合 118">
            <a:extLst>
              <a:ext uri="{FF2B5EF4-FFF2-40B4-BE49-F238E27FC236}">
                <a16:creationId xmlns:a16="http://schemas.microsoft.com/office/drawing/2014/main" id="{352E4903-2D6B-A19E-1AFB-28C883D791A1}"/>
              </a:ext>
            </a:extLst>
          </p:cNvPr>
          <p:cNvGrpSpPr/>
          <p:nvPr/>
        </p:nvGrpSpPr>
        <p:grpSpPr>
          <a:xfrm>
            <a:off x="7376720" y="5908051"/>
            <a:ext cx="4059736" cy="336695"/>
            <a:chOff x="7376720" y="5755728"/>
            <a:chExt cx="4059736" cy="336695"/>
          </a:xfrm>
        </p:grpSpPr>
        <p:sp>
          <p:nvSpPr>
            <p:cNvPr id="96" name="矩形: 圆角 95">
              <a:extLst>
                <a:ext uri="{FF2B5EF4-FFF2-40B4-BE49-F238E27FC236}">
                  <a16:creationId xmlns:a16="http://schemas.microsoft.com/office/drawing/2014/main" id="{1D9880B7-1C8B-BD4F-829E-CC64A491887A}"/>
                </a:ext>
              </a:extLst>
            </p:cNvPr>
            <p:cNvSpPr/>
            <p:nvPr/>
          </p:nvSpPr>
          <p:spPr bwMode="auto">
            <a:xfrm>
              <a:off x="7376720" y="5830529"/>
              <a:ext cx="4059736" cy="235008"/>
            </a:xfrm>
            <a:prstGeom prst="roundRect">
              <a:avLst>
                <a:gd name="adj" fmla="val 50000"/>
              </a:avLst>
            </a:prstGeom>
            <a:solidFill>
              <a:srgbClr val="697072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阿里巴巴普惠体" panose="00020600040101010101"/>
              </a:endParaRPr>
            </a:p>
          </p:txBody>
        </p:sp>
        <p:sp>
          <p:nvSpPr>
            <p:cNvPr id="102" name="矩形 101">
              <a:extLst>
                <a:ext uri="{FF2B5EF4-FFF2-40B4-BE49-F238E27FC236}">
                  <a16:creationId xmlns:a16="http://schemas.microsoft.com/office/drawing/2014/main" id="{C0C20CFF-1688-37F1-D3C7-2F718D67CA3E}"/>
                </a:ext>
              </a:extLst>
            </p:cNvPr>
            <p:cNvSpPr/>
            <p:nvPr/>
          </p:nvSpPr>
          <p:spPr>
            <a:xfrm>
              <a:off x="7442282" y="5755728"/>
              <a:ext cx="1723549" cy="33669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阿里巴巴普惠体" panose="00020600040101010101"/>
                  <a:cs typeface="阿里巴巴普惠体" panose="00020600040101010101" pitchFamily="18" charset="-122"/>
                  <a:sym typeface="阿里巴巴普惠体" panose="00020600040101010101"/>
                </a:rPr>
                <a:t>以祖父为支点进行右旋</a:t>
              </a:r>
            </a:p>
          </p:txBody>
        </p:sp>
      </p:grpSp>
      <p:cxnSp>
        <p:nvCxnSpPr>
          <p:cNvPr id="105" name="直接箭头连接符 104">
            <a:extLst>
              <a:ext uri="{FF2B5EF4-FFF2-40B4-BE49-F238E27FC236}">
                <a16:creationId xmlns:a16="http://schemas.microsoft.com/office/drawing/2014/main" id="{BFE8E95C-8328-049C-7E2C-E550EF6B7E9E}"/>
              </a:ext>
            </a:extLst>
          </p:cNvPr>
          <p:cNvCxnSpPr>
            <a:cxnSpLocks/>
          </p:cNvCxnSpPr>
          <p:nvPr/>
        </p:nvCxnSpPr>
        <p:spPr>
          <a:xfrm flipV="1">
            <a:off x="2743593" y="2246154"/>
            <a:ext cx="4616057" cy="1315"/>
          </a:xfrm>
          <a:prstGeom prst="straightConnector1">
            <a:avLst/>
          </a:prstGeom>
          <a:ln w="9525">
            <a:solidFill>
              <a:srgbClr val="4950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接箭头连接符 106">
            <a:extLst>
              <a:ext uri="{FF2B5EF4-FFF2-40B4-BE49-F238E27FC236}">
                <a16:creationId xmlns:a16="http://schemas.microsoft.com/office/drawing/2014/main" id="{708A556A-A3FB-40A7-1395-C24CC4B67E10}"/>
              </a:ext>
            </a:extLst>
          </p:cNvPr>
          <p:cNvCxnSpPr>
            <a:cxnSpLocks/>
          </p:cNvCxnSpPr>
          <p:nvPr/>
        </p:nvCxnSpPr>
        <p:spPr>
          <a:xfrm>
            <a:off x="4272220" y="2985012"/>
            <a:ext cx="3042980" cy="0"/>
          </a:xfrm>
          <a:prstGeom prst="straightConnector1">
            <a:avLst/>
          </a:prstGeom>
          <a:ln w="9525">
            <a:solidFill>
              <a:srgbClr val="4950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接箭头连接符 108">
            <a:extLst>
              <a:ext uri="{FF2B5EF4-FFF2-40B4-BE49-F238E27FC236}">
                <a16:creationId xmlns:a16="http://schemas.microsoft.com/office/drawing/2014/main" id="{683645AF-E158-04D5-BC81-BF91C24EAEF4}"/>
              </a:ext>
            </a:extLst>
          </p:cNvPr>
          <p:cNvCxnSpPr>
            <a:cxnSpLocks/>
          </p:cNvCxnSpPr>
          <p:nvPr/>
        </p:nvCxnSpPr>
        <p:spPr>
          <a:xfrm>
            <a:off x="7045837" y="4932154"/>
            <a:ext cx="294763" cy="0"/>
          </a:xfrm>
          <a:prstGeom prst="straightConnector1">
            <a:avLst/>
          </a:prstGeom>
          <a:ln w="9525">
            <a:solidFill>
              <a:srgbClr val="4950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0" name="组合 69">
            <a:extLst>
              <a:ext uri="{FF2B5EF4-FFF2-40B4-BE49-F238E27FC236}">
                <a16:creationId xmlns:a16="http://schemas.microsoft.com/office/drawing/2014/main" id="{60A1D92D-81A0-1B79-EFA3-858882567FE9}"/>
              </a:ext>
            </a:extLst>
          </p:cNvPr>
          <p:cNvGrpSpPr/>
          <p:nvPr/>
        </p:nvGrpSpPr>
        <p:grpSpPr>
          <a:xfrm>
            <a:off x="5191930" y="3680596"/>
            <a:ext cx="1856587" cy="624610"/>
            <a:chOff x="5234774" y="3405553"/>
            <a:chExt cx="1856587" cy="624610"/>
          </a:xfrm>
        </p:grpSpPr>
        <p:sp>
          <p:nvSpPr>
            <p:cNvPr id="60" name="矩形: 圆角 59">
              <a:extLst>
                <a:ext uri="{FF2B5EF4-FFF2-40B4-BE49-F238E27FC236}">
                  <a16:creationId xmlns:a16="http://schemas.microsoft.com/office/drawing/2014/main" id="{59B4ECFD-D196-8E8B-8FD8-D86E37D70424}"/>
                </a:ext>
              </a:extLst>
            </p:cNvPr>
            <p:cNvSpPr/>
            <p:nvPr/>
          </p:nvSpPr>
          <p:spPr bwMode="auto">
            <a:xfrm>
              <a:off x="5234774" y="3522344"/>
              <a:ext cx="1856587" cy="507819"/>
            </a:xfrm>
            <a:prstGeom prst="roundRect">
              <a:avLst>
                <a:gd name="adj" fmla="val 10906"/>
              </a:avLst>
            </a:prstGeom>
            <a:solidFill>
              <a:schemeClr val="bg1"/>
            </a:solidFill>
            <a:ln w="9525">
              <a:solidFill>
                <a:srgbClr val="4950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阿里巴巴普惠体" panose="00020600040101010101"/>
              </a:endParaRP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1A1881F7-A077-7258-14C9-90347908ECDA}"/>
                </a:ext>
              </a:extLst>
            </p:cNvPr>
            <p:cNvSpPr/>
            <p:nvPr/>
          </p:nvSpPr>
          <p:spPr>
            <a:xfrm>
              <a:off x="5695890" y="3637893"/>
              <a:ext cx="800219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阿里巴巴普惠体" panose="00020600040101010101"/>
                  <a:cs typeface="阿里巴巴普惠体" panose="00020600040101010101" pitchFamily="18" charset="-122"/>
                  <a:sym typeface="阿里巴巴普惠体" panose="00020600040101010101"/>
                </a:rPr>
                <a:t>叔叔红色</a:t>
              </a:r>
              <a:endParaRPr lang="zh-CN" altLang="en-US" sz="1200" dirty="0">
                <a:latin typeface="微软雅黑" panose="020B0503020204020204" pitchFamily="34" charset="-122"/>
                <a:ea typeface="阿里巴巴普惠体" panose="00020600040101010101"/>
                <a:cs typeface="阿里巴巴普惠体" panose="00020600040101010101" pitchFamily="18" charset="-122"/>
                <a:sym typeface="阿里巴巴普惠体" panose="00020600040101010101"/>
              </a:endParaRPr>
            </a:p>
          </p:txBody>
        </p:sp>
        <p:sp>
          <p:nvSpPr>
            <p:cNvPr id="56" name="椭圆 55">
              <a:extLst>
                <a:ext uri="{FF2B5EF4-FFF2-40B4-BE49-F238E27FC236}">
                  <a16:creationId xmlns:a16="http://schemas.microsoft.com/office/drawing/2014/main" id="{17B34E1F-5F2F-3FE2-1EA6-217DA1C74384}"/>
                </a:ext>
              </a:extLst>
            </p:cNvPr>
            <p:cNvSpPr/>
            <p:nvPr/>
          </p:nvSpPr>
          <p:spPr bwMode="auto">
            <a:xfrm>
              <a:off x="5312425" y="3405553"/>
              <a:ext cx="188771" cy="188771"/>
            </a:xfrm>
            <a:prstGeom prst="ellipse">
              <a:avLst/>
            </a:prstGeom>
            <a:solidFill>
              <a:srgbClr val="B60004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Arial" panose="020B0604020202020204" pitchFamily="34" charset="0"/>
                </a:rPr>
                <a:t>1</a:t>
              </a:r>
              <a:endPara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sp>
        <p:nvSpPr>
          <p:cNvPr id="7" name="椭圆 6">
            <a:extLst>
              <a:ext uri="{FF2B5EF4-FFF2-40B4-BE49-F238E27FC236}">
                <a16:creationId xmlns:a16="http://schemas.microsoft.com/office/drawing/2014/main" id="{465EF1DA-F896-1073-BAE9-03FD2B006048}"/>
              </a:ext>
            </a:extLst>
          </p:cNvPr>
          <p:cNvSpPr/>
          <p:nvPr/>
        </p:nvSpPr>
        <p:spPr bwMode="auto">
          <a:xfrm>
            <a:off x="1852547" y="2166431"/>
            <a:ext cx="119193" cy="119193"/>
          </a:xfrm>
          <a:prstGeom prst="ellipse">
            <a:avLst/>
          </a:prstGeom>
          <a:solidFill>
            <a:srgbClr val="B60004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08A7A0C9-0C18-3215-A8A4-112639FA310A}"/>
              </a:ext>
            </a:extLst>
          </p:cNvPr>
          <p:cNvSpPr/>
          <p:nvPr/>
        </p:nvSpPr>
        <p:spPr bwMode="auto">
          <a:xfrm>
            <a:off x="1852547" y="4274951"/>
            <a:ext cx="119193" cy="119193"/>
          </a:xfrm>
          <a:prstGeom prst="ellipse">
            <a:avLst/>
          </a:prstGeom>
          <a:solidFill>
            <a:srgbClr val="B60004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DBB693C2-4A8D-2964-D669-F6EEE5C966DB}"/>
              </a:ext>
            </a:extLst>
          </p:cNvPr>
          <p:cNvGrpSpPr/>
          <p:nvPr/>
        </p:nvGrpSpPr>
        <p:grpSpPr>
          <a:xfrm>
            <a:off x="906716" y="2426868"/>
            <a:ext cx="444791" cy="1652130"/>
            <a:chOff x="871134" y="2490916"/>
            <a:chExt cx="444791" cy="1652130"/>
          </a:xfrm>
        </p:grpSpPr>
        <p:sp>
          <p:nvSpPr>
            <p:cNvPr id="32" name="圆角矩形 5">
              <a:extLst>
                <a:ext uri="{FF2B5EF4-FFF2-40B4-BE49-F238E27FC236}">
                  <a16:creationId xmlns:a16="http://schemas.microsoft.com/office/drawing/2014/main" id="{CA3746B5-C9F4-0C9D-A282-53D86E9117B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267465" y="3094585"/>
              <a:ext cx="1652130" cy="444791"/>
            </a:xfrm>
            <a:prstGeom prst="roundRect">
              <a:avLst>
                <a:gd name="adj" fmla="val 16667"/>
              </a:avLst>
            </a:prstGeom>
            <a:solidFill>
              <a:srgbClr val="B60004"/>
            </a:solidFill>
            <a:ln w="9525">
              <a:noFill/>
              <a:round/>
              <a:headEnd/>
              <a:tailEnd/>
            </a:ln>
            <a:effectLst>
              <a:outerShdw dist="63500" dir="5400000" algn="ctr" rotWithShape="0">
                <a:srgbClr val="000000">
                  <a:alpha val="10999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endParaRPr kumimoji="0" lang="zh-CN" altLang="en-US" sz="160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8BEE02DD-BC50-48B8-4F13-B261902CD3C7}"/>
                </a:ext>
              </a:extLst>
            </p:cNvPr>
            <p:cNvSpPr txBox="1"/>
            <p:nvPr/>
          </p:nvSpPr>
          <p:spPr>
            <a:xfrm>
              <a:off x="884685" y="2735897"/>
              <a:ext cx="422182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1800" dirty="0">
                  <a:solidFill>
                    <a:schemeClr val="bg1"/>
                  </a:solidFill>
                  <a:latin typeface="微软雅黑" panose="020B0503020204020204" pitchFamily="34" charset="-122"/>
                  <a:ea typeface="阿里巴巴普惠体" panose="00020600040101010101"/>
                  <a:sym typeface="阿里巴巴普惠体" panose="00020600040101010101"/>
                </a:rPr>
                <a:t>添</a:t>
              </a:r>
              <a:endParaRPr lang="en-US" altLang="zh-CN" sz="1800" dirty="0">
                <a:solidFill>
                  <a:schemeClr val="bg1"/>
                </a:solidFill>
                <a:latin typeface="微软雅黑" panose="020B0503020204020204" pitchFamily="34" charset="-122"/>
                <a:ea typeface="阿里巴巴普惠体" panose="00020600040101010101"/>
                <a:sym typeface="阿里巴巴普惠体" panose="00020600040101010101"/>
              </a:endParaRPr>
            </a:p>
            <a:p>
              <a:r>
                <a:rPr lang="zh-CN" altLang="en-US" sz="1800" dirty="0">
                  <a:solidFill>
                    <a:schemeClr val="bg1"/>
                  </a:solidFill>
                  <a:latin typeface="微软雅黑" panose="020B0503020204020204" pitchFamily="34" charset="-122"/>
                  <a:ea typeface="阿里巴巴普惠体" panose="00020600040101010101"/>
                  <a:sym typeface="阿里巴巴普惠体" panose="00020600040101010101"/>
                </a:rPr>
                <a:t>加</a:t>
              </a:r>
              <a:endParaRPr lang="en-US" altLang="zh-CN" sz="1800" dirty="0">
                <a:solidFill>
                  <a:schemeClr val="bg1"/>
                </a:solidFill>
                <a:latin typeface="微软雅黑" panose="020B0503020204020204" pitchFamily="34" charset="-122"/>
                <a:ea typeface="阿里巴巴普惠体" panose="00020600040101010101"/>
                <a:sym typeface="阿里巴巴普惠体" panose="00020600040101010101"/>
              </a:endParaRPr>
            </a:p>
            <a:p>
              <a:r>
                <a:rPr lang="zh-CN" altLang="en-US" sz="1800" dirty="0">
                  <a:solidFill>
                    <a:schemeClr val="bg1"/>
                  </a:solidFill>
                  <a:latin typeface="微软雅黑" panose="020B0503020204020204" pitchFamily="34" charset="-122"/>
                  <a:ea typeface="阿里巴巴普惠体" panose="00020600040101010101"/>
                  <a:sym typeface="阿里巴巴普惠体" panose="00020600040101010101"/>
                </a:rPr>
                <a:t>节</a:t>
              </a:r>
              <a:endParaRPr lang="en-US" altLang="zh-CN" sz="1800" dirty="0">
                <a:solidFill>
                  <a:schemeClr val="bg1"/>
                </a:solidFill>
                <a:latin typeface="微软雅黑" panose="020B0503020204020204" pitchFamily="34" charset="-122"/>
                <a:ea typeface="阿里巴巴普惠体" panose="00020600040101010101"/>
                <a:sym typeface="阿里巴巴普惠体" panose="00020600040101010101"/>
              </a:endParaRPr>
            </a:p>
            <a:p>
              <a:r>
                <a:rPr lang="zh-CN" altLang="en-US" sz="1800" dirty="0">
                  <a:solidFill>
                    <a:schemeClr val="bg1"/>
                  </a:solidFill>
                  <a:latin typeface="微软雅黑" panose="020B0503020204020204" pitchFamily="34" charset="-122"/>
                  <a:ea typeface="阿里巴巴普惠体" panose="00020600040101010101"/>
                  <a:sym typeface="阿里巴巴普惠体" panose="00020600040101010101"/>
                </a:rPr>
                <a:t>点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23755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691FACA-E1ED-6A48-A1E4-D925AAC030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74780" y="846876"/>
            <a:ext cx="5973761" cy="4256405"/>
          </a:xfrm>
        </p:spPr>
        <p:txBody>
          <a:bodyPr/>
          <a:lstStyle/>
          <a:p>
            <a:r>
              <a:rPr kumimoji="1"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泛型</a:t>
            </a:r>
            <a:endParaRPr kumimoji="1" lang="en-US" altLang="zh-CN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  <a:p>
            <a:r>
              <a:rPr kumimoji="1" lang="zh-CN" altLang="en-US" dirty="0">
                <a:latin typeface="Consolas" panose="020B0609020204030204" pitchFamily="49" charset="0"/>
              </a:rPr>
              <a:t>数据结构（树）</a:t>
            </a:r>
            <a:endParaRPr kumimoji="1" lang="en-US" altLang="zh-CN" dirty="0">
              <a:latin typeface="Consolas" panose="020B0609020204030204" pitchFamily="49" charset="0"/>
            </a:endParaRPr>
          </a:p>
          <a:p>
            <a:r>
              <a:rPr kumimoji="1" lang="en-US" altLang="zh-CN" dirty="0" err="1">
                <a:latin typeface="Consolas" panose="020B0609020204030204" pitchFamily="49" charset="0"/>
              </a:rPr>
              <a:t>TreeSet</a:t>
            </a:r>
            <a:r>
              <a:rPr kumimoji="1" lang="en-US" altLang="zh-CN" dirty="0">
                <a:latin typeface="Consolas" panose="020B0609020204030204" pitchFamily="49" charset="0"/>
              </a:rPr>
              <a:t> </a:t>
            </a:r>
            <a:r>
              <a:rPr kumimoji="1" lang="zh-CN" altLang="en-US" dirty="0">
                <a:latin typeface="Consolas" panose="020B0609020204030204" pitchFamily="49" charset="0"/>
              </a:rPr>
              <a:t>集合</a:t>
            </a:r>
            <a:endParaRPr kumimoji="1" lang="en-US" altLang="zh-CN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1465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prism isContent="1"/>
      </p:transition>
    </mc:Choice>
    <mc:Fallback xmlns="">
      <p:transition spd="slow">
        <p:fade/>
      </p:transition>
    </mc:Fallback>
  </mc:AlternateContent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DD9CD25D-31F0-2C68-EE2D-EDADBFD5B4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73041" y="2768759"/>
            <a:ext cx="6725920" cy="548322"/>
          </a:xfrm>
        </p:spPr>
        <p:txBody>
          <a:bodyPr>
            <a:normAutofit fontScale="90000"/>
          </a:bodyPr>
          <a:lstStyle/>
          <a:p>
            <a:r>
              <a:rPr kumimoji="1" lang="en-US" altLang="zh-CN" dirty="0" err="1">
                <a:latin typeface="Consolas" panose="020B0609020204030204" pitchFamily="49" charset="0"/>
              </a:rPr>
              <a:t>TreeSet</a:t>
            </a:r>
            <a:r>
              <a:rPr kumimoji="1" lang="en-US" altLang="zh-CN" dirty="0">
                <a:latin typeface="Consolas" panose="020B0609020204030204" pitchFamily="49" charset="0"/>
              </a:rPr>
              <a:t> </a:t>
            </a:r>
            <a:r>
              <a:rPr kumimoji="1" lang="zh-CN" altLang="en-US" dirty="0">
                <a:latin typeface="Consolas" panose="020B0609020204030204" pitchFamily="49" charset="0"/>
              </a:rPr>
              <a:t>集合</a:t>
            </a:r>
            <a:endParaRPr kumimoji="1" lang="en-US" altLang="zh-CN" dirty="0">
              <a:latin typeface="Consolas" panose="020B0609020204030204" pitchFamily="49" charset="0"/>
            </a:endParaRP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28AD2EFD-D160-9123-37BA-D2944EF0F45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03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62251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9E90CFB-5013-47B8-BF42-0596C1816431}"/>
              </a:ext>
            </a:extLst>
          </p:cNvPr>
          <p:cNvSpPr txBox="1"/>
          <p:nvPr/>
        </p:nvSpPr>
        <p:spPr>
          <a:xfrm>
            <a:off x="877752" y="1094478"/>
            <a:ext cx="4686300" cy="57284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0" hangingPunct="0">
              <a:lnSpc>
                <a:spcPct val="200000"/>
              </a:lnSpc>
              <a:defRPr/>
            </a:pPr>
            <a:r>
              <a:rPr lang="en-US" altLang="zh-CN" b="1" dirty="0" err="1">
                <a:solidFill>
                  <a:srgbClr val="AD2B26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TreeSet</a:t>
            </a:r>
            <a:r>
              <a:rPr lang="en-US" altLang="zh-CN" b="1" dirty="0">
                <a:solidFill>
                  <a:srgbClr val="AD2B26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zh-CN" altLang="en-US" b="1" dirty="0">
                <a:solidFill>
                  <a:srgbClr val="AD2B26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集合</a:t>
            </a:r>
          </a:p>
        </p:txBody>
      </p:sp>
      <p:sp>
        <p:nvSpPr>
          <p:cNvPr id="13" name="TextBox 10">
            <a:extLst>
              <a:ext uri="{FF2B5EF4-FFF2-40B4-BE49-F238E27FC236}">
                <a16:creationId xmlns:a16="http://schemas.microsoft.com/office/drawing/2014/main" id="{50B4453D-271E-76D4-FD1B-62A3C99A48F1}"/>
              </a:ext>
            </a:extLst>
          </p:cNvPr>
          <p:cNvSpPr txBox="1"/>
          <p:nvPr/>
        </p:nvSpPr>
        <p:spPr>
          <a:xfrm>
            <a:off x="877752" y="1842128"/>
            <a:ext cx="10088155" cy="57284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作用 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: 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对集合中的元素进行排序操作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(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底层红黑树实现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16322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椭圆 14">
            <a:extLst>
              <a:ext uri="{FF2B5EF4-FFF2-40B4-BE49-F238E27FC236}">
                <a16:creationId xmlns:a16="http://schemas.microsoft.com/office/drawing/2014/main" id="{417B449C-62B7-5B4F-117A-9D123C339A02}"/>
              </a:ext>
            </a:extLst>
          </p:cNvPr>
          <p:cNvSpPr/>
          <p:nvPr/>
        </p:nvSpPr>
        <p:spPr>
          <a:xfrm>
            <a:off x="754845" y="1339639"/>
            <a:ext cx="1583871" cy="13797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/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泛型</a:t>
            </a:r>
            <a:endParaRPr lang="en-US" altLang="zh-CN" sz="2400" dirty="0">
              <a:latin typeface="杨任东竹石体-Bold" panose="02000000000000000000" pitchFamily="2" charset="-122"/>
              <a:ea typeface="杨任东竹石体-Bold" panose="02000000000000000000" pitchFamily="2" charset="-122"/>
            </a:endParaRPr>
          </a:p>
          <a:p>
            <a:pPr algn="ctr"/>
            <a:r>
              <a:rPr lang="zh-CN" altLang="en-US" sz="2400" dirty="0"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通配符</a:t>
            </a:r>
          </a:p>
        </p:txBody>
      </p:sp>
      <p:sp>
        <p:nvSpPr>
          <p:cNvPr id="4" name="TextBox 10">
            <a:extLst>
              <a:ext uri="{FF2B5EF4-FFF2-40B4-BE49-F238E27FC236}">
                <a16:creationId xmlns:a16="http://schemas.microsoft.com/office/drawing/2014/main" id="{0FA764D7-5086-07B6-78C4-E00A7442627E}"/>
              </a:ext>
            </a:extLst>
          </p:cNvPr>
          <p:cNvSpPr txBox="1"/>
          <p:nvPr/>
        </p:nvSpPr>
        <p:spPr>
          <a:xfrm>
            <a:off x="829716" y="3502730"/>
            <a:ext cx="6733578" cy="167520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?  (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任意类型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? extends E (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只能接收 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E 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或者是 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E 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的子类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? super E (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只能接收 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E 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或者是 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E 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的父类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965551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9E90CFB-5013-47B8-BF42-0596C1816431}"/>
              </a:ext>
            </a:extLst>
          </p:cNvPr>
          <p:cNvSpPr txBox="1"/>
          <p:nvPr/>
        </p:nvSpPr>
        <p:spPr>
          <a:xfrm>
            <a:off x="877752" y="1094478"/>
            <a:ext cx="4686300" cy="57284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0" hangingPunct="0">
              <a:lnSpc>
                <a:spcPct val="200000"/>
              </a:lnSpc>
              <a:defRPr/>
            </a:pPr>
            <a:r>
              <a:rPr lang="en-US" altLang="zh-CN" b="1" dirty="0" err="1">
                <a:solidFill>
                  <a:srgbClr val="AD2B26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TreeSet</a:t>
            </a:r>
            <a:r>
              <a:rPr lang="en-US" altLang="zh-CN" b="1" dirty="0">
                <a:solidFill>
                  <a:srgbClr val="AD2B26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zh-CN" altLang="en-US" b="1" dirty="0">
                <a:solidFill>
                  <a:srgbClr val="AD2B26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的两种排序方式</a:t>
            </a:r>
          </a:p>
        </p:txBody>
      </p:sp>
      <p:sp>
        <p:nvSpPr>
          <p:cNvPr id="13" name="TextBox 10">
            <a:extLst>
              <a:ext uri="{FF2B5EF4-FFF2-40B4-BE49-F238E27FC236}">
                <a16:creationId xmlns:a16="http://schemas.microsoft.com/office/drawing/2014/main" id="{50B4453D-271E-76D4-FD1B-62A3C99A48F1}"/>
              </a:ext>
            </a:extLst>
          </p:cNvPr>
          <p:cNvSpPr txBox="1"/>
          <p:nvPr/>
        </p:nvSpPr>
        <p:spPr>
          <a:xfrm>
            <a:off x="877752" y="1842128"/>
            <a:ext cx="10088155" cy="112684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自然排序 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比较器排序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47973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9E90CFB-5013-47B8-BF42-0596C1816431}"/>
              </a:ext>
            </a:extLst>
          </p:cNvPr>
          <p:cNvSpPr txBox="1"/>
          <p:nvPr/>
        </p:nvSpPr>
        <p:spPr>
          <a:xfrm>
            <a:off x="877752" y="1094478"/>
            <a:ext cx="4686300" cy="57284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0" hangingPunct="0">
              <a:lnSpc>
                <a:spcPct val="200000"/>
              </a:lnSpc>
              <a:defRPr/>
            </a:pPr>
            <a:r>
              <a:rPr lang="en-US" altLang="zh-CN" b="1" dirty="0" err="1">
                <a:solidFill>
                  <a:srgbClr val="AD2B26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TreeSet</a:t>
            </a:r>
            <a:r>
              <a:rPr lang="en-US" altLang="zh-CN" b="1" dirty="0">
                <a:solidFill>
                  <a:srgbClr val="AD2B26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zh-CN" altLang="en-US" b="1" dirty="0">
                <a:solidFill>
                  <a:srgbClr val="AD2B26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排序 </a:t>
            </a:r>
            <a:r>
              <a:rPr lang="en-US" altLang="zh-CN" b="1" dirty="0">
                <a:solidFill>
                  <a:srgbClr val="AD2B26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</a:t>
            </a:r>
            <a:r>
              <a:rPr lang="zh-CN" altLang="en-US" b="1" dirty="0">
                <a:solidFill>
                  <a:srgbClr val="AD2B26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自然排序</a:t>
            </a:r>
            <a:r>
              <a:rPr lang="en-US" altLang="zh-CN" b="1" dirty="0">
                <a:solidFill>
                  <a:srgbClr val="AD2B26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</a:t>
            </a:r>
            <a:endParaRPr lang="zh-CN" altLang="en-US" b="1" dirty="0">
              <a:solidFill>
                <a:srgbClr val="AD2B26"/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3" name="TextBox 10">
            <a:extLst>
              <a:ext uri="{FF2B5EF4-FFF2-40B4-BE49-F238E27FC236}">
                <a16:creationId xmlns:a16="http://schemas.microsoft.com/office/drawing/2014/main" id="{50B4453D-271E-76D4-FD1B-62A3C99A48F1}"/>
              </a:ext>
            </a:extLst>
          </p:cNvPr>
          <p:cNvSpPr txBox="1"/>
          <p:nvPr/>
        </p:nvSpPr>
        <p:spPr>
          <a:xfrm>
            <a:off x="877752" y="1842128"/>
            <a:ext cx="10088155" cy="334283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200000"/>
              </a:lnSpc>
              <a:buAutoNum type="arabicPeriod"/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类实现 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Comparable 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接口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342900" indent="-342900">
              <a:lnSpc>
                <a:spcPct val="200000"/>
              </a:lnSpc>
              <a:buAutoNum type="arabicPeriod"/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重写 </a:t>
            </a:r>
            <a:r>
              <a:rPr lang="en-US" altLang="zh-CN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compareTo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342900" indent="-342900">
              <a:lnSpc>
                <a:spcPct val="200000"/>
              </a:lnSpc>
              <a:buAutoNum type="arabicPeriod"/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根据方法的返回值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, 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来组织排序规则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lvl="1">
              <a:lnSpc>
                <a:spcPct val="200000"/>
              </a:lnSpc>
              <a:defRPr/>
            </a:pP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负数 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: 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左边走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lvl="1">
              <a:lnSpc>
                <a:spcPct val="200000"/>
              </a:lnSpc>
              <a:defRPr/>
            </a:pP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正数 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: 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右边走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lvl="1">
              <a:lnSpc>
                <a:spcPct val="200000"/>
              </a:lnSpc>
              <a:defRPr/>
            </a:pP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0  : 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不存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17569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9E90CFB-5013-47B8-BF42-0596C1816431}"/>
              </a:ext>
            </a:extLst>
          </p:cNvPr>
          <p:cNvSpPr txBox="1"/>
          <p:nvPr/>
        </p:nvSpPr>
        <p:spPr>
          <a:xfrm>
            <a:off x="877752" y="1094478"/>
            <a:ext cx="4686300" cy="57284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0" hangingPunct="0">
              <a:lnSpc>
                <a:spcPct val="200000"/>
              </a:lnSpc>
              <a:defRPr/>
            </a:pPr>
            <a:r>
              <a:rPr lang="en-US" altLang="zh-CN" b="1" dirty="0" err="1">
                <a:solidFill>
                  <a:srgbClr val="AD2B26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TreeSet</a:t>
            </a:r>
            <a:r>
              <a:rPr lang="en-US" altLang="zh-CN" b="1" dirty="0">
                <a:solidFill>
                  <a:srgbClr val="AD2B26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zh-CN" altLang="en-US" b="1" dirty="0">
                <a:solidFill>
                  <a:srgbClr val="AD2B26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排序 </a:t>
            </a:r>
            <a:r>
              <a:rPr lang="en-US" altLang="zh-CN" b="1" dirty="0">
                <a:solidFill>
                  <a:srgbClr val="AD2B26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</a:t>
            </a:r>
            <a:r>
              <a:rPr lang="zh-CN" altLang="en-US" b="1" dirty="0">
                <a:solidFill>
                  <a:srgbClr val="AD2B26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自然排序</a:t>
            </a:r>
            <a:r>
              <a:rPr lang="en-US" altLang="zh-CN" b="1" dirty="0">
                <a:solidFill>
                  <a:srgbClr val="AD2B26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</a:t>
            </a:r>
            <a:endParaRPr lang="zh-CN" altLang="en-US" b="1" dirty="0">
              <a:solidFill>
                <a:srgbClr val="AD2B26"/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3" name="TextBox 10">
            <a:extLst>
              <a:ext uri="{FF2B5EF4-FFF2-40B4-BE49-F238E27FC236}">
                <a16:creationId xmlns:a16="http://schemas.microsoft.com/office/drawing/2014/main" id="{50B4453D-271E-76D4-FD1B-62A3C99A48F1}"/>
              </a:ext>
            </a:extLst>
          </p:cNvPr>
          <p:cNvSpPr txBox="1"/>
          <p:nvPr/>
        </p:nvSpPr>
        <p:spPr>
          <a:xfrm>
            <a:off x="877752" y="1842128"/>
            <a:ext cx="3488839" cy="172752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AutoNum type="arabicPeriod"/>
              <a:defRPr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类实现 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Comparable 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接口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  <a:defRPr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重写 </a:t>
            </a:r>
            <a:r>
              <a:rPr lang="en-US" altLang="zh-CN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compareTo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  <a:defRPr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根据方法的返回值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, 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来组织排序规则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lvl="1">
              <a:lnSpc>
                <a:spcPct val="150000"/>
              </a:lnSpc>
              <a:defRPr/>
            </a:pP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负数 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: 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左边走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lvl="1">
              <a:lnSpc>
                <a:spcPct val="150000"/>
              </a:lnSpc>
              <a:defRPr/>
            </a:pP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正数 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: 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右边走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lvl="1">
              <a:lnSpc>
                <a:spcPct val="150000"/>
              </a:lnSpc>
              <a:defRPr/>
            </a:pP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0  : 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不存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9039FBB-CF05-8E70-74B0-38832E24A529}"/>
              </a:ext>
            </a:extLst>
          </p:cNvPr>
          <p:cNvSpPr txBox="1"/>
          <p:nvPr/>
        </p:nvSpPr>
        <p:spPr>
          <a:xfrm>
            <a:off x="877752" y="3744453"/>
            <a:ext cx="4686300" cy="1384995"/>
          </a:xfrm>
          <a:prstGeom prst="rect">
            <a:avLst/>
          </a:prstGeom>
          <a:solidFill>
            <a:srgbClr val="FFFFE4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public class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Student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implements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Comparable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&lt;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Student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&gt;{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9E880D"/>
                </a:solidFill>
                <a:effectLst/>
                <a:latin typeface="Consolas" panose="020B0609020204030204" pitchFamily="49" charset="0"/>
                <a:ea typeface="JetBrains Mono"/>
              </a:rPr>
              <a:t>@Override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9E880D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9E880D"/>
                </a:solidFill>
                <a:effectLst/>
                <a:latin typeface="Consolas" panose="020B0609020204030204" pitchFamily="49" charset="0"/>
                <a:ea typeface="JetBrains Mono"/>
              </a:rPr>
              <a:t>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public int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627A"/>
                </a:solidFill>
                <a:effectLst/>
                <a:latin typeface="Consolas" panose="020B0609020204030204" pitchFamily="49" charset="0"/>
                <a:ea typeface="JetBrains Mono"/>
              </a:rPr>
              <a:t>compareTo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(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Student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o) {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return this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  <a:ea typeface="JetBrains Mono"/>
              </a:rPr>
              <a:t>age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- o.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  <a:ea typeface="JetBrains Mono"/>
              </a:rPr>
              <a:t>age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}</a:t>
            </a:r>
            <a:endParaRPr kumimoji="0" lang="zh-CN" altLang="zh-CN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}</a:t>
            </a:r>
            <a:endParaRPr kumimoji="0" lang="zh-CN" altLang="zh-CN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2650141-1EE0-7EBD-9B13-EEE42730BAFC}"/>
              </a:ext>
            </a:extLst>
          </p:cNvPr>
          <p:cNvSpPr txBox="1"/>
          <p:nvPr/>
        </p:nvSpPr>
        <p:spPr>
          <a:xfrm>
            <a:off x="877752" y="5235322"/>
            <a:ext cx="4686300" cy="1200329"/>
          </a:xfrm>
          <a:prstGeom prst="rect">
            <a:avLst/>
          </a:prstGeom>
          <a:solidFill>
            <a:srgbClr val="FFFFE4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TreeSet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&lt;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Student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&gt;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ts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=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new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TreeSet&lt;&gt;();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ts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.add(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new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Student(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  <a:ea typeface="JetBrains Mono"/>
              </a:rPr>
              <a:t>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王五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  <a:ea typeface="JetBrains Mono"/>
              </a:rPr>
              <a:t>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,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Consolas" panose="020B0609020204030204" pitchFamily="49" charset="0"/>
                <a:ea typeface="JetBrains Mono"/>
              </a:rPr>
              <a:t>25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));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ts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.add(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new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Student(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  <a:ea typeface="JetBrains Mono"/>
              </a:rPr>
              <a:t>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张三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  <a:ea typeface="JetBrains Mono"/>
              </a:rPr>
              <a:t>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,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Consolas" panose="020B0609020204030204" pitchFamily="49" charset="0"/>
                <a:ea typeface="JetBrains Mono"/>
              </a:rPr>
              <a:t>23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));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ts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.add(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new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Student(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  <a:ea typeface="JetBrains Mono"/>
              </a:rPr>
              <a:t>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李四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  <a:ea typeface="JetBrains Mono"/>
              </a:rPr>
              <a:t>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,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Consolas" panose="020B0609020204030204" pitchFamily="49" charset="0"/>
                <a:ea typeface="JetBrains Mono"/>
              </a:rPr>
              <a:t>24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));</a:t>
            </a:r>
            <a:endParaRPr kumimoji="0" lang="en-US" altLang="zh-CN" sz="1200" b="0" i="0" u="none" strike="noStrike" cap="none" normalizeH="0" baseline="0" dirty="0">
              <a:ln>
                <a:noFill/>
              </a:ln>
              <a:solidFill>
                <a:srgbClr val="080808"/>
              </a:solidFill>
              <a:effectLst/>
              <a:latin typeface="Consolas" panose="020B0609020204030204" pitchFamily="49" charset="0"/>
              <a:ea typeface="JetBrains Mono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2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ts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.add(</a:t>
            </a:r>
            <a:r>
              <a:rPr lang="zh-CN" altLang="zh-CN" sz="1200" dirty="0">
                <a:solidFill>
                  <a:srgbClr val="0033B3"/>
                </a:solidFill>
                <a:latin typeface="Consolas" panose="020B0609020204030204" pitchFamily="49" charset="0"/>
                <a:ea typeface="JetBrains Mono"/>
              </a:rPr>
              <a:t>new 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Student(</a:t>
            </a:r>
            <a:r>
              <a:rPr lang="zh-CN" altLang="zh-CN" sz="1200" dirty="0">
                <a:solidFill>
                  <a:srgbClr val="067D17"/>
                </a:solidFill>
                <a:latin typeface="Consolas" panose="020B0609020204030204" pitchFamily="49" charset="0"/>
                <a:ea typeface="JetBrains Mono"/>
              </a:rPr>
              <a:t>"</a:t>
            </a:r>
            <a:r>
              <a:rPr lang="zh-CN" altLang="zh-CN" sz="1200" dirty="0">
                <a:solidFill>
                  <a:srgbClr val="067D17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赵六</a:t>
            </a:r>
            <a:r>
              <a:rPr lang="zh-CN" altLang="zh-CN" sz="1200" dirty="0">
                <a:solidFill>
                  <a:srgbClr val="067D17"/>
                </a:solidFill>
                <a:latin typeface="Consolas" panose="020B0609020204030204" pitchFamily="49" charset="0"/>
                <a:ea typeface="JetBrains Mono"/>
              </a:rPr>
              <a:t>"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, </a:t>
            </a:r>
            <a:r>
              <a:rPr lang="zh-CN" altLang="zh-CN" sz="1200" dirty="0">
                <a:solidFill>
                  <a:srgbClr val="1750EB"/>
                </a:solidFill>
                <a:latin typeface="Consolas" panose="020B0609020204030204" pitchFamily="49" charset="0"/>
                <a:ea typeface="JetBrains Mono"/>
              </a:rPr>
              <a:t>26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));</a:t>
            </a:r>
            <a:endParaRPr lang="zh-CN" altLang="zh-CN" sz="20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20457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</p:bld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9E90CFB-5013-47B8-BF42-0596C1816431}"/>
              </a:ext>
            </a:extLst>
          </p:cNvPr>
          <p:cNvSpPr txBox="1"/>
          <p:nvPr/>
        </p:nvSpPr>
        <p:spPr>
          <a:xfrm>
            <a:off x="877752" y="1094478"/>
            <a:ext cx="4686300" cy="57284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0" hangingPunct="0">
              <a:lnSpc>
                <a:spcPct val="200000"/>
              </a:lnSpc>
              <a:defRPr/>
            </a:pPr>
            <a:r>
              <a:rPr lang="en-US" altLang="zh-CN" b="1" dirty="0" err="1">
                <a:solidFill>
                  <a:srgbClr val="AD2B26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TreeSet</a:t>
            </a:r>
            <a:r>
              <a:rPr lang="en-US" altLang="zh-CN" b="1" dirty="0">
                <a:solidFill>
                  <a:srgbClr val="AD2B26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zh-CN" altLang="en-US" b="1" dirty="0">
                <a:solidFill>
                  <a:srgbClr val="AD2B26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排序 </a:t>
            </a:r>
            <a:r>
              <a:rPr lang="en-US" altLang="zh-CN" b="1" dirty="0">
                <a:solidFill>
                  <a:srgbClr val="AD2B26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</a:t>
            </a:r>
            <a:r>
              <a:rPr lang="zh-CN" altLang="en-US" b="1" dirty="0">
                <a:solidFill>
                  <a:srgbClr val="AD2B26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自然排序</a:t>
            </a:r>
            <a:r>
              <a:rPr lang="en-US" altLang="zh-CN" b="1" dirty="0">
                <a:solidFill>
                  <a:srgbClr val="AD2B26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</a:t>
            </a:r>
            <a:endParaRPr lang="zh-CN" altLang="en-US" b="1" dirty="0">
              <a:solidFill>
                <a:srgbClr val="AD2B26"/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3" name="TextBox 10">
            <a:extLst>
              <a:ext uri="{FF2B5EF4-FFF2-40B4-BE49-F238E27FC236}">
                <a16:creationId xmlns:a16="http://schemas.microsoft.com/office/drawing/2014/main" id="{50B4453D-271E-76D4-FD1B-62A3C99A48F1}"/>
              </a:ext>
            </a:extLst>
          </p:cNvPr>
          <p:cNvSpPr txBox="1"/>
          <p:nvPr/>
        </p:nvSpPr>
        <p:spPr>
          <a:xfrm>
            <a:off x="877752" y="1842128"/>
            <a:ext cx="3488839" cy="172752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AutoNum type="arabicPeriod"/>
              <a:defRPr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类实现 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Comparable 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接口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  <a:defRPr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重写 </a:t>
            </a:r>
            <a:r>
              <a:rPr lang="en-US" altLang="zh-CN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compareTo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  <a:defRPr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根据方法的返回值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, 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来组织排序规则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lvl="1">
              <a:lnSpc>
                <a:spcPct val="150000"/>
              </a:lnSpc>
              <a:defRPr/>
            </a:pP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负数 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: 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左边走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lvl="1">
              <a:lnSpc>
                <a:spcPct val="150000"/>
              </a:lnSpc>
              <a:defRPr/>
            </a:pP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正数 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: 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右边走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lvl="1">
              <a:lnSpc>
                <a:spcPct val="150000"/>
              </a:lnSpc>
              <a:defRPr/>
            </a:pP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0  : 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不存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9039FBB-CF05-8E70-74B0-38832E24A529}"/>
              </a:ext>
            </a:extLst>
          </p:cNvPr>
          <p:cNvSpPr txBox="1"/>
          <p:nvPr/>
        </p:nvSpPr>
        <p:spPr>
          <a:xfrm>
            <a:off x="877752" y="3744453"/>
            <a:ext cx="4686300" cy="1384995"/>
          </a:xfrm>
          <a:prstGeom prst="rect">
            <a:avLst/>
          </a:prstGeom>
          <a:solidFill>
            <a:srgbClr val="FFFFE4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public class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Student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implements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Comparable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&lt;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Student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&gt;{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9E880D"/>
                </a:solidFill>
                <a:effectLst/>
                <a:latin typeface="Consolas" panose="020B0609020204030204" pitchFamily="49" charset="0"/>
                <a:ea typeface="JetBrains Mono"/>
              </a:rPr>
              <a:t>@Override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9E880D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9E880D"/>
                </a:solidFill>
                <a:effectLst/>
                <a:latin typeface="Consolas" panose="020B0609020204030204" pitchFamily="49" charset="0"/>
                <a:ea typeface="JetBrains Mono"/>
              </a:rPr>
              <a:t>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public int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627A"/>
                </a:solidFill>
                <a:effectLst/>
                <a:latin typeface="Consolas" panose="020B0609020204030204" pitchFamily="49" charset="0"/>
                <a:ea typeface="JetBrains Mono"/>
              </a:rPr>
              <a:t>compareTo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(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Student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o) {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return this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  <a:ea typeface="JetBrains Mono"/>
              </a:rPr>
              <a:t>age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- o.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  <a:ea typeface="JetBrains Mono"/>
              </a:rPr>
              <a:t>age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}</a:t>
            </a:r>
            <a:endParaRPr kumimoji="0" lang="zh-CN" altLang="zh-CN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}</a:t>
            </a:r>
            <a:endParaRPr kumimoji="0" lang="zh-CN" altLang="zh-CN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2650141-1EE0-7EBD-9B13-EEE42730BAFC}"/>
              </a:ext>
            </a:extLst>
          </p:cNvPr>
          <p:cNvSpPr txBox="1"/>
          <p:nvPr/>
        </p:nvSpPr>
        <p:spPr>
          <a:xfrm>
            <a:off x="877752" y="5235322"/>
            <a:ext cx="4686300" cy="1200329"/>
          </a:xfrm>
          <a:prstGeom prst="rect">
            <a:avLst/>
          </a:prstGeom>
          <a:solidFill>
            <a:srgbClr val="FFFFE4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TreeSet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&lt;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Student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&gt;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ts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=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new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TreeSet&lt;&gt;();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lang="zh-CN" altLang="zh-CN" sz="12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ts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.add(</a:t>
            </a:r>
            <a:r>
              <a:rPr lang="zh-CN" altLang="zh-CN" sz="1200" dirty="0">
                <a:solidFill>
                  <a:srgbClr val="0033B3"/>
                </a:solidFill>
                <a:latin typeface="Consolas" panose="020B0609020204030204" pitchFamily="49" charset="0"/>
                <a:ea typeface="JetBrains Mono"/>
              </a:rPr>
              <a:t>new 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Student(</a:t>
            </a:r>
            <a:r>
              <a:rPr lang="zh-CN" altLang="zh-CN" sz="1200" dirty="0">
                <a:solidFill>
                  <a:srgbClr val="067D17"/>
                </a:solidFill>
                <a:latin typeface="Consolas" panose="020B0609020204030204" pitchFamily="49" charset="0"/>
                <a:ea typeface="JetBrains Mono"/>
              </a:rPr>
              <a:t>"</a:t>
            </a:r>
            <a:r>
              <a:rPr lang="zh-CN" altLang="zh-CN" sz="1200" dirty="0">
                <a:solidFill>
                  <a:srgbClr val="067D17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王五</a:t>
            </a:r>
            <a:r>
              <a:rPr lang="zh-CN" altLang="zh-CN" sz="1200" dirty="0">
                <a:solidFill>
                  <a:srgbClr val="067D17"/>
                </a:solidFill>
                <a:latin typeface="Consolas" panose="020B0609020204030204" pitchFamily="49" charset="0"/>
                <a:ea typeface="JetBrains Mono"/>
              </a:rPr>
              <a:t>"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, </a:t>
            </a:r>
            <a:r>
              <a:rPr lang="zh-CN" altLang="zh-CN" sz="1200" dirty="0">
                <a:solidFill>
                  <a:srgbClr val="1750EB"/>
                </a:solidFill>
                <a:latin typeface="Consolas" panose="020B0609020204030204" pitchFamily="49" charset="0"/>
                <a:ea typeface="JetBrains Mono"/>
              </a:rPr>
              <a:t>25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));</a:t>
            </a:r>
            <a:b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</a:br>
            <a:r>
              <a:rPr lang="zh-CN" altLang="zh-CN" sz="12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ts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.add(</a:t>
            </a:r>
            <a:r>
              <a:rPr lang="zh-CN" altLang="zh-CN" sz="1200" dirty="0">
                <a:solidFill>
                  <a:srgbClr val="0033B3"/>
                </a:solidFill>
                <a:latin typeface="Consolas" panose="020B0609020204030204" pitchFamily="49" charset="0"/>
                <a:ea typeface="JetBrains Mono"/>
              </a:rPr>
              <a:t>new 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Student(</a:t>
            </a:r>
            <a:r>
              <a:rPr lang="zh-CN" altLang="zh-CN" sz="1200" dirty="0">
                <a:solidFill>
                  <a:srgbClr val="067D17"/>
                </a:solidFill>
                <a:latin typeface="Consolas" panose="020B0609020204030204" pitchFamily="49" charset="0"/>
                <a:ea typeface="JetBrains Mono"/>
              </a:rPr>
              <a:t>"</a:t>
            </a:r>
            <a:r>
              <a:rPr lang="zh-CN" altLang="zh-CN" sz="1200" dirty="0">
                <a:solidFill>
                  <a:srgbClr val="067D17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张三</a:t>
            </a:r>
            <a:r>
              <a:rPr lang="zh-CN" altLang="zh-CN" sz="1200" dirty="0">
                <a:solidFill>
                  <a:srgbClr val="067D17"/>
                </a:solidFill>
                <a:latin typeface="Consolas" panose="020B0609020204030204" pitchFamily="49" charset="0"/>
                <a:ea typeface="JetBrains Mono"/>
              </a:rPr>
              <a:t>"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, </a:t>
            </a:r>
            <a:r>
              <a:rPr lang="zh-CN" altLang="zh-CN" sz="1200" dirty="0">
                <a:solidFill>
                  <a:srgbClr val="1750EB"/>
                </a:solidFill>
                <a:latin typeface="Consolas" panose="020B0609020204030204" pitchFamily="49" charset="0"/>
                <a:ea typeface="JetBrains Mono"/>
              </a:rPr>
              <a:t>23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));</a:t>
            </a:r>
            <a:b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</a:br>
            <a:r>
              <a:rPr lang="zh-CN" altLang="zh-CN" sz="12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ts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.add(</a:t>
            </a:r>
            <a:r>
              <a:rPr lang="zh-CN" altLang="zh-CN" sz="1200" dirty="0">
                <a:solidFill>
                  <a:srgbClr val="0033B3"/>
                </a:solidFill>
                <a:latin typeface="Consolas" panose="020B0609020204030204" pitchFamily="49" charset="0"/>
                <a:ea typeface="JetBrains Mono"/>
              </a:rPr>
              <a:t>new 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Student(</a:t>
            </a:r>
            <a:r>
              <a:rPr lang="zh-CN" altLang="zh-CN" sz="1200" dirty="0">
                <a:solidFill>
                  <a:srgbClr val="067D17"/>
                </a:solidFill>
                <a:latin typeface="Consolas" panose="020B0609020204030204" pitchFamily="49" charset="0"/>
                <a:ea typeface="JetBrains Mono"/>
              </a:rPr>
              <a:t>"</a:t>
            </a:r>
            <a:r>
              <a:rPr lang="zh-CN" altLang="zh-CN" sz="1200" dirty="0">
                <a:solidFill>
                  <a:srgbClr val="067D17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李四</a:t>
            </a:r>
            <a:r>
              <a:rPr lang="zh-CN" altLang="zh-CN" sz="1200" dirty="0">
                <a:solidFill>
                  <a:srgbClr val="067D17"/>
                </a:solidFill>
                <a:latin typeface="Consolas" panose="020B0609020204030204" pitchFamily="49" charset="0"/>
                <a:ea typeface="JetBrains Mono"/>
              </a:rPr>
              <a:t>"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, </a:t>
            </a:r>
            <a:r>
              <a:rPr lang="zh-CN" altLang="zh-CN" sz="1200" dirty="0">
                <a:solidFill>
                  <a:srgbClr val="1750EB"/>
                </a:solidFill>
                <a:latin typeface="Consolas" panose="020B0609020204030204" pitchFamily="49" charset="0"/>
                <a:ea typeface="JetBrains Mono"/>
              </a:rPr>
              <a:t>24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));</a:t>
            </a:r>
            <a:endParaRPr lang="en-US" altLang="zh-CN" sz="1200" dirty="0">
              <a:solidFill>
                <a:srgbClr val="080808"/>
              </a:solidFill>
              <a:latin typeface="Consolas" panose="020B0609020204030204" pitchFamily="49" charset="0"/>
              <a:ea typeface="JetBrains Mono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2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ts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.add(</a:t>
            </a:r>
            <a:r>
              <a:rPr lang="zh-CN" altLang="zh-CN" sz="1200" dirty="0">
                <a:solidFill>
                  <a:srgbClr val="0033B3"/>
                </a:solidFill>
                <a:latin typeface="Consolas" panose="020B0609020204030204" pitchFamily="49" charset="0"/>
                <a:ea typeface="JetBrains Mono"/>
              </a:rPr>
              <a:t>new 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Student(</a:t>
            </a:r>
            <a:r>
              <a:rPr lang="zh-CN" altLang="zh-CN" sz="1200" dirty="0">
                <a:solidFill>
                  <a:srgbClr val="067D17"/>
                </a:solidFill>
                <a:latin typeface="Consolas" panose="020B0609020204030204" pitchFamily="49" charset="0"/>
                <a:ea typeface="JetBrains Mono"/>
              </a:rPr>
              <a:t>"</a:t>
            </a:r>
            <a:r>
              <a:rPr lang="zh-CN" altLang="zh-CN" sz="1200" dirty="0">
                <a:solidFill>
                  <a:srgbClr val="067D17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赵六</a:t>
            </a:r>
            <a:r>
              <a:rPr lang="zh-CN" altLang="zh-CN" sz="1200" dirty="0">
                <a:solidFill>
                  <a:srgbClr val="067D17"/>
                </a:solidFill>
                <a:latin typeface="Consolas" panose="020B0609020204030204" pitchFamily="49" charset="0"/>
                <a:ea typeface="JetBrains Mono"/>
              </a:rPr>
              <a:t>"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, </a:t>
            </a:r>
            <a:r>
              <a:rPr lang="zh-CN" altLang="zh-CN" sz="1200" dirty="0">
                <a:solidFill>
                  <a:srgbClr val="1750EB"/>
                </a:solidFill>
                <a:latin typeface="Consolas" panose="020B0609020204030204" pitchFamily="49" charset="0"/>
                <a:ea typeface="JetBrains Mono"/>
              </a:rPr>
              <a:t>26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));</a:t>
            </a:r>
            <a:endParaRPr lang="zh-CN" altLang="zh-CN" sz="2000" dirty="0">
              <a:latin typeface="Consolas" panose="020B0609020204030204" pitchFamily="49" charset="0"/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78FF4369-7830-BE90-42FD-EA8AD6E30471}"/>
              </a:ext>
            </a:extLst>
          </p:cNvPr>
          <p:cNvSpPr/>
          <p:nvPr/>
        </p:nvSpPr>
        <p:spPr>
          <a:xfrm>
            <a:off x="7924800" y="1380902"/>
            <a:ext cx="1603513" cy="572849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王五，</a:t>
            </a:r>
            <a:r>
              <a:rPr lang="en-US" altLang="zh-CN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25</a:t>
            </a:r>
            <a:endParaRPr lang="zh-CN" altLang="en-US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CFE01C4-5E86-5147-27F7-9DAA297E6BB3}"/>
              </a:ext>
            </a:extLst>
          </p:cNvPr>
          <p:cNvSpPr/>
          <p:nvPr/>
        </p:nvSpPr>
        <p:spPr>
          <a:xfrm>
            <a:off x="877752" y="5646778"/>
            <a:ext cx="4686300" cy="175591"/>
          </a:xfrm>
          <a:prstGeom prst="rect">
            <a:avLst/>
          </a:prstGeom>
          <a:solidFill>
            <a:schemeClr val="tx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9AA7919-796A-0455-BA1B-321930C30093}"/>
              </a:ext>
            </a:extLst>
          </p:cNvPr>
          <p:cNvSpPr/>
          <p:nvPr/>
        </p:nvSpPr>
        <p:spPr>
          <a:xfrm>
            <a:off x="1233776" y="4083835"/>
            <a:ext cx="3649649" cy="850790"/>
          </a:xfrm>
          <a:prstGeom prst="rect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AEFE06A-F465-0794-1FFA-8532D1674E44}"/>
              </a:ext>
            </a:extLst>
          </p:cNvPr>
          <p:cNvSpPr txBox="1"/>
          <p:nvPr/>
        </p:nvSpPr>
        <p:spPr>
          <a:xfrm>
            <a:off x="4087366" y="3090829"/>
            <a:ext cx="1476686" cy="523220"/>
          </a:xfrm>
          <a:prstGeom prst="rect">
            <a:avLst/>
          </a:prstGeom>
          <a:solidFill>
            <a:srgbClr val="FFFFE4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this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.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  <a:ea typeface="JetBrains Mono"/>
              </a:rPr>
              <a:t>age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  <a:ea typeface="JetBrains Mono"/>
              </a:rPr>
              <a:t> 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  <a:ea typeface="JetBrains Mono"/>
              </a:rPr>
              <a:t>: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  <a:ea typeface="JetBrains Mono"/>
              </a:rPr>
              <a:t> 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  <a:ea typeface="JetBrains Mono"/>
              </a:rPr>
              <a:t>25</a:t>
            </a:r>
          </a:p>
          <a:p>
            <a:pPr algn="l"/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o.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  <a:ea typeface="JetBrains Mono"/>
              </a:rPr>
              <a:t>age 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  <a:ea typeface="JetBrains Mono"/>
              </a:rPr>
              <a:t>: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  <a:ea typeface="JetBrains Mono"/>
              </a:rPr>
              <a:t> 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  <a:ea typeface="JetBrains Mono"/>
              </a:rPr>
              <a:t>25</a:t>
            </a:r>
            <a:endParaRPr kumimoji="0" lang="zh-CN" altLang="en-US" sz="1400" b="0" i="0" u="none" strike="noStrike" cap="none" normalizeH="0" baseline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latin typeface="Consolas" panose="020B0609020204030204" pitchFamily="49" charset="0"/>
              <a:ea typeface="JetBrains Mono"/>
            </a:endParaRPr>
          </a:p>
        </p:txBody>
      </p:sp>
    </p:spTree>
    <p:extLst>
      <p:ext uri="{BB962C8B-B14F-4D97-AF65-F5344CB8AC3E}">
        <p14:creationId xmlns:p14="http://schemas.microsoft.com/office/powerpoint/2010/main" val="51261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4" grpId="0" animBg="1"/>
      <p:bldP spid="6" grpId="0" animBg="1"/>
      <p:bldP spid="8" grpId="0" animBg="1"/>
    </p:bld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9E90CFB-5013-47B8-BF42-0596C1816431}"/>
              </a:ext>
            </a:extLst>
          </p:cNvPr>
          <p:cNvSpPr txBox="1"/>
          <p:nvPr/>
        </p:nvSpPr>
        <p:spPr>
          <a:xfrm>
            <a:off x="877752" y="1094478"/>
            <a:ext cx="4686300" cy="57284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0" hangingPunct="0">
              <a:lnSpc>
                <a:spcPct val="200000"/>
              </a:lnSpc>
              <a:defRPr/>
            </a:pPr>
            <a:r>
              <a:rPr lang="en-US" altLang="zh-CN" b="1" dirty="0" err="1">
                <a:solidFill>
                  <a:srgbClr val="AD2B26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TreeSet</a:t>
            </a:r>
            <a:r>
              <a:rPr lang="en-US" altLang="zh-CN" b="1" dirty="0">
                <a:solidFill>
                  <a:srgbClr val="AD2B26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zh-CN" altLang="en-US" b="1" dirty="0">
                <a:solidFill>
                  <a:srgbClr val="AD2B26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排序 </a:t>
            </a:r>
            <a:r>
              <a:rPr lang="en-US" altLang="zh-CN" b="1" dirty="0">
                <a:solidFill>
                  <a:srgbClr val="AD2B26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</a:t>
            </a:r>
            <a:r>
              <a:rPr lang="zh-CN" altLang="en-US" b="1" dirty="0">
                <a:solidFill>
                  <a:srgbClr val="AD2B26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自然排序</a:t>
            </a:r>
            <a:r>
              <a:rPr lang="en-US" altLang="zh-CN" b="1" dirty="0">
                <a:solidFill>
                  <a:srgbClr val="AD2B26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</a:t>
            </a:r>
            <a:endParaRPr lang="zh-CN" altLang="en-US" b="1" dirty="0">
              <a:solidFill>
                <a:srgbClr val="AD2B26"/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3" name="TextBox 10">
            <a:extLst>
              <a:ext uri="{FF2B5EF4-FFF2-40B4-BE49-F238E27FC236}">
                <a16:creationId xmlns:a16="http://schemas.microsoft.com/office/drawing/2014/main" id="{50B4453D-271E-76D4-FD1B-62A3C99A48F1}"/>
              </a:ext>
            </a:extLst>
          </p:cNvPr>
          <p:cNvSpPr txBox="1"/>
          <p:nvPr/>
        </p:nvSpPr>
        <p:spPr>
          <a:xfrm>
            <a:off x="877752" y="1842128"/>
            <a:ext cx="3488839" cy="172752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AutoNum type="arabicPeriod"/>
              <a:defRPr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类实现 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Comparable 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接口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  <a:defRPr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重写 </a:t>
            </a:r>
            <a:r>
              <a:rPr lang="en-US" altLang="zh-CN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compareTo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  <a:defRPr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根据方法的返回值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, 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来组织排序规则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lvl="1">
              <a:lnSpc>
                <a:spcPct val="150000"/>
              </a:lnSpc>
              <a:defRPr/>
            </a:pP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负数 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: 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左边走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lvl="1">
              <a:lnSpc>
                <a:spcPct val="150000"/>
              </a:lnSpc>
              <a:defRPr/>
            </a:pP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正数 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: 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右边走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lvl="1">
              <a:lnSpc>
                <a:spcPct val="150000"/>
              </a:lnSpc>
              <a:defRPr/>
            </a:pP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0  : 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不存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9039FBB-CF05-8E70-74B0-38832E24A529}"/>
              </a:ext>
            </a:extLst>
          </p:cNvPr>
          <p:cNvSpPr txBox="1"/>
          <p:nvPr/>
        </p:nvSpPr>
        <p:spPr>
          <a:xfrm>
            <a:off x="877752" y="3744453"/>
            <a:ext cx="4686300" cy="1384995"/>
          </a:xfrm>
          <a:prstGeom prst="rect">
            <a:avLst/>
          </a:prstGeom>
          <a:solidFill>
            <a:srgbClr val="FFFFE4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public class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Student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implements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Comparable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&lt;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Student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&gt;{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9E880D"/>
                </a:solidFill>
                <a:effectLst/>
                <a:latin typeface="Consolas" panose="020B0609020204030204" pitchFamily="49" charset="0"/>
                <a:ea typeface="JetBrains Mono"/>
              </a:rPr>
              <a:t>@Override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9E880D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9E880D"/>
                </a:solidFill>
                <a:effectLst/>
                <a:latin typeface="Consolas" panose="020B0609020204030204" pitchFamily="49" charset="0"/>
                <a:ea typeface="JetBrains Mono"/>
              </a:rPr>
              <a:t>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public int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627A"/>
                </a:solidFill>
                <a:effectLst/>
                <a:latin typeface="Consolas" panose="020B0609020204030204" pitchFamily="49" charset="0"/>
                <a:ea typeface="JetBrains Mono"/>
              </a:rPr>
              <a:t>compareTo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(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Student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o) {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return this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  <a:ea typeface="JetBrains Mono"/>
              </a:rPr>
              <a:t>age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- o.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  <a:ea typeface="JetBrains Mono"/>
              </a:rPr>
              <a:t>age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}</a:t>
            </a:r>
            <a:endParaRPr kumimoji="0" lang="zh-CN" altLang="zh-CN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}</a:t>
            </a:r>
            <a:endParaRPr kumimoji="0" lang="zh-CN" altLang="zh-CN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2650141-1EE0-7EBD-9B13-EEE42730BAFC}"/>
              </a:ext>
            </a:extLst>
          </p:cNvPr>
          <p:cNvSpPr txBox="1"/>
          <p:nvPr/>
        </p:nvSpPr>
        <p:spPr>
          <a:xfrm>
            <a:off x="877752" y="5235322"/>
            <a:ext cx="4686300" cy="1200329"/>
          </a:xfrm>
          <a:prstGeom prst="rect">
            <a:avLst/>
          </a:prstGeom>
          <a:solidFill>
            <a:srgbClr val="FFFFE4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TreeSet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&lt;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Student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&gt;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ts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=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new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TreeSet&lt;&gt;();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lang="zh-CN" altLang="zh-CN" sz="12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ts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.add(</a:t>
            </a:r>
            <a:r>
              <a:rPr lang="zh-CN" altLang="zh-CN" sz="1200" dirty="0">
                <a:solidFill>
                  <a:srgbClr val="0033B3"/>
                </a:solidFill>
                <a:latin typeface="Consolas" panose="020B0609020204030204" pitchFamily="49" charset="0"/>
                <a:ea typeface="JetBrains Mono"/>
              </a:rPr>
              <a:t>new 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Student(</a:t>
            </a:r>
            <a:r>
              <a:rPr lang="zh-CN" altLang="zh-CN" sz="1200" dirty="0">
                <a:solidFill>
                  <a:srgbClr val="067D17"/>
                </a:solidFill>
                <a:latin typeface="Consolas" panose="020B0609020204030204" pitchFamily="49" charset="0"/>
                <a:ea typeface="JetBrains Mono"/>
              </a:rPr>
              <a:t>"</a:t>
            </a:r>
            <a:r>
              <a:rPr lang="zh-CN" altLang="zh-CN" sz="1200" dirty="0">
                <a:solidFill>
                  <a:srgbClr val="067D17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王五</a:t>
            </a:r>
            <a:r>
              <a:rPr lang="zh-CN" altLang="zh-CN" sz="1200" dirty="0">
                <a:solidFill>
                  <a:srgbClr val="067D17"/>
                </a:solidFill>
                <a:latin typeface="Consolas" panose="020B0609020204030204" pitchFamily="49" charset="0"/>
                <a:ea typeface="JetBrains Mono"/>
              </a:rPr>
              <a:t>"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, </a:t>
            </a:r>
            <a:r>
              <a:rPr lang="zh-CN" altLang="zh-CN" sz="1200" dirty="0">
                <a:solidFill>
                  <a:srgbClr val="1750EB"/>
                </a:solidFill>
                <a:latin typeface="Consolas" panose="020B0609020204030204" pitchFamily="49" charset="0"/>
                <a:ea typeface="JetBrains Mono"/>
              </a:rPr>
              <a:t>25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));</a:t>
            </a:r>
            <a:b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</a:br>
            <a:r>
              <a:rPr lang="zh-CN" altLang="zh-CN" sz="12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ts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.add(</a:t>
            </a:r>
            <a:r>
              <a:rPr lang="zh-CN" altLang="zh-CN" sz="1200" dirty="0">
                <a:solidFill>
                  <a:srgbClr val="0033B3"/>
                </a:solidFill>
                <a:latin typeface="Consolas" panose="020B0609020204030204" pitchFamily="49" charset="0"/>
                <a:ea typeface="JetBrains Mono"/>
              </a:rPr>
              <a:t>new 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Student(</a:t>
            </a:r>
            <a:r>
              <a:rPr lang="zh-CN" altLang="zh-CN" sz="1200" dirty="0">
                <a:solidFill>
                  <a:srgbClr val="067D17"/>
                </a:solidFill>
                <a:latin typeface="Consolas" panose="020B0609020204030204" pitchFamily="49" charset="0"/>
                <a:ea typeface="JetBrains Mono"/>
              </a:rPr>
              <a:t>"</a:t>
            </a:r>
            <a:r>
              <a:rPr lang="zh-CN" altLang="zh-CN" sz="1200" dirty="0">
                <a:solidFill>
                  <a:srgbClr val="067D17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张三</a:t>
            </a:r>
            <a:r>
              <a:rPr lang="zh-CN" altLang="zh-CN" sz="1200" dirty="0">
                <a:solidFill>
                  <a:srgbClr val="067D17"/>
                </a:solidFill>
                <a:latin typeface="Consolas" panose="020B0609020204030204" pitchFamily="49" charset="0"/>
                <a:ea typeface="JetBrains Mono"/>
              </a:rPr>
              <a:t>"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, </a:t>
            </a:r>
            <a:r>
              <a:rPr lang="zh-CN" altLang="zh-CN" sz="1200" dirty="0">
                <a:solidFill>
                  <a:srgbClr val="1750EB"/>
                </a:solidFill>
                <a:latin typeface="Consolas" panose="020B0609020204030204" pitchFamily="49" charset="0"/>
                <a:ea typeface="JetBrains Mono"/>
              </a:rPr>
              <a:t>23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));</a:t>
            </a:r>
            <a:b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</a:br>
            <a:r>
              <a:rPr lang="zh-CN" altLang="zh-CN" sz="12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ts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.add(</a:t>
            </a:r>
            <a:r>
              <a:rPr lang="zh-CN" altLang="zh-CN" sz="1200" dirty="0">
                <a:solidFill>
                  <a:srgbClr val="0033B3"/>
                </a:solidFill>
                <a:latin typeface="Consolas" panose="020B0609020204030204" pitchFamily="49" charset="0"/>
                <a:ea typeface="JetBrains Mono"/>
              </a:rPr>
              <a:t>new 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Student(</a:t>
            </a:r>
            <a:r>
              <a:rPr lang="zh-CN" altLang="zh-CN" sz="1200" dirty="0">
                <a:solidFill>
                  <a:srgbClr val="067D17"/>
                </a:solidFill>
                <a:latin typeface="Consolas" panose="020B0609020204030204" pitchFamily="49" charset="0"/>
                <a:ea typeface="JetBrains Mono"/>
              </a:rPr>
              <a:t>"</a:t>
            </a:r>
            <a:r>
              <a:rPr lang="zh-CN" altLang="zh-CN" sz="1200" dirty="0">
                <a:solidFill>
                  <a:srgbClr val="067D17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李四</a:t>
            </a:r>
            <a:r>
              <a:rPr lang="zh-CN" altLang="zh-CN" sz="1200" dirty="0">
                <a:solidFill>
                  <a:srgbClr val="067D17"/>
                </a:solidFill>
                <a:latin typeface="Consolas" panose="020B0609020204030204" pitchFamily="49" charset="0"/>
                <a:ea typeface="JetBrains Mono"/>
              </a:rPr>
              <a:t>"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, </a:t>
            </a:r>
            <a:r>
              <a:rPr lang="zh-CN" altLang="zh-CN" sz="1200" dirty="0">
                <a:solidFill>
                  <a:srgbClr val="1750EB"/>
                </a:solidFill>
                <a:latin typeface="Consolas" panose="020B0609020204030204" pitchFamily="49" charset="0"/>
                <a:ea typeface="JetBrains Mono"/>
              </a:rPr>
              <a:t>24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));</a:t>
            </a:r>
            <a:endParaRPr lang="en-US" altLang="zh-CN" sz="1200" dirty="0">
              <a:solidFill>
                <a:srgbClr val="080808"/>
              </a:solidFill>
              <a:latin typeface="Consolas" panose="020B0609020204030204" pitchFamily="49" charset="0"/>
              <a:ea typeface="JetBrains Mono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2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ts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.add(</a:t>
            </a:r>
            <a:r>
              <a:rPr lang="zh-CN" altLang="zh-CN" sz="1200" dirty="0">
                <a:solidFill>
                  <a:srgbClr val="0033B3"/>
                </a:solidFill>
                <a:latin typeface="Consolas" panose="020B0609020204030204" pitchFamily="49" charset="0"/>
                <a:ea typeface="JetBrains Mono"/>
              </a:rPr>
              <a:t>new 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Student(</a:t>
            </a:r>
            <a:r>
              <a:rPr lang="zh-CN" altLang="zh-CN" sz="1200" dirty="0">
                <a:solidFill>
                  <a:srgbClr val="067D17"/>
                </a:solidFill>
                <a:latin typeface="Consolas" panose="020B0609020204030204" pitchFamily="49" charset="0"/>
                <a:ea typeface="JetBrains Mono"/>
              </a:rPr>
              <a:t>"</a:t>
            </a:r>
            <a:r>
              <a:rPr lang="zh-CN" altLang="zh-CN" sz="1200" dirty="0">
                <a:solidFill>
                  <a:srgbClr val="067D17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赵六</a:t>
            </a:r>
            <a:r>
              <a:rPr lang="zh-CN" altLang="zh-CN" sz="1200" dirty="0">
                <a:solidFill>
                  <a:srgbClr val="067D17"/>
                </a:solidFill>
                <a:latin typeface="Consolas" panose="020B0609020204030204" pitchFamily="49" charset="0"/>
                <a:ea typeface="JetBrains Mono"/>
              </a:rPr>
              <a:t>"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, </a:t>
            </a:r>
            <a:r>
              <a:rPr lang="zh-CN" altLang="zh-CN" sz="1200" dirty="0">
                <a:solidFill>
                  <a:srgbClr val="1750EB"/>
                </a:solidFill>
                <a:latin typeface="Consolas" panose="020B0609020204030204" pitchFamily="49" charset="0"/>
                <a:ea typeface="JetBrains Mono"/>
              </a:rPr>
              <a:t>26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));</a:t>
            </a:r>
            <a:endParaRPr lang="zh-CN" altLang="zh-CN" sz="2000" dirty="0">
              <a:latin typeface="Consolas" panose="020B0609020204030204" pitchFamily="49" charset="0"/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78FF4369-7830-BE90-42FD-EA8AD6E30471}"/>
              </a:ext>
            </a:extLst>
          </p:cNvPr>
          <p:cNvSpPr/>
          <p:nvPr/>
        </p:nvSpPr>
        <p:spPr>
          <a:xfrm>
            <a:off x="7924800" y="1380902"/>
            <a:ext cx="1603513" cy="572849"/>
          </a:xfrm>
          <a:prstGeom prst="roundRect">
            <a:avLst/>
          </a:prstGeom>
          <a:solidFill>
            <a:schemeClr val="tx1">
              <a:lumMod val="95000"/>
              <a:lumOff val="5000"/>
            </a:schemeClr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王五，</a:t>
            </a:r>
            <a:r>
              <a:rPr lang="en-US" altLang="zh-CN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25</a:t>
            </a:r>
            <a:endParaRPr lang="zh-CN" altLang="en-US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CFE01C4-5E86-5147-27F7-9DAA297E6BB3}"/>
              </a:ext>
            </a:extLst>
          </p:cNvPr>
          <p:cNvSpPr/>
          <p:nvPr/>
        </p:nvSpPr>
        <p:spPr>
          <a:xfrm>
            <a:off x="877752" y="5646778"/>
            <a:ext cx="4686300" cy="175591"/>
          </a:xfrm>
          <a:prstGeom prst="rect">
            <a:avLst/>
          </a:prstGeom>
          <a:solidFill>
            <a:schemeClr val="tx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9AA7919-796A-0455-BA1B-321930C30093}"/>
              </a:ext>
            </a:extLst>
          </p:cNvPr>
          <p:cNvSpPr/>
          <p:nvPr/>
        </p:nvSpPr>
        <p:spPr>
          <a:xfrm>
            <a:off x="1233776" y="4083835"/>
            <a:ext cx="3649649" cy="850790"/>
          </a:xfrm>
          <a:prstGeom prst="rect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AEFE06A-F465-0794-1FFA-8532D1674E44}"/>
              </a:ext>
            </a:extLst>
          </p:cNvPr>
          <p:cNvSpPr txBox="1"/>
          <p:nvPr/>
        </p:nvSpPr>
        <p:spPr>
          <a:xfrm>
            <a:off x="4087366" y="3090829"/>
            <a:ext cx="1476686" cy="523220"/>
          </a:xfrm>
          <a:prstGeom prst="rect">
            <a:avLst/>
          </a:prstGeom>
          <a:solidFill>
            <a:srgbClr val="FFFFE4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this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.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  <a:ea typeface="JetBrains Mono"/>
              </a:rPr>
              <a:t>age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  <a:ea typeface="JetBrains Mono"/>
              </a:rPr>
              <a:t> 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  <a:ea typeface="JetBrains Mono"/>
              </a:rPr>
              <a:t>: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  <a:ea typeface="JetBrains Mono"/>
              </a:rPr>
              <a:t> 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  <a:ea typeface="JetBrains Mono"/>
              </a:rPr>
              <a:t>25</a:t>
            </a:r>
          </a:p>
          <a:p>
            <a:pPr algn="l"/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o.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  <a:ea typeface="JetBrains Mono"/>
              </a:rPr>
              <a:t>age 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  <a:ea typeface="JetBrains Mono"/>
              </a:rPr>
              <a:t>: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  <a:ea typeface="JetBrains Mono"/>
              </a:rPr>
              <a:t> 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  <a:ea typeface="JetBrains Mono"/>
              </a:rPr>
              <a:t>25</a:t>
            </a:r>
            <a:endParaRPr kumimoji="0" lang="zh-CN" altLang="en-US" sz="1400" b="0" i="0" u="none" strike="noStrike" cap="none" normalizeH="0" baseline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latin typeface="Consolas" panose="020B0609020204030204" pitchFamily="49" charset="0"/>
              <a:ea typeface="JetBrains Mono"/>
            </a:endParaRPr>
          </a:p>
        </p:txBody>
      </p:sp>
    </p:spTree>
    <p:extLst>
      <p:ext uri="{BB962C8B-B14F-4D97-AF65-F5344CB8AC3E}">
        <p14:creationId xmlns:p14="http://schemas.microsoft.com/office/powerpoint/2010/main" val="1365363981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9E90CFB-5013-47B8-BF42-0596C1816431}"/>
              </a:ext>
            </a:extLst>
          </p:cNvPr>
          <p:cNvSpPr txBox="1"/>
          <p:nvPr/>
        </p:nvSpPr>
        <p:spPr>
          <a:xfrm>
            <a:off x="877752" y="1094478"/>
            <a:ext cx="4686300" cy="57284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0" hangingPunct="0">
              <a:lnSpc>
                <a:spcPct val="200000"/>
              </a:lnSpc>
              <a:defRPr/>
            </a:pPr>
            <a:r>
              <a:rPr lang="en-US" altLang="zh-CN" b="1" dirty="0" err="1">
                <a:solidFill>
                  <a:srgbClr val="AD2B26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TreeSet</a:t>
            </a:r>
            <a:r>
              <a:rPr lang="en-US" altLang="zh-CN" b="1" dirty="0">
                <a:solidFill>
                  <a:srgbClr val="AD2B26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zh-CN" altLang="en-US" b="1" dirty="0">
                <a:solidFill>
                  <a:srgbClr val="AD2B26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排序 </a:t>
            </a:r>
            <a:r>
              <a:rPr lang="en-US" altLang="zh-CN" b="1" dirty="0">
                <a:solidFill>
                  <a:srgbClr val="AD2B26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</a:t>
            </a:r>
            <a:r>
              <a:rPr lang="zh-CN" altLang="en-US" b="1" dirty="0">
                <a:solidFill>
                  <a:srgbClr val="AD2B26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自然排序</a:t>
            </a:r>
            <a:r>
              <a:rPr lang="en-US" altLang="zh-CN" b="1" dirty="0">
                <a:solidFill>
                  <a:srgbClr val="AD2B26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</a:t>
            </a:r>
            <a:endParaRPr lang="zh-CN" altLang="en-US" b="1" dirty="0">
              <a:solidFill>
                <a:srgbClr val="AD2B26"/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3" name="TextBox 10">
            <a:extLst>
              <a:ext uri="{FF2B5EF4-FFF2-40B4-BE49-F238E27FC236}">
                <a16:creationId xmlns:a16="http://schemas.microsoft.com/office/drawing/2014/main" id="{50B4453D-271E-76D4-FD1B-62A3C99A48F1}"/>
              </a:ext>
            </a:extLst>
          </p:cNvPr>
          <p:cNvSpPr txBox="1"/>
          <p:nvPr/>
        </p:nvSpPr>
        <p:spPr>
          <a:xfrm>
            <a:off x="877752" y="1842128"/>
            <a:ext cx="3488839" cy="172752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AutoNum type="arabicPeriod"/>
              <a:defRPr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类实现 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Comparable 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接口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  <a:defRPr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重写 </a:t>
            </a:r>
            <a:r>
              <a:rPr lang="en-US" altLang="zh-CN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compareTo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  <a:defRPr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根据方法的返回值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, 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来组织排序规则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lvl="1">
              <a:lnSpc>
                <a:spcPct val="150000"/>
              </a:lnSpc>
              <a:defRPr/>
            </a:pP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负数 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: 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左边走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lvl="1">
              <a:lnSpc>
                <a:spcPct val="150000"/>
              </a:lnSpc>
              <a:defRPr/>
            </a:pP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正数 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: 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右边走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lvl="1">
              <a:lnSpc>
                <a:spcPct val="150000"/>
              </a:lnSpc>
              <a:defRPr/>
            </a:pP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0  : 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不存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9039FBB-CF05-8E70-74B0-38832E24A529}"/>
              </a:ext>
            </a:extLst>
          </p:cNvPr>
          <p:cNvSpPr txBox="1"/>
          <p:nvPr/>
        </p:nvSpPr>
        <p:spPr>
          <a:xfrm>
            <a:off x="877752" y="3744453"/>
            <a:ext cx="4686300" cy="1384995"/>
          </a:xfrm>
          <a:prstGeom prst="rect">
            <a:avLst/>
          </a:prstGeom>
          <a:solidFill>
            <a:srgbClr val="FFFFE4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public class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Student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implements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Comparable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&lt;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Student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&gt;{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9E880D"/>
                </a:solidFill>
                <a:effectLst/>
                <a:latin typeface="Consolas" panose="020B0609020204030204" pitchFamily="49" charset="0"/>
                <a:ea typeface="JetBrains Mono"/>
              </a:rPr>
              <a:t>@Override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9E880D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9E880D"/>
                </a:solidFill>
                <a:effectLst/>
                <a:latin typeface="Consolas" panose="020B0609020204030204" pitchFamily="49" charset="0"/>
                <a:ea typeface="JetBrains Mono"/>
              </a:rPr>
              <a:t>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public int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627A"/>
                </a:solidFill>
                <a:effectLst/>
                <a:latin typeface="Consolas" panose="020B0609020204030204" pitchFamily="49" charset="0"/>
                <a:ea typeface="JetBrains Mono"/>
              </a:rPr>
              <a:t>compareTo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(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Student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o) {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return this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  <a:ea typeface="JetBrains Mono"/>
              </a:rPr>
              <a:t>age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- o.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  <a:ea typeface="JetBrains Mono"/>
              </a:rPr>
              <a:t>age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}</a:t>
            </a:r>
            <a:endParaRPr kumimoji="0" lang="zh-CN" altLang="zh-CN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}</a:t>
            </a:r>
            <a:endParaRPr kumimoji="0" lang="zh-CN" altLang="zh-CN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2650141-1EE0-7EBD-9B13-EEE42730BAFC}"/>
              </a:ext>
            </a:extLst>
          </p:cNvPr>
          <p:cNvSpPr txBox="1"/>
          <p:nvPr/>
        </p:nvSpPr>
        <p:spPr>
          <a:xfrm>
            <a:off x="877752" y="5235322"/>
            <a:ext cx="4686300" cy="1200329"/>
          </a:xfrm>
          <a:prstGeom prst="rect">
            <a:avLst/>
          </a:prstGeom>
          <a:solidFill>
            <a:srgbClr val="FFFFE4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TreeSet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&lt;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Student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&gt;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ts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=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new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TreeSet&lt;&gt;();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lang="zh-CN" altLang="zh-CN" sz="12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ts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.add(</a:t>
            </a:r>
            <a:r>
              <a:rPr lang="zh-CN" altLang="zh-CN" sz="1200" dirty="0">
                <a:solidFill>
                  <a:srgbClr val="0033B3"/>
                </a:solidFill>
                <a:latin typeface="Consolas" panose="020B0609020204030204" pitchFamily="49" charset="0"/>
                <a:ea typeface="JetBrains Mono"/>
              </a:rPr>
              <a:t>new 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Student(</a:t>
            </a:r>
            <a:r>
              <a:rPr lang="zh-CN" altLang="zh-CN" sz="1200" dirty="0">
                <a:solidFill>
                  <a:srgbClr val="067D17"/>
                </a:solidFill>
                <a:latin typeface="Consolas" panose="020B0609020204030204" pitchFamily="49" charset="0"/>
                <a:ea typeface="JetBrains Mono"/>
              </a:rPr>
              <a:t>"</a:t>
            </a:r>
            <a:r>
              <a:rPr lang="zh-CN" altLang="zh-CN" sz="1200" dirty="0">
                <a:solidFill>
                  <a:srgbClr val="067D17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王五</a:t>
            </a:r>
            <a:r>
              <a:rPr lang="zh-CN" altLang="zh-CN" sz="1200" dirty="0">
                <a:solidFill>
                  <a:srgbClr val="067D17"/>
                </a:solidFill>
                <a:latin typeface="Consolas" panose="020B0609020204030204" pitchFamily="49" charset="0"/>
                <a:ea typeface="JetBrains Mono"/>
              </a:rPr>
              <a:t>"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, </a:t>
            </a:r>
            <a:r>
              <a:rPr lang="zh-CN" altLang="zh-CN" sz="1200" dirty="0">
                <a:solidFill>
                  <a:srgbClr val="1750EB"/>
                </a:solidFill>
                <a:latin typeface="Consolas" panose="020B0609020204030204" pitchFamily="49" charset="0"/>
                <a:ea typeface="JetBrains Mono"/>
              </a:rPr>
              <a:t>25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));</a:t>
            </a:r>
            <a:b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</a:br>
            <a:r>
              <a:rPr lang="zh-CN" altLang="zh-CN" sz="12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ts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.add(</a:t>
            </a:r>
            <a:r>
              <a:rPr lang="zh-CN" altLang="zh-CN" sz="1200" dirty="0">
                <a:solidFill>
                  <a:srgbClr val="0033B3"/>
                </a:solidFill>
                <a:latin typeface="Consolas" panose="020B0609020204030204" pitchFamily="49" charset="0"/>
                <a:ea typeface="JetBrains Mono"/>
              </a:rPr>
              <a:t>new 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Student(</a:t>
            </a:r>
            <a:r>
              <a:rPr lang="zh-CN" altLang="zh-CN" sz="1200" dirty="0">
                <a:solidFill>
                  <a:srgbClr val="067D17"/>
                </a:solidFill>
                <a:latin typeface="Consolas" panose="020B0609020204030204" pitchFamily="49" charset="0"/>
                <a:ea typeface="JetBrains Mono"/>
              </a:rPr>
              <a:t>"</a:t>
            </a:r>
            <a:r>
              <a:rPr lang="zh-CN" altLang="zh-CN" sz="1200" dirty="0">
                <a:solidFill>
                  <a:srgbClr val="067D17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张三</a:t>
            </a:r>
            <a:r>
              <a:rPr lang="zh-CN" altLang="zh-CN" sz="1200" dirty="0">
                <a:solidFill>
                  <a:srgbClr val="067D17"/>
                </a:solidFill>
                <a:latin typeface="Consolas" panose="020B0609020204030204" pitchFamily="49" charset="0"/>
                <a:ea typeface="JetBrains Mono"/>
              </a:rPr>
              <a:t>"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, </a:t>
            </a:r>
            <a:r>
              <a:rPr lang="zh-CN" altLang="zh-CN" sz="1200" dirty="0">
                <a:solidFill>
                  <a:srgbClr val="1750EB"/>
                </a:solidFill>
                <a:latin typeface="Consolas" panose="020B0609020204030204" pitchFamily="49" charset="0"/>
                <a:ea typeface="JetBrains Mono"/>
              </a:rPr>
              <a:t>23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));</a:t>
            </a:r>
            <a:b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</a:br>
            <a:r>
              <a:rPr lang="zh-CN" altLang="zh-CN" sz="12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ts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.add(</a:t>
            </a:r>
            <a:r>
              <a:rPr lang="zh-CN" altLang="zh-CN" sz="1200" dirty="0">
                <a:solidFill>
                  <a:srgbClr val="0033B3"/>
                </a:solidFill>
                <a:latin typeface="Consolas" panose="020B0609020204030204" pitchFamily="49" charset="0"/>
                <a:ea typeface="JetBrains Mono"/>
              </a:rPr>
              <a:t>new 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Student(</a:t>
            </a:r>
            <a:r>
              <a:rPr lang="zh-CN" altLang="zh-CN" sz="1200" dirty="0">
                <a:solidFill>
                  <a:srgbClr val="067D17"/>
                </a:solidFill>
                <a:latin typeface="Consolas" panose="020B0609020204030204" pitchFamily="49" charset="0"/>
                <a:ea typeface="JetBrains Mono"/>
              </a:rPr>
              <a:t>"</a:t>
            </a:r>
            <a:r>
              <a:rPr lang="zh-CN" altLang="zh-CN" sz="1200" dirty="0">
                <a:solidFill>
                  <a:srgbClr val="067D17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李四</a:t>
            </a:r>
            <a:r>
              <a:rPr lang="zh-CN" altLang="zh-CN" sz="1200" dirty="0">
                <a:solidFill>
                  <a:srgbClr val="067D17"/>
                </a:solidFill>
                <a:latin typeface="Consolas" panose="020B0609020204030204" pitchFamily="49" charset="0"/>
                <a:ea typeface="JetBrains Mono"/>
              </a:rPr>
              <a:t>"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, </a:t>
            </a:r>
            <a:r>
              <a:rPr lang="zh-CN" altLang="zh-CN" sz="1200" dirty="0">
                <a:solidFill>
                  <a:srgbClr val="1750EB"/>
                </a:solidFill>
                <a:latin typeface="Consolas" panose="020B0609020204030204" pitchFamily="49" charset="0"/>
                <a:ea typeface="JetBrains Mono"/>
              </a:rPr>
              <a:t>24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));</a:t>
            </a:r>
            <a:endParaRPr lang="en-US" altLang="zh-CN" sz="1200" dirty="0">
              <a:solidFill>
                <a:srgbClr val="080808"/>
              </a:solidFill>
              <a:latin typeface="Consolas" panose="020B0609020204030204" pitchFamily="49" charset="0"/>
              <a:ea typeface="JetBrains Mono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2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ts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.add(</a:t>
            </a:r>
            <a:r>
              <a:rPr lang="zh-CN" altLang="zh-CN" sz="1200" dirty="0">
                <a:solidFill>
                  <a:srgbClr val="0033B3"/>
                </a:solidFill>
                <a:latin typeface="Consolas" panose="020B0609020204030204" pitchFamily="49" charset="0"/>
                <a:ea typeface="JetBrains Mono"/>
              </a:rPr>
              <a:t>new 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Student(</a:t>
            </a:r>
            <a:r>
              <a:rPr lang="zh-CN" altLang="zh-CN" sz="1200" dirty="0">
                <a:solidFill>
                  <a:srgbClr val="067D17"/>
                </a:solidFill>
                <a:latin typeface="Consolas" panose="020B0609020204030204" pitchFamily="49" charset="0"/>
                <a:ea typeface="JetBrains Mono"/>
              </a:rPr>
              <a:t>"</a:t>
            </a:r>
            <a:r>
              <a:rPr lang="zh-CN" altLang="zh-CN" sz="1200" dirty="0">
                <a:solidFill>
                  <a:srgbClr val="067D17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赵六</a:t>
            </a:r>
            <a:r>
              <a:rPr lang="zh-CN" altLang="zh-CN" sz="1200" dirty="0">
                <a:solidFill>
                  <a:srgbClr val="067D17"/>
                </a:solidFill>
                <a:latin typeface="Consolas" panose="020B0609020204030204" pitchFamily="49" charset="0"/>
                <a:ea typeface="JetBrains Mono"/>
              </a:rPr>
              <a:t>"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, </a:t>
            </a:r>
            <a:r>
              <a:rPr lang="zh-CN" altLang="zh-CN" sz="1200" dirty="0">
                <a:solidFill>
                  <a:srgbClr val="1750EB"/>
                </a:solidFill>
                <a:latin typeface="Consolas" panose="020B0609020204030204" pitchFamily="49" charset="0"/>
                <a:ea typeface="JetBrains Mono"/>
              </a:rPr>
              <a:t>26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));</a:t>
            </a:r>
            <a:endParaRPr lang="zh-CN" altLang="zh-CN" sz="2000" dirty="0">
              <a:latin typeface="Consolas" panose="020B0609020204030204" pitchFamily="49" charset="0"/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78FF4369-7830-BE90-42FD-EA8AD6E30471}"/>
              </a:ext>
            </a:extLst>
          </p:cNvPr>
          <p:cNvSpPr/>
          <p:nvPr/>
        </p:nvSpPr>
        <p:spPr>
          <a:xfrm>
            <a:off x="7924800" y="1380902"/>
            <a:ext cx="1603513" cy="572849"/>
          </a:xfrm>
          <a:prstGeom prst="roundRect">
            <a:avLst/>
          </a:prstGeom>
          <a:solidFill>
            <a:schemeClr val="tx1">
              <a:lumMod val="95000"/>
              <a:lumOff val="5000"/>
            </a:schemeClr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王五，</a:t>
            </a:r>
            <a:r>
              <a:rPr lang="en-US" altLang="zh-CN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25</a:t>
            </a:r>
            <a:endParaRPr lang="zh-CN" altLang="en-US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CFE01C4-5E86-5147-27F7-9DAA297E6BB3}"/>
              </a:ext>
            </a:extLst>
          </p:cNvPr>
          <p:cNvSpPr/>
          <p:nvPr/>
        </p:nvSpPr>
        <p:spPr>
          <a:xfrm>
            <a:off x="877752" y="5840023"/>
            <a:ext cx="4686300" cy="175591"/>
          </a:xfrm>
          <a:prstGeom prst="rect">
            <a:avLst/>
          </a:prstGeom>
          <a:solidFill>
            <a:schemeClr val="tx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DEA4DFC5-DFE8-BE01-96CF-A7E525E3E1F1}"/>
              </a:ext>
            </a:extLst>
          </p:cNvPr>
          <p:cNvSpPr/>
          <p:nvPr/>
        </p:nvSpPr>
        <p:spPr>
          <a:xfrm>
            <a:off x="5826193" y="1380902"/>
            <a:ext cx="1603513" cy="572849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张三，</a:t>
            </a:r>
            <a:r>
              <a:rPr lang="en-US" altLang="zh-CN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23</a:t>
            </a:r>
            <a:endParaRPr lang="zh-CN" altLang="en-US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C043958-9924-F777-4999-13D5C8D74B85}"/>
              </a:ext>
            </a:extLst>
          </p:cNvPr>
          <p:cNvSpPr/>
          <p:nvPr/>
        </p:nvSpPr>
        <p:spPr>
          <a:xfrm>
            <a:off x="1233776" y="4083835"/>
            <a:ext cx="3649649" cy="850790"/>
          </a:xfrm>
          <a:prstGeom prst="rect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CB083A0-6EE0-62B3-4974-29F60A12638F}"/>
              </a:ext>
            </a:extLst>
          </p:cNvPr>
          <p:cNvSpPr txBox="1"/>
          <p:nvPr/>
        </p:nvSpPr>
        <p:spPr>
          <a:xfrm>
            <a:off x="4087366" y="3090829"/>
            <a:ext cx="1476686" cy="523220"/>
          </a:xfrm>
          <a:prstGeom prst="rect">
            <a:avLst/>
          </a:prstGeom>
          <a:solidFill>
            <a:srgbClr val="FFFFE4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this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.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  <a:ea typeface="JetBrains Mono"/>
              </a:rPr>
              <a:t>age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  <a:ea typeface="JetBrains Mono"/>
              </a:rPr>
              <a:t> 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  <a:ea typeface="JetBrains Mono"/>
              </a:rPr>
              <a:t>: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  <a:ea typeface="JetBrains Mono"/>
              </a:rPr>
              <a:t> 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  <a:ea typeface="JetBrains Mono"/>
              </a:rPr>
              <a:t>23</a:t>
            </a:r>
          </a:p>
          <a:p>
            <a:pPr algn="l"/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o.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  <a:ea typeface="JetBrains Mono"/>
              </a:rPr>
              <a:t>age 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  <a:ea typeface="JetBrains Mono"/>
              </a:rPr>
              <a:t>: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  <a:ea typeface="JetBrains Mono"/>
              </a:rPr>
              <a:t> 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  <a:ea typeface="JetBrains Mono"/>
              </a:rPr>
              <a:t>25</a:t>
            </a:r>
            <a:endParaRPr kumimoji="0" lang="zh-CN" altLang="en-US" sz="1400" b="0" i="0" u="none" strike="noStrike" cap="none" normalizeH="0" baseline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latin typeface="Consolas" panose="020B0609020204030204" pitchFamily="49" charset="0"/>
              <a:ea typeface="JetBrains Mono"/>
            </a:endParaRPr>
          </a:p>
        </p:txBody>
      </p:sp>
    </p:spTree>
    <p:extLst>
      <p:ext uri="{BB962C8B-B14F-4D97-AF65-F5344CB8AC3E}">
        <p14:creationId xmlns:p14="http://schemas.microsoft.com/office/powerpoint/2010/main" val="39719634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</p:bld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9E90CFB-5013-47B8-BF42-0596C1816431}"/>
              </a:ext>
            </a:extLst>
          </p:cNvPr>
          <p:cNvSpPr txBox="1"/>
          <p:nvPr/>
        </p:nvSpPr>
        <p:spPr>
          <a:xfrm>
            <a:off x="877752" y="1094478"/>
            <a:ext cx="4686300" cy="57284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0" hangingPunct="0">
              <a:lnSpc>
                <a:spcPct val="200000"/>
              </a:lnSpc>
              <a:defRPr/>
            </a:pPr>
            <a:r>
              <a:rPr lang="en-US" altLang="zh-CN" b="1" dirty="0" err="1">
                <a:solidFill>
                  <a:srgbClr val="AD2B26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TreeSet</a:t>
            </a:r>
            <a:r>
              <a:rPr lang="en-US" altLang="zh-CN" b="1" dirty="0">
                <a:solidFill>
                  <a:srgbClr val="AD2B26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zh-CN" altLang="en-US" b="1" dirty="0">
                <a:solidFill>
                  <a:srgbClr val="AD2B26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排序 </a:t>
            </a:r>
            <a:r>
              <a:rPr lang="en-US" altLang="zh-CN" b="1" dirty="0">
                <a:solidFill>
                  <a:srgbClr val="AD2B26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</a:t>
            </a:r>
            <a:r>
              <a:rPr lang="zh-CN" altLang="en-US" b="1" dirty="0">
                <a:solidFill>
                  <a:srgbClr val="AD2B26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自然排序</a:t>
            </a:r>
            <a:r>
              <a:rPr lang="en-US" altLang="zh-CN" b="1" dirty="0">
                <a:solidFill>
                  <a:srgbClr val="AD2B26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</a:t>
            </a:r>
            <a:endParaRPr lang="zh-CN" altLang="en-US" b="1" dirty="0">
              <a:solidFill>
                <a:srgbClr val="AD2B26"/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3" name="TextBox 10">
            <a:extLst>
              <a:ext uri="{FF2B5EF4-FFF2-40B4-BE49-F238E27FC236}">
                <a16:creationId xmlns:a16="http://schemas.microsoft.com/office/drawing/2014/main" id="{50B4453D-271E-76D4-FD1B-62A3C99A48F1}"/>
              </a:ext>
            </a:extLst>
          </p:cNvPr>
          <p:cNvSpPr txBox="1"/>
          <p:nvPr/>
        </p:nvSpPr>
        <p:spPr>
          <a:xfrm>
            <a:off x="877752" y="1842128"/>
            <a:ext cx="3488839" cy="172752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AutoNum type="arabicPeriod"/>
              <a:defRPr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类实现 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Comparable 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接口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  <a:defRPr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重写 </a:t>
            </a:r>
            <a:r>
              <a:rPr lang="en-US" altLang="zh-CN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compareTo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  <a:defRPr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根据方法的返回值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, 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来组织排序规则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lvl="1">
              <a:lnSpc>
                <a:spcPct val="150000"/>
              </a:lnSpc>
              <a:defRPr/>
            </a:pP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负数 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: 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左边走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lvl="1">
              <a:lnSpc>
                <a:spcPct val="150000"/>
              </a:lnSpc>
              <a:defRPr/>
            </a:pP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正数 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: 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右边走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lvl="1">
              <a:lnSpc>
                <a:spcPct val="150000"/>
              </a:lnSpc>
              <a:defRPr/>
            </a:pP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0  : 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不存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9039FBB-CF05-8E70-74B0-38832E24A529}"/>
              </a:ext>
            </a:extLst>
          </p:cNvPr>
          <p:cNvSpPr txBox="1"/>
          <p:nvPr/>
        </p:nvSpPr>
        <p:spPr>
          <a:xfrm>
            <a:off x="877752" y="3744453"/>
            <a:ext cx="4686300" cy="1384995"/>
          </a:xfrm>
          <a:prstGeom prst="rect">
            <a:avLst/>
          </a:prstGeom>
          <a:solidFill>
            <a:srgbClr val="FFFFE4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public class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Student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implements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Comparable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&lt;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Student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&gt;{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9E880D"/>
                </a:solidFill>
                <a:effectLst/>
                <a:latin typeface="Consolas" panose="020B0609020204030204" pitchFamily="49" charset="0"/>
                <a:ea typeface="JetBrains Mono"/>
              </a:rPr>
              <a:t>@Override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9E880D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9E880D"/>
                </a:solidFill>
                <a:effectLst/>
                <a:latin typeface="Consolas" panose="020B0609020204030204" pitchFamily="49" charset="0"/>
                <a:ea typeface="JetBrains Mono"/>
              </a:rPr>
              <a:t>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public int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627A"/>
                </a:solidFill>
                <a:effectLst/>
                <a:latin typeface="Consolas" panose="020B0609020204030204" pitchFamily="49" charset="0"/>
                <a:ea typeface="JetBrains Mono"/>
              </a:rPr>
              <a:t>compareTo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(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Student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o) {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return this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  <a:ea typeface="JetBrains Mono"/>
              </a:rPr>
              <a:t>age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- o.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  <a:ea typeface="JetBrains Mono"/>
              </a:rPr>
              <a:t>age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}</a:t>
            </a:r>
            <a:endParaRPr kumimoji="0" lang="zh-CN" altLang="zh-CN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}</a:t>
            </a:r>
            <a:endParaRPr kumimoji="0" lang="zh-CN" altLang="zh-CN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2650141-1EE0-7EBD-9B13-EEE42730BAFC}"/>
              </a:ext>
            </a:extLst>
          </p:cNvPr>
          <p:cNvSpPr txBox="1"/>
          <p:nvPr/>
        </p:nvSpPr>
        <p:spPr>
          <a:xfrm>
            <a:off x="877752" y="5235322"/>
            <a:ext cx="4686300" cy="1200329"/>
          </a:xfrm>
          <a:prstGeom prst="rect">
            <a:avLst/>
          </a:prstGeom>
          <a:solidFill>
            <a:srgbClr val="FFFFE4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TreeSet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&lt;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Student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&gt;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ts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=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new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TreeSet&lt;&gt;();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lang="zh-CN" altLang="zh-CN" sz="12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ts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.add(</a:t>
            </a:r>
            <a:r>
              <a:rPr lang="zh-CN" altLang="zh-CN" sz="1200" dirty="0">
                <a:solidFill>
                  <a:srgbClr val="0033B3"/>
                </a:solidFill>
                <a:latin typeface="Consolas" panose="020B0609020204030204" pitchFamily="49" charset="0"/>
                <a:ea typeface="JetBrains Mono"/>
              </a:rPr>
              <a:t>new 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Student(</a:t>
            </a:r>
            <a:r>
              <a:rPr lang="zh-CN" altLang="zh-CN" sz="1200" dirty="0">
                <a:solidFill>
                  <a:srgbClr val="067D17"/>
                </a:solidFill>
                <a:latin typeface="Consolas" panose="020B0609020204030204" pitchFamily="49" charset="0"/>
                <a:ea typeface="JetBrains Mono"/>
              </a:rPr>
              <a:t>"</a:t>
            </a:r>
            <a:r>
              <a:rPr lang="zh-CN" altLang="zh-CN" sz="1200" dirty="0">
                <a:solidFill>
                  <a:srgbClr val="067D17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王五</a:t>
            </a:r>
            <a:r>
              <a:rPr lang="zh-CN" altLang="zh-CN" sz="1200" dirty="0">
                <a:solidFill>
                  <a:srgbClr val="067D17"/>
                </a:solidFill>
                <a:latin typeface="Consolas" panose="020B0609020204030204" pitchFamily="49" charset="0"/>
                <a:ea typeface="JetBrains Mono"/>
              </a:rPr>
              <a:t>"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, </a:t>
            </a:r>
            <a:r>
              <a:rPr lang="zh-CN" altLang="zh-CN" sz="1200" dirty="0">
                <a:solidFill>
                  <a:srgbClr val="1750EB"/>
                </a:solidFill>
                <a:latin typeface="Consolas" panose="020B0609020204030204" pitchFamily="49" charset="0"/>
                <a:ea typeface="JetBrains Mono"/>
              </a:rPr>
              <a:t>25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));</a:t>
            </a:r>
            <a:b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</a:br>
            <a:r>
              <a:rPr lang="zh-CN" altLang="zh-CN" sz="12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ts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.add(</a:t>
            </a:r>
            <a:r>
              <a:rPr lang="zh-CN" altLang="zh-CN" sz="1200" dirty="0">
                <a:solidFill>
                  <a:srgbClr val="0033B3"/>
                </a:solidFill>
                <a:latin typeface="Consolas" panose="020B0609020204030204" pitchFamily="49" charset="0"/>
                <a:ea typeface="JetBrains Mono"/>
              </a:rPr>
              <a:t>new 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Student(</a:t>
            </a:r>
            <a:r>
              <a:rPr lang="zh-CN" altLang="zh-CN" sz="1200" dirty="0">
                <a:solidFill>
                  <a:srgbClr val="067D17"/>
                </a:solidFill>
                <a:latin typeface="Consolas" panose="020B0609020204030204" pitchFamily="49" charset="0"/>
                <a:ea typeface="JetBrains Mono"/>
              </a:rPr>
              <a:t>"</a:t>
            </a:r>
            <a:r>
              <a:rPr lang="zh-CN" altLang="zh-CN" sz="1200" dirty="0">
                <a:solidFill>
                  <a:srgbClr val="067D17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张三</a:t>
            </a:r>
            <a:r>
              <a:rPr lang="zh-CN" altLang="zh-CN" sz="1200" dirty="0">
                <a:solidFill>
                  <a:srgbClr val="067D17"/>
                </a:solidFill>
                <a:latin typeface="Consolas" panose="020B0609020204030204" pitchFamily="49" charset="0"/>
                <a:ea typeface="JetBrains Mono"/>
              </a:rPr>
              <a:t>"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, </a:t>
            </a:r>
            <a:r>
              <a:rPr lang="zh-CN" altLang="zh-CN" sz="1200" dirty="0">
                <a:solidFill>
                  <a:srgbClr val="1750EB"/>
                </a:solidFill>
                <a:latin typeface="Consolas" panose="020B0609020204030204" pitchFamily="49" charset="0"/>
                <a:ea typeface="JetBrains Mono"/>
              </a:rPr>
              <a:t>23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));</a:t>
            </a:r>
            <a:b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</a:br>
            <a:r>
              <a:rPr lang="zh-CN" altLang="zh-CN" sz="12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ts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.add(</a:t>
            </a:r>
            <a:r>
              <a:rPr lang="zh-CN" altLang="zh-CN" sz="1200" dirty="0">
                <a:solidFill>
                  <a:srgbClr val="0033B3"/>
                </a:solidFill>
                <a:latin typeface="Consolas" panose="020B0609020204030204" pitchFamily="49" charset="0"/>
                <a:ea typeface="JetBrains Mono"/>
              </a:rPr>
              <a:t>new 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Student(</a:t>
            </a:r>
            <a:r>
              <a:rPr lang="zh-CN" altLang="zh-CN" sz="1200" dirty="0">
                <a:solidFill>
                  <a:srgbClr val="067D17"/>
                </a:solidFill>
                <a:latin typeface="Consolas" panose="020B0609020204030204" pitchFamily="49" charset="0"/>
                <a:ea typeface="JetBrains Mono"/>
              </a:rPr>
              <a:t>"</a:t>
            </a:r>
            <a:r>
              <a:rPr lang="zh-CN" altLang="zh-CN" sz="1200" dirty="0">
                <a:solidFill>
                  <a:srgbClr val="067D17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李四</a:t>
            </a:r>
            <a:r>
              <a:rPr lang="zh-CN" altLang="zh-CN" sz="1200" dirty="0">
                <a:solidFill>
                  <a:srgbClr val="067D17"/>
                </a:solidFill>
                <a:latin typeface="Consolas" panose="020B0609020204030204" pitchFamily="49" charset="0"/>
                <a:ea typeface="JetBrains Mono"/>
              </a:rPr>
              <a:t>"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, </a:t>
            </a:r>
            <a:r>
              <a:rPr lang="zh-CN" altLang="zh-CN" sz="1200" dirty="0">
                <a:solidFill>
                  <a:srgbClr val="1750EB"/>
                </a:solidFill>
                <a:latin typeface="Consolas" panose="020B0609020204030204" pitchFamily="49" charset="0"/>
                <a:ea typeface="JetBrains Mono"/>
              </a:rPr>
              <a:t>24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));</a:t>
            </a:r>
            <a:endParaRPr lang="en-US" altLang="zh-CN" sz="1200" dirty="0">
              <a:solidFill>
                <a:srgbClr val="080808"/>
              </a:solidFill>
              <a:latin typeface="Consolas" panose="020B0609020204030204" pitchFamily="49" charset="0"/>
              <a:ea typeface="JetBrains Mono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2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ts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.add(</a:t>
            </a:r>
            <a:r>
              <a:rPr lang="zh-CN" altLang="zh-CN" sz="1200" dirty="0">
                <a:solidFill>
                  <a:srgbClr val="0033B3"/>
                </a:solidFill>
                <a:latin typeface="Consolas" panose="020B0609020204030204" pitchFamily="49" charset="0"/>
                <a:ea typeface="JetBrains Mono"/>
              </a:rPr>
              <a:t>new 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Student(</a:t>
            </a:r>
            <a:r>
              <a:rPr lang="zh-CN" altLang="zh-CN" sz="1200" dirty="0">
                <a:solidFill>
                  <a:srgbClr val="067D17"/>
                </a:solidFill>
                <a:latin typeface="Consolas" panose="020B0609020204030204" pitchFamily="49" charset="0"/>
                <a:ea typeface="JetBrains Mono"/>
              </a:rPr>
              <a:t>"</a:t>
            </a:r>
            <a:r>
              <a:rPr lang="zh-CN" altLang="zh-CN" sz="1200" dirty="0">
                <a:solidFill>
                  <a:srgbClr val="067D17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赵六</a:t>
            </a:r>
            <a:r>
              <a:rPr lang="zh-CN" altLang="zh-CN" sz="1200" dirty="0">
                <a:solidFill>
                  <a:srgbClr val="067D17"/>
                </a:solidFill>
                <a:latin typeface="Consolas" panose="020B0609020204030204" pitchFamily="49" charset="0"/>
                <a:ea typeface="JetBrains Mono"/>
              </a:rPr>
              <a:t>"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, </a:t>
            </a:r>
            <a:r>
              <a:rPr lang="zh-CN" altLang="zh-CN" sz="1200" dirty="0">
                <a:solidFill>
                  <a:srgbClr val="1750EB"/>
                </a:solidFill>
                <a:latin typeface="Consolas" panose="020B0609020204030204" pitchFamily="49" charset="0"/>
                <a:ea typeface="JetBrains Mono"/>
              </a:rPr>
              <a:t>26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));</a:t>
            </a:r>
            <a:endParaRPr lang="zh-CN" altLang="zh-CN" sz="2000" dirty="0">
              <a:latin typeface="Consolas" panose="020B0609020204030204" pitchFamily="49" charset="0"/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78FF4369-7830-BE90-42FD-EA8AD6E30471}"/>
              </a:ext>
            </a:extLst>
          </p:cNvPr>
          <p:cNvSpPr/>
          <p:nvPr/>
        </p:nvSpPr>
        <p:spPr>
          <a:xfrm>
            <a:off x="7924800" y="1380902"/>
            <a:ext cx="1603513" cy="572849"/>
          </a:xfrm>
          <a:prstGeom prst="roundRect">
            <a:avLst/>
          </a:prstGeom>
          <a:solidFill>
            <a:schemeClr val="tx1">
              <a:lumMod val="95000"/>
              <a:lumOff val="5000"/>
            </a:schemeClr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王五，</a:t>
            </a:r>
            <a:r>
              <a:rPr lang="en-US" altLang="zh-CN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25</a:t>
            </a:r>
            <a:endParaRPr lang="zh-CN" altLang="en-US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CFE01C4-5E86-5147-27F7-9DAA297E6BB3}"/>
              </a:ext>
            </a:extLst>
          </p:cNvPr>
          <p:cNvSpPr/>
          <p:nvPr/>
        </p:nvSpPr>
        <p:spPr>
          <a:xfrm>
            <a:off x="877752" y="5840023"/>
            <a:ext cx="4686300" cy="175591"/>
          </a:xfrm>
          <a:prstGeom prst="rect">
            <a:avLst/>
          </a:prstGeom>
          <a:solidFill>
            <a:schemeClr val="tx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DEA4DFC5-DFE8-BE01-96CF-A7E525E3E1F1}"/>
              </a:ext>
            </a:extLst>
          </p:cNvPr>
          <p:cNvSpPr/>
          <p:nvPr/>
        </p:nvSpPr>
        <p:spPr>
          <a:xfrm>
            <a:off x="6321287" y="2517980"/>
            <a:ext cx="1603513" cy="572849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张三，</a:t>
            </a:r>
            <a:r>
              <a:rPr lang="en-US" altLang="zh-CN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23</a:t>
            </a:r>
            <a:endParaRPr lang="zh-CN" altLang="en-US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C043958-9924-F777-4999-13D5C8D74B85}"/>
              </a:ext>
            </a:extLst>
          </p:cNvPr>
          <p:cNvSpPr/>
          <p:nvPr/>
        </p:nvSpPr>
        <p:spPr>
          <a:xfrm>
            <a:off x="1233776" y="4083835"/>
            <a:ext cx="3649649" cy="850790"/>
          </a:xfrm>
          <a:prstGeom prst="rect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CB083A0-6EE0-62B3-4974-29F60A12638F}"/>
              </a:ext>
            </a:extLst>
          </p:cNvPr>
          <p:cNvSpPr txBox="1"/>
          <p:nvPr/>
        </p:nvSpPr>
        <p:spPr>
          <a:xfrm>
            <a:off x="4087366" y="3090829"/>
            <a:ext cx="1476686" cy="523220"/>
          </a:xfrm>
          <a:prstGeom prst="rect">
            <a:avLst/>
          </a:prstGeom>
          <a:solidFill>
            <a:srgbClr val="FFFFE4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this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.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  <a:ea typeface="JetBrains Mono"/>
              </a:rPr>
              <a:t>age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  <a:ea typeface="JetBrains Mono"/>
              </a:rPr>
              <a:t> 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  <a:ea typeface="JetBrains Mono"/>
              </a:rPr>
              <a:t>: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  <a:ea typeface="JetBrains Mono"/>
              </a:rPr>
              <a:t> 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  <a:ea typeface="JetBrains Mono"/>
              </a:rPr>
              <a:t>23</a:t>
            </a:r>
          </a:p>
          <a:p>
            <a:pPr algn="l"/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o.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  <a:ea typeface="JetBrains Mono"/>
              </a:rPr>
              <a:t>age 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  <a:ea typeface="JetBrains Mono"/>
              </a:rPr>
              <a:t>: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  <a:ea typeface="JetBrains Mono"/>
              </a:rPr>
              <a:t> 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  <a:ea typeface="JetBrains Mono"/>
              </a:rPr>
              <a:t>25</a:t>
            </a:r>
            <a:endParaRPr kumimoji="0" lang="zh-CN" altLang="en-US" sz="1400" b="0" i="0" u="none" strike="noStrike" cap="none" normalizeH="0" baseline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latin typeface="Consolas" panose="020B0609020204030204" pitchFamily="49" charset="0"/>
              <a:ea typeface="JetBrains Mono"/>
            </a:endParaRPr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5957A82B-29DF-2F06-B258-E0745D245496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123044" y="1953751"/>
            <a:ext cx="1603513" cy="564229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01804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9E90CFB-5013-47B8-BF42-0596C1816431}"/>
              </a:ext>
            </a:extLst>
          </p:cNvPr>
          <p:cNvSpPr txBox="1"/>
          <p:nvPr/>
        </p:nvSpPr>
        <p:spPr>
          <a:xfrm>
            <a:off x="877752" y="1094478"/>
            <a:ext cx="4686300" cy="57284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0" hangingPunct="0">
              <a:lnSpc>
                <a:spcPct val="200000"/>
              </a:lnSpc>
              <a:defRPr/>
            </a:pPr>
            <a:r>
              <a:rPr lang="en-US" altLang="zh-CN" b="1" dirty="0" err="1">
                <a:solidFill>
                  <a:srgbClr val="AD2B26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TreeSet</a:t>
            </a:r>
            <a:r>
              <a:rPr lang="en-US" altLang="zh-CN" b="1" dirty="0">
                <a:solidFill>
                  <a:srgbClr val="AD2B26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zh-CN" altLang="en-US" b="1" dirty="0">
                <a:solidFill>
                  <a:srgbClr val="AD2B26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排序 </a:t>
            </a:r>
            <a:r>
              <a:rPr lang="en-US" altLang="zh-CN" b="1" dirty="0">
                <a:solidFill>
                  <a:srgbClr val="AD2B26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</a:t>
            </a:r>
            <a:r>
              <a:rPr lang="zh-CN" altLang="en-US" b="1" dirty="0">
                <a:solidFill>
                  <a:srgbClr val="AD2B26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自然排序</a:t>
            </a:r>
            <a:r>
              <a:rPr lang="en-US" altLang="zh-CN" b="1" dirty="0">
                <a:solidFill>
                  <a:srgbClr val="AD2B26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</a:t>
            </a:r>
            <a:endParaRPr lang="zh-CN" altLang="en-US" b="1" dirty="0">
              <a:solidFill>
                <a:srgbClr val="AD2B26"/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3" name="TextBox 10">
            <a:extLst>
              <a:ext uri="{FF2B5EF4-FFF2-40B4-BE49-F238E27FC236}">
                <a16:creationId xmlns:a16="http://schemas.microsoft.com/office/drawing/2014/main" id="{50B4453D-271E-76D4-FD1B-62A3C99A48F1}"/>
              </a:ext>
            </a:extLst>
          </p:cNvPr>
          <p:cNvSpPr txBox="1"/>
          <p:nvPr/>
        </p:nvSpPr>
        <p:spPr>
          <a:xfrm>
            <a:off x="877752" y="1842128"/>
            <a:ext cx="3488839" cy="172752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AutoNum type="arabicPeriod"/>
              <a:defRPr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类实现 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Comparable 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接口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  <a:defRPr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重写 </a:t>
            </a:r>
            <a:r>
              <a:rPr lang="en-US" altLang="zh-CN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compareTo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  <a:defRPr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根据方法的返回值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, 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来组织排序规则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lvl="1">
              <a:lnSpc>
                <a:spcPct val="150000"/>
              </a:lnSpc>
              <a:defRPr/>
            </a:pP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负数 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: 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左边走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lvl="1">
              <a:lnSpc>
                <a:spcPct val="150000"/>
              </a:lnSpc>
              <a:defRPr/>
            </a:pP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正数 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: 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右边走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lvl="1">
              <a:lnSpc>
                <a:spcPct val="150000"/>
              </a:lnSpc>
              <a:defRPr/>
            </a:pP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0  : 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不存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9039FBB-CF05-8E70-74B0-38832E24A529}"/>
              </a:ext>
            </a:extLst>
          </p:cNvPr>
          <p:cNvSpPr txBox="1"/>
          <p:nvPr/>
        </p:nvSpPr>
        <p:spPr>
          <a:xfrm>
            <a:off x="877752" y="3744453"/>
            <a:ext cx="4686300" cy="1384995"/>
          </a:xfrm>
          <a:prstGeom prst="rect">
            <a:avLst/>
          </a:prstGeom>
          <a:solidFill>
            <a:srgbClr val="FFFFE4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public class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Student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implements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Comparable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&lt;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Student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&gt;{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9E880D"/>
                </a:solidFill>
                <a:effectLst/>
                <a:latin typeface="Consolas" panose="020B0609020204030204" pitchFamily="49" charset="0"/>
                <a:ea typeface="JetBrains Mono"/>
              </a:rPr>
              <a:t>@Override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9E880D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9E880D"/>
                </a:solidFill>
                <a:effectLst/>
                <a:latin typeface="Consolas" panose="020B0609020204030204" pitchFamily="49" charset="0"/>
                <a:ea typeface="JetBrains Mono"/>
              </a:rPr>
              <a:t>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public int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627A"/>
                </a:solidFill>
                <a:effectLst/>
                <a:latin typeface="Consolas" panose="020B0609020204030204" pitchFamily="49" charset="0"/>
                <a:ea typeface="JetBrains Mono"/>
              </a:rPr>
              <a:t>compareTo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(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Student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o) {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return this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  <a:ea typeface="JetBrains Mono"/>
              </a:rPr>
              <a:t>age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- o.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  <a:ea typeface="JetBrains Mono"/>
              </a:rPr>
              <a:t>age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}</a:t>
            </a:r>
            <a:endParaRPr kumimoji="0" lang="zh-CN" altLang="zh-CN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}</a:t>
            </a:r>
            <a:endParaRPr kumimoji="0" lang="zh-CN" altLang="zh-CN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2650141-1EE0-7EBD-9B13-EEE42730BAFC}"/>
              </a:ext>
            </a:extLst>
          </p:cNvPr>
          <p:cNvSpPr txBox="1"/>
          <p:nvPr/>
        </p:nvSpPr>
        <p:spPr>
          <a:xfrm>
            <a:off x="877752" y="5235322"/>
            <a:ext cx="4686300" cy="1200329"/>
          </a:xfrm>
          <a:prstGeom prst="rect">
            <a:avLst/>
          </a:prstGeom>
          <a:solidFill>
            <a:srgbClr val="FFFFE4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TreeSet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&lt;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Student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&gt;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ts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=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new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TreeSet&lt;&gt;();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lang="zh-CN" altLang="zh-CN" sz="12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ts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.add(</a:t>
            </a:r>
            <a:r>
              <a:rPr lang="zh-CN" altLang="zh-CN" sz="1200" dirty="0">
                <a:solidFill>
                  <a:srgbClr val="0033B3"/>
                </a:solidFill>
                <a:latin typeface="Consolas" panose="020B0609020204030204" pitchFamily="49" charset="0"/>
                <a:ea typeface="JetBrains Mono"/>
              </a:rPr>
              <a:t>new 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Student(</a:t>
            </a:r>
            <a:r>
              <a:rPr lang="zh-CN" altLang="zh-CN" sz="1200" dirty="0">
                <a:solidFill>
                  <a:srgbClr val="067D17"/>
                </a:solidFill>
                <a:latin typeface="Consolas" panose="020B0609020204030204" pitchFamily="49" charset="0"/>
                <a:ea typeface="JetBrains Mono"/>
              </a:rPr>
              <a:t>"</a:t>
            </a:r>
            <a:r>
              <a:rPr lang="zh-CN" altLang="zh-CN" sz="1200" dirty="0">
                <a:solidFill>
                  <a:srgbClr val="067D17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王五</a:t>
            </a:r>
            <a:r>
              <a:rPr lang="zh-CN" altLang="zh-CN" sz="1200" dirty="0">
                <a:solidFill>
                  <a:srgbClr val="067D17"/>
                </a:solidFill>
                <a:latin typeface="Consolas" panose="020B0609020204030204" pitchFamily="49" charset="0"/>
                <a:ea typeface="JetBrains Mono"/>
              </a:rPr>
              <a:t>"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, </a:t>
            </a:r>
            <a:r>
              <a:rPr lang="zh-CN" altLang="zh-CN" sz="1200" dirty="0">
                <a:solidFill>
                  <a:srgbClr val="1750EB"/>
                </a:solidFill>
                <a:latin typeface="Consolas" panose="020B0609020204030204" pitchFamily="49" charset="0"/>
                <a:ea typeface="JetBrains Mono"/>
              </a:rPr>
              <a:t>25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));</a:t>
            </a:r>
            <a:b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</a:br>
            <a:r>
              <a:rPr lang="zh-CN" altLang="zh-CN" sz="12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ts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.add(</a:t>
            </a:r>
            <a:r>
              <a:rPr lang="zh-CN" altLang="zh-CN" sz="1200" dirty="0">
                <a:solidFill>
                  <a:srgbClr val="0033B3"/>
                </a:solidFill>
                <a:latin typeface="Consolas" panose="020B0609020204030204" pitchFamily="49" charset="0"/>
                <a:ea typeface="JetBrains Mono"/>
              </a:rPr>
              <a:t>new 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Student(</a:t>
            </a:r>
            <a:r>
              <a:rPr lang="zh-CN" altLang="zh-CN" sz="1200" dirty="0">
                <a:solidFill>
                  <a:srgbClr val="067D17"/>
                </a:solidFill>
                <a:latin typeface="Consolas" panose="020B0609020204030204" pitchFamily="49" charset="0"/>
                <a:ea typeface="JetBrains Mono"/>
              </a:rPr>
              <a:t>"</a:t>
            </a:r>
            <a:r>
              <a:rPr lang="zh-CN" altLang="zh-CN" sz="1200" dirty="0">
                <a:solidFill>
                  <a:srgbClr val="067D17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张三</a:t>
            </a:r>
            <a:r>
              <a:rPr lang="zh-CN" altLang="zh-CN" sz="1200" dirty="0">
                <a:solidFill>
                  <a:srgbClr val="067D17"/>
                </a:solidFill>
                <a:latin typeface="Consolas" panose="020B0609020204030204" pitchFamily="49" charset="0"/>
                <a:ea typeface="JetBrains Mono"/>
              </a:rPr>
              <a:t>"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, </a:t>
            </a:r>
            <a:r>
              <a:rPr lang="zh-CN" altLang="zh-CN" sz="1200" dirty="0">
                <a:solidFill>
                  <a:srgbClr val="1750EB"/>
                </a:solidFill>
                <a:latin typeface="Consolas" panose="020B0609020204030204" pitchFamily="49" charset="0"/>
                <a:ea typeface="JetBrains Mono"/>
              </a:rPr>
              <a:t>23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));</a:t>
            </a:r>
            <a:b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</a:br>
            <a:r>
              <a:rPr lang="zh-CN" altLang="zh-CN" sz="12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ts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.add(</a:t>
            </a:r>
            <a:r>
              <a:rPr lang="zh-CN" altLang="zh-CN" sz="1200" dirty="0">
                <a:solidFill>
                  <a:srgbClr val="0033B3"/>
                </a:solidFill>
                <a:latin typeface="Consolas" panose="020B0609020204030204" pitchFamily="49" charset="0"/>
                <a:ea typeface="JetBrains Mono"/>
              </a:rPr>
              <a:t>new 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Student(</a:t>
            </a:r>
            <a:r>
              <a:rPr lang="zh-CN" altLang="zh-CN" sz="1200" dirty="0">
                <a:solidFill>
                  <a:srgbClr val="067D17"/>
                </a:solidFill>
                <a:latin typeface="Consolas" panose="020B0609020204030204" pitchFamily="49" charset="0"/>
                <a:ea typeface="JetBrains Mono"/>
              </a:rPr>
              <a:t>"</a:t>
            </a:r>
            <a:r>
              <a:rPr lang="zh-CN" altLang="zh-CN" sz="1200" dirty="0">
                <a:solidFill>
                  <a:srgbClr val="067D17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李四</a:t>
            </a:r>
            <a:r>
              <a:rPr lang="zh-CN" altLang="zh-CN" sz="1200" dirty="0">
                <a:solidFill>
                  <a:srgbClr val="067D17"/>
                </a:solidFill>
                <a:latin typeface="Consolas" panose="020B0609020204030204" pitchFamily="49" charset="0"/>
                <a:ea typeface="JetBrains Mono"/>
              </a:rPr>
              <a:t>"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, </a:t>
            </a:r>
            <a:r>
              <a:rPr lang="zh-CN" altLang="zh-CN" sz="1200" dirty="0">
                <a:solidFill>
                  <a:srgbClr val="1750EB"/>
                </a:solidFill>
                <a:latin typeface="Consolas" panose="020B0609020204030204" pitchFamily="49" charset="0"/>
                <a:ea typeface="JetBrains Mono"/>
              </a:rPr>
              <a:t>24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));</a:t>
            </a:r>
            <a:endParaRPr lang="en-US" altLang="zh-CN" sz="1200" dirty="0">
              <a:solidFill>
                <a:srgbClr val="080808"/>
              </a:solidFill>
              <a:latin typeface="Consolas" panose="020B0609020204030204" pitchFamily="49" charset="0"/>
              <a:ea typeface="JetBrains Mono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2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ts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.add(</a:t>
            </a:r>
            <a:r>
              <a:rPr lang="zh-CN" altLang="zh-CN" sz="1200" dirty="0">
                <a:solidFill>
                  <a:srgbClr val="0033B3"/>
                </a:solidFill>
                <a:latin typeface="Consolas" panose="020B0609020204030204" pitchFamily="49" charset="0"/>
                <a:ea typeface="JetBrains Mono"/>
              </a:rPr>
              <a:t>new 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Student(</a:t>
            </a:r>
            <a:r>
              <a:rPr lang="zh-CN" altLang="zh-CN" sz="1200" dirty="0">
                <a:solidFill>
                  <a:srgbClr val="067D17"/>
                </a:solidFill>
                <a:latin typeface="Consolas" panose="020B0609020204030204" pitchFamily="49" charset="0"/>
                <a:ea typeface="JetBrains Mono"/>
              </a:rPr>
              <a:t>"</a:t>
            </a:r>
            <a:r>
              <a:rPr lang="zh-CN" altLang="zh-CN" sz="1200" dirty="0">
                <a:solidFill>
                  <a:srgbClr val="067D17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赵六</a:t>
            </a:r>
            <a:r>
              <a:rPr lang="zh-CN" altLang="zh-CN" sz="1200" dirty="0">
                <a:solidFill>
                  <a:srgbClr val="067D17"/>
                </a:solidFill>
                <a:latin typeface="Consolas" panose="020B0609020204030204" pitchFamily="49" charset="0"/>
                <a:ea typeface="JetBrains Mono"/>
              </a:rPr>
              <a:t>"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, </a:t>
            </a:r>
            <a:r>
              <a:rPr lang="zh-CN" altLang="zh-CN" sz="1200" dirty="0">
                <a:solidFill>
                  <a:srgbClr val="1750EB"/>
                </a:solidFill>
                <a:latin typeface="Consolas" panose="020B0609020204030204" pitchFamily="49" charset="0"/>
                <a:ea typeface="JetBrains Mono"/>
              </a:rPr>
              <a:t>26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));</a:t>
            </a:r>
            <a:endParaRPr lang="zh-CN" altLang="zh-CN" sz="2000" dirty="0">
              <a:latin typeface="Consolas" panose="020B0609020204030204" pitchFamily="49" charset="0"/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78FF4369-7830-BE90-42FD-EA8AD6E30471}"/>
              </a:ext>
            </a:extLst>
          </p:cNvPr>
          <p:cNvSpPr/>
          <p:nvPr/>
        </p:nvSpPr>
        <p:spPr>
          <a:xfrm>
            <a:off x="7924800" y="1380902"/>
            <a:ext cx="1603513" cy="572849"/>
          </a:xfrm>
          <a:prstGeom prst="roundRect">
            <a:avLst/>
          </a:prstGeom>
          <a:solidFill>
            <a:schemeClr val="tx1">
              <a:lumMod val="95000"/>
              <a:lumOff val="5000"/>
            </a:schemeClr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王五，</a:t>
            </a:r>
            <a:r>
              <a:rPr lang="en-US" altLang="zh-CN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25</a:t>
            </a:r>
            <a:endParaRPr lang="zh-CN" altLang="en-US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CFE01C4-5E86-5147-27F7-9DAA297E6BB3}"/>
              </a:ext>
            </a:extLst>
          </p:cNvPr>
          <p:cNvSpPr/>
          <p:nvPr/>
        </p:nvSpPr>
        <p:spPr>
          <a:xfrm>
            <a:off x="877752" y="6005675"/>
            <a:ext cx="4686300" cy="175591"/>
          </a:xfrm>
          <a:prstGeom prst="rect">
            <a:avLst/>
          </a:prstGeom>
          <a:solidFill>
            <a:schemeClr val="tx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DEA4DFC5-DFE8-BE01-96CF-A7E525E3E1F1}"/>
              </a:ext>
            </a:extLst>
          </p:cNvPr>
          <p:cNvSpPr/>
          <p:nvPr/>
        </p:nvSpPr>
        <p:spPr>
          <a:xfrm>
            <a:off x="6321287" y="2517980"/>
            <a:ext cx="1603513" cy="572849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张三，</a:t>
            </a:r>
            <a:r>
              <a:rPr lang="en-US" altLang="zh-CN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23</a:t>
            </a:r>
            <a:endParaRPr lang="zh-CN" altLang="en-US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5957A82B-29DF-2F06-B258-E0745D245496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123044" y="1953751"/>
            <a:ext cx="1603513" cy="564229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E620C8D9-EE2B-DE53-DDB0-C2D38B0BF557}"/>
              </a:ext>
            </a:extLst>
          </p:cNvPr>
          <p:cNvSpPr/>
          <p:nvPr/>
        </p:nvSpPr>
        <p:spPr>
          <a:xfrm>
            <a:off x="5519530" y="1412941"/>
            <a:ext cx="1603513" cy="572849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李四，</a:t>
            </a:r>
            <a:r>
              <a:rPr lang="en-US" altLang="zh-CN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24</a:t>
            </a:r>
            <a:endParaRPr lang="zh-CN" altLang="en-US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604845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9E90CFB-5013-47B8-BF42-0596C1816431}"/>
              </a:ext>
            </a:extLst>
          </p:cNvPr>
          <p:cNvSpPr txBox="1"/>
          <p:nvPr/>
        </p:nvSpPr>
        <p:spPr>
          <a:xfrm>
            <a:off x="877752" y="1094478"/>
            <a:ext cx="4686300" cy="57284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0" hangingPunct="0">
              <a:lnSpc>
                <a:spcPct val="200000"/>
              </a:lnSpc>
              <a:defRPr/>
            </a:pPr>
            <a:r>
              <a:rPr lang="en-US" altLang="zh-CN" b="1" dirty="0" err="1">
                <a:solidFill>
                  <a:srgbClr val="AD2B26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TreeSet</a:t>
            </a:r>
            <a:r>
              <a:rPr lang="en-US" altLang="zh-CN" b="1" dirty="0">
                <a:solidFill>
                  <a:srgbClr val="AD2B26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zh-CN" altLang="en-US" b="1" dirty="0">
                <a:solidFill>
                  <a:srgbClr val="AD2B26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排序 </a:t>
            </a:r>
            <a:r>
              <a:rPr lang="en-US" altLang="zh-CN" b="1" dirty="0">
                <a:solidFill>
                  <a:srgbClr val="AD2B26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</a:t>
            </a:r>
            <a:r>
              <a:rPr lang="zh-CN" altLang="en-US" b="1" dirty="0">
                <a:solidFill>
                  <a:srgbClr val="AD2B26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自然排序</a:t>
            </a:r>
            <a:r>
              <a:rPr lang="en-US" altLang="zh-CN" b="1" dirty="0">
                <a:solidFill>
                  <a:srgbClr val="AD2B26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</a:t>
            </a:r>
            <a:endParaRPr lang="zh-CN" altLang="en-US" b="1" dirty="0">
              <a:solidFill>
                <a:srgbClr val="AD2B26"/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3" name="TextBox 10">
            <a:extLst>
              <a:ext uri="{FF2B5EF4-FFF2-40B4-BE49-F238E27FC236}">
                <a16:creationId xmlns:a16="http://schemas.microsoft.com/office/drawing/2014/main" id="{50B4453D-271E-76D4-FD1B-62A3C99A48F1}"/>
              </a:ext>
            </a:extLst>
          </p:cNvPr>
          <p:cNvSpPr txBox="1"/>
          <p:nvPr/>
        </p:nvSpPr>
        <p:spPr>
          <a:xfrm>
            <a:off x="877752" y="1842128"/>
            <a:ext cx="3488839" cy="172752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AutoNum type="arabicPeriod"/>
              <a:defRPr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类实现 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Comparable 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接口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  <a:defRPr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重写 </a:t>
            </a:r>
            <a:r>
              <a:rPr lang="en-US" altLang="zh-CN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compareTo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  <a:defRPr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根据方法的返回值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, 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来组织排序规则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lvl="1">
              <a:lnSpc>
                <a:spcPct val="150000"/>
              </a:lnSpc>
              <a:defRPr/>
            </a:pP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负数 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: 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左边走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lvl="1">
              <a:lnSpc>
                <a:spcPct val="150000"/>
              </a:lnSpc>
              <a:defRPr/>
            </a:pP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正数 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: 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右边走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lvl="1">
              <a:lnSpc>
                <a:spcPct val="150000"/>
              </a:lnSpc>
              <a:defRPr/>
            </a:pP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0  : 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不存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9039FBB-CF05-8E70-74B0-38832E24A529}"/>
              </a:ext>
            </a:extLst>
          </p:cNvPr>
          <p:cNvSpPr txBox="1"/>
          <p:nvPr/>
        </p:nvSpPr>
        <p:spPr>
          <a:xfrm>
            <a:off x="877752" y="3744453"/>
            <a:ext cx="4686300" cy="1384995"/>
          </a:xfrm>
          <a:prstGeom prst="rect">
            <a:avLst/>
          </a:prstGeom>
          <a:solidFill>
            <a:srgbClr val="FFFFE4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public class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Student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implements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Comparable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&lt;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Student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&gt;{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9E880D"/>
                </a:solidFill>
                <a:effectLst/>
                <a:latin typeface="Consolas" panose="020B0609020204030204" pitchFamily="49" charset="0"/>
                <a:ea typeface="JetBrains Mono"/>
              </a:rPr>
              <a:t>@Override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9E880D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9E880D"/>
                </a:solidFill>
                <a:effectLst/>
                <a:latin typeface="Consolas" panose="020B0609020204030204" pitchFamily="49" charset="0"/>
                <a:ea typeface="JetBrains Mono"/>
              </a:rPr>
              <a:t>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public int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627A"/>
                </a:solidFill>
                <a:effectLst/>
                <a:latin typeface="Consolas" panose="020B0609020204030204" pitchFamily="49" charset="0"/>
                <a:ea typeface="JetBrains Mono"/>
              </a:rPr>
              <a:t>compareTo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(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Student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o) {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return this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  <a:ea typeface="JetBrains Mono"/>
              </a:rPr>
              <a:t>age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- o.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  <a:ea typeface="JetBrains Mono"/>
              </a:rPr>
              <a:t>age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}</a:t>
            </a:r>
            <a:endParaRPr kumimoji="0" lang="zh-CN" altLang="zh-CN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}</a:t>
            </a:r>
            <a:endParaRPr kumimoji="0" lang="zh-CN" altLang="zh-CN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2650141-1EE0-7EBD-9B13-EEE42730BAFC}"/>
              </a:ext>
            </a:extLst>
          </p:cNvPr>
          <p:cNvSpPr txBox="1"/>
          <p:nvPr/>
        </p:nvSpPr>
        <p:spPr>
          <a:xfrm>
            <a:off x="877752" y="5235322"/>
            <a:ext cx="4686300" cy="1200329"/>
          </a:xfrm>
          <a:prstGeom prst="rect">
            <a:avLst/>
          </a:prstGeom>
          <a:solidFill>
            <a:srgbClr val="FFFFE4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TreeSet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&lt;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Student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&gt;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ts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=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new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TreeSet&lt;&gt;();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lang="zh-CN" altLang="zh-CN" sz="12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ts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.add(</a:t>
            </a:r>
            <a:r>
              <a:rPr lang="zh-CN" altLang="zh-CN" sz="1200" dirty="0">
                <a:solidFill>
                  <a:srgbClr val="0033B3"/>
                </a:solidFill>
                <a:latin typeface="Consolas" panose="020B0609020204030204" pitchFamily="49" charset="0"/>
                <a:ea typeface="JetBrains Mono"/>
              </a:rPr>
              <a:t>new 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Student(</a:t>
            </a:r>
            <a:r>
              <a:rPr lang="zh-CN" altLang="zh-CN" sz="1200" dirty="0">
                <a:solidFill>
                  <a:srgbClr val="067D17"/>
                </a:solidFill>
                <a:latin typeface="Consolas" panose="020B0609020204030204" pitchFamily="49" charset="0"/>
                <a:ea typeface="JetBrains Mono"/>
              </a:rPr>
              <a:t>"</a:t>
            </a:r>
            <a:r>
              <a:rPr lang="zh-CN" altLang="zh-CN" sz="1200" dirty="0">
                <a:solidFill>
                  <a:srgbClr val="067D17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王五</a:t>
            </a:r>
            <a:r>
              <a:rPr lang="zh-CN" altLang="zh-CN" sz="1200" dirty="0">
                <a:solidFill>
                  <a:srgbClr val="067D17"/>
                </a:solidFill>
                <a:latin typeface="Consolas" panose="020B0609020204030204" pitchFamily="49" charset="0"/>
                <a:ea typeface="JetBrains Mono"/>
              </a:rPr>
              <a:t>"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, </a:t>
            </a:r>
            <a:r>
              <a:rPr lang="zh-CN" altLang="zh-CN" sz="1200" dirty="0">
                <a:solidFill>
                  <a:srgbClr val="1750EB"/>
                </a:solidFill>
                <a:latin typeface="Consolas" panose="020B0609020204030204" pitchFamily="49" charset="0"/>
                <a:ea typeface="JetBrains Mono"/>
              </a:rPr>
              <a:t>25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));</a:t>
            </a:r>
            <a:b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</a:br>
            <a:r>
              <a:rPr lang="zh-CN" altLang="zh-CN" sz="12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ts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.add(</a:t>
            </a:r>
            <a:r>
              <a:rPr lang="zh-CN" altLang="zh-CN" sz="1200" dirty="0">
                <a:solidFill>
                  <a:srgbClr val="0033B3"/>
                </a:solidFill>
                <a:latin typeface="Consolas" panose="020B0609020204030204" pitchFamily="49" charset="0"/>
                <a:ea typeface="JetBrains Mono"/>
              </a:rPr>
              <a:t>new 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Student(</a:t>
            </a:r>
            <a:r>
              <a:rPr lang="zh-CN" altLang="zh-CN" sz="1200" dirty="0">
                <a:solidFill>
                  <a:srgbClr val="067D17"/>
                </a:solidFill>
                <a:latin typeface="Consolas" panose="020B0609020204030204" pitchFamily="49" charset="0"/>
                <a:ea typeface="JetBrains Mono"/>
              </a:rPr>
              <a:t>"</a:t>
            </a:r>
            <a:r>
              <a:rPr lang="zh-CN" altLang="zh-CN" sz="1200" dirty="0">
                <a:solidFill>
                  <a:srgbClr val="067D17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张三</a:t>
            </a:r>
            <a:r>
              <a:rPr lang="zh-CN" altLang="zh-CN" sz="1200" dirty="0">
                <a:solidFill>
                  <a:srgbClr val="067D17"/>
                </a:solidFill>
                <a:latin typeface="Consolas" panose="020B0609020204030204" pitchFamily="49" charset="0"/>
                <a:ea typeface="JetBrains Mono"/>
              </a:rPr>
              <a:t>"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, </a:t>
            </a:r>
            <a:r>
              <a:rPr lang="zh-CN" altLang="zh-CN" sz="1200" dirty="0">
                <a:solidFill>
                  <a:srgbClr val="1750EB"/>
                </a:solidFill>
                <a:latin typeface="Consolas" panose="020B0609020204030204" pitchFamily="49" charset="0"/>
                <a:ea typeface="JetBrains Mono"/>
              </a:rPr>
              <a:t>23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));</a:t>
            </a:r>
            <a:b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</a:br>
            <a:r>
              <a:rPr lang="zh-CN" altLang="zh-CN" sz="12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ts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.add(</a:t>
            </a:r>
            <a:r>
              <a:rPr lang="zh-CN" altLang="zh-CN" sz="1200" dirty="0">
                <a:solidFill>
                  <a:srgbClr val="0033B3"/>
                </a:solidFill>
                <a:latin typeface="Consolas" panose="020B0609020204030204" pitchFamily="49" charset="0"/>
                <a:ea typeface="JetBrains Mono"/>
              </a:rPr>
              <a:t>new 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Student(</a:t>
            </a:r>
            <a:r>
              <a:rPr lang="zh-CN" altLang="zh-CN" sz="1200" dirty="0">
                <a:solidFill>
                  <a:srgbClr val="067D17"/>
                </a:solidFill>
                <a:latin typeface="Consolas" panose="020B0609020204030204" pitchFamily="49" charset="0"/>
                <a:ea typeface="JetBrains Mono"/>
              </a:rPr>
              <a:t>"</a:t>
            </a:r>
            <a:r>
              <a:rPr lang="zh-CN" altLang="zh-CN" sz="1200" dirty="0">
                <a:solidFill>
                  <a:srgbClr val="067D17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李四</a:t>
            </a:r>
            <a:r>
              <a:rPr lang="zh-CN" altLang="zh-CN" sz="1200" dirty="0">
                <a:solidFill>
                  <a:srgbClr val="067D17"/>
                </a:solidFill>
                <a:latin typeface="Consolas" panose="020B0609020204030204" pitchFamily="49" charset="0"/>
                <a:ea typeface="JetBrains Mono"/>
              </a:rPr>
              <a:t>"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, </a:t>
            </a:r>
            <a:r>
              <a:rPr lang="zh-CN" altLang="zh-CN" sz="1200" dirty="0">
                <a:solidFill>
                  <a:srgbClr val="1750EB"/>
                </a:solidFill>
                <a:latin typeface="Consolas" panose="020B0609020204030204" pitchFamily="49" charset="0"/>
                <a:ea typeface="JetBrains Mono"/>
              </a:rPr>
              <a:t>24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));</a:t>
            </a:r>
            <a:endParaRPr lang="en-US" altLang="zh-CN" sz="1200" dirty="0">
              <a:solidFill>
                <a:srgbClr val="080808"/>
              </a:solidFill>
              <a:latin typeface="Consolas" panose="020B0609020204030204" pitchFamily="49" charset="0"/>
              <a:ea typeface="JetBrains Mono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2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ts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.add(</a:t>
            </a:r>
            <a:r>
              <a:rPr lang="zh-CN" altLang="zh-CN" sz="1200" dirty="0">
                <a:solidFill>
                  <a:srgbClr val="0033B3"/>
                </a:solidFill>
                <a:latin typeface="Consolas" panose="020B0609020204030204" pitchFamily="49" charset="0"/>
                <a:ea typeface="JetBrains Mono"/>
              </a:rPr>
              <a:t>new 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Student(</a:t>
            </a:r>
            <a:r>
              <a:rPr lang="zh-CN" altLang="zh-CN" sz="1200" dirty="0">
                <a:solidFill>
                  <a:srgbClr val="067D17"/>
                </a:solidFill>
                <a:latin typeface="Consolas" panose="020B0609020204030204" pitchFamily="49" charset="0"/>
                <a:ea typeface="JetBrains Mono"/>
              </a:rPr>
              <a:t>"</a:t>
            </a:r>
            <a:r>
              <a:rPr lang="zh-CN" altLang="zh-CN" sz="1200" dirty="0">
                <a:solidFill>
                  <a:srgbClr val="067D17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赵六</a:t>
            </a:r>
            <a:r>
              <a:rPr lang="zh-CN" altLang="zh-CN" sz="1200" dirty="0">
                <a:solidFill>
                  <a:srgbClr val="067D17"/>
                </a:solidFill>
                <a:latin typeface="Consolas" panose="020B0609020204030204" pitchFamily="49" charset="0"/>
                <a:ea typeface="JetBrains Mono"/>
              </a:rPr>
              <a:t>"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, </a:t>
            </a:r>
            <a:r>
              <a:rPr lang="zh-CN" altLang="zh-CN" sz="1200" dirty="0">
                <a:solidFill>
                  <a:srgbClr val="1750EB"/>
                </a:solidFill>
                <a:latin typeface="Consolas" panose="020B0609020204030204" pitchFamily="49" charset="0"/>
                <a:ea typeface="JetBrains Mono"/>
              </a:rPr>
              <a:t>26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));</a:t>
            </a:r>
            <a:endParaRPr lang="zh-CN" altLang="zh-CN" sz="2000" dirty="0">
              <a:latin typeface="Consolas" panose="020B0609020204030204" pitchFamily="49" charset="0"/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78FF4369-7830-BE90-42FD-EA8AD6E30471}"/>
              </a:ext>
            </a:extLst>
          </p:cNvPr>
          <p:cNvSpPr/>
          <p:nvPr/>
        </p:nvSpPr>
        <p:spPr>
          <a:xfrm>
            <a:off x="7924800" y="1380902"/>
            <a:ext cx="1603513" cy="572849"/>
          </a:xfrm>
          <a:prstGeom prst="roundRect">
            <a:avLst/>
          </a:prstGeom>
          <a:solidFill>
            <a:schemeClr val="tx1">
              <a:lumMod val="95000"/>
              <a:lumOff val="5000"/>
            </a:schemeClr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王五，</a:t>
            </a:r>
            <a:r>
              <a:rPr lang="en-US" altLang="zh-CN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25</a:t>
            </a:r>
            <a:endParaRPr lang="zh-CN" altLang="en-US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CFE01C4-5E86-5147-27F7-9DAA297E6BB3}"/>
              </a:ext>
            </a:extLst>
          </p:cNvPr>
          <p:cNvSpPr/>
          <p:nvPr/>
        </p:nvSpPr>
        <p:spPr>
          <a:xfrm>
            <a:off x="877752" y="6005675"/>
            <a:ext cx="4686300" cy="175591"/>
          </a:xfrm>
          <a:prstGeom prst="rect">
            <a:avLst/>
          </a:prstGeom>
          <a:solidFill>
            <a:schemeClr val="tx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DEA4DFC5-DFE8-BE01-96CF-A7E525E3E1F1}"/>
              </a:ext>
            </a:extLst>
          </p:cNvPr>
          <p:cNvSpPr/>
          <p:nvPr/>
        </p:nvSpPr>
        <p:spPr>
          <a:xfrm>
            <a:off x="6321287" y="2517980"/>
            <a:ext cx="1603513" cy="572849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张三，</a:t>
            </a:r>
            <a:r>
              <a:rPr lang="en-US" altLang="zh-CN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23</a:t>
            </a:r>
            <a:endParaRPr lang="zh-CN" altLang="en-US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5957A82B-29DF-2F06-B258-E0745D245496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123044" y="1953751"/>
            <a:ext cx="1603513" cy="564229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E620C8D9-EE2B-DE53-DDB0-C2D38B0BF557}"/>
              </a:ext>
            </a:extLst>
          </p:cNvPr>
          <p:cNvSpPr/>
          <p:nvPr/>
        </p:nvSpPr>
        <p:spPr>
          <a:xfrm>
            <a:off x="5519530" y="1412941"/>
            <a:ext cx="1603513" cy="572849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李四，</a:t>
            </a:r>
            <a:r>
              <a:rPr lang="en-US" altLang="zh-CN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24</a:t>
            </a:r>
            <a:endParaRPr lang="zh-CN" altLang="en-US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3EF73A16-A980-4AFA-CF98-960D33D78926}"/>
              </a:ext>
            </a:extLst>
          </p:cNvPr>
          <p:cNvSpPr/>
          <p:nvPr/>
        </p:nvSpPr>
        <p:spPr>
          <a:xfrm>
            <a:off x="1233776" y="4083835"/>
            <a:ext cx="3649649" cy="850790"/>
          </a:xfrm>
          <a:prstGeom prst="rect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E999F0C-928D-E8A5-694E-DD6760DED4B9}"/>
              </a:ext>
            </a:extLst>
          </p:cNvPr>
          <p:cNvSpPr txBox="1"/>
          <p:nvPr/>
        </p:nvSpPr>
        <p:spPr>
          <a:xfrm>
            <a:off x="4087366" y="3090829"/>
            <a:ext cx="1476686" cy="523220"/>
          </a:xfrm>
          <a:prstGeom prst="rect">
            <a:avLst/>
          </a:prstGeom>
          <a:solidFill>
            <a:srgbClr val="FFFFE4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this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.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  <a:ea typeface="JetBrains Mono"/>
              </a:rPr>
              <a:t>age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  <a:ea typeface="JetBrains Mono"/>
              </a:rPr>
              <a:t> 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  <a:ea typeface="JetBrains Mono"/>
              </a:rPr>
              <a:t>: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  <a:ea typeface="JetBrains Mono"/>
              </a:rPr>
              <a:t> 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  <a:ea typeface="JetBrains Mono"/>
              </a:rPr>
              <a:t>24</a:t>
            </a:r>
          </a:p>
          <a:p>
            <a:pPr algn="l"/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o.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  <a:ea typeface="JetBrains Mono"/>
              </a:rPr>
              <a:t>age 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  <a:ea typeface="JetBrains Mono"/>
              </a:rPr>
              <a:t>: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  <a:ea typeface="JetBrains Mono"/>
              </a:rPr>
              <a:t> 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  <a:ea typeface="JetBrains Mono"/>
              </a:rPr>
              <a:t>25</a:t>
            </a:r>
            <a:endParaRPr kumimoji="0" lang="zh-CN" altLang="en-US" sz="1400" b="0" i="0" u="none" strike="noStrike" cap="none" normalizeH="0" baseline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latin typeface="Consolas" panose="020B0609020204030204" pitchFamily="49" charset="0"/>
              <a:ea typeface="JetBrains Mono"/>
            </a:endParaRPr>
          </a:p>
        </p:txBody>
      </p:sp>
    </p:spTree>
    <p:extLst>
      <p:ext uri="{BB962C8B-B14F-4D97-AF65-F5344CB8AC3E}">
        <p14:creationId xmlns:p14="http://schemas.microsoft.com/office/powerpoint/2010/main" val="5471971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9E90CFB-5013-47B8-BF42-0596C1816431}"/>
              </a:ext>
            </a:extLst>
          </p:cNvPr>
          <p:cNvSpPr txBox="1"/>
          <p:nvPr/>
        </p:nvSpPr>
        <p:spPr>
          <a:xfrm>
            <a:off x="877752" y="1094478"/>
            <a:ext cx="4686300" cy="57284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0" hangingPunct="0">
              <a:lnSpc>
                <a:spcPct val="200000"/>
              </a:lnSpc>
              <a:defRPr/>
            </a:pPr>
            <a:r>
              <a:rPr lang="en-US" altLang="zh-CN" b="1" dirty="0" err="1">
                <a:solidFill>
                  <a:srgbClr val="AD2B26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TreeSet</a:t>
            </a:r>
            <a:r>
              <a:rPr lang="en-US" altLang="zh-CN" b="1" dirty="0">
                <a:solidFill>
                  <a:srgbClr val="AD2B26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zh-CN" altLang="en-US" b="1" dirty="0">
                <a:solidFill>
                  <a:srgbClr val="AD2B26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排序 </a:t>
            </a:r>
            <a:r>
              <a:rPr lang="en-US" altLang="zh-CN" b="1" dirty="0">
                <a:solidFill>
                  <a:srgbClr val="AD2B26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</a:t>
            </a:r>
            <a:r>
              <a:rPr lang="zh-CN" altLang="en-US" b="1" dirty="0">
                <a:solidFill>
                  <a:srgbClr val="AD2B26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自然排序</a:t>
            </a:r>
            <a:r>
              <a:rPr lang="en-US" altLang="zh-CN" b="1" dirty="0">
                <a:solidFill>
                  <a:srgbClr val="AD2B26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</a:t>
            </a:r>
            <a:endParaRPr lang="zh-CN" altLang="en-US" b="1" dirty="0">
              <a:solidFill>
                <a:srgbClr val="AD2B26"/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3" name="TextBox 10">
            <a:extLst>
              <a:ext uri="{FF2B5EF4-FFF2-40B4-BE49-F238E27FC236}">
                <a16:creationId xmlns:a16="http://schemas.microsoft.com/office/drawing/2014/main" id="{50B4453D-271E-76D4-FD1B-62A3C99A48F1}"/>
              </a:ext>
            </a:extLst>
          </p:cNvPr>
          <p:cNvSpPr txBox="1"/>
          <p:nvPr/>
        </p:nvSpPr>
        <p:spPr>
          <a:xfrm>
            <a:off x="877752" y="1842128"/>
            <a:ext cx="3488839" cy="172752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AutoNum type="arabicPeriod"/>
              <a:defRPr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类实现 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Comparable 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接口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  <a:defRPr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重写 </a:t>
            </a:r>
            <a:r>
              <a:rPr lang="en-US" altLang="zh-CN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compareTo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  <a:defRPr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根据方法的返回值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, 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来组织排序规则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lvl="1">
              <a:lnSpc>
                <a:spcPct val="150000"/>
              </a:lnSpc>
              <a:defRPr/>
            </a:pP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负数 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: 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左边走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lvl="1">
              <a:lnSpc>
                <a:spcPct val="150000"/>
              </a:lnSpc>
              <a:defRPr/>
            </a:pP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正数 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: 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右边走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lvl="1">
              <a:lnSpc>
                <a:spcPct val="150000"/>
              </a:lnSpc>
              <a:defRPr/>
            </a:pP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0  : 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不存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9039FBB-CF05-8E70-74B0-38832E24A529}"/>
              </a:ext>
            </a:extLst>
          </p:cNvPr>
          <p:cNvSpPr txBox="1"/>
          <p:nvPr/>
        </p:nvSpPr>
        <p:spPr>
          <a:xfrm>
            <a:off x="877752" y="3744453"/>
            <a:ext cx="4686300" cy="1384995"/>
          </a:xfrm>
          <a:prstGeom prst="rect">
            <a:avLst/>
          </a:prstGeom>
          <a:solidFill>
            <a:srgbClr val="FFFFE4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public class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Student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implements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Comparable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&lt;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Student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&gt;{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9E880D"/>
                </a:solidFill>
                <a:effectLst/>
                <a:latin typeface="Consolas" panose="020B0609020204030204" pitchFamily="49" charset="0"/>
                <a:ea typeface="JetBrains Mono"/>
              </a:rPr>
              <a:t>@Override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9E880D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9E880D"/>
                </a:solidFill>
                <a:effectLst/>
                <a:latin typeface="Consolas" panose="020B0609020204030204" pitchFamily="49" charset="0"/>
                <a:ea typeface="JetBrains Mono"/>
              </a:rPr>
              <a:t>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public int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627A"/>
                </a:solidFill>
                <a:effectLst/>
                <a:latin typeface="Consolas" panose="020B0609020204030204" pitchFamily="49" charset="0"/>
                <a:ea typeface="JetBrains Mono"/>
              </a:rPr>
              <a:t>compareTo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(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Student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o) {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return this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  <a:ea typeface="JetBrains Mono"/>
              </a:rPr>
              <a:t>age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- o.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  <a:ea typeface="JetBrains Mono"/>
              </a:rPr>
              <a:t>age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}</a:t>
            </a:r>
            <a:endParaRPr kumimoji="0" lang="zh-CN" altLang="zh-CN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}</a:t>
            </a:r>
            <a:endParaRPr kumimoji="0" lang="zh-CN" altLang="zh-CN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2650141-1EE0-7EBD-9B13-EEE42730BAFC}"/>
              </a:ext>
            </a:extLst>
          </p:cNvPr>
          <p:cNvSpPr txBox="1"/>
          <p:nvPr/>
        </p:nvSpPr>
        <p:spPr>
          <a:xfrm>
            <a:off x="877752" y="5235322"/>
            <a:ext cx="4686300" cy="1200329"/>
          </a:xfrm>
          <a:prstGeom prst="rect">
            <a:avLst/>
          </a:prstGeom>
          <a:solidFill>
            <a:srgbClr val="FFFFE4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TreeSet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&lt;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Student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&gt;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ts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=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new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TreeSet&lt;&gt;();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lang="zh-CN" altLang="zh-CN" sz="12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ts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.add(</a:t>
            </a:r>
            <a:r>
              <a:rPr lang="zh-CN" altLang="zh-CN" sz="1200" dirty="0">
                <a:solidFill>
                  <a:srgbClr val="0033B3"/>
                </a:solidFill>
                <a:latin typeface="Consolas" panose="020B0609020204030204" pitchFamily="49" charset="0"/>
                <a:ea typeface="JetBrains Mono"/>
              </a:rPr>
              <a:t>new 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Student(</a:t>
            </a:r>
            <a:r>
              <a:rPr lang="zh-CN" altLang="zh-CN" sz="1200" dirty="0">
                <a:solidFill>
                  <a:srgbClr val="067D17"/>
                </a:solidFill>
                <a:latin typeface="Consolas" panose="020B0609020204030204" pitchFamily="49" charset="0"/>
                <a:ea typeface="JetBrains Mono"/>
              </a:rPr>
              <a:t>"</a:t>
            </a:r>
            <a:r>
              <a:rPr lang="zh-CN" altLang="zh-CN" sz="1200" dirty="0">
                <a:solidFill>
                  <a:srgbClr val="067D17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王五</a:t>
            </a:r>
            <a:r>
              <a:rPr lang="zh-CN" altLang="zh-CN" sz="1200" dirty="0">
                <a:solidFill>
                  <a:srgbClr val="067D17"/>
                </a:solidFill>
                <a:latin typeface="Consolas" panose="020B0609020204030204" pitchFamily="49" charset="0"/>
                <a:ea typeface="JetBrains Mono"/>
              </a:rPr>
              <a:t>"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, </a:t>
            </a:r>
            <a:r>
              <a:rPr lang="zh-CN" altLang="zh-CN" sz="1200" dirty="0">
                <a:solidFill>
                  <a:srgbClr val="1750EB"/>
                </a:solidFill>
                <a:latin typeface="Consolas" panose="020B0609020204030204" pitchFamily="49" charset="0"/>
                <a:ea typeface="JetBrains Mono"/>
              </a:rPr>
              <a:t>25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));</a:t>
            </a:r>
            <a:b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</a:br>
            <a:r>
              <a:rPr lang="zh-CN" altLang="zh-CN" sz="12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ts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.add(</a:t>
            </a:r>
            <a:r>
              <a:rPr lang="zh-CN" altLang="zh-CN" sz="1200" dirty="0">
                <a:solidFill>
                  <a:srgbClr val="0033B3"/>
                </a:solidFill>
                <a:latin typeface="Consolas" panose="020B0609020204030204" pitchFamily="49" charset="0"/>
                <a:ea typeface="JetBrains Mono"/>
              </a:rPr>
              <a:t>new 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Student(</a:t>
            </a:r>
            <a:r>
              <a:rPr lang="zh-CN" altLang="zh-CN" sz="1200" dirty="0">
                <a:solidFill>
                  <a:srgbClr val="067D17"/>
                </a:solidFill>
                <a:latin typeface="Consolas" panose="020B0609020204030204" pitchFamily="49" charset="0"/>
                <a:ea typeface="JetBrains Mono"/>
              </a:rPr>
              <a:t>"</a:t>
            </a:r>
            <a:r>
              <a:rPr lang="zh-CN" altLang="zh-CN" sz="1200" dirty="0">
                <a:solidFill>
                  <a:srgbClr val="067D17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张三</a:t>
            </a:r>
            <a:r>
              <a:rPr lang="zh-CN" altLang="zh-CN" sz="1200" dirty="0">
                <a:solidFill>
                  <a:srgbClr val="067D17"/>
                </a:solidFill>
                <a:latin typeface="Consolas" panose="020B0609020204030204" pitchFamily="49" charset="0"/>
                <a:ea typeface="JetBrains Mono"/>
              </a:rPr>
              <a:t>"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, </a:t>
            </a:r>
            <a:r>
              <a:rPr lang="zh-CN" altLang="zh-CN" sz="1200" dirty="0">
                <a:solidFill>
                  <a:srgbClr val="1750EB"/>
                </a:solidFill>
                <a:latin typeface="Consolas" panose="020B0609020204030204" pitchFamily="49" charset="0"/>
                <a:ea typeface="JetBrains Mono"/>
              </a:rPr>
              <a:t>23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));</a:t>
            </a:r>
            <a:b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</a:br>
            <a:r>
              <a:rPr lang="zh-CN" altLang="zh-CN" sz="12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ts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.add(</a:t>
            </a:r>
            <a:r>
              <a:rPr lang="zh-CN" altLang="zh-CN" sz="1200" dirty="0">
                <a:solidFill>
                  <a:srgbClr val="0033B3"/>
                </a:solidFill>
                <a:latin typeface="Consolas" panose="020B0609020204030204" pitchFamily="49" charset="0"/>
                <a:ea typeface="JetBrains Mono"/>
              </a:rPr>
              <a:t>new 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Student(</a:t>
            </a:r>
            <a:r>
              <a:rPr lang="zh-CN" altLang="zh-CN" sz="1200" dirty="0">
                <a:solidFill>
                  <a:srgbClr val="067D17"/>
                </a:solidFill>
                <a:latin typeface="Consolas" panose="020B0609020204030204" pitchFamily="49" charset="0"/>
                <a:ea typeface="JetBrains Mono"/>
              </a:rPr>
              <a:t>"</a:t>
            </a:r>
            <a:r>
              <a:rPr lang="zh-CN" altLang="zh-CN" sz="1200" dirty="0">
                <a:solidFill>
                  <a:srgbClr val="067D17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李四</a:t>
            </a:r>
            <a:r>
              <a:rPr lang="zh-CN" altLang="zh-CN" sz="1200" dirty="0">
                <a:solidFill>
                  <a:srgbClr val="067D17"/>
                </a:solidFill>
                <a:latin typeface="Consolas" panose="020B0609020204030204" pitchFamily="49" charset="0"/>
                <a:ea typeface="JetBrains Mono"/>
              </a:rPr>
              <a:t>"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, </a:t>
            </a:r>
            <a:r>
              <a:rPr lang="zh-CN" altLang="zh-CN" sz="1200" dirty="0">
                <a:solidFill>
                  <a:srgbClr val="1750EB"/>
                </a:solidFill>
                <a:latin typeface="Consolas" panose="020B0609020204030204" pitchFamily="49" charset="0"/>
                <a:ea typeface="JetBrains Mono"/>
              </a:rPr>
              <a:t>24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));</a:t>
            </a:r>
            <a:endParaRPr lang="en-US" altLang="zh-CN" sz="1200" dirty="0">
              <a:solidFill>
                <a:srgbClr val="080808"/>
              </a:solidFill>
              <a:latin typeface="Consolas" panose="020B0609020204030204" pitchFamily="49" charset="0"/>
              <a:ea typeface="JetBrains Mono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2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ts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.add(</a:t>
            </a:r>
            <a:r>
              <a:rPr lang="zh-CN" altLang="zh-CN" sz="1200" dirty="0">
                <a:solidFill>
                  <a:srgbClr val="0033B3"/>
                </a:solidFill>
                <a:latin typeface="Consolas" panose="020B0609020204030204" pitchFamily="49" charset="0"/>
                <a:ea typeface="JetBrains Mono"/>
              </a:rPr>
              <a:t>new 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Student(</a:t>
            </a:r>
            <a:r>
              <a:rPr lang="zh-CN" altLang="zh-CN" sz="1200" dirty="0">
                <a:solidFill>
                  <a:srgbClr val="067D17"/>
                </a:solidFill>
                <a:latin typeface="Consolas" panose="020B0609020204030204" pitchFamily="49" charset="0"/>
                <a:ea typeface="JetBrains Mono"/>
              </a:rPr>
              <a:t>"</a:t>
            </a:r>
            <a:r>
              <a:rPr lang="zh-CN" altLang="zh-CN" sz="1200" dirty="0">
                <a:solidFill>
                  <a:srgbClr val="067D17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赵六</a:t>
            </a:r>
            <a:r>
              <a:rPr lang="zh-CN" altLang="zh-CN" sz="1200" dirty="0">
                <a:solidFill>
                  <a:srgbClr val="067D17"/>
                </a:solidFill>
                <a:latin typeface="Consolas" panose="020B0609020204030204" pitchFamily="49" charset="0"/>
                <a:ea typeface="JetBrains Mono"/>
              </a:rPr>
              <a:t>"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, </a:t>
            </a:r>
            <a:r>
              <a:rPr lang="zh-CN" altLang="zh-CN" sz="1200" dirty="0">
                <a:solidFill>
                  <a:srgbClr val="1750EB"/>
                </a:solidFill>
                <a:latin typeface="Consolas" panose="020B0609020204030204" pitchFamily="49" charset="0"/>
                <a:ea typeface="JetBrains Mono"/>
              </a:rPr>
              <a:t>26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));</a:t>
            </a:r>
            <a:endParaRPr lang="zh-CN" altLang="zh-CN" sz="2000" dirty="0">
              <a:latin typeface="Consolas" panose="020B0609020204030204" pitchFamily="49" charset="0"/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78FF4369-7830-BE90-42FD-EA8AD6E30471}"/>
              </a:ext>
            </a:extLst>
          </p:cNvPr>
          <p:cNvSpPr/>
          <p:nvPr/>
        </p:nvSpPr>
        <p:spPr>
          <a:xfrm>
            <a:off x="7924800" y="1380902"/>
            <a:ext cx="1603513" cy="572849"/>
          </a:xfrm>
          <a:prstGeom prst="roundRect">
            <a:avLst/>
          </a:prstGeom>
          <a:solidFill>
            <a:schemeClr val="tx1">
              <a:lumMod val="95000"/>
              <a:lumOff val="5000"/>
            </a:schemeClr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王五，</a:t>
            </a:r>
            <a:r>
              <a:rPr lang="en-US" altLang="zh-CN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25</a:t>
            </a:r>
            <a:endParaRPr lang="zh-CN" altLang="en-US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CFE01C4-5E86-5147-27F7-9DAA297E6BB3}"/>
              </a:ext>
            </a:extLst>
          </p:cNvPr>
          <p:cNvSpPr/>
          <p:nvPr/>
        </p:nvSpPr>
        <p:spPr>
          <a:xfrm>
            <a:off x="877752" y="6005675"/>
            <a:ext cx="4686300" cy="175591"/>
          </a:xfrm>
          <a:prstGeom prst="rect">
            <a:avLst/>
          </a:prstGeom>
          <a:solidFill>
            <a:schemeClr val="tx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DEA4DFC5-DFE8-BE01-96CF-A7E525E3E1F1}"/>
              </a:ext>
            </a:extLst>
          </p:cNvPr>
          <p:cNvSpPr/>
          <p:nvPr/>
        </p:nvSpPr>
        <p:spPr>
          <a:xfrm>
            <a:off x="6321287" y="2517980"/>
            <a:ext cx="1603513" cy="572849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张三，</a:t>
            </a:r>
            <a:r>
              <a:rPr lang="en-US" altLang="zh-CN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23</a:t>
            </a:r>
            <a:endParaRPr lang="zh-CN" altLang="en-US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5957A82B-29DF-2F06-B258-E0745D245496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123044" y="1953751"/>
            <a:ext cx="1603513" cy="564229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E620C8D9-EE2B-DE53-DDB0-C2D38B0BF557}"/>
              </a:ext>
            </a:extLst>
          </p:cNvPr>
          <p:cNvSpPr/>
          <p:nvPr/>
        </p:nvSpPr>
        <p:spPr>
          <a:xfrm>
            <a:off x="6321287" y="3352439"/>
            <a:ext cx="1603513" cy="572849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李四，</a:t>
            </a:r>
            <a:r>
              <a:rPr lang="en-US" altLang="zh-CN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24</a:t>
            </a:r>
            <a:endParaRPr lang="zh-CN" altLang="en-US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3EF73A16-A980-4AFA-CF98-960D33D78926}"/>
              </a:ext>
            </a:extLst>
          </p:cNvPr>
          <p:cNvSpPr/>
          <p:nvPr/>
        </p:nvSpPr>
        <p:spPr>
          <a:xfrm>
            <a:off x="1233776" y="4083835"/>
            <a:ext cx="3649649" cy="850790"/>
          </a:xfrm>
          <a:prstGeom prst="rect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E999F0C-928D-E8A5-694E-DD6760DED4B9}"/>
              </a:ext>
            </a:extLst>
          </p:cNvPr>
          <p:cNvSpPr txBox="1"/>
          <p:nvPr/>
        </p:nvSpPr>
        <p:spPr>
          <a:xfrm>
            <a:off x="4087366" y="3090829"/>
            <a:ext cx="1476686" cy="523220"/>
          </a:xfrm>
          <a:prstGeom prst="rect">
            <a:avLst/>
          </a:prstGeom>
          <a:solidFill>
            <a:srgbClr val="FFFFE4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this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.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  <a:ea typeface="JetBrains Mono"/>
              </a:rPr>
              <a:t>age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  <a:ea typeface="JetBrains Mono"/>
              </a:rPr>
              <a:t> 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  <a:ea typeface="JetBrains Mono"/>
              </a:rPr>
              <a:t>: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  <a:ea typeface="JetBrains Mono"/>
              </a:rPr>
              <a:t> 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  <a:ea typeface="JetBrains Mono"/>
              </a:rPr>
              <a:t>24</a:t>
            </a:r>
          </a:p>
          <a:p>
            <a:pPr algn="l"/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o.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  <a:ea typeface="JetBrains Mono"/>
              </a:rPr>
              <a:t>age 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  <a:ea typeface="JetBrains Mono"/>
              </a:rPr>
              <a:t>: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  <a:ea typeface="JetBrains Mono"/>
              </a:rPr>
              <a:t> 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  <a:ea typeface="JetBrains Mono"/>
              </a:rPr>
              <a:t>25</a:t>
            </a:r>
            <a:endParaRPr kumimoji="0" lang="zh-CN" altLang="en-US" sz="1400" b="0" i="0" u="none" strike="noStrike" cap="none" normalizeH="0" baseline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latin typeface="Consolas" panose="020B0609020204030204" pitchFamily="49" charset="0"/>
              <a:ea typeface="JetBrains Mono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A071516-67E2-AC89-EC0D-0D03D595B9C5}"/>
              </a:ext>
            </a:extLst>
          </p:cNvPr>
          <p:cNvSpPr txBox="1"/>
          <p:nvPr/>
        </p:nvSpPr>
        <p:spPr>
          <a:xfrm>
            <a:off x="4087366" y="3090829"/>
            <a:ext cx="1476686" cy="523220"/>
          </a:xfrm>
          <a:prstGeom prst="rect">
            <a:avLst/>
          </a:prstGeom>
          <a:solidFill>
            <a:srgbClr val="FFFFE4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this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.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  <a:ea typeface="JetBrains Mono"/>
              </a:rPr>
              <a:t>age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  <a:ea typeface="JetBrains Mono"/>
              </a:rPr>
              <a:t> 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  <a:ea typeface="JetBrains Mono"/>
              </a:rPr>
              <a:t>: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  <a:ea typeface="JetBrains Mono"/>
              </a:rPr>
              <a:t> 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  <a:ea typeface="JetBrains Mono"/>
              </a:rPr>
              <a:t>24</a:t>
            </a:r>
          </a:p>
          <a:p>
            <a:pPr algn="l"/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o.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  <a:ea typeface="JetBrains Mono"/>
              </a:rPr>
              <a:t>age 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  <a:ea typeface="JetBrains Mono"/>
              </a:rPr>
              <a:t>: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  <a:ea typeface="JetBrains Mono"/>
              </a:rPr>
              <a:t> 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  <a:ea typeface="JetBrains Mono"/>
              </a:rPr>
              <a:t>23</a:t>
            </a:r>
            <a:endParaRPr kumimoji="0" lang="zh-CN" altLang="en-US" sz="1400" b="0" i="0" u="none" strike="noStrike" cap="none" normalizeH="0" baseline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latin typeface="Consolas" panose="020B0609020204030204" pitchFamily="49" charset="0"/>
              <a:ea typeface="JetBrains Mono"/>
            </a:endParaRPr>
          </a:p>
        </p:txBody>
      </p:sp>
    </p:spTree>
    <p:extLst>
      <p:ext uri="{BB962C8B-B14F-4D97-AF65-F5344CB8AC3E}">
        <p14:creationId xmlns:p14="http://schemas.microsoft.com/office/powerpoint/2010/main" val="2389082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2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691FACA-E1ED-6A48-A1E4-D925AAC030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84054" y="1704044"/>
            <a:ext cx="5760538" cy="4511040"/>
          </a:xfrm>
        </p:spPr>
        <p:txBody>
          <a:bodyPr/>
          <a:lstStyle/>
          <a:p>
            <a:r>
              <a:rPr kumimoji="1" lang="zh-CN" altLang="en-US" dirty="0">
                <a:latin typeface="Consolas" panose="020B0609020204030204" pitchFamily="49" charset="0"/>
              </a:rPr>
              <a:t>泛型类 </a:t>
            </a:r>
            <a:endParaRPr kumimoji="1" lang="en-US" altLang="zh-CN" dirty="0">
              <a:latin typeface="Consolas" panose="020B0609020204030204" pitchFamily="49" charset="0"/>
            </a:endParaRPr>
          </a:p>
          <a:p>
            <a:pPr lvl="1"/>
            <a:r>
              <a:rPr kumimoji="1" lang="en-US" altLang="zh-CN" dirty="0">
                <a:latin typeface="Consolas" panose="020B0609020204030204" pitchFamily="49" charset="0"/>
              </a:rPr>
              <a:t>  </a:t>
            </a:r>
            <a:r>
              <a:rPr lang="zh-CN" altLang="en-US" sz="14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创建对象的时候确定具体类型</a:t>
            </a:r>
            <a:endParaRPr lang="en-US" altLang="zh-CN" sz="1400" b="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r>
              <a:rPr kumimoji="1" lang="zh-CN" altLang="en-US" dirty="0">
                <a:latin typeface="Consolas" panose="020B0609020204030204" pitchFamily="49" charset="0"/>
              </a:rPr>
              <a:t>泛型方法</a:t>
            </a:r>
            <a:endParaRPr kumimoji="1" lang="en-US" altLang="zh-CN" dirty="0">
              <a:latin typeface="Consolas" panose="020B0609020204030204" pitchFamily="49" charset="0"/>
            </a:endParaRPr>
          </a:p>
          <a:p>
            <a:pPr marL="0" lvl="1">
              <a:lnSpc>
                <a:spcPct val="150000"/>
              </a:lnSpc>
              <a:defRPr/>
            </a:pPr>
            <a:r>
              <a:rPr lang="en-US" altLang="zh-CN" b="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	</a:t>
            </a:r>
            <a:r>
              <a:rPr lang="zh-CN" altLang="en-US" sz="14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非静态</a:t>
            </a:r>
            <a:r>
              <a:rPr lang="en-US" altLang="zh-CN" sz="14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: </a:t>
            </a:r>
            <a:r>
              <a:rPr lang="zh-CN" altLang="en-US" sz="14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泛型是根据类的泛型去匹配的</a:t>
            </a:r>
          </a:p>
          <a:p>
            <a:pPr marL="0" lvl="1">
              <a:lnSpc>
                <a:spcPct val="150000"/>
              </a:lnSpc>
              <a:defRPr/>
            </a:pPr>
            <a:r>
              <a:rPr lang="en-US" altLang="zh-CN" sz="14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	</a:t>
            </a:r>
            <a:r>
              <a:rPr lang="zh-CN" altLang="en-US" sz="14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静态</a:t>
            </a:r>
            <a:r>
              <a:rPr lang="en-US" altLang="zh-CN" sz="14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: </a:t>
            </a:r>
            <a:r>
              <a:rPr lang="zh-CN" altLang="en-US" sz="14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需要声明出自己独立的泛型</a:t>
            </a:r>
            <a:endParaRPr lang="en-US" altLang="zh-CN" sz="1400" b="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r>
              <a:rPr kumimoji="1" lang="zh-CN" altLang="en-US" dirty="0">
                <a:latin typeface="Consolas" panose="020B0609020204030204" pitchFamily="49" charset="0"/>
              </a:rPr>
              <a:t>泛型接口 </a:t>
            </a:r>
            <a:r>
              <a:rPr kumimoji="1" lang="en-US" altLang="zh-CN" dirty="0">
                <a:latin typeface="Consolas" panose="020B0609020204030204" pitchFamily="49" charset="0"/>
              </a:rPr>
              <a:t>: </a:t>
            </a:r>
          </a:p>
          <a:p>
            <a:pPr marL="0" indent="0">
              <a:lnSpc>
                <a:spcPct val="150000"/>
              </a:lnSpc>
              <a:buNone/>
              <a:defRPr/>
            </a:pP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	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类实现接口的时候，直接确定类型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0" indent="0">
              <a:lnSpc>
                <a:spcPct val="150000"/>
              </a:lnSpc>
              <a:buNone/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	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延续接口的泛型，等创建对象的时候再确定</a:t>
            </a:r>
            <a:endParaRPr kumimoji="1" lang="en-US" altLang="zh-CN" sz="1400" dirty="0">
              <a:latin typeface="Consolas" panose="020B0609020204030204" pitchFamily="49" charset="0"/>
            </a:endParaRPr>
          </a:p>
          <a:p>
            <a:pPr>
              <a:buFont typeface="+mj-lt"/>
              <a:buAutoNum type="arabicPeriod" startAt="4"/>
            </a:pPr>
            <a:r>
              <a:rPr kumimoji="1" lang="zh-CN" altLang="en-US" dirty="0">
                <a:latin typeface="Consolas" panose="020B0609020204030204" pitchFamily="49" charset="0"/>
              </a:rPr>
              <a:t>泛型限定 </a:t>
            </a:r>
            <a:r>
              <a:rPr kumimoji="1" lang="en-US" altLang="zh-CN" dirty="0">
                <a:latin typeface="Consolas" panose="020B0609020204030204" pitchFamily="49" charset="0"/>
              </a:rPr>
              <a:t>: </a:t>
            </a:r>
          </a:p>
          <a:p>
            <a:pPr marL="876270" lvl="2">
              <a:lnSpc>
                <a:spcPct val="200000"/>
              </a:lnSpc>
              <a:defRPr/>
            </a:pPr>
            <a:r>
              <a:rPr lang="en-US" altLang="zh-CN" sz="14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?  (</a:t>
            </a:r>
            <a:r>
              <a:rPr lang="zh-CN" altLang="en-US" sz="14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任意类型</a:t>
            </a:r>
            <a:r>
              <a:rPr lang="en-US" altLang="zh-CN" sz="14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</a:t>
            </a:r>
          </a:p>
          <a:p>
            <a:pPr marL="876270" lvl="2">
              <a:lnSpc>
                <a:spcPct val="200000"/>
              </a:lnSpc>
              <a:defRPr/>
            </a:pPr>
            <a:r>
              <a:rPr lang="en-US" altLang="zh-CN" sz="14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? extends E (</a:t>
            </a:r>
            <a:r>
              <a:rPr lang="zh-CN" altLang="en-US" sz="14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只能接收 </a:t>
            </a:r>
            <a:r>
              <a:rPr lang="en-US" altLang="zh-CN" sz="14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E </a:t>
            </a:r>
            <a:r>
              <a:rPr lang="zh-CN" altLang="en-US" sz="14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或者是 </a:t>
            </a:r>
            <a:r>
              <a:rPr lang="en-US" altLang="zh-CN" sz="14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E </a:t>
            </a:r>
            <a:r>
              <a:rPr lang="zh-CN" altLang="en-US" sz="14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的子类</a:t>
            </a:r>
            <a:r>
              <a:rPr lang="en-US" altLang="zh-CN" sz="14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</a:t>
            </a:r>
          </a:p>
          <a:p>
            <a:pPr marL="876270" lvl="2">
              <a:lnSpc>
                <a:spcPct val="200000"/>
              </a:lnSpc>
              <a:defRPr/>
            </a:pPr>
            <a:r>
              <a:rPr lang="en-US" altLang="zh-CN" sz="14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? super E (</a:t>
            </a:r>
            <a:r>
              <a:rPr lang="zh-CN" altLang="en-US" sz="14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只能接收 </a:t>
            </a:r>
            <a:r>
              <a:rPr lang="en-US" altLang="zh-CN" sz="14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E </a:t>
            </a:r>
            <a:r>
              <a:rPr lang="zh-CN" altLang="en-US" sz="14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或者是 </a:t>
            </a:r>
            <a:r>
              <a:rPr lang="en-US" altLang="zh-CN" sz="14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E </a:t>
            </a:r>
            <a:r>
              <a:rPr lang="zh-CN" altLang="en-US" sz="14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的父类</a:t>
            </a:r>
            <a:r>
              <a:rPr lang="en-US" altLang="zh-CN" sz="14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</a:t>
            </a:r>
          </a:p>
          <a:p>
            <a:pPr marL="0" indent="0">
              <a:buNone/>
            </a:pPr>
            <a:endParaRPr kumimoji="1" lang="en-US" altLang="zh-CN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915244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9E90CFB-5013-47B8-BF42-0596C1816431}"/>
              </a:ext>
            </a:extLst>
          </p:cNvPr>
          <p:cNvSpPr txBox="1"/>
          <p:nvPr/>
        </p:nvSpPr>
        <p:spPr>
          <a:xfrm>
            <a:off x="877752" y="1094478"/>
            <a:ext cx="4686300" cy="57284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0" hangingPunct="0">
              <a:lnSpc>
                <a:spcPct val="200000"/>
              </a:lnSpc>
              <a:defRPr/>
            </a:pPr>
            <a:r>
              <a:rPr lang="en-US" altLang="zh-CN" b="1" dirty="0" err="1">
                <a:solidFill>
                  <a:srgbClr val="AD2B26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TreeSet</a:t>
            </a:r>
            <a:r>
              <a:rPr lang="en-US" altLang="zh-CN" b="1" dirty="0">
                <a:solidFill>
                  <a:srgbClr val="AD2B26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zh-CN" altLang="en-US" b="1" dirty="0">
                <a:solidFill>
                  <a:srgbClr val="AD2B26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排序 </a:t>
            </a:r>
            <a:r>
              <a:rPr lang="en-US" altLang="zh-CN" b="1" dirty="0">
                <a:solidFill>
                  <a:srgbClr val="AD2B26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</a:t>
            </a:r>
            <a:r>
              <a:rPr lang="zh-CN" altLang="en-US" b="1" dirty="0">
                <a:solidFill>
                  <a:srgbClr val="AD2B26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自然排序</a:t>
            </a:r>
            <a:r>
              <a:rPr lang="en-US" altLang="zh-CN" b="1" dirty="0">
                <a:solidFill>
                  <a:srgbClr val="AD2B26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</a:t>
            </a:r>
            <a:endParaRPr lang="zh-CN" altLang="en-US" b="1" dirty="0">
              <a:solidFill>
                <a:srgbClr val="AD2B26"/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3" name="TextBox 10">
            <a:extLst>
              <a:ext uri="{FF2B5EF4-FFF2-40B4-BE49-F238E27FC236}">
                <a16:creationId xmlns:a16="http://schemas.microsoft.com/office/drawing/2014/main" id="{50B4453D-271E-76D4-FD1B-62A3C99A48F1}"/>
              </a:ext>
            </a:extLst>
          </p:cNvPr>
          <p:cNvSpPr txBox="1"/>
          <p:nvPr/>
        </p:nvSpPr>
        <p:spPr>
          <a:xfrm>
            <a:off x="877752" y="1842128"/>
            <a:ext cx="3488839" cy="172752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AutoNum type="arabicPeriod"/>
              <a:defRPr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类实现 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Comparable 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接口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  <a:defRPr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重写 </a:t>
            </a:r>
            <a:r>
              <a:rPr lang="en-US" altLang="zh-CN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compareTo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  <a:defRPr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根据方法的返回值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, 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来组织排序规则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lvl="1">
              <a:lnSpc>
                <a:spcPct val="150000"/>
              </a:lnSpc>
              <a:defRPr/>
            </a:pP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负数 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: 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左边走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lvl="1">
              <a:lnSpc>
                <a:spcPct val="150000"/>
              </a:lnSpc>
              <a:defRPr/>
            </a:pP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正数 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: 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右边走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lvl="1">
              <a:lnSpc>
                <a:spcPct val="150000"/>
              </a:lnSpc>
              <a:defRPr/>
            </a:pP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0  : 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不存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9039FBB-CF05-8E70-74B0-38832E24A529}"/>
              </a:ext>
            </a:extLst>
          </p:cNvPr>
          <p:cNvSpPr txBox="1"/>
          <p:nvPr/>
        </p:nvSpPr>
        <p:spPr>
          <a:xfrm>
            <a:off x="877752" y="3744453"/>
            <a:ext cx="4686300" cy="1384995"/>
          </a:xfrm>
          <a:prstGeom prst="rect">
            <a:avLst/>
          </a:prstGeom>
          <a:solidFill>
            <a:srgbClr val="FFFFE4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public class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Student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implements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Comparable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&lt;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Student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&gt;{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9E880D"/>
                </a:solidFill>
                <a:effectLst/>
                <a:latin typeface="Consolas" panose="020B0609020204030204" pitchFamily="49" charset="0"/>
                <a:ea typeface="JetBrains Mono"/>
              </a:rPr>
              <a:t>@Override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9E880D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9E880D"/>
                </a:solidFill>
                <a:effectLst/>
                <a:latin typeface="Consolas" panose="020B0609020204030204" pitchFamily="49" charset="0"/>
                <a:ea typeface="JetBrains Mono"/>
              </a:rPr>
              <a:t>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public int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627A"/>
                </a:solidFill>
                <a:effectLst/>
                <a:latin typeface="Consolas" panose="020B0609020204030204" pitchFamily="49" charset="0"/>
                <a:ea typeface="JetBrains Mono"/>
              </a:rPr>
              <a:t>compareTo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(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Student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o) {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return this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  <a:ea typeface="JetBrains Mono"/>
              </a:rPr>
              <a:t>age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- o.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  <a:ea typeface="JetBrains Mono"/>
              </a:rPr>
              <a:t>age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}</a:t>
            </a:r>
            <a:endParaRPr kumimoji="0" lang="zh-CN" altLang="zh-CN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}</a:t>
            </a:r>
            <a:endParaRPr kumimoji="0" lang="zh-CN" altLang="zh-CN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2650141-1EE0-7EBD-9B13-EEE42730BAFC}"/>
              </a:ext>
            </a:extLst>
          </p:cNvPr>
          <p:cNvSpPr txBox="1"/>
          <p:nvPr/>
        </p:nvSpPr>
        <p:spPr>
          <a:xfrm>
            <a:off x="877752" y="5235322"/>
            <a:ext cx="4686300" cy="1200329"/>
          </a:xfrm>
          <a:prstGeom prst="rect">
            <a:avLst/>
          </a:prstGeom>
          <a:solidFill>
            <a:srgbClr val="FFFFE4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TreeSet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&lt;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Student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&gt;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ts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=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new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TreeSet&lt;&gt;();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lang="zh-CN" altLang="zh-CN" sz="12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ts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.add(</a:t>
            </a:r>
            <a:r>
              <a:rPr lang="zh-CN" altLang="zh-CN" sz="1200" dirty="0">
                <a:solidFill>
                  <a:srgbClr val="0033B3"/>
                </a:solidFill>
                <a:latin typeface="Consolas" panose="020B0609020204030204" pitchFamily="49" charset="0"/>
                <a:ea typeface="JetBrains Mono"/>
              </a:rPr>
              <a:t>new 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Student(</a:t>
            </a:r>
            <a:r>
              <a:rPr lang="zh-CN" altLang="zh-CN" sz="1200" dirty="0">
                <a:solidFill>
                  <a:srgbClr val="067D17"/>
                </a:solidFill>
                <a:latin typeface="Consolas" panose="020B0609020204030204" pitchFamily="49" charset="0"/>
                <a:ea typeface="JetBrains Mono"/>
              </a:rPr>
              <a:t>"</a:t>
            </a:r>
            <a:r>
              <a:rPr lang="zh-CN" altLang="zh-CN" sz="1200" dirty="0">
                <a:solidFill>
                  <a:srgbClr val="067D17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王五</a:t>
            </a:r>
            <a:r>
              <a:rPr lang="zh-CN" altLang="zh-CN" sz="1200" dirty="0">
                <a:solidFill>
                  <a:srgbClr val="067D17"/>
                </a:solidFill>
                <a:latin typeface="Consolas" panose="020B0609020204030204" pitchFamily="49" charset="0"/>
                <a:ea typeface="JetBrains Mono"/>
              </a:rPr>
              <a:t>"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, </a:t>
            </a:r>
            <a:r>
              <a:rPr lang="zh-CN" altLang="zh-CN" sz="1200" dirty="0">
                <a:solidFill>
                  <a:srgbClr val="1750EB"/>
                </a:solidFill>
                <a:latin typeface="Consolas" panose="020B0609020204030204" pitchFamily="49" charset="0"/>
                <a:ea typeface="JetBrains Mono"/>
              </a:rPr>
              <a:t>25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));</a:t>
            </a:r>
            <a:b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</a:br>
            <a:r>
              <a:rPr lang="zh-CN" altLang="zh-CN" sz="12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ts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.add(</a:t>
            </a:r>
            <a:r>
              <a:rPr lang="zh-CN" altLang="zh-CN" sz="1200" dirty="0">
                <a:solidFill>
                  <a:srgbClr val="0033B3"/>
                </a:solidFill>
                <a:latin typeface="Consolas" panose="020B0609020204030204" pitchFamily="49" charset="0"/>
                <a:ea typeface="JetBrains Mono"/>
              </a:rPr>
              <a:t>new 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Student(</a:t>
            </a:r>
            <a:r>
              <a:rPr lang="zh-CN" altLang="zh-CN" sz="1200" dirty="0">
                <a:solidFill>
                  <a:srgbClr val="067D17"/>
                </a:solidFill>
                <a:latin typeface="Consolas" panose="020B0609020204030204" pitchFamily="49" charset="0"/>
                <a:ea typeface="JetBrains Mono"/>
              </a:rPr>
              <a:t>"</a:t>
            </a:r>
            <a:r>
              <a:rPr lang="zh-CN" altLang="zh-CN" sz="1200" dirty="0">
                <a:solidFill>
                  <a:srgbClr val="067D17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张三</a:t>
            </a:r>
            <a:r>
              <a:rPr lang="zh-CN" altLang="zh-CN" sz="1200" dirty="0">
                <a:solidFill>
                  <a:srgbClr val="067D17"/>
                </a:solidFill>
                <a:latin typeface="Consolas" panose="020B0609020204030204" pitchFamily="49" charset="0"/>
                <a:ea typeface="JetBrains Mono"/>
              </a:rPr>
              <a:t>"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, </a:t>
            </a:r>
            <a:r>
              <a:rPr lang="zh-CN" altLang="zh-CN" sz="1200" dirty="0">
                <a:solidFill>
                  <a:srgbClr val="1750EB"/>
                </a:solidFill>
                <a:latin typeface="Consolas" panose="020B0609020204030204" pitchFamily="49" charset="0"/>
                <a:ea typeface="JetBrains Mono"/>
              </a:rPr>
              <a:t>23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));</a:t>
            </a:r>
            <a:b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</a:br>
            <a:r>
              <a:rPr lang="zh-CN" altLang="zh-CN" sz="12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ts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.add(</a:t>
            </a:r>
            <a:r>
              <a:rPr lang="zh-CN" altLang="zh-CN" sz="1200" dirty="0">
                <a:solidFill>
                  <a:srgbClr val="0033B3"/>
                </a:solidFill>
                <a:latin typeface="Consolas" panose="020B0609020204030204" pitchFamily="49" charset="0"/>
                <a:ea typeface="JetBrains Mono"/>
              </a:rPr>
              <a:t>new 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Student(</a:t>
            </a:r>
            <a:r>
              <a:rPr lang="zh-CN" altLang="zh-CN" sz="1200" dirty="0">
                <a:solidFill>
                  <a:srgbClr val="067D17"/>
                </a:solidFill>
                <a:latin typeface="Consolas" panose="020B0609020204030204" pitchFamily="49" charset="0"/>
                <a:ea typeface="JetBrains Mono"/>
              </a:rPr>
              <a:t>"</a:t>
            </a:r>
            <a:r>
              <a:rPr lang="zh-CN" altLang="zh-CN" sz="1200" dirty="0">
                <a:solidFill>
                  <a:srgbClr val="067D17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李四</a:t>
            </a:r>
            <a:r>
              <a:rPr lang="zh-CN" altLang="zh-CN" sz="1200" dirty="0">
                <a:solidFill>
                  <a:srgbClr val="067D17"/>
                </a:solidFill>
                <a:latin typeface="Consolas" panose="020B0609020204030204" pitchFamily="49" charset="0"/>
                <a:ea typeface="JetBrains Mono"/>
              </a:rPr>
              <a:t>"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, </a:t>
            </a:r>
            <a:r>
              <a:rPr lang="zh-CN" altLang="zh-CN" sz="1200" dirty="0">
                <a:solidFill>
                  <a:srgbClr val="1750EB"/>
                </a:solidFill>
                <a:latin typeface="Consolas" panose="020B0609020204030204" pitchFamily="49" charset="0"/>
                <a:ea typeface="JetBrains Mono"/>
              </a:rPr>
              <a:t>24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));</a:t>
            </a:r>
            <a:endParaRPr lang="en-US" altLang="zh-CN" sz="1200" dirty="0">
              <a:solidFill>
                <a:srgbClr val="080808"/>
              </a:solidFill>
              <a:latin typeface="Consolas" panose="020B0609020204030204" pitchFamily="49" charset="0"/>
              <a:ea typeface="JetBrains Mono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2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ts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.add(</a:t>
            </a:r>
            <a:r>
              <a:rPr lang="zh-CN" altLang="zh-CN" sz="1200" dirty="0">
                <a:solidFill>
                  <a:srgbClr val="0033B3"/>
                </a:solidFill>
                <a:latin typeface="Consolas" panose="020B0609020204030204" pitchFamily="49" charset="0"/>
                <a:ea typeface="JetBrains Mono"/>
              </a:rPr>
              <a:t>new 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Student(</a:t>
            </a:r>
            <a:r>
              <a:rPr lang="zh-CN" altLang="zh-CN" sz="1200" dirty="0">
                <a:solidFill>
                  <a:srgbClr val="067D17"/>
                </a:solidFill>
                <a:latin typeface="Consolas" panose="020B0609020204030204" pitchFamily="49" charset="0"/>
                <a:ea typeface="JetBrains Mono"/>
              </a:rPr>
              <a:t>"</a:t>
            </a:r>
            <a:r>
              <a:rPr lang="zh-CN" altLang="zh-CN" sz="1200" dirty="0">
                <a:solidFill>
                  <a:srgbClr val="067D17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赵六</a:t>
            </a:r>
            <a:r>
              <a:rPr lang="zh-CN" altLang="zh-CN" sz="1200" dirty="0">
                <a:solidFill>
                  <a:srgbClr val="067D17"/>
                </a:solidFill>
                <a:latin typeface="Consolas" panose="020B0609020204030204" pitchFamily="49" charset="0"/>
                <a:ea typeface="JetBrains Mono"/>
              </a:rPr>
              <a:t>"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, </a:t>
            </a:r>
            <a:r>
              <a:rPr lang="zh-CN" altLang="zh-CN" sz="1200" dirty="0">
                <a:solidFill>
                  <a:srgbClr val="1750EB"/>
                </a:solidFill>
                <a:latin typeface="Consolas" panose="020B0609020204030204" pitchFamily="49" charset="0"/>
                <a:ea typeface="JetBrains Mono"/>
              </a:rPr>
              <a:t>26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));</a:t>
            </a:r>
            <a:endParaRPr lang="zh-CN" altLang="zh-CN" sz="2000" dirty="0">
              <a:latin typeface="Consolas" panose="020B0609020204030204" pitchFamily="49" charset="0"/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78FF4369-7830-BE90-42FD-EA8AD6E30471}"/>
              </a:ext>
            </a:extLst>
          </p:cNvPr>
          <p:cNvSpPr/>
          <p:nvPr/>
        </p:nvSpPr>
        <p:spPr>
          <a:xfrm>
            <a:off x="7924800" y="1380902"/>
            <a:ext cx="1603513" cy="572849"/>
          </a:xfrm>
          <a:prstGeom prst="roundRect">
            <a:avLst/>
          </a:prstGeom>
          <a:solidFill>
            <a:schemeClr val="tx1">
              <a:lumMod val="95000"/>
              <a:lumOff val="5000"/>
            </a:schemeClr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王五，</a:t>
            </a:r>
            <a:r>
              <a:rPr lang="en-US" altLang="zh-CN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25</a:t>
            </a:r>
            <a:endParaRPr lang="zh-CN" altLang="en-US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CFE01C4-5E86-5147-27F7-9DAA297E6BB3}"/>
              </a:ext>
            </a:extLst>
          </p:cNvPr>
          <p:cNvSpPr/>
          <p:nvPr/>
        </p:nvSpPr>
        <p:spPr>
          <a:xfrm>
            <a:off x="877752" y="6005675"/>
            <a:ext cx="4686300" cy="175591"/>
          </a:xfrm>
          <a:prstGeom prst="rect">
            <a:avLst/>
          </a:prstGeom>
          <a:solidFill>
            <a:schemeClr val="tx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DEA4DFC5-DFE8-BE01-96CF-A7E525E3E1F1}"/>
              </a:ext>
            </a:extLst>
          </p:cNvPr>
          <p:cNvSpPr/>
          <p:nvPr/>
        </p:nvSpPr>
        <p:spPr>
          <a:xfrm>
            <a:off x="6321287" y="2517980"/>
            <a:ext cx="1603513" cy="572849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张三，</a:t>
            </a:r>
            <a:r>
              <a:rPr lang="en-US" altLang="zh-CN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23</a:t>
            </a:r>
            <a:endParaRPr lang="zh-CN" altLang="en-US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5957A82B-29DF-2F06-B258-E0745D245496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123044" y="1953751"/>
            <a:ext cx="1603513" cy="564229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E620C8D9-EE2B-DE53-DDB0-C2D38B0BF557}"/>
              </a:ext>
            </a:extLst>
          </p:cNvPr>
          <p:cNvSpPr/>
          <p:nvPr/>
        </p:nvSpPr>
        <p:spPr>
          <a:xfrm>
            <a:off x="7523922" y="3643367"/>
            <a:ext cx="1603513" cy="572849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李四，</a:t>
            </a:r>
            <a:r>
              <a:rPr lang="en-US" altLang="zh-CN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24</a:t>
            </a:r>
            <a:endParaRPr lang="zh-CN" altLang="en-US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3EF73A16-A980-4AFA-CF98-960D33D78926}"/>
              </a:ext>
            </a:extLst>
          </p:cNvPr>
          <p:cNvSpPr/>
          <p:nvPr/>
        </p:nvSpPr>
        <p:spPr>
          <a:xfrm>
            <a:off x="1233776" y="4083835"/>
            <a:ext cx="3649649" cy="850790"/>
          </a:xfrm>
          <a:prstGeom prst="rect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E999F0C-928D-E8A5-694E-DD6760DED4B9}"/>
              </a:ext>
            </a:extLst>
          </p:cNvPr>
          <p:cNvSpPr txBox="1"/>
          <p:nvPr/>
        </p:nvSpPr>
        <p:spPr>
          <a:xfrm>
            <a:off x="4087366" y="3090829"/>
            <a:ext cx="1476686" cy="523220"/>
          </a:xfrm>
          <a:prstGeom prst="rect">
            <a:avLst/>
          </a:prstGeom>
          <a:solidFill>
            <a:srgbClr val="FFFFE4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this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.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  <a:ea typeface="JetBrains Mono"/>
              </a:rPr>
              <a:t>age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  <a:ea typeface="JetBrains Mono"/>
              </a:rPr>
              <a:t> 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  <a:ea typeface="JetBrains Mono"/>
              </a:rPr>
              <a:t>: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  <a:ea typeface="JetBrains Mono"/>
              </a:rPr>
              <a:t> 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  <a:ea typeface="JetBrains Mono"/>
              </a:rPr>
              <a:t>24</a:t>
            </a:r>
          </a:p>
          <a:p>
            <a:pPr algn="l"/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o.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  <a:ea typeface="JetBrains Mono"/>
              </a:rPr>
              <a:t>age 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  <a:ea typeface="JetBrains Mono"/>
              </a:rPr>
              <a:t>: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  <a:ea typeface="JetBrains Mono"/>
              </a:rPr>
              <a:t> 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  <a:ea typeface="JetBrains Mono"/>
              </a:rPr>
              <a:t>25</a:t>
            </a:r>
            <a:endParaRPr kumimoji="0" lang="zh-CN" altLang="en-US" sz="1400" b="0" i="0" u="none" strike="noStrike" cap="none" normalizeH="0" baseline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latin typeface="Consolas" panose="020B0609020204030204" pitchFamily="49" charset="0"/>
              <a:ea typeface="JetBrains Mono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A071516-67E2-AC89-EC0D-0D03D595B9C5}"/>
              </a:ext>
            </a:extLst>
          </p:cNvPr>
          <p:cNvSpPr txBox="1"/>
          <p:nvPr/>
        </p:nvSpPr>
        <p:spPr>
          <a:xfrm>
            <a:off x="4087366" y="3090829"/>
            <a:ext cx="1476686" cy="523220"/>
          </a:xfrm>
          <a:prstGeom prst="rect">
            <a:avLst/>
          </a:prstGeom>
          <a:solidFill>
            <a:srgbClr val="FFFFE4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this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.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  <a:ea typeface="JetBrains Mono"/>
              </a:rPr>
              <a:t>age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  <a:ea typeface="JetBrains Mono"/>
              </a:rPr>
              <a:t> 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  <a:ea typeface="JetBrains Mono"/>
              </a:rPr>
              <a:t>: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  <a:ea typeface="JetBrains Mono"/>
              </a:rPr>
              <a:t> 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  <a:ea typeface="JetBrains Mono"/>
              </a:rPr>
              <a:t>24</a:t>
            </a:r>
          </a:p>
          <a:p>
            <a:pPr algn="l"/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o.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  <a:ea typeface="JetBrains Mono"/>
              </a:rPr>
              <a:t>age 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  <a:ea typeface="JetBrains Mono"/>
              </a:rPr>
              <a:t>: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  <a:ea typeface="JetBrains Mono"/>
              </a:rPr>
              <a:t> 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  <a:ea typeface="JetBrains Mono"/>
              </a:rPr>
              <a:t>23</a:t>
            </a:r>
            <a:endParaRPr kumimoji="0" lang="zh-CN" altLang="en-US" sz="1400" b="0" i="0" u="none" strike="noStrike" cap="none" normalizeH="0" baseline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latin typeface="Consolas" panose="020B0609020204030204" pitchFamily="49" charset="0"/>
              <a:ea typeface="JetBrains Mono"/>
            </a:endParaRPr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10FC0D45-5237-CECA-0B55-2CFB9865C48F}"/>
              </a:ext>
            </a:extLst>
          </p:cNvPr>
          <p:cNvCxnSpPr>
            <a:cxnSpLocks/>
            <a:stCxn id="9" idx="2"/>
            <a:endCxn id="6" idx="0"/>
          </p:cNvCxnSpPr>
          <p:nvPr/>
        </p:nvCxnSpPr>
        <p:spPr>
          <a:xfrm>
            <a:off x="7123044" y="3090829"/>
            <a:ext cx="1202635" cy="552538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矩形: 圆角 31">
            <a:extLst>
              <a:ext uri="{FF2B5EF4-FFF2-40B4-BE49-F238E27FC236}">
                <a16:creationId xmlns:a16="http://schemas.microsoft.com/office/drawing/2014/main" id="{FB301385-DD91-256B-78E7-8E97F04A2DBC}"/>
              </a:ext>
            </a:extLst>
          </p:cNvPr>
          <p:cNvSpPr/>
          <p:nvPr/>
        </p:nvSpPr>
        <p:spPr>
          <a:xfrm>
            <a:off x="9710735" y="2491543"/>
            <a:ext cx="1603513" cy="572849"/>
          </a:xfrm>
          <a:prstGeom prst="roundRect">
            <a:avLst/>
          </a:prstGeom>
          <a:solidFill>
            <a:schemeClr val="tx1">
              <a:lumMod val="95000"/>
              <a:lumOff val="5000"/>
            </a:schemeClr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Nil</a:t>
            </a:r>
            <a:endParaRPr lang="zh-CN" altLang="en-US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C1E05933-057D-43C2-95FE-3578CE84BD1C}"/>
              </a:ext>
            </a:extLst>
          </p:cNvPr>
          <p:cNvCxnSpPr>
            <a:cxnSpLocks/>
            <a:endCxn id="32" idx="0"/>
          </p:cNvCxnSpPr>
          <p:nvPr/>
        </p:nvCxnSpPr>
        <p:spPr>
          <a:xfrm>
            <a:off x="8726556" y="1963907"/>
            <a:ext cx="1785936" cy="527636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071323CF-287C-9BB2-EA8B-8D40B3E35939}"/>
              </a:ext>
            </a:extLst>
          </p:cNvPr>
          <p:cNvGrpSpPr/>
          <p:nvPr/>
        </p:nvGrpSpPr>
        <p:grpSpPr>
          <a:xfrm>
            <a:off x="8325679" y="5065953"/>
            <a:ext cx="1856587" cy="604174"/>
            <a:chOff x="5234774" y="4358094"/>
            <a:chExt cx="1856587" cy="604174"/>
          </a:xfrm>
        </p:grpSpPr>
        <p:grpSp>
          <p:nvGrpSpPr>
            <p:cNvPr id="36" name="组合 35">
              <a:extLst>
                <a:ext uri="{FF2B5EF4-FFF2-40B4-BE49-F238E27FC236}">
                  <a16:creationId xmlns:a16="http://schemas.microsoft.com/office/drawing/2014/main" id="{76F1FF12-A3DA-58AD-F4C5-1EC0EA99AAE5}"/>
                </a:ext>
              </a:extLst>
            </p:cNvPr>
            <p:cNvGrpSpPr/>
            <p:nvPr/>
          </p:nvGrpSpPr>
          <p:grpSpPr>
            <a:xfrm>
              <a:off x="5234774" y="4454449"/>
              <a:ext cx="1856587" cy="507819"/>
              <a:chOff x="5234774" y="4220844"/>
              <a:chExt cx="1856587" cy="507819"/>
            </a:xfrm>
          </p:grpSpPr>
          <p:sp>
            <p:nvSpPr>
              <p:cNvPr id="38" name="矩形: 圆角 37">
                <a:extLst>
                  <a:ext uri="{FF2B5EF4-FFF2-40B4-BE49-F238E27FC236}">
                    <a16:creationId xmlns:a16="http://schemas.microsoft.com/office/drawing/2014/main" id="{AE7A2C58-B361-2BD3-E37F-BDE2F6C77536}"/>
                  </a:ext>
                </a:extLst>
              </p:cNvPr>
              <p:cNvSpPr/>
              <p:nvPr/>
            </p:nvSpPr>
            <p:spPr bwMode="auto">
              <a:xfrm>
                <a:off x="5234774" y="4220844"/>
                <a:ext cx="1856587" cy="507819"/>
              </a:xfrm>
              <a:prstGeom prst="roundRect">
                <a:avLst>
                  <a:gd name="adj" fmla="val 10906"/>
                </a:avLst>
              </a:prstGeom>
              <a:solidFill>
                <a:schemeClr val="bg1"/>
              </a:solidFill>
              <a:ln w="9525">
                <a:solidFill>
                  <a:srgbClr val="4950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 dirty="0">
                  <a:solidFill>
                    <a:schemeClr val="tx1"/>
                  </a:solidFill>
                  <a:latin typeface="微软雅黑" panose="020B0503020204020204" pitchFamily="34" charset="-122"/>
                  <a:ea typeface="阿里巴巴普惠体" panose="00020600040101010101"/>
                </a:endParaRPr>
              </a:p>
            </p:txBody>
          </p:sp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645CCC69-7A08-C92D-8C27-980190E02459}"/>
                  </a:ext>
                </a:extLst>
              </p:cNvPr>
              <p:cNvSpPr/>
              <p:nvPr/>
            </p:nvSpPr>
            <p:spPr>
              <a:xfrm>
                <a:off x="5263246" y="4230334"/>
                <a:ext cx="172354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defRPr/>
                </a:pPr>
                <a:r>
                  <a:rPr lang="zh-CN" altLang="en-US" sz="12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软雅黑" panose="020B0503020204020204" pitchFamily="34" charset="-122"/>
                    <a:ea typeface="阿里巴巴普惠体" panose="00020600040101010101"/>
                    <a:cs typeface="阿里巴巴普惠体" panose="00020600040101010101" pitchFamily="18" charset="-122"/>
                    <a:sym typeface="阿里巴巴普惠体" panose="00020600040101010101"/>
                  </a:rPr>
                  <a:t>叔叔黑色</a:t>
                </a:r>
                <a:endParaRPr lang="en-US" altLang="zh-CN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阿里巴巴普惠体" panose="00020600040101010101"/>
                  <a:cs typeface="阿里巴巴普惠体" panose="00020600040101010101" pitchFamily="18" charset="-122"/>
                  <a:sym typeface="阿里巴巴普惠体" panose="00020600040101010101"/>
                </a:endParaRPr>
              </a:p>
              <a:p>
                <a:pPr algn="ctr">
                  <a:defRPr/>
                </a:pPr>
                <a:r>
                  <a:rPr lang="zh-CN" altLang="en-US" sz="1200" dirty="0">
                    <a:latin typeface="微软雅黑" panose="020B0503020204020204" pitchFamily="34" charset="-122"/>
                    <a:ea typeface="阿里巴巴普惠体" panose="00020600040101010101"/>
                    <a:cs typeface="阿里巴巴普惠体" panose="00020600040101010101" pitchFamily="18" charset="-122"/>
                    <a:sym typeface="阿里巴巴普惠体" panose="00020600040101010101"/>
                  </a:rPr>
                  <a:t>当前节点时父的右孩子</a:t>
                </a:r>
              </a:p>
            </p:txBody>
          </p:sp>
        </p:grpSp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6378E122-B636-142E-75B7-20E33937437B}"/>
                </a:ext>
              </a:extLst>
            </p:cNvPr>
            <p:cNvSpPr/>
            <p:nvPr/>
          </p:nvSpPr>
          <p:spPr bwMode="auto">
            <a:xfrm>
              <a:off x="5312425" y="4358094"/>
              <a:ext cx="188771" cy="188771"/>
            </a:xfrm>
            <a:prstGeom prst="ellipse">
              <a:avLst/>
            </a:prstGeom>
            <a:solidFill>
              <a:srgbClr val="B60004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DC4D8126-DC8B-1E69-FF14-5318FADB373C}"/>
              </a:ext>
            </a:extLst>
          </p:cNvPr>
          <p:cNvGrpSpPr/>
          <p:nvPr/>
        </p:nvGrpSpPr>
        <p:grpSpPr>
          <a:xfrm>
            <a:off x="7876786" y="5761594"/>
            <a:ext cx="3027106" cy="341888"/>
            <a:chOff x="7376720" y="4717625"/>
            <a:chExt cx="4059736" cy="341888"/>
          </a:xfrm>
        </p:grpSpPr>
        <p:sp>
          <p:nvSpPr>
            <p:cNvPr id="41" name="矩形: 圆角 40">
              <a:extLst>
                <a:ext uri="{FF2B5EF4-FFF2-40B4-BE49-F238E27FC236}">
                  <a16:creationId xmlns:a16="http://schemas.microsoft.com/office/drawing/2014/main" id="{35E51A63-B926-0C00-B494-9AA7D8A14612}"/>
                </a:ext>
              </a:extLst>
            </p:cNvPr>
            <p:cNvSpPr/>
            <p:nvPr/>
          </p:nvSpPr>
          <p:spPr bwMode="auto">
            <a:xfrm>
              <a:off x="7376720" y="4805953"/>
              <a:ext cx="4059736" cy="235008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阿里巴巴普惠体" panose="00020600040101010101"/>
              </a:endParaRPr>
            </a:p>
          </p:txBody>
        </p: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8B420B2A-365E-4E8D-04E9-717057E4DE57}"/>
                </a:ext>
              </a:extLst>
            </p:cNvPr>
            <p:cNvSpPr/>
            <p:nvPr/>
          </p:nvSpPr>
          <p:spPr>
            <a:xfrm>
              <a:off x="7444404" y="4717625"/>
              <a:ext cx="2896947" cy="34188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阿里巴巴普惠体" panose="00020600040101010101"/>
                  <a:cs typeface="阿里巴巴普惠体" panose="00020600040101010101" pitchFamily="18" charset="-122"/>
                  <a:sym typeface="阿里巴巴普惠体" panose="00020600040101010101"/>
                </a:rPr>
                <a:t>把父设置为当前节点并左旋，再进行判断</a:t>
              </a:r>
            </a:p>
          </p:txBody>
        </p:sp>
      </p:grpSp>
      <p:sp>
        <p:nvSpPr>
          <p:cNvPr id="43" name="任意多边形 33">
            <a:extLst>
              <a:ext uri="{FF2B5EF4-FFF2-40B4-BE49-F238E27FC236}">
                <a16:creationId xmlns:a16="http://schemas.microsoft.com/office/drawing/2014/main" id="{8EF743DB-7F01-9289-4FA9-59F1B71CAD55}"/>
              </a:ext>
            </a:extLst>
          </p:cNvPr>
          <p:cNvSpPr/>
          <p:nvPr/>
        </p:nvSpPr>
        <p:spPr>
          <a:xfrm>
            <a:off x="5068957" y="2007158"/>
            <a:ext cx="4321381" cy="2120594"/>
          </a:xfrm>
          <a:custGeom>
            <a:avLst/>
            <a:gdLst>
              <a:gd name="connsiteX0" fmla="*/ 4698380 w 4698380"/>
              <a:gd name="connsiteY0" fmla="*/ 2371688 h 2371688"/>
              <a:gd name="connsiteX1" fmla="*/ 2304585 w 4698380"/>
              <a:gd name="connsiteY1" fmla="*/ 195 h 2371688"/>
              <a:gd name="connsiteX2" fmla="*/ 0 w 4698380"/>
              <a:gd name="connsiteY2" fmla="*/ 2267610 h 23716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98380" h="2371688">
                <a:moveTo>
                  <a:pt x="4698380" y="2371688"/>
                </a:moveTo>
                <a:cubicBezTo>
                  <a:pt x="3893014" y="1194614"/>
                  <a:pt x="3087648" y="17541"/>
                  <a:pt x="2304585" y="195"/>
                </a:cubicBezTo>
                <a:cubicBezTo>
                  <a:pt x="1521522" y="-17151"/>
                  <a:pt x="760761" y="1125229"/>
                  <a:pt x="0" y="2267610"/>
                </a:cubicBezTo>
              </a:path>
            </a:pathLst>
          </a:custGeom>
          <a:noFill/>
          <a:ln w="25400">
            <a:solidFill>
              <a:srgbClr val="00B0F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/>
          </a:p>
        </p:txBody>
      </p:sp>
    </p:spTree>
    <p:extLst>
      <p:ext uri="{BB962C8B-B14F-4D97-AF65-F5344CB8AC3E}">
        <p14:creationId xmlns:p14="http://schemas.microsoft.com/office/powerpoint/2010/main" val="23478879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</p:bld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9E90CFB-5013-47B8-BF42-0596C1816431}"/>
              </a:ext>
            </a:extLst>
          </p:cNvPr>
          <p:cNvSpPr txBox="1"/>
          <p:nvPr/>
        </p:nvSpPr>
        <p:spPr>
          <a:xfrm>
            <a:off x="877752" y="1094478"/>
            <a:ext cx="4686300" cy="57284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0" hangingPunct="0">
              <a:lnSpc>
                <a:spcPct val="200000"/>
              </a:lnSpc>
              <a:defRPr/>
            </a:pPr>
            <a:r>
              <a:rPr lang="en-US" altLang="zh-CN" b="1" dirty="0" err="1">
                <a:solidFill>
                  <a:srgbClr val="AD2B26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TreeSet</a:t>
            </a:r>
            <a:r>
              <a:rPr lang="en-US" altLang="zh-CN" b="1" dirty="0">
                <a:solidFill>
                  <a:srgbClr val="AD2B26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zh-CN" altLang="en-US" b="1" dirty="0">
                <a:solidFill>
                  <a:srgbClr val="AD2B26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排序 </a:t>
            </a:r>
            <a:r>
              <a:rPr lang="en-US" altLang="zh-CN" b="1" dirty="0">
                <a:solidFill>
                  <a:srgbClr val="AD2B26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</a:t>
            </a:r>
            <a:r>
              <a:rPr lang="zh-CN" altLang="en-US" b="1" dirty="0">
                <a:solidFill>
                  <a:srgbClr val="AD2B26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自然排序</a:t>
            </a:r>
            <a:r>
              <a:rPr lang="en-US" altLang="zh-CN" b="1" dirty="0">
                <a:solidFill>
                  <a:srgbClr val="AD2B26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</a:t>
            </a:r>
            <a:endParaRPr lang="zh-CN" altLang="en-US" b="1" dirty="0">
              <a:solidFill>
                <a:srgbClr val="AD2B26"/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3" name="TextBox 10">
            <a:extLst>
              <a:ext uri="{FF2B5EF4-FFF2-40B4-BE49-F238E27FC236}">
                <a16:creationId xmlns:a16="http://schemas.microsoft.com/office/drawing/2014/main" id="{50B4453D-271E-76D4-FD1B-62A3C99A48F1}"/>
              </a:ext>
            </a:extLst>
          </p:cNvPr>
          <p:cNvSpPr txBox="1"/>
          <p:nvPr/>
        </p:nvSpPr>
        <p:spPr>
          <a:xfrm>
            <a:off x="877752" y="1842128"/>
            <a:ext cx="3488839" cy="172752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AutoNum type="arabicPeriod"/>
              <a:defRPr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类实现 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Comparable 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接口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  <a:defRPr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重写 </a:t>
            </a:r>
            <a:r>
              <a:rPr lang="en-US" altLang="zh-CN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compareTo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  <a:defRPr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根据方法的返回值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, 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来组织排序规则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lvl="1">
              <a:lnSpc>
                <a:spcPct val="150000"/>
              </a:lnSpc>
              <a:defRPr/>
            </a:pP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负数 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: 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左边走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lvl="1">
              <a:lnSpc>
                <a:spcPct val="150000"/>
              </a:lnSpc>
              <a:defRPr/>
            </a:pP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正数 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: 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右边走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lvl="1">
              <a:lnSpc>
                <a:spcPct val="150000"/>
              </a:lnSpc>
              <a:defRPr/>
            </a:pP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0  : 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不存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9039FBB-CF05-8E70-74B0-38832E24A529}"/>
              </a:ext>
            </a:extLst>
          </p:cNvPr>
          <p:cNvSpPr txBox="1"/>
          <p:nvPr/>
        </p:nvSpPr>
        <p:spPr>
          <a:xfrm>
            <a:off x="877752" y="3744453"/>
            <a:ext cx="4686300" cy="1384995"/>
          </a:xfrm>
          <a:prstGeom prst="rect">
            <a:avLst/>
          </a:prstGeom>
          <a:solidFill>
            <a:srgbClr val="FFFFE4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public class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Student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implements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Comparable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&lt;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Student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&gt;{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9E880D"/>
                </a:solidFill>
                <a:effectLst/>
                <a:latin typeface="Consolas" panose="020B0609020204030204" pitchFamily="49" charset="0"/>
                <a:ea typeface="JetBrains Mono"/>
              </a:rPr>
              <a:t>@Override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9E880D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9E880D"/>
                </a:solidFill>
                <a:effectLst/>
                <a:latin typeface="Consolas" panose="020B0609020204030204" pitchFamily="49" charset="0"/>
                <a:ea typeface="JetBrains Mono"/>
              </a:rPr>
              <a:t>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public int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627A"/>
                </a:solidFill>
                <a:effectLst/>
                <a:latin typeface="Consolas" panose="020B0609020204030204" pitchFamily="49" charset="0"/>
                <a:ea typeface="JetBrains Mono"/>
              </a:rPr>
              <a:t>compareTo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(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Student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o) {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return this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  <a:ea typeface="JetBrains Mono"/>
              </a:rPr>
              <a:t>age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- o.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  <a:ea typeface="JetBrains Mono"/>
              </a:rPr>
              <a:t>age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}</a:t>
            </a:r>
            <a:endParaRPr kumimoji="0" lang="zh-CN" altLang="zh-CN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}</a:t>
            </a:r>
            <a:endParaRPr kumimoji="0" lang="zh-CN" altLang="zh-CN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2650141-1EE0-7EBD-9B13-EEE42730BAFC}"/>
              </a:ext>
            </a:extLst>
          </p:cNvPr>
          <p:cNvSpPr txBox="1"/>
          <p:nvPr/>
        </p:nvSpPr>
        <p:spPr>
          <a:xfrm>
            <a:off x="877752" y="5235322"/>
            <a:ext cx="4686300" cy="1200329"/>
          </a:xfrm>
          <a:prstGeom prst="rect">
            <a:avLst/>
          </a:prstGeom>
          <a:solidFill>
            <a:srgbClr val="FFFFE4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TreeSet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&lt;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Student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&gt;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ts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=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new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TreeSet&lt;&gt;();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lang="zh-CN" altLang="zh-CN" sz="12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ts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.add(</a:t>
            </a:r>
            <a:r>
              <a:rPr lang="zh-CN" altLang="zh-CN" sz="1200" dirty="0">
                <a:solidFill>
                  <a:srgbClr val="0033B3"/>
                </a:solidFill>
                <a:latin typeface="Consolas" panose="020B0609020204030204" pitchFamily="49" charset="0"/>
                <a:ea typeface="JetBrains Mono"/>
              </a:rPr>
              <a:t>new 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Student(</a:t>
            </a:r>
            <a:r>
              <a:rPr lang="zh-CN" altLang="zh-CN" sz="1200" dirty="0">
                <a:solidFill>
                  <a:srgbClr val="067D17"/>
                </a:solidFill>
                <a:latin typeface="Consolas" panose="020B0609020204030204" pitchFamily="49" charset="0"/>
                <a:ea typeface="JetBrains Mono"/>
              </a:rPr>
              <a:t>"</a:t>
            </a:r>
            <a:r>
              <a:rPr lang="zh-CN" altLang="zh-CN" sz="1200" dirty="0">
                <a:solidFill>
                  <a:srgbClr val="067D17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王五</a:t>
            </a:r>
            <a:r>
              <a:rPr lang="zh-CN" altLang="zh-CN" sz="1200" dirty="0">
                <a:solidFill>
                  <a:srgbClr val="067D17"/>
                </a:solidFill>
                <a:latin typeface="Consolas" panose="020B0609020204030204" pitchFamily="49" charset="0"/>
                <a:ea typeface="JetBrains Mono"/>
              </a:rPr>
              <a:t>"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, </a:t>
            </a:r>
            <a:r>
              <a:rPr lang="zh-CN" altLang="zh-CN" sz="1200" dirty="0">
                <a:solidFill>
                  <a:srgbClr val="1750EB"/>
                </a:solidFill>
                <a:latin typeface="Consolas" panose="020B0609020204030204" pitchFamily="49" charset="0"/>
                <a:ea typeface="JetBrains Mono"/>
              </a:rPr>
              <a:t>25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));</a:t>
            </a:r>
            <a:b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</a:br>
            <a:r>
              <a:rPr lang="zh-CN" altLang="zh-CN" sz="12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ts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.add(</a:t>
            </a:r>
            <a:r>
              <a:rPr lang="zh-CN" altLang="zh-CN" sz="1200" dirty="0">
                <a:solidFill>
                  <a:srgbClr val="0033B3"/>
                </a:solidFill>
                <a:latin typeface="Consolas" panose="020B0609020204030204" pitchFamily="49" charset="0"/>
                <a:ea typeface="JetBrains Mono"/>
              </a:rPr>
              <a:t>new 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Student(</a:t>
            </a:r>
            <a:r>
              <a:rPr lang="zh-CN" altLang="zh-CN" sz="1200" dirty="0">
                <a:solidFill>
                  <a:srgbClr val="067D17"/>
                </a:solidFill>
                <a:latin typeface="Consolas" panose="020B0609020204030204" pitchFamily="49" charset="0"/>
                <a:ea typeface="JetBrains Mono"/>
              </a:rPr>
              <a:t>"</a:t>
            </a:r>
            <a:r>
              <a:rPr lang="zh-CN" altLang="zh-CN" sz="1200" dirty="0">
                <a:solidFill>
                  <a:srgbClr val="067D17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张三</a:t>
            </a:r>
            <a:r>
              <a:rPr lang="zh-CN" altLang="zh-CN" sz="1200" dirty="0">
                <a:solidFill>
                  <a:srgbClr val="067D17"/>
                </a:solidFill>
                <a:latin typeface="Consolas" panose="020B0609020204030204" pitchFamily="49" charset="0"/>
                <a:ea typeface="JetBrains Mono"/>
              </a:rPr>
              <a:t>"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, </a:t>
            </a:r>
            <a:r>
              <a:rPr lang="zh-CN" altLang="zh-CN" sz="1200" dirty="0">
                <a:solidFill>
                  <a:srgbClr val="1750EB"/>
                </a:solidFill>
                <a:latin typeface="Consolas" panose="020B0609020204030204" pitchFamily="49" charset="0"/>
                <a:ea typeface="JetBrains Mono"/>
              </a:rPr>
              <a:t>23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));</a:t>
            </a:r>
            <a:b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</a:br>
            <a:r>
              <a:rPr lang="zh-CN" altLang="zh-CN" sz="12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ts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.add(</a:t>
            </a:r>
            <a:r>
              <a:rPr lang="zh-CN" altLang="zh-CN" sz="1200" dirty="0">
                <a:solidFill>
                  <a:srgbClr val="0033B3"/>
                </a:solidFill>
                <a:latin typeface="Consolas" panose="020B0609020204030204" pitchFamily="49" charset="0"/>
                <a:ea typeface="JetBrains Mono"/>
              </a:rPr>
              <a:t>new 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Student(</a:t>
            </a:r>
            <a:r>
              <a:rPr lang="zh-CN" altLang="zh-CN" sz="1200" dirty="0">
                <a:solidFill>
                  <a:srgbClr val="067D17"/>
                </a:solidFill>
                <a:latin typeface="Consolas" panose="020B0609020204030204" pitchFamily="49" charset="0"/>
                <a:ea typeface="JetBrains Mono"/>
              </a:rPr>
              <a:t>"</a:t>
            </a:r>
            <a:r>
              <a:rPr lang="zh-CN" altLang="zh-CN" sz="1200" dirty="0">
                <a:solidFill>
                  <a:srgbClr val="067D17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李四</a:t>
            </a:r>
            <a:r>
              <a:rPr lang="zh-CN" altLang="zh-CN" sz="1200" dirty="0">
                <a:solidFill>
                  <a:srgbClr val="067D17"/>
                </a:solidFill>
                <a:latin typeface="Consolas" panose="020B0609020204030204" pitchFamily="49" charset="0"/>
                <a:ea typeface="JetBrains Mono"/>
              </a:rPr>
              <a:t>"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, </a:t>
            </a:r>
            <a:r>
              <a:rPr lang="zh-CN" altLang="zh-CN" sz="1200" dirty="0">
                <a:solidFill>
                  <a:srgbClr val="1750EB"/>
                </a:solidFill>
                <a:latin typeface="Consolas" panose="020B0609020204030204" pitchFamily="49" charset="0"/>
                <a:ea typeface="JetBrains Mono"/>
              </a:rPr>
              <a:t>24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));</a:t>
            </a:r>
            <a:endParaRPr lang="en-US" altLang="zh-CN" sz="1200" dirty="0">
              <a:solidFill>
                <a:srgbClr val="080808"/>
              </a:solidFill>
              <a:latin typeface="Consolas" panose="020B0609020204030204" pitchFamily="49" charset="0"/>
              <a:ea typeface="JetBrains Mono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2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ts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.add(</a:t>
            </a:r>
            <a:r>
              <a:rPr lang="zh-CN" altLang="zh-CN" sz="1200" dirty="0">
                <a:solidFill>
                  <a:srgbClr val="0033B3"/>
                </a:solidFill>
                <a:latin typeface="Consolas" panose="020B0609020204030204" pitchFamily="49" charset="0"/>
                <a:ea typeface="JetBrains Mono"/>
              </a:rPr>
              <a:t>new 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Student(</a:t>
            </a:r>
            <a:r>
              <a:rPr lang="zh-CN" altLang="zh-CN" sz="1200" dirty="0">
                <a:solidFill>
                  <a:srgbClr val="067D17"/>
                </a:solidFill>
                <a:latin typeface="Consolas" panose="020B0609020204030204" pitchFamily="49" charset="0"/>
                <a:ea typeface="JetBrains Mono"/>
              </a:rPr>
              <a:t>"</a:t>
            </a:r>
            <a:r>
              <a:rPr lang="zh-CN" altLang="zh-CN" sz="1200" dirty="0">
                <a:solidFill>
                  <a:srgbClr val="067D17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赵六</a:t>
            </a:r>
            <a:r>
              <a:rPr lang="zh-CN" altLang="zh-CN" sz="1200" dirty="0">
                <a:solidFill>
                  <a:srgbClr val="067D17"/>
                </a:solidFill>
                <a:latin typeface="Consolas" panose="020B0609020204030204" pitchFamily="49" charset="0"/>
                <a:ea typeface="JetBrains Mono"/>
              </a:rPr>
              <a:t>"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, </a:t>
            </a:r>
            <a:r>
              <a:rPr lang="zh-CN" altLang="zh-CN" sz="1200" dirty="0">
                <a:solidFill>
                  <a:srgbClr val="1750EB"/>
                </a:solidFill>
                <a:latin typeface="Consolas" panose="020B0609020204030204" pitchFamily="49" charset="0"/>
                <a:ea typeface="JetBrains Mono"/>
              </a:rPr>
              <a:t>26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));</a:t>
            </a:r>
            <a:endParaRPr lang="zh-CN" altLang="zh-CN" sz="2000" dirty="0">
              <a:latin typeface="Consolas" panose="020B0609020204030204" pitchFamily="49" charset="0"/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78FF4369-7830-BE90-42FD-EA8AD6E30471}"/>
              </a:ext>
            </a:extLst>
          </p:cNvPr>
          <p:cNvSpPr/>
          <p:nvPr/>
        </p:nvSpPr>
        <p:spPr>
          <a:xfrm>
            <a:off x="7924800" y="1380902"/>
            <a:ext cx="1603513" cy="572849"/>
          </a:xfrm>
          <a:prstGeom prst="roundRect">
            <a:avLst/>
          </a:prstGeom>
          <a:solidFill>
            <a:schemeClr val="tx1">
              <a:lumMod val="95000"/>
              <a:lumOff val="5000"/>
            </a:schemeClr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王五，</a:t>
            </a:r>
            <a:r>
              <a:rPr lang="en-US" altLang="zh-CN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25</a:t>
            </a:r>
            <a:endParaRPr lang="zh-CN" altLang="en-US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CFE01C4-5E86-5147-27F7-9DAA297E6BB3}"/>
              </a:ext>
            </a:extLst>
          </p:cNvPr>
          <p:cNvSpPr/>
          <p:nvPr/>
        </p:nvSpPr>
        <p:spPr>
          <a:xfrm>
            <a:off x="877752" y="6005675"/>
            <a:ext cx="4686300" cy="175591"/>
          </a:xfrm>
          <a:prstGeom prst="rect">
            <a:avLst/>
          </a:prstGeom>
          <a:solidFill>
            <a:schemeClr val="tx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DEA4DFC5-DFE8-BE01-96CF-A7E525E3E1F1}"/>
              </a:ext>
            </a:extLst>
          </p:cNvPr>
          <p:cNvSpPr/>
          <p:nvPr/>
        </p:nvSpPr>
        <p:spPr>
          <a:xfrm>
            <a:off x="5698987" y="3653505"/>
            <a:ext cx="1603513" cy="572849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张三，</a:t>
            </a:r>
            <a:r>
              <a:rPr lang="en-US" altLang="zh-CN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23</a:t>
            </a:r>
            <a:endParaRPr lang="zh-CN" altLang="en-US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E620C8D9-EE2B-DE53-DDB0-C2D38B0BF557}"/>
              </a:ext>
            </a:extLst>
          </p:cNvPr>
          <p:cNvSpPr/>
          <p:nvPr/>
        </p:nvSpPr>
        <p:spPr>
          <a:xfrm>
            <a:off x="6623015" y="2517980"/>
            <a:ext cx="1603513" cy="572849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李四，</a:t>
            </a:r>
            <a:r>
              <a:rPr lang="en-US" altLang="zh-CN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24</a:t>
            </a:r>
            <a:endParaRPr lang="zh-CN" altLang="en-US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3EF73A16-A980-4AFA-CF98-960D33D78926}"/>
              </a:ext>
            </a:extLst>
          </p:cNvPr>
          <p:cNvSpPr/>
          <p:nvPr/>
        </p:nvSpPr>
        <p:spPr>
          <a:xfrm>
            <a:off x="1233776" y="4083835"/>
            <a:ext cx="3649649" cy="850790"/>
          </a:xfrm>
          <a:prstGeom prst="rect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E999F0C-928D-E8A5-694E-DD6760DED4B9}"/>
              </a:ext>
            </a:extLst>
          </p:cNvPr>
          <p:cNvSpPr txBox="1"/>
          <p:nvPr/>
        </p:nvSpPr>
        <p:spPr>
          <a:xfrm>
            <a:off x="4087366" y="3090829"/>
            <a:ext cx="1476686" cy="523220"/>
          </a:xfrm>
          <a:prstGeom prst="rect">
            <a:avLst/>
          </a:prstGeom>
          <a:solidFill>
            <a:srgbClr val="FFFFE4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this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.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  <a:ea typeface="JetBrains Mono"/>
              </a:rPr>
              <a:t>age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  <a:ea typeface="JetBrains Mono"/>
              </a:rPr>
              <a:t> 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  <a:ea typeface="JetBrains Mono"/>
              </a:rPr>
              <a:t>: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  <a:ea typeface="JetBrains Mono"/>
              </a:rPr>
              <a:t> 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  <a:ea typeface="JetBrains Mono"/>
              </a:rPr>
              <a:t>24</a:t>
            </a:r>
          </a:p>
          <a:p>
            <a:pPr algn="l"/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o.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  <a:ea typeface="JetBrains Mono"/>
              </a:rPr>
              <a:t>age 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  <a:ea typeface="JetBrains Mono"/>
              </a:rPr>
              <a:t>: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  <a:ea typeface="JetBrains Mono"/>
              </a:rPr>
              <a:t> 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  <a:ea typeface="JetBrains Mono"/>
              </a:rPr>
              <a:t>25</a:t>
            </a:r>
            <a:endParaRPr kumimoji="0" lang="zh-CN" altLang="en-US" sz="1400" b="0" i="0" u="none" strike="noStrike" cap="none" normalizeH="0" baseline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latin typeface="Consolas" panose="020B0609020204030204" pitchFamily="49" charset="0"/>
              <a:ea typeface="JetBrains Mono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A071516-67E2-AC89-EC0D-0D03D595B9C5}"/>
              </a:ext>
            </a:extLst>
          </p:cNvPr>
          <p:cNvSpPr txBox="1"/>
          <p:nvPr/>
        </p:nvSpPr>
        <p:spPr>
          <a:xfrm>
            <a:off x="4087366" y="3090829"/>
            <a:ext cx="1476686" cy="523220"/>
          </a:xfrm>
          <a:prstGeom prst="rect">
            <a:avLst/>
          </a:prstGeom>
          <a:solidFill>
            <a:srgbClr val="FFFFE4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this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.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  <a:ea typeface="JetBrains Mono"/>
              </a:rPr>
              <a:t>age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  <a:ea typeface="JetBrains Mono"/>
              </a:rPr>
              <a:t> 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  <a:ea typeface="JetBrains Mono"/>
              </a:rPr>
              <a:t>: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  <a:ea typeface="JetBrains Mono"/>
              </a:rPr>
              <a:t> 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  <a:ea typeface="JetBrains Mono"/>
              </a:rPr>
              <a:t>24</a:t>
            </a:r>
          </a:p>
          <a:p>
            <a:pPr algn="l"/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o.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  <a:ea typeface="JetBrains Mono"/>
              </a:rPr>
              <a:t>age 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  <a:ea typeface="JetBrains Mono"/>
              </a:rPr>
              <a:t>: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  <a:ea typeface="JetBrains Mono"/>
              </a:rPr>
              <a:t> 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  <a:ea typeface="JetBrains Mono"/>
              </a:rPr>
              <a:t>23</a:t>
            </a:r>
            <a:endParaRPr kumimoji="0" lang="zh-CN" altLang="en-US" sz="1400" b="0" i="0" u="none" strike="noStrike" cap="none" normalizeH="0" baseline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latin typeface="Consolas" panose="020B0609020204030204" pitchFamily="49" charset="0"/>
              <a:ea typeface="JetBrains Mono"/>
            </a:endParaRPr>
          </a:p>
        </p:txBody>
      </p:sp>
      <p:sp>
        <p:nvSpPr>
          <p:cNvPr id="32" name="矩形: 圆角 31">
            <a:extLst>
              <a:ext uri="{FF2B5EF4-FFF2-40B4-BE49-F238E27FC236}">
                <a16:creationId xmlns:a16="http://schemas.microsoft.com/office/drawing/2014/main" id="{FB301385-DD91-256B-78E7-8E97F04A2DBC}"/>
              </a:ext>
            </a:extLst>
          </p:cNvPr>
          <p:cNvSpPr/>
          <p:nvPr/>
        </p:nvSpPr>
        <p:spPr>
          <a:xfrm>
            <a:off x="9710735" y="2491543"/>
            <a:ext cx="1603513" cy="572849"/>
          </a:xfrm>
          <a:prstGeom prst="roundRect">
            <a:avLst/>
          </a:prstGeom>
          <a:solidFill>
            <a:schemeClr val="tx1">
              <a:lumMod val="95000"/>
              <a:lumOff val="5000"/>
            </a:schemeClr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Nil</a:t>
            </a:r>
            <a:endParaRPr lang="zh-CN" altLang="en-US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071323CF-287C-9BB2-EA8B-8D40B3E35939}"/>
              </a:ext>
            </a:extLst>
          </p:cNvPr>
          <p:cNvGrpSpPr/>
          <p:nvPr/>
        </p:nvGrpSpPr>
        <p:grpSpPr>
          <a:xfrm>
            <a:off x="8325679" y="5065953"/>
            <a:ext cx="1856587" cy="604174"/>
            <a:chOff x="5234774" y="4358094"/>
            <a:chExt cx="1856587" cy="604174"/>
          </a:xfrm>
        </p:grpSpPr>
        <p:grpSp>
          <p:nvGrpSpPr>
            <p:cNvPr id="36" name="组合 35">
              <a:extLst>
                <a:ext uri="{FF2B5EF4-FFF2-40B4-BE49-F238E27FC236}">
                  <a16:creationId xmlns:a16="http://schemas.microsoft.com/office/drawing/2014/main" id="{76F1FF12-A3DA-58AD-F4C5-1EC0EA99AAE5}"/>
                </a:ext>
              </a:extLst>
            </p:cNvPr>
            <p:cNvGrpSpPr/>
            <p:nvPr/>
          </p:nvGrpSpPr>
          <p:grpSpPr>
            <a:xfrm>
              <a:off x="5234774" y="4454449"/>
              <a:ext cx="1856587" cy="507819"/>
              <a:chOff x="5234774" y="4220844"/>
              <a:chExt cx="1856587" cy="507819"/>
            </a:xfrm>
          </p:grpSpPr>
          <p:sp>
            <p:nvSpPr>
              <p:cNvPr id="38" name="矩形: 圆角 37">
                <a:extLst>
                  <a:ext uri="{FF2B5EF4-FFF2-40B4-BE49-F238E27FC236}">
                    <a16:creationId xmlns:a16="http://schemas.microsoft.com/office/drawing/2014/main" id="{AE7A2C58-B361-2BD3-E37F-BDE2F6C77536}"/>
                  </a:ext>
                </a:extLst>
              </p:cNvPr>
              <p:cNvSpPr/>
              <p:nvPr/>
            </p:nvSpPr>
            <p:spPr bwMode="auto">
              <a:xfrm>
                <a:off x="5234774" y="4220844"/>
                <a:ext cx="1856587" cy="507819"/>
              </a:xfrm>
              <a:prstGeom prst="roundRect">
                <a:avLst>
                  <a:gd name="adj" fmla="val 10906"/>
                </a:avLst>
              </a:prstGeom>
              <a:solidFill>
                <a:schemeClr val="bg1"/>
              </a:solidFill>
              <a:ln w="9525">
                <a:solidFill>
                  <a:srgbClr val="4950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 dirty="0">
                  <a:solidFill>
                    <a:schemeClr val="tx1"/>
                  </a:solidFill>
                  <a:latin typeface="微软雅黑" panose="020B0503020204020204" pitchFamily="34" charset="-122"/>
                  <a:ea typeface="阿里巴巴普惠体" panose="00020600040101010101"/>
                </a:endParaRPr>
              </a:p>
            </p:txBody>
          </p:sp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645CCC69-7A08-C92D-8C27-980190E02459}"/>
                  </a:ext>
                </a:extLst>
              </p:cNvPr>
              <p:cNvSpPr/>
              <p:nvPr/>
            </p:nvSpPr>
            <p:spPr>
              <a:xfrm>
                <a:off x="5263246" y="4230334"/>
                <a:ext cx="172354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defRPr/>
                </a:pPr>
                <a:r>
                  <a:rPr lang="zh-CN" altLang="en-US" sz="12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软雅黑" panose="020B0503020204020204" pitchFamily="34" charset="-122"/>
                    <a:ea typeface="阿里巴巴普惠体" panose="00020600040101010101"/>
                    <a:cs typeface="阿里巴巴普惠体" panose="00020600040101010101" pitchFamily="18" charset="-122"/>
                    <a:sym typeface="阿里巴巴普惠体" panose="00020600040101010101"/>
                  </a:rPr>
                  <a:t>叔叔黑色</a:t>
                </a:r>
                <a:endParaRPr lang="en-US" altLang="zh-CN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阿里巴巴普惠体" panose="00020600040101010101"/>
                  <a:cs typeface="阿里巴巴普惠体" panose="00020600040101010101" pitchFamily="18" charset="-122"/>
                  <a:sym typeface="阿里巴巴普惠体" panose="00020600040101010101"/>
                </a:endParaRPr>
              </a:p>
              <a:p>
                <a:pPr algn="ctr">
                  <a:defRPr/>
                </a:pPr>
                <a:r>
                  <a:rPr lang="zh-CN" altLang="en-US" sz="1200" dirty="0">
                    <a:latin typeface="微软雅黑" panose="020B0503020204020204" pitchFamily="34" charset="-122"/>
                    <a:ea typeface="阿里巴巴普惠体" panose="00020600040101010101"/>
                    <a:cs typeface="阿里巴巴普惠体" panose="00020600040101010101" pitchFamily="18" charset="-122"/>
                    <a:sym typeface="阿里巴巴普惠体" panose="00020600040101010101"/>
                  </a:rPr>
                  <a:t>当前节点时父的右孩子</a:t>
                </a:r>
              </a:p>
            </p:txBody>
          </p:sp>
        </p:grpSp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6378E122-B636-142E-75B7-20E33937437B}"/>
                </a:ext>
              </a:extLst>
            </p:cNvPr>
            <p:cNvSpPr/>
            <p:nvPr/>
          </p:nvSpPr>
          <p:spPr bwMode="auto">
            <a:xfrm>
              <a:off x="5312425" y="4358094"/>
              <a:ext cx="188771" cy="188771"/>
            </a:xfrm>
            <a:prstGeom prst="ellipse">
              <a:avLst/>
            </a:prstGeom>
            <a:solidFill>
              <a:srgbClr val="B60004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DC4D8126-DC8B-1E69-FF14-5318FADB373C}"/>
              </a:ext>
            </a:extLst>
          </p:cNvPr>
          <p:cNvGrpSpPr/>
          <p:nvPr/>
        </p:nvGrpSpPr>
        <p:grpSpPr>
          <a:xfrm>
            <a:off x="7876786" y="5761594"/>
            <a:ext cx="3027106" cy="341888"/>
            <a:chOff x="7376720" y="4717625"/>
            <a:chExt cx="4059736" cy="341888"/>
          </a:xfrm>
        </p:grpSpPr>
        <p:sp>
          <p:nvSpPr>
            <p:cNvPr id="41" name="矩形: 圆角 40">
              <a:extLst>
                <a:ext uri="{FF2B5EF4-FFF2-40B4-BE49-F238E27FC236}">
                  <a16:creationId xmlns:a16="http://schemas.microsoft.com/office/drawing/2014/main" id="{35E51A63-B926-0C00-B494-9AA7D8A14612}"/>
                </a:ext>
              </a:extLst>
            </p:cNvPr>
            <p:cNvSpPr/>
            <p:nvPr/>
          </p:nvSpPr>
          <p:spPr bwMode="auto">
            <a:xfrm>
              <a:off x="7376720" y="4805953"/>
              <a:ext cx="4059736" cy="235008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阿里巴巴普惠体" panose="00020600040101010101"/>
              </a:endParaRPr>
            </a:p>
          </p:txBody>
        </p: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8B420B2A-365E-4E8D-04E9-717057E4DE57}"/>
                </a:ext>
              </a:extLst>
            </p:cNvPr>
            <p:cNvSpPr/>
            <p:nvPr/>
          </p:nvSpPr>
          <p:spPr>
            <a:xfrm>
              <a:off x="7444404" y="4717625"/>
              <a:ext cx="2896947" cy="34188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阿里巴巴普惠体" panose="00020600040101010101"/>
                  <a:cs typeface="阿里巴巴普惠体" panose="00020600040101010101" pitchFamily="18" charset="-122"/>
                  <a:sym typeface="阿里巴巴普惠体" panose="00020600040101010101"/>
                </a:rPr>
                <a:t>把父设置为当前节点并左旋，再进行判断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051137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9E90CFB-5013-47B8-BF42-0596C1816431}"/>
              </a:ext>
            </a:extLst>
          </p:cNvPr>
          <p:cNvSpPr txBox="1"/>
          <p:nvPr/>
        </p:nvSpPr>
        <p:spPr>
          <a:xfrm>
            <a:off x="877752" y="1094478"/>
            <a:ext cx="4686300" cy="57284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0" hangingPunct="0">
              <a:lnSpc>
                <a:spcPct val="200000"/>
              </a:lnSpc>
              <a:defRPr/>
            </a:pPr>
            <a:r>
              <a:rPr lang="en-US" altLang="zh-CN" b="1" dirty="0" err="1">
                <a:solidFill>
                  <a:srgbClr val="AD2B26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TreeSet</a:t>
            </a:r>
            <a:r>
              <a:rPr lang="en-US" altLang="zh-CN" b="1" dirty="0">
                <a:solidFill>
                  <a:srgbClr val="AD2B26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zh-CN" altLang="en-US" b="1" dirty="0">
                <a:solidFill>
                  <a:srgbClr val="AD2B26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排序 </a:t>
            </a:r>
            <a:r>
              <a:rPr lang="en-US" altLang="zh-CN" b="1" dirty="0">
                <a:solidFill>
                  <a:srgbClr val="AD2B26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</a:t>
            </a:r>
            <a:r>
              <a:rPr lang="zh-CN" altLang="en-US" b="1" dirty="0">
                <a:solidFill>
                  <a:srgbClr val="AD2B26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自然排序</a:t>
            </a:r>
            <a:r>
              <a:rPr lang="en-US" altLang="zh-CN" b="1" dirty="0">
                <a:solidFill>
                  <a:srgbClr val="AD2B26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</a:t>
            </a:r>
            <a:endParaRPr lang="zh-CN" altLang="en-US" b="1" dirty="0">
              <a:solidFill>
                <a:srgbClr val="AD2B26"/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3" name="TextBox 10">
            <a:extLst>
              <a:ext uri="{FF2B5EF4-FFF2-40B4-BE49-F238E27FC236}">
                <a16:creationId xmlns:a16="http://schemas.microsoft.com/office/drawing/2014/main" id="{50B4453D-271E-76D4-FD1B-62A3C99A48F1}"/>
              </a:ext>
            </a:extLst>
          </p:cNvPr>
          <p:cNvSpPr txBox="1"/>
          <p:nvPr/>
        </p:nvSpPr>
        <p:spPr>
          <a:xfrm>
            <a:off x="877752" y="1842128"/>
            <a:ext cx="3488839" cy="172752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AutoNum type="arabicPeriod"/>
              <a:defRPr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类实现 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Comparable 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接口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  <a:defRPr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重写 </a:t>
            </a:r>
            <a:r>
              <a:rPr lang="en-US" altLang="zh-CN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compareTo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  <a:defRPr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根据方法的返回值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, 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来组织排序规则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lvl="1">
              <a:lnSpc>
                <a:spcPct val="150000"/>
              </a:lnSpc>
              <a:defRPr/>
            </a:pP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负数 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: 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左边走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lvl="1">
              <a:lnSpc>
                <a:spcPct val="150000"/>
              </a:lnSpc>
              <a:defRPr/>
            </a:pP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正数 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: 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右边走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lvl="1">
              <a:lnSpc>
                <a:spcPct val="150000"/>
              </a:lnSpc>
              <a:defRPr/>
            </a:pP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0  : 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不存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9039FBB-CF05-8E70-74B0-38832E24A529}"/>
              </a:ext>
            </a:extLst>
          </p:cNvPr>
          <p:cNvSpPr txBox="1"/>
          <p:nvPr/>
        </p:nvSpPr>
        <p:spPr>
          <a:xfrm>
            <a:off x="877752" y="3744453"/>
            <a:ext cx="4686300" cy="1384995"/>
          </a:xfrm>
          <a:prstGeom prst="rect">
            <a:avLst/>
          </a:prstGeom>
          <a:solidFill>
            <a:srgbClr val="FFFFE4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public class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Student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implements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Comparable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&lt;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Student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&gt;{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9E880D"/>
                </a:solidFill>
                <a:effectLst/>
                <a:latin typeface="Consolas" panose="020B0609020204030204" pitchFamily="49" charset="0"/>
                <a:ea typeface="JetBrains Mono"/>
              </a:rPr>
              <a:t>@Override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9E880D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9E880D"/>
                </a:solidFill>
                <a:effectLst/>
                <a:latin typeface="Consolas" panose="020B0609020204030204" pitchFamily="49" charset="0"/>
                <a:ea typeface="JetBrains Mono"/>
              </a:rPr>
              <a:t>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public int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627A"/>
                </a:solidFill>
                <a:effectLst/>
                <a:latin typeface="Consolas" panose="020B0609020204030204" pitchFamily="49" charset="0"/>
                <a:ea typeface="JetBrains Mono"/>
              </a:rPr>
              <a:t>compareTo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(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Student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o) {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return this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  <a:ea typeface="JetBrains Mono"/>
              </a:rPr>
              <a:t>age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- o.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  <a:ea typeface="JetBrains Mono"/>
              </a:rPr>
              <a:t>age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}</a:t>
            </a:r>
            <a:endParaRPr kumimoji="0" lang="zh-CN" altLang="zh-CN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}</a:t>
            </a:r>
            <a:endParaRPr kumimoji="0" lang="zh-CN" altLang="zh-CN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2650141-1EE0-7EBD-9B13-EEE42730BAFC}"/>
              </a:ext>
            </a:extLst>
          </p:cNvPr>
          <p:cNvSpPr txBox="1"/>
          <p:nvPr/>
        </p:nvSpPr>
        <p:spPr>
          <a:xfrm>
            <a:off x="877752" y="5235322"/>
            <a:ext cx="4686300" cy="1200329"/>
          </a:xfrm>
          <a:prstGeom prst="rect">
            <a:avLst/>
          </a:prstGeom>
          <a:solidFill>
            <a:srgbClr val="FFFFE4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TreeSet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&lt;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Student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&gt;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ts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=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new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TreeSet&lt;&gt;();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lang="zh-CN" altLang="zh-CN" sz="12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ts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.add(</a:t>
            </a:r>
            <a:r>
              <a:rPr lang="zh-CN" altLang="zh-CN" sz="1200" dirty="0">
                <a:solidFill>
                  <a:srgbClr val="0033B3"/>
                </a:solidFill>
                <a:latin typeface="Consolas" panose="020B0609020204030204" pitchFamily="49" charset="0"/>
                <a:ea typeface="JetBrains Mono"/>
              </a:rPr>
              <a:t>new 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Student(</a:t>
            </a:r>
            <a:r>
              <a:rPr lang="zh-CN" altLang="zh-CN" sz="1200" dirty="0">
                <a:solidFill>
                  <a:srgbClr val="067D17"/>
                </a:solidFill>
                <a:latin typeface="Consolas" panose="020B0609020204030204" pitchFamily="49" charset="0"/>
                <a:ea typeface="JetBrains Mono"/>
              </a:rPr>
              <a:t>"</a:t>
            </a:r>
            <a:r>
              <a:rPr lang="zh-CN" altLang="zh-CN" sz="1200" dirty="0">
                <a:solidFill>
                  <a:srgbClr val="067D17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王五</a:t>
            </a:r>
            <a:r>
              <a:rPr lang="zh-CN" altLang="zh-CN" sz="1200" dirty="0">
                <a:solidFill>
                  <a:srgbClr val="067D17"/>
                </a:solidFill>
                <a:latin typeface="Consolas" panose="020B0609020204030204" pitchFamily="49" charset="0"/>
                <a:ea typeface="JetBrains Mono"/>
              </a:rPr>
              <a:t>"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, </a:t>
            </a:r>
            <a:r>
              <a:rPr lang="zh-CN" altLang="zh-CN" sz="1200" dirty="0">
                <a:solidFill>
                  <a:srgbClr val="1750EB"/>
                </a:solidFill>
                <a:latin typeface="Consolas" panose="020B0609020204030204" pitchFamily="49" charset="0"/>
                <a:ea typeface="JetBrains Mono"/>
              </a:rPr>
              <a:t>25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));</a:t>
            </a:r>
            <a:b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</a:br>
            <a:r>
              <a:rPr lang="zh-CN" altLang="zh-CN" sz="12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ts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.add(</a:t>
            </a:r>
            <a:r>
              <a:rPr lang="zh-CN" altLang="zh-CN" sz="1200" dirty="0">
                <a:solidFill>
                  <a:srgbClr val="0033B3"/>
                </a:solidFill>
                <a:latin typeface="Consolas" panose="020B0609020204030204" pitchFamily="49" charset="0"/>
                <a:ea typeface="JetBrains Mono"/>
              </a:rPr>
              <a:t>new 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Student(</a:t>
            </a:r>
            <a:r>
              <a:rPr lang="zh-CN" altLang="zh-CN" sz="1200" dirty="0">
                <a:solidFill>
                  <a:srgbClr val="067D17"/>
                </a:solidFill>
                <a:latin typeface="Consolas" panose="020B0609020204030204" pitchFamily="49" charset="0"/>
                <a:ea typeface="JetBrains Mono"/>
              </a:rPr>
              <a:t>"</a:t>
            </a:r>
            <a:r>
              <a:rPr lang="zh-CN" altLang="zh-CN" sz="1200" dirty="0">
                <a:solidFill>
                  <a:srgbClr val="067D17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张三</a:t>
            </a:r>
            <a:r>
              <a:rPr lang="zh-CN" altLang="zh-CN" sz="1200" dirty="0">
                <a:solidFill>
                  <a:srgbClr val="067D17"/>
                </a:solidFill>
                <a:latin typeface="Consolas" panose="020B0609020204030204" pitchFamily="49" charset="0"/>
                <a:ea typeface="JetBrains Mono"/>
              </a:rPr>
              <a:t>"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, </a:t>
            </a:r>
            <a:r>
              <a:rPr lang="zh-CN" altLang="zh-CN" sz="1200" dirty="0">
                <a:solidFill>
                  <a:srgbClr val="1750EB"/>
                </a:solidFill>
                <a:latin typeface="Consolas" panose="020B0609020204030204" pitchFamily="49" charset="0"/>
                <a:ea typeface="JetBrains Mono"/>
              </a:rPr>
              <a:t>23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));</a:t>
            </a:r>
            <a:b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</a:br>
            <a:r>
              <a:rPr lang="zh-CN" altLang="zh-CN" sz="12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ts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.add(</a:t>
            </a:r>
            <a:r>
              <a:rPr lang="zh-CN" altLang="zh-CN" sz="1200" dirty="0">
                <a:solidFill>
                  <a:srgbClr val="0033B3"/>
                </a:solidFill>
                <a:latin typeface="Consolas" panose="020B0609020204030204" pitchFamily="49" charset="0"/>
                <a:ea typeface="JetBrains Mono"/>
              </a:rPr>
              <a:t>new 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Student(</a:t>
            </a:r>
            <a:r>
              <a:rPr lang="zh-CN" altLang="zh-CN" sz="1200" dirty="0">
                <a:solidFill>
                  <a:srgbClr val="067D17"/>
                </a:solidFill>
                <a:latin typeface="Consolas" panose="020B0609020204030204" pitchFamily="49" charset="0"/>
                <a:ea typeface="JetBrains Mono"/>
              </a:rPr>
              <a:t>"</a:t>
            </a:r>
            <a:r>
              <a:rPr lang="zh-CN" altLang="zh-CN" sz="1200" dirty="0">
                <a:solidFill>
                  <a:srgbClr val="067D17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李四</a:t>
            </a:r>
            <a:r>
              <a:rPr lang="zh-CN" altLang="zh-CN" sz="1200" dirty="0">
                <a:solidFill>
                  <a:srgbClr val="067D17"/>
                </a:solidFill>
                <a:latin typeface="Consolas" panose="020B0609020204030204" pitchFamily="49" charset="0"/>
                <a:ea typeface="JetBrains Mono"/>
              </a:rPr>
              <a:t>"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, </a:t>
            </a:r>
            <a:r>
              <a:rPr lang="zh-CN" altLang="zh-CN" sz="1200" dirty="0">
                <a:solidFill>
                  <a:srgbClr val="1750EB"/>
                </a:solidFill>
                <a:latin typeface="Consolas" panose="020B0609020204030204" pitchFamily="49" charset="0"/>
                <a:ea typeface="JetBrains Mono"/>
              </a:rPr>
              <a:t>24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));</a:t>
            </a:r>
            <a:endParaRPr lang="en-US" altLang="zh-CN" sz="1200" dirty="0">
              <a:solidFill>
                <a:srgbClr val="080808"/>
              </a:solidFill>
              <a:latin typeface="Consolas" panose="020B0609020204030204" pitchFamily="49" charset="0"/>
              <a:ea typeface="JetBrains Mono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2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ts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.add(</a:t>
            </a:r>
            <a:r>
              <a:rPr lang="zh-CN" altLang="zh-CN" sz="1200" dirty="0">
                <a:solidFill>
                  <a:srgbClr val="0033B3"/>
                </a:solidFill>
                <a:latin typeface="Consolas" panose="020B0609020204030204" pitchFamily="49" charset="0"/>
                <a:ea typeface="JetBrains Mono"/>
              </a:rPr>
              <a:t>new 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Student(</a:t>
            </a:r>
            <a:r>
              <a:rPr lang="zh-CN" altLang="zh-CN" sz="1200" dirty="0">
                <a:solidFill>
                  <a:srgbClr val="067D17"/>
                </a:solidFill>
                <a:latin typeface="Consolas" panose="020B0609020204030204" pitchFamily="49" charset="0"/>
                <a:ea typeface="JetBrains Mono"/>
              </a:rPr>
              <a:t>"</a:t>
            </a:r>
            <a:r>
              <a:rPr lang="zh-CN" altLang="zh-CN" sz="1200" dirty="0">
                <a:solidFill>
                  <a:srgbClr val="067D17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赵六</a:t>
            </a:r>
            <a:r>
              <a:rPr lang="zh-CN" altLang="zh-CN" sz="1200" dirty="0">
                <a:solidFill>
                  <a:srgbClr val="067D17"/>
                </a:solidFill>
                <a:latin typeface="Consolas" panose="020B0609020204030204" pitchFamily="49" charset="0"/>
                <a:ea typeface="JetBrains Mono"/>
              </a:rPr>
              <a:t>"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, </a:t>
            </a:r>
            <a:r>
              <a:rPr lang="zh-CN" altLang="zh-CN" sz="1200" dirty="0">
                <a:solidFill>
                  <a:srgbClr val="1750EB"/>
                </a:solidFill>
                <a:latin typeface="Consolas" panose="020B0609020204030204" pitchFamily="49" charset="0"/>
                <a:ea typeface="JetBrains Mono"/>
              </a:rPr>
              <a:t>26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));</a:t>
            </a:r>
            <a:endParaRPr lang="zh-CN" altLang="zh-CN" sz="2000" dirty="0">
              <a:latin typeface="Consolas" panose="020B0609020204030204" pitchFamily="49" charset="0"/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78FF4369-7830-BE90-42FD-EA8AD6E30471}"/>
              </a:ext>
            </a:extLst>
          </p:cNvPr>
          <p:cNvSpPr/>
          <p:nvPr/>
        </p:nvSpPr>
        <p:spPr>
          <a:xfrm>
            <a:off x="7924800" y="1380902"/>
            <a:ext cx="1603513" cy="572849"/>
          </a:xfrm>
          <a:prstGeom prst="roundRect">
            <a:avLst/>
          </a:prstGeom>
          <a:solidFill>
            <a:schemeClr val="tx1">
              <a:lumMod val="95000"/>
              <a:lumOff val="5000"/>
            </a:schemeClr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王五，</a:t>
            </a:r>
            <a:r>
              <a:rPr lang="en-US" altLang="zh-CN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25</a:t>
            </a:r>
            <a:endParaRPr lang="zh-CN" altLang="en-US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CFE01C4-5E86-5147-27F7-9DAA297E6BB3}"/>
              </a:ext>
            </a:extLst>
          </p:cNvPr>
          <p:cNvSpPr/>
          <p:nvPr/>
        </p:nvSpPr>
        <p:spPr>
          <a:xfrm>
            <a:off x="877752" y="6005675"/>
            <a:ext cx="4686300" cy="175591"/>
          </a:xfrm>
          <a:prstGeom prst="rect">
            <a:avLst/>
          </a:prstGeom>
          <a:solidFill>
            <a:schemeClr val="tx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DEA4DFC5-DFE8-BE01-96CF-A7E525E3E1F1}"/>
              </a:ext>
            </a:extLst>
          </p:cNvPr>
          <p:cNvSpPr/>
          <p:nvPr/>
        </p:nvSpPr>
        <p:spPr>
          <a:xfrm>
            <a:off x="5698987" y="3653505"/>
            <a:ext cx="1603513" cy="572849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张三，</a:t>
            </a:r>
            <a:r>
              <a:rPr lang="en-US" altLang="zh-CN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23</a:t>
            </a:r>
            <a:endParaRPr lang="zh-CN" altLang="en-US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E620C8D9-EE2B-DE53-DDB0-C2D38B0BF557}"/>
              </a:ext>
            </a:extLst>
          </p:cNvPr>
          <p:cNvSpPr/>
          <p:nvPr/>
        </p:nvSpPr>
        <p:spPr>
          <a:xfrm>
            <a:off x="6623015" y="2517980"/>
            <a:ext cx="1603513" cy="572849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李四，</a:t>
            </a:r>
            <a:r>
              <a:rPr lang="en-US" altLang="zh-CN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24</a:t>
            </a:r>
            <a:endParaRPr lang="zh-CN" altLang="en-US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3EF73A16-A980-4AFA-CF98-960D33D78926}"/>
              </a:ext>
            </a:extLst>
          </p:cNvPr>
          <p:cNvSpPr/>
          <p:nvPr/>
        </p:nvSpPr>
        <p:spPr>
          <a:xfrm>
            <a:off x="1233776" y="4083835"/>
            <a:ext cx="3649649" cy="850790"/>
          </a:xfrm>
          <a:prstGeom prst="rect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E999F0C-928D-E8A5-694E-DD6760DED4B9}"/>
              </a:ext>
            </a:extLst>
          </p:cNvPr>
          <p:cNvSpPr txBox="1"/>
          <p:nvPr/>
        </p:nvSpPr>
        <p:spPr>
          <a:xfrm>
            <a:off x="4087366" y="3090829"/>
            <a:ext cx="1476686" cy="523220"/>
          </a:xfrm>
          <a:prstGeom prst="rect">
            <a:avLst/>
          </a:prstGeom>
          <a:solidFill>
            <a:srgbClr val="FFFFE4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this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.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  <a:ea typeface="JetBrains Mono"/>
              </a:rPr>
              <a:t>age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  <a:ea typeface="JetBrains Mono"/>
              </a:rPr>
              <a:t> 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  <a:ea typeface="JetBrains Mono"/>
              </a:rPr>
              <a:t>: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  <a:ea typeface="JetBrains Mono"/>
              </a:rPr>
              <a:t> 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  <a:ea typeface="JetBrains Mono"/>
              </a:rPr>
              <a:t>24</a:t>
            </a:r>
          </a:p>
          <a:p>
            <a:pPr algn="l"/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o.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  <a:ea typeface="JetBrains Mono"/>
              </a:rPr>
              <a:t>age 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  <a:ea typeface="JetBrains Mono"/>
              </a:rPr>
              <a:t>: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  <a:ea typeface="JetBrains Mono"/>
              </a:rPr>
              <a:t> 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  <a:ea typeface="JetBrains Mono"/>
              </a:rPr>
              <a:t>25</a:t>
            </a:r>
            <a:endParaRPr kumimoji="0" lang="zh-CN" altLang="en-US" sz="1400" b="0" i="0" u="none" strike="noStrike" cap="none" normalizeH="0" baseline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latin typeface="Consolas" panose="020B0609020204030204" pitchFamily="49" charset="0"/>
              <a:ea typeface="JetBrains Mono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A071516-67E2-AC89-EC0D-0D03D595B9C5}"/>
              </a:ext>
            </a:extLst>
          </p:cNvPr>
          <p:cNvSpPr txBox="1"/>
          <p:nvPr/>
        </p:nvSpPr>
        <p:spPr>
          <a:xfrm>
            <a:off x="4087366" y="3090829"/>
            <a:ext cx="1476686" cy="523220"/>
          </a:xfrm>
          <a:prstGeom prst="rect">
            <a:avLst/>
          </a:prstGeom>
          <a:solidFill>
            <a:srgbClr val="FFFFE4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this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.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  <a:ea typeface="JetBrains Mono"/>
              </a:rPr>
              <a:t>age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  <a:ea typeface="JetBrains Mono"/>
              </a:rPr>
              <a:t> 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  <a:ea typeface="JetBrains Mono"/>
              </a:rPr>
              <a:t>: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  <a:ea typeface="JetBrains Mono"/>
              </a:rPr>
              <a:t> 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  <a:ea typeface="JetBrains Mono"/>
              </a:rPr>
              <a:t>24</a:t>
            </a:r>
          </a:p>
          <a:p>
            <a:pPr algn="l"/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o.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  <a:ea typeface="JetBrains Mono"/>
              </a:rPr>
              <a:t>age 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  <a:ea typeface="JetBrains Mono"/>
              </a:rPr>
              <a:t>: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  <a:ea typeface="JetBrains Mono"/>
              </a:rPr>
              <a:t> 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  <a:ea typeface="JetBrains Mono"/>
              </a:rPr>
              <a:t>23</a:t>
            </a:r>
            <a:endParaRPr kumimoji="0" lang="zh-CN" altLang="en-US" sz="1400" b="0" i="0" u="none" strike="noStrike" cap="none" normalizeH="0" baseline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latin typeface="Consolas" panose="020B0609020204030204" pitchFamily="49" charset="0"/>
              <a:ea typeface="JetBrains Mono"/>
            </a:endParaRPr>
          </a:p>
        </p:txBody>
      </p:sp>
      <p:sp>
        <p:nvSpPr>
          <p:cNvPr id="32" name="矩形: 圆角 31">
            <a:extLst>
              <a:ext uri="{FF2B5EF4-FFF2-40B4-BE49-F238E27FC236}">
                <a16:creationId xmlns:a16="http://schemas.microsoft.com/office/drawing/2014/main" id="{FB301385-DD91-256B-78E7-8E97F04A2DBC}"/>
              </a:ext>
            </a:extLst>
          </p:cNvPr>
          <p:cNvSpPr/>
          <p:nvPr/>
        </p:nvSpPr>
        <p:spPr>
          <a:xfrm>
            <a:off x="9710735" y="2491543"/>
            <a:ext cx="1603513" cy="572849"/>
          </a:xfrm>
          <a:prstGeom prst="roundRect">
            <a:avLst/>
          </a:prstGeom>
          <a:solidFill>
            <a:schemeClr val="tx1">
              <a:lumMod val="95000"/>
              <a:lumOff val="5000"/>
            </a:schemeClr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Nil</a:t>
            </a:r>
            <a:endParaRPr lang="zh-CN" altLang="en-US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4BD32715-0C20-AC6D-B382-EF9507106352}"/>
              </a:ext>
            </a:extLst>
          </p:cNvPr>
          <p:cNvGrpSpPr/>
          <p:nvPr/>
        </p:nvGrpSpPr>
        <p:grpSpPr>
          <a:xfrm>
            <a:off x="7376720" y="5321860"/>
            <a:ext cx="4059736" cy="336695"/>
            <a:chOff x="7376720" y="5321860"/>
            <a:chExt cx="4059736" cy="336695"/>
          </a:xfrm>
        </p:grpSpPr>
        <p:sp>
          <p:nvSpPr>
            <p:cNvPr id="14" name="矩形: 圆角 13">
              <a:extLst>
                <a:ext uri="{FF2B5EF4-FFF2-40B4-BE49-F238E27FC236}">
                  <a16:creationId xmlns:a16="http://schemas.microsoft.com/office/drawing/2014/main" id="{249A5B06-400F-0CD0-FF20-5E9B6D622BEF}"/>
                </a:ext>
              </a:extLst>
            </p:cNvPr>
            <p:cNvSpPr/>
            <p:nvPr/>
          </p:nvSpPr>
          <p:spPr bwMode="auto">
            <a:xfrm>
              <a:off x="7376720" y="5395161"/>
              <a:ext cx="4059736" cy="235008"/>
            </a:xfrm>
            <a:prstGeom prst="roundRect">
              <a:avLst>
                <a:gd name="adj" fmla="val 50000"/>
              </a:avLst>
            </a:prstGeom>
            <a:solidFill>
              <a:srgbClr val="697072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阿里巴巴普惠体" panose="00020600040101010101"/>
              </a:endParaRP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D4AB783D-B0E7-911E-900B-A145B71E41B2}"/>
                </a:ext>
              </a:extLst>
            </p:cNvPr>
            <p:cNvSpPr/>
            <p:nvPr/>
          </p:nvSpPr>
          <p:spPr>
            <a:xfrm>
              <a:off x="7434879" y="5321860"/>
              <a:ext cx="1723549" cy="33669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阿里巴巴普惠体" panose="00020600040101010101"/>
                  <a:cs typeface="阿里巴巴普惠体" panose="00020600040101010101" pitchFamily="18" charset="-122"/>
                  <a:sym typeface="阿里巴巴普惠体" panose="00020600040101010101"/>
                </a:rPr>
                <a:t>将“父”设为“黑色</a:t>
              </a:r>
              <a:r>
                <a: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阿里巴巴普惠体" panose="00020600040101010101"/>
                  <a:cs typeface="阿里巴巴普惠体" panose="00020600040101010101" pitchFamily="18" charset="-122"/>
                  <a:sym typeface="阿里巴巴普惠体" panose="00020600040101010101"/>
                </a:rPr>
                <a:t>”</a:t>
              </a:r>
            </a:p>
          </p:txBody>
        </p: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D3D155DA-7187-933D-5CD2-1FA540FF3751}"/>
              </a:ext>
            </a:extLst>
          </p:cNvPr>
          <p:cNvGrpSpPr/>
          <p:nvPr/>
        </p:nvGrpSpPr>
        <p:grpSpPr>
          <a:xfrm>
            <a:off x="8304056" y="4693740"/>
            <a:ext cx="1856587" cy="602205"/>
            <a:chOff x="5234774" y="5190764"/>
            <a:chExt cx="1856587" cy="602205"/>
          </a:xfrm>
        </p:grpSpPr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65F22D75-43DC-F22A-9873-59FB05A13FE5}"/>
                </a:ext>
              </a:extLst>
            </p:cNvPr>
            <p:cNvGrpSpPr/>
            <p:nvPr/>
          </p:nvGrpSpPr>
          <p:grpSpPr>
            <a:xfrm>
              <a:off x="5234774" y="5285150"/>
              <a:ext cx="1856587" cy="507819"/>
              <a:chOff x="5234774" y="5484494"/>
              <a:chExt cx="1856587" cy="507819"/>
            </a:xfrm>
          </p:grpSpPr>
          <p:sp>
            <p:nvSpPr>
              <p:cNvPr id="27" name="矩形: 圆角 26">
                <a:extLst>
                  <a:ext uri="{FF2B5EF4-FFF2-40B4-BE49-F238E27FC236}">
                    <a16:creationId xmlns:a16="http://schemas.microsoft.com/office/drawing/2014/main" id="{0BA4C7AA-7E66-587F-C5D3-A58ED568DEF1}"/>
                  </a:ext>
                </a:extLst>
              </p:cNvPr>
              <p:cNvSpPr/>
              <p:nvPr/>
            </p:nvSpPr>
            <p:spPr bwMode="auto">
              <a:xfrm>
                <a:off x="5234774" y="5484494"/>
                <a:ext cx="1856587" cy="507819"/>
              </a:xfrm>
              <a:prstGeom prst="roundRect">
                <a:avLst>
                  <a:gd name="adj" fmla="val 10906"/>
                </a:avLst>
              </a:prstGeom>
              <a:solidFill>
                <a:schemeClr val="bg1"/>
              </a:solidFill>
              <a:ln w="9525">
                <a:solidFill>
                  <a:srgbClr val="4950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 dirty="0">
                  <a:solidFill>
                    <a:schemeClr val="tx1"/>
                  </a:solidFill>
                  <a:latin typeface="微软雅黑" panose="020B0503020204020204" pitchFamily="34" charset="-122"/>
                  <a:ea typeface="阿里巴巴普惠体" panose="00020600040101010101"/>
                </a:endParaRPr>
              </a:p>
            </p:txBody>
          </p:sp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AE01D803-2E28-AB68-D1F7-DC5C794D11B5}"/>
                  </a:ext>
                </a:extLst>
              </p:cNvPr>
              <p:cNvSpPr/>
              <p:nvPr/>
            </p:nvSpPr>
            <p:spPr>
              <a:xfrm>
                <a:off x="5301293" y="5507571"/>
                <a:ext cx="172354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defRPr/>
                </a:pPr>
                <a:r>
                  <a:rPr lang="zh-CN" altLang="en-US" sz="12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软雅黑" panose="020B0503020204020204" pitchFamily="34" charset="-122"/>
                    <a:ea typeface="阿里巴巴普惠体" panose="00020600040101010101"/>
                    <a:cs typeface="阿里巴巴普惠体" panose="00020600040101010101" pitchFamily="18" charset="-122"/>
                    <a:sym typeface="阿里巴巴普惠体" panose="00020600040101010101"/>
                  </a:rPr>
                  <a:t>叔叔黑色</a:t>
                </a:r>
                <a:endParaRPr lang="en-US" altLang="zh-CN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阿里巴巴普惠体" panose="00020600040101010101"/>
                  <a:cs typeface="阿里巴巴普惠体" panose="00020600040101010101" pitchFamily="18" charset="-122"/>
                  <a:sym typeface="阿里巴巴普惠体" panose="00020600040101010101"/>
                </a:endParaRPr>
              </a:p>
              <a:p>
                <a:pPr algn="ctr">
                  <a:defRPr/>
                </a:pPr>
                <a:r>
                  <a:rPr lang="zh-CN" altLang="en-US" sz="1200" dirty="0">
                    <a:latin typeface="微软雅黑" panose="020B0503020204020204" pitchFamily="34" charset="-122"/>
                    <a:ea typeface="阿里巴巴普惠体" panose="00020600040101010101"/>
                    <a:cs typeface="阿里巴巴普惠体" panose="00020600040101010101" pitchFamily="18" charset="-122"/>
                    <a:sym typeface="阿里巴巴普惠体" panose="00020600040101010101"/>
                  </a:rPr>
                  <a:t>当前节点是父的左孩子</a:t>
                </a:r>
              </a:p>
            </p:txBody>
          </p:sp>
        </p:grpSp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F6B4BC31-764A-5978-023D-EDFCD583F23B}"/>
                </a:ext>
              </a:extLst>
            </p:cNvPr>
            <p:cNvSpPr/>
            <p:nvPr/>
          </p:nvSpPr>
          <p:spPr bwMode="auto">
            <a:xfrm>
              <a:off x="5312425" y="5190764"/>
              <a:ext cx="188771" cy="188771"/>
            </a:xfrm>
            <a:prstGeom prst="ellipse">
              <a:avLst/>
            </a:prstGeom>
            <a:solidFill>
              <a:srgbClr val="B60004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Arial" panose="020B0604020202020204" pitchFamily="34" charset="0"/>
                </a:rPr>
                <a:t>3</a:t>
              </a:r>
              <a:endPara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B70CBE36-9736-E064-7368-DEDE2AEA27DD}"/>
              </a:ext>
            </a:extLst>
          </p:cNvPr>
          <p:cNvGrpSpPr/>
          <p:nvPr/>
        </p:nvGrpSpPr>
        <p:grpSpPr>
          <a:xfrm>
            <a:off x="7376720" y="5617314"/>
            <a:ext cx="4059736" cy="336695"/>
            <a:chOff x="7376720" y="5617314"/>
            <a:chExt cx="4059736" cy="336695"/>
          </a:xfrm>
        </p:grpSpPr>
        <p:sp>
          <p:nvSpPr>
            <p:cNvPr id="30" name="矩形: 圆角 29">
              <a:extLst>
                <a:ext uri="{FF2B5EF4-FFF2-40B4-BE49-F238E27FC236}">
                  <a16:creationId xmlns:a16="http://schemas.microsoft.com/office/drawing/2014/main" id="{1EBDA0FD-6CE1-8B8E-FDE1-548A177A51AB}"/>
                </a:ext>
              </a:extLst>
            </p:cNvPr>
            <p:cNvSpPr/>
            <p:nvPr/>
          </p:nvSpPr>
          <p:spPr bwMode="auto">
            <a:xfrm>
              <a:off x="7376720" y="5684721"/>
              <a:ext cx="4059736" cy="235008"/>
            </a:xfrm>
            <a:prstGeom prst="roundRect">
              <a:avLst>
                <a:gd name="adj" fmla="val 50000"/>
              </a:avLst>
            </a:prstGeom>
            <a:solidFill>
              <a:srgbClr val="697072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阿里巴巴普惠体" panose="00020600040101010101"/>
              </a:endParaRP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B8E2C26F-1030-A84D-9032-332F9EE1E3C4}"/>
                </a:ext>
              </a:extLst>
            </p:cNvPr>
            <p:cNvSpPr/>
            <p:nvPr/>
          </p:nvSpPr>
          <p:spPr>
            <a:xfrm>
              <a:off x="7444404" y="5617314"/>
              <a:ext cx="1877437" cy="33669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阿里巴巴普惠体" panose="00020600040101010101"/>
                  <a:cs typeface="阿里巴巴普惠体" panose="00020600040101010101" pitchFamily="18" charset="-122"/>
                  <a:sym typeface="阿里巴巴普惠体" panose="00020600040101010101"/>
                </a:rPr>
                <a:t>将“祖父”变为“红色”</a:t>
              </a:r>
            </a:p>
          </p:txBody>
        </p: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B8CFF1C9-2CE2-B5BA-429B-4FAF82219057}"/>
              </a:ext>
            </a:extLst>
          </p:cNvPr>
          <p:cNvGrpSpPr/>
          <p:nvPr/>
        </p:nvGrpSpPr>
        <p:grpSpPr>
          <a:xfrm>
            <a:off x="7376720" y="5908051"/>
            <a:ext cx="4059736" cy="336695"/>
            <a:chOff x="7376720" y="5755728"/>
            <a:chExt cx="4059736" cy="336695"/>
          </a:xfrm>
        </p:grpSpPr>
        <p:sp>
          <p:nvSpPr>
            <p:cNvPr id="34" name="矩形: 圆角 33">
              <a:extLst>
                <a:ext uri="{FF2B5EF4-FFF2-40B4-BE49-F238E27FC236}">
                  <a16:creationId xmlns:a16="http://schemas.microsoft.com/office/drawing/2014/main" id="{0694A60C-7043-A544-8A95-9D5D85AE6BE8}"/>
                </a:ext>
              </a:extLst>
            </p:cNvPr>
            <p:cNvSpPr/>
            <p:nvPr/>
          </p:nvSpPr>
          <p:spPr bwMode="auto">
            <a:xfrm>
              <a:off x="7376720" y="5830529"/>
              <a:ext cx="4059736" cy="235008"/>
            </a:xfrm>
            <a:prstGeom prst="roundRect">
              <a:avLst>
                <a:gd name="adj" fmla="val 50000"/>
              </a:avLst>
            </a:prstGeom>
            <a:solidFill>
              <a:srgbClr val="697072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阿里巴巴普惠体" panose="00020600040101010101"/>
              </a:endParaRPr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B6641600-7BB5-D917-8491-9207B6458D30}"/>
                </a:ext>
              </a:extLst>
            </p:cNvPr>
            <p:cNvSpPr/>
            <p:nvPr/>
          </p:nvSpPr>
          <p:spPr>
            <a:xfrm>
              <a:off x="7442282" y="5755728"/>
              <a:ext cx="1723549" cy="33669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阿里巴巴普惠体" panose="00020600040101010101"/>
                  <a:cs typeface="阿里巴巴普惠体" panose="00020600040101010101" pitchFamily="18" charset="-122"/>
                  <a:sym typeface="阿里巴巴普惠体" panose="00020600040101010101"/>
                </a:rPr>
                <a:t>以祖父为支点进行右旋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736484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9E90CFB-5013-47B8-BF42-0596C1816431}"/>
              </a:ext>
            </a:extLst>
          </p:cNvPr>
          <p:cNvSpPr txBox="1"/>
          <p:nvPr/>
        </p:nvSpPr>
        <p:spPr>
          <a:xfrm>
            <a:off x="877752" y="1094478"/>
            <a:ext cx="4686300" cy="57284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0" hangingPunct="0">
              <a:lnSpc>
                <a:spcPct val="200000"/>
              </a:lnSpc>
              <a:defRPr/>
            </a:pPr>
            <a:r>
              <a:rPr lang="en-US" altLang="zh-CN" b="1" dirty="0" err="1">
                <a:solidFill>
                  <a:srgbClr val="AD2B26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TreeSet</a:t>
            </a:r>
            <a:r>
              <a:rPr lang="en-US" altLang="zh-CN" b="1" dirty="0">
                <a:solidFill>
                  <a:srgbClr val="AD2B26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zh-CN" altLang="en-US" b="1" dirty="0">
                <a:solidFill>
                  <a:srgbClr val="AD2B26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排序 </a:t>
            </a:r>
            <a:r>
              <a:rPr lang="en-US" altLang="zh-CN" b="1" dirty="0">
                <a:solidFill>
                  <a:srgbClr val="AD2B26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</a:t>
            </a:r>
            <a:r>
              <a:rPr lang="zh-CN" altLang="en-US" b="1" dirty="0">
                <a:solidFill>
                  <a:srgbClr val="AD2B26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自然排序</a:t>
            </a:r>
            <a:r>
              <a:rPr lang="en-US" altLang="zh-CN" b="1" dirty="0">
                <a:solidFill>
                  <a:srgbClr val="AD2B26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</a:t>
            </a:r>
            <a:endParaRPr lang="zh-CN" altLang="en-US" b="1" dirty="0">
              <a:solidFill>
                <a:srgbClr val="AD2B26"/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3" name="TextBox 10">
            <a:extLst>
              <a:ext uri="{FF2B5EF4-FFF2-40B4-BE49-F238E27FC236}">
                <a16:creationId xmlns:a16="http://schemas.microsoft.com/office/drawing/2014/main" id="{50B4453D-271E-76D4-FD1B-62A3C99A48F1}"/>
              </a:ext>
            </a:extLst>
          </p:cNvPr>
          <p:cNvSpPr txBox="1"/>
          <p:nvPr/>
        </p:nvSpPr>
        <p:spPr>
          <a:xfrm>
            <a:off x="877752" y="1842128"/>
            <a:ext cx="3488839" cy="172752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AutoNum type="arabicPeriod"/>
              <a:defRPr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类实现 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Comparable 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接口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  <a:defRPr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重写 </a:t>
            </a:r>
            <a:r>
              <a:rPr lang="en-US" altLang="zh-CN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compareTo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  <a:defRPr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根据方法的返回值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, 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来组织排序规则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lvl="1">
              <a:lnSpc>
                <a:spcPct val="150000"/>
              </a:lnSpc>
              <a:defRPr/>
            </a:pP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负数 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: 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左边走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lvl="1">
              <a:lnSpc>
                <a:spcPct val="150000"/>
              </a:lnSpc>
              <a:defRPr/>
            </a:pP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正数 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: 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右边走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lvl="1">
              <a:lnSpc>
                <a:spcPct val="150000"/>
              </a:lnSpc>
              <a:defRPr/>
            </a:pP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0  : 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不存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9039FBB-CF05-8E70-74B0-38832E24A529}"/>
              </a:ext>
            </a:extLst>
          </p:cNvPr>
          <p:cNvSpPr txBox="1"/>
          <p:nvPr/>
        </p:nvSpPr>
        <p:spPr>
          <a:xfrm>
            <a:off x="877752" y="3744453"/>
            <a:ext cx="4686300" cy="1384995"/>
          </a:xfrm>
          <a:prstGeom prst="rect">
            <a:avLst/>
          </a:prstGeom>
          <a:solidFill>
            <a:srgbClr val="FFFFE4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public class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Student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implements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Comparable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&lt;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Student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&gt;{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9E880D"/>
                </a:solidFill>
                <a:effectLst/>
                <a:latin typeface="Consolas" panose="020B0609020204030204" pitchFamily="49" charset="0"/>
                <a:ea typeface="JetBrains Mono"/>
              </a:rPr>
              <a:t>@Override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9E880D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9E880D"/>
                </a:solidFill>
                <a:effectLst/>
                <a:latin typeface="Consolas" panose="020B0609020204030204" pitchFamily="49" charset="0"/>
                <a:ea typeface="JetBrains Mono"/>
              </a:rPr>
              <a:t>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public int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627A"/>
                </a:solidFill>
                <a:effectLst/>
                <a:latin typeface="Consolas" panose="020B0609020204030204" pitchFamily="49" charset="0"/>
                <a:ea typeface="JetBrains Mono"/>
              </a:rPr>
              <a:t>compareTo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(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Student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o) {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return this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  <a:ea typeface="JetBrains Mono"/>
              </a:rPr>
              <a:t>age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- o.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  <a:ea typeface="JetBrains Mono"/>
              </a:rPr>
              <a:t>age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}</a:t>
            </a:r>
            <a:endParaRPr kumimoji="0" lang="zh-CN" altLang="zh-CN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}</a:t>
            </a:r>
            <a:endParaRPr kumimoji="0" lang="zh-CN" altLang="zh-CN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2650141-1EE0-7EBD-9B13-EEE42730BAFC}"/>
              </a:ext>
            </a:extLst>
          </p:cNvPr>
          <p:cNvSpPr txBox="1"/>
          <p:nvPr/>
        </p:nvSpPr>
        <p:spPr>
          <a:xfrm>
            <a:off x="877752" y="5235322"/>
            <a:ext cx="4686300" cy="1200329"/>
          </a:xfrm>
          <a:prstGeom prst="rect">
            <a:avLst/>
          </a:prstGeom>
          <a:solidFill>
            <a:srgbClr val="FFFFE4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TreeSet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&lt;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Student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&gt;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ts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=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new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TreeSet&lt;&gt;();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lang="zh-CN" altLang="zh-CN" sz="12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ts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.add(</a:t>
            </a:r>
            <a:r>
              <a:rPr lang="zh-CN" altLang="zh-CN" sz="1200" dirty="0">
                <a:solidFill>
                  <a:srgbClr val="0033B3"/>
                </a:solidFill>
                <a:latin typeface="Consolas" panose="020B0609020204030204" pitchFamily="49" charset="0"/>
                <a:ea typeface="JetBrains Mono"/>
              </a:rPr>
              <a:t>new 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Student(</a:t>
            </a:r>
            <a:r>
              <a:rPr lang="zh-CN" altLang="zh-CN" sz="1200" dirty="0">
                <a:solidFill>
                  <a:srgbClr val="067D17"/>
                </a:solidFill>
                <a:latin typeface="Consolas" panose="020B0609020204030204" pitchFamily="49" charset="0"/>
                <a:ea typeface="JetBrains Mono"/>
              </a:rPr>
              <a:t>"</a:t>
            </a:r>
            <a:r>
              <a:rPr lang="zh-CN" altLang="zh-CN" sz="1200" dirty="0">
                <a:solidFill>
                  <a:srgbClr val="067D17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王五</a:t>
            </a:r>
            <a:r>
              <a:rPr lang="zh-CN" altLang="zh-CN" sz="1200" dirty="0">
                <a:solidFill>
                  <a:srgbClr val="067D17"/>
                </a:solidFill>
                <a:latin typeface="Consolas" panose="020B0609020204030204" pitchFamily="49" charset="0"/>
                <a:ea typeface="JetBrains Mono"/>
              </a:rPr>
              <a:t>"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, </a:t>
            </a:r>
            <a:r>
              <a:rPr lang="zh-CN" altLang="zh-CN" sz="1200" dirty="0">
                <a:solidFill>
                  <a:srgbClr val="1750EB"/>
                </a:solidFill>
                <a:latin typeface="Consolas" panose="020B0609020204030204" pitchFamily="49" charset="0"/>
                <a:ea typeface="JetBrains Mono"/>
              </a:rPr>
              <a:t>25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));</a:t>
            </a:r>
            <a:b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</a:br>
            <a:r>
              <a:rPr lang="zh-CN" altLang="zh-CN" sz="12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ts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.add(</a:t>
            </a:r>
            <a:r>
              <a:rPr lang="zh-CN" altLang="zh-CN" sz="1200" dirty="0">
                <a:solidFill>
                  <a:srgbClr val="0033B3"/>
                </a:solidFill>
                <a:latin typeface="Consolas" panose="020B0609020204030204" pitchFamily="49" charset="0"/>
                <a:ea typeface="JetBrains Mono"/>
              </a:rPr>
              <a:t>new 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Student(</a:t>
            </a:r>
            <a:r>
              <a:rPr lang="zh-CN" altLang="zh-CN" sz="1200" dirty="0">
                <a:solidFill>
                  <a:srgbClr val="067D17"/>
                </a:solidFill>
                <a:latin typeface="Consolas" panose="020B0609020204030204" pitchFamily="49" charset="0"/>
                <a:ea typeface="JetBrains Mono"/>
              </a:rPr>
              <a:t>"</a:t>
            </a:r>
            <a:r>
              <a:rPr lang="zh-CN" altLang="zh-CN" sz="1200" dirty="0">
                <a:solidFill>
                  <a:srgbClr val="067D17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张三</a:t>
            </a:r>
            <a:r>
              <a:rPr lang="zh-CN" altLang="zh-CN" sz="1200" dirty="0">
                <a:solidFill>
                  <a:srgbClr val="067D17"/>
                </a:solidFill>
                <a:latin typeface="Consolas" panose="020B0609020204030204" pitchFamily="49" charset="0"/>
                <a:ea typeface="JetBrains Mono"/>
              </a:rPr>
              <a:t>"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, </a:t>
            </a:r>
            <a:r>
              <a:rPr lang="zh-CN" altLang="zh-CN" sz="1200" dirty="0">
                <a:solidFill>
                  <a:srgbClr val="1750EB"/>
                </a:solidFill>
                <a:latin typeface="Consolas" panose="020B0609020204030204" pitchFamily="49" charset="0"/>
                <a:ea typeface="JetBrains Mono"/>
              </a:rPr>
              <a:t>23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));</a:t>
            </a:r>
            <a:b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</a:br>
            <a:r>
              <a:rPr lang="zh-CN" altLang="zh-CN" sz="12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ts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.add(</a:t>
            </a:r>
            <a:r>
              <a:rPr lang="zh-CN" altLang="zh-CN" sz="1200" dirty="0">
                <a:solidFill>
                  <a:srgbClr val="0033B3"/>
                </a:solidFill>
                <a:latin typeface="Consolas" panose="020B0609020204030204" pitchFamily="49" charset="0"/>
                <a:ea typeface="JetBrains Mono"/>
              </a:rPr>
              <a:t>new 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Student(</a:t>
            </a:r>
            <a:r>
              <a:rPr lang="zh-CN" altLang="zh-CN" sz="1200" dirty="0">
                <a:solidFill>
                  <a:srgbClr val="067D17"/>
                </a:solidFill>
                <a:latin typeface="Consolas" panose="020B0609020204030204" pitchFamily="49" charset="0"/>
                <a:ea typeface="JetBrains Mono"/>
              </a:rPr>
              <a:t>"</a:t>
            </a:r>
            <a:r>
              <a:rPr lang="zh-CN" altLang="zh-CN" sz="1200" dirty="0">
                <a:solidFill>
                  <a:srgbClr val="067D17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李四</a:t>
            </a:r>
            <a:r>
              <a:rPr lang="zh-CN" altLang="zh-CN" sz="1200" dirty="0">
                <a:solidFill>
                  <a:srgbClr val="067D17"/>
                </a:solidFill>
                <a:latin typeface="Consolas" panose="020B0609020204030204" pitchFamily="49" charset="0"/>
                <a:ea typeface="JetBrains Mono"/>
              </a:rPr>
              <a:t>"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, </a:t>
            </a:r>
            <a:r>
              <a:rPr lang="zh-CN" altLang="zh-CN" sz="1200" dirty="0">
                <a:solidFill>
                  <a:srgbClr val="1750EB"/>
                </a:solidFill>
                <a:latin typeface="Consolas" panose="020B0609020204030204" pitchFamily="49" charset="0"/>
                <a:ea typeface="JetBrains Mono"/>
              </a:rPr>
              <a:t>24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));</a:t>
            </a:r>
            <a:endParaRPr lang="en-US" altLang="zh-CN" sz="1200" dirty="0">
              <a:solidFill>
                <a:srgbClr val="080808"/>
              </a:solidFill>
              <a:latin typeface="Consolas" panose="020B0609020204030204" pitchFamily="49" charset="0"/>
              <a:ea typeface="JetBrains Mono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2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ts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.add(</a:t>
            </a:r>
            <a:r>
              <a:rPr lang="zh-CN" altLang="zh-CN" sz="1200" dirty="0">
                <a:solidFill>
                  <a:srgbClr val="0033B3"/>
                </a:solidFill>
                <a:latin typeface="Consolas" panose="020B0609020204030204" pitchFamily="49" charset="0"/>
                <a:ea typeface="JetBrains Mono"/>
              </a:rPr>
              <a:t>new 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Student(</a:t>
            </a:r>
            <a:r>
              <a:rPr lang="zh-CN" altLang="zh-CN" sz="1200" dirty="0">
                <a:solidFill>
                  <a:srgbClr val="067D17"/>
                </a:solidFill>
                <a:latin typeface="Consolas" panose="020B0609020204030204" pitchFamily="49" charset="0"/>
                <a:ea typeface="JetBrains Mono"/>
              </a:rPr>
              <a:t>"</a:t>
            </a:r>
            <a:r>
              <a:rPr lang="zh-CN" altLang="zh-CN" sz="1200" dirty="0">
                <a:solidFill>
                  <a:srgbClr val="067D17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赵六</a:t>
            </a:r>
            <a:r>
              <a:rPr lang="zh-CN" altLang="zh-CN" sz="1200" dirty="0">
                <a:solidFill>
                  <a:srgbClr val="067D17"/>
                </a:solidFill>
                <a:latin typeface="Consolas" panose="020B0609020204030204" pitchFamily="49" charset="0"/>
                <a:ea typeface="JetBrains Mono"/>
              </a:rPr>
              <a:t>"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, </a:t>
            </a:r>
            <a:r>
              <a:rPr lang="zh-CN" altLang="zh-CN" sz="1200" dirty="0">
                <a:solidFill>
                  <a:srgbClr val="1750EB"/>
                </a:solidFill>
                <a:latin typeface="Consolas" panose="020B0609020204030204" pitchFamily="49" charset="0"/>
                <a:ea typeface="JetBrains Mono"/>
              </a:rPr>
              <a:t>26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));</a:t>
            </a:r>
            <a:endParaRPr lang="zh-CN" altLang="zh-CN" sz="2000" dirty="0">
              <a:latin typeface="Consolas" panose="020B0609020204030204" pitchFamily="49" charset="0"/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78FF4369-7830-BE90-42FD-EA8AD6E30471}"/>
              </a:ext>
            </a:extLst>
          </p:cNvPr>
          <p:cNvSpPr/>
          <p:nvPr/>
        </p:nvSpPr>
        <p:spPr>
          <a:xfrm>
            <a:off x="7924800" y="1380902"/>
            <a:ext cx="1603513" cy="572849"/>
          </a:xfrm>
          <a:prstGeom prst="roundRect">
            <a:avLst/>
          </a:prstGeom>
          <a:solidFill>
            <a:schemeClr val="tx1">
              <a:lumMod val="95000"/>
              <a:lumOff val="5000"/>
            </a:schemeClr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王五，</a:t>
            </a:r>
            <a:r>
              <a:rPr lang="en-US" altLang="zh-CN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25</a:t>
            </a:r>
            <a:endParaRPr lang="zh-CN" altLang="en-US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CFE01C4-5E86-5147-27F7-9DAA297E6BB3}"/>
              </a:ext>
            </a:extLst>
          </p:cNvPr>
          <p:cNvSpPr/>
          <p:nvPr/>
        </p:nvSpPr>
        <p:spPr>
          <a:xfrm>
            <a:off x="877752" y="6005675"/>
            <a:ext cx="4686300" cy="175591"/>
          </a:xfrm>
          <a:prstGeom prst="rect">
            <a:avLst/>
          </a:prstGeom>
          <a:solidFill>
            <a:schemeClr val="tx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DEA4DFC5-DFE8-BE01-96CF-A7E525E3E1F1}"/>
              </a:ext>
            </a:extLst>
          </p:cNvPr>
          <p:cNvSpPr/>
          <p:nvPr/>
        </p:nvSpPr>
        <p:spPr>
          <a:xfrm>
            <a:off x="5698987" y="3653505"/>
            <a:ext cx="1603513" cy="572849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张三，</a:t>
            </a:r>
            <a:r>
              <a:rPr lang="en-US" altLang="zh-CN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23</a:t>
            </a:r>
            <a:endParaRPr lang="zh-CN" altLang="en-US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E620C8D9-EE2B-DE53-DDB0-C2D38B0BF557}"/>
              </a:ext>
            </a:extLst>
          </p:cNvPr>
          <p:cNvSpPr/>
          <p:nvPr/>
        </p:nvSpPr>
        <p:spPr>
          <a:xfrm>
            <a:off x="6623015" y="2517980"/>
            <a:ext cx="1603513" cy="572849"/>
          </a:xfrm>
          <a:prstGeom prst="roundRect">
            <a:avLst/>
          </a:prstGeom>
          <a:solidFill>
            <a:schemeClr val="tx1">
              <a:lumMod val="95000"/>
              <a:lumOff val="5000"/>
            </a:schemeClr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李四，</a:t>
            </a:r>
            <a:r>
              <a:rPr lang="en-US" altLang="zh-CN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24</a:t>
            </a:r>
            <a:endParaRPr lang="zh-CN" altLang="en-US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3EF73A16-A980-4AFA-CF98-960D33D78926}"/>
              </a:ext>
            </a:extLst>
          </p:cNvPr>
          <p:cNvSpPr/>
          <p:nvPr/>
        </p:nvSpPr>
        <p:spPr>
          <a:xfrm>
            <a:off x="1233776" y="4083835"/>
            <a:ext cx="3649649" cy="850790"/>
          </a:xfrm>
          <a:prstGeom prst="rect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E999F0C-928D-E8A5-694E-DD6760DED4B9}"/>
              </a:ext>
            </a:extLst>
          </p:cNvPr>
          <p:cNvSpPr txBox="1"/>
          <p:nvPr/>
        </p:nvSpPr>
        <p:spPr>
          <a:xfrm>
            <a:off x="4087366" y="3090829"/>
            <a:ext cx="1476686" cy="523220"/>
          </a:xfrm>
          <a:prstGeom prst="rect">
            <a:avLst/>
          </a:prstGeom>
          <a:solidFill>
            <a:srgbClr val="FFFFE4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this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.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  <a:ea typeface="JetBrains Mono"/>
              </a:rPr>
              <a:t>age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  <a:ea typeface="JetBrains Mono"/>
              </a:rPr>
              <a:t> 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  <a:ea typeface="JetBrains Mono"/>
              </a:rPr>
              <a:t>: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  <a:ea typeface="JetBrains Mono"/>
              </a:rPr>
              <a:t> 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  <a:ea typeface="JetBrains Mono"/>
              </a:rPr>
              <a:t>24</a:t>
            </a:r>
          </a:p>
          <a:p>
            <a:pPr algn="l"/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o.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  <a:ea typeface="JetBrains Mono"/>
              </a:rPr>
              <a:t>age 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  <a:ea typeface="JetBrains Mono"/>
              </a:rPr>
              <a:t>: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  <a:ea typeface="JetBrains Mono"/>
              </a:rPr>
              <a:t> 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  <a:ea typeface="JetBrains Mono"/>
              </a:rPr>
              <a:t>25</a:t>
            </a:r>
            <a:endParaRPr kumimoji="0" lang="zh-CN" altLang="en-US" sz="1400" b="0" i="0" u="none" strike="noStrike" cap="none" normalizeH="0" baseline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latin typeface="Consolas" panose="020B0609020204030204" pitchFamily="49" charset="0"/>
              <a:ea typeface="JetBrains Mono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A071516-67E2-AC89-EC0D-0D03D595B9C5}"/>
              </a:ext>
            </a:extLst>
          </p:cNvPr>
          <p:cNvSpPr txBox="1"/>
          <p:nvPr/>
        </p:nvSpPr>
        <p:spPr>
          <a:xfrm>
            <a:off x="4087366" y="3090829"/>
            <a:ext cx="1476686" cy="523220"/>
          </a:xfrm>
          <a:prstGeom prst="rect">
            <a:avLst/>
          </a:prstGeom>
          <a:solidFill>
            <a:srgbClr val="FFFFE4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this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.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  <a:ea typeface="JetBrains Mono"/>
              </a:rPr>
              <a:t>age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  <a:ea typeface="JetBrains Mono"/>
              </a:rPr>
              <a:t> 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  <a:ea typeface="JetBrains Mono"/>
              </a:rPr>
              <a:t>: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  <a:ea typeface="JetBrains Mono"/>
              </a:rPr>
              <a:t> 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  <a:ea typeface="JetBrains Mono"/>
              </a:rPr>
              <a:t>24</a:t>
            </a:r>
          </a:p>
          <a:p>
            <a:pPr algn="l"/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o.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  <a:ea typeface="JetBrains Mono"/>
              </a:rPr>
              <a:t>age 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  <a:ea typeface="JetBrains Mono"/>
              </a:rPr>
              <a:t>: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  <a:ea typeface="JetBrains Mono"/>
              </a:rPr>
              <a:t> 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  <a:ea typeface="JetBrains Mono"/>
              </a:rPr>
              <a:t>23</a:t>
            </a:r>
            <a:endParaRPr kumimoji="0" lang="zh-CN" altLang="en-US" sz="1400" b="0" i="0" u="none" strike="noStrike" cap="none" normalizeH="0" baseline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latin typeface="Consolas" panose="020B0609020204030204" pitchFamily="49" charset="0"/>
              <a:ea typeface="JetBrains Mono"/>
            </a:endParaRPr>
          </a:p>
        </p:txBody>
      </p:sp>
      <p:sp>
        <p:nvSpPr>
          <p:cNvPr id="32" name="矩形: 圆角 31">
            <a:extLst>
              <a:ext uri="{FF2B5EF4-FFF2-40B4-BE49-F238E27FC236}">
                <a16:creationId xmlns:a16="http://schemas.microsoft.com/office/drawing/2014/main" id="{FB301385-DD91-256B-78E7-8E97F04A2DBC}"/>
              </a:ext>
            </a:extLst>
          </p:cNvPr>
          <p:cNvSpPr/>
          <p:nvPr/>
        </p:nvSpPr>
        <p:spPr>
          <a:xfrm>
            <a:off x="9710735" y="2491543"/>
            <a:ext cx="1603513" cy="572849"/>
          </a:xfrm>
          <a:prstGeom prst="roundRect">
            <a:avLst/>
          </a:prstGeom>
          <a:solidFill>
            <a:schemeClr val="tx1">
              <a:lumMod val="95000"/>
              <a:lumOff val="5000"/>
            </a:schemeClr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Nil</a:t>
            </a:r>
            <a:endParaRPr lang="zh-CN" altLang="en-US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4BD32715-0C20-AC6D-B382-EF9507106352}"/>
              </a:ext>
            </a:extLst>
          </p:cNvPr>
          <p:cNvGrpSpPr/>
          <p:nvPr/>
        </p:nvGrpSpPr>
        <p:grpSpPr>
          <a:xfrm>
            <a:off x="7376720" y="5321860"/>
            <a:ext cx="4059736" cy="336695"/>
            <a:chOff x="7376720" y="5321860"/>
            <a:chExt cx="4059736" cy="336695"/>
          </a:xfrm>
        </p:grpSpPr>
        <p:sp>
          <p:nvSpPr>
            <p:cNvPr id="14" name="矩形: 圆角 13">
              <a:extLst>
                <a:ext uri="{FF2B5EF4-FFF2-40B4-BE49-F238E27FC236}">
                  <a16:creationId xmlns:a16="http://schemas.microsoft.com/office/drawing/2014/main" id="{249A5B06-400F-0CD0-FF20-5E9B6D622BEF}"/>
                </a:ext>
              </a:extLst>
            </p:cNvPr>
            <p:cNvSpPr/>
            <p:nvPr/>
          </p:nvSpPr>
          <p:spPr bwMode="auto">
            <a:xfrm>
              <a:off x="7376720" y="5395161"/>
              <a:ext cx="4059736" cy="235008"/>
            </a:xfrm>
            <a:prstGeom prst="roundRect">
              <a:avLst>
                <a:gd name="adj" fmla="val 50000"/>
              </a:avLst>
            </a:prstGeom>
            <a:solidFill>
              <a:srgbClr val="697072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阿里巴巴普惠体" panose="00020600040101010101"/>
              </a:endParaRP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D4AB783D-B0E7-911E-900B-A145B71E41B2}"/>
                </a:ext>
              </a:extLst>
            </p:cNvPr>
            <p:cNvSpPr/>
            <p:nvPr/>
          </p:nvSpPr>
          <p:spPr>
            <a:xfrm>
              <a:off x="7434879" y="5321860"/>
              <a:ext cx="1723549" cy="33669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阿里巴巴普惠体" panose="00020600040101010101"/>
                  <a:cs typeface="阿里巴巴普惠体" panose="00020600040101010101" pitchFamily="18" charset="-122"/>
                  <a:sym typeface="阿里巴巴普惠体" panose="00020600040101010101"/>
                </a:rPr>
                <a:t>将“父”设为“黑色</a:t>
              </a:r>
              <a:r>
                <a: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阿里巴巴普惠体" panose="00020600040101010101"/>
                  <a:cs typeface="阿里巴巴普惠体" panose="00020600040101010101" pitchFamily="18" charset="-122"/>
                  <a:sym typeface="阿里巴巴普惠体" panose="00020600040101010101"/>
                </a:rPr>
                <a:t>”</a:t>
              </a:r>
            </a:p>
          </p:txBody>
        </p: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D3D155DA-7187-933D-5CD2-1FA540FF3751}"/>
              </a:ext>
            </a:extLst>
          </p:cNvPr>
          <p:cNvGrpSpPr/>
          <p:nvPr/>
        </p:nvGrpSpPr>
        <p:grpSpPr>
          <a:xfrm>
            <a:off x="8304056" y="4693740"/>
            <a:ext cx="1856587" cy="602205"/>
            <a:chOff x="5234774" y="5190764"/>
            <a:chExt cx="1856587" cy="602205"/>
          </a:xfrm>
        </p:grpSpPr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65F22D75-43DC-F22A-9873-59FB05A13FE5}"/>
                </a:ext>
              </a:extLst>
            </p:cNvPr>
            <p:cNvGrpSpPr/>
            <p:nvPr/>
          </p:nvGrpSpPr>
          <p:grpSpPr>
            <a:xfrm>
              <a:off x="5234774" y="5285150"/>
              <a:ext cx="1856587" cy="507819"/>
              <a:chOff x="5234774" y="5484494"/>
              <a:chExt cx="1856587" cy="507819"/>
            </a:xfrm>
          </p:grpSpPr>
          <p:sp>
            <p:nvSpPr>
              <p:cNvPr id="27" name="矩形: 圆角 26">
                <a:extLst>
                  <a:ext uri="{FF2B5EF4-FFF2-40B4-BE49-F238E27FC236}">
                    <a16:creationId xmlns:a16="http://schemas.microsoft.com/office/drawing/2014/main" id="{0BA4C7AA-7E66-587F-C5D3-A58ED568DEF1}"/>
                  </a:ext>
                </a:extLst>
              </p:cNvPr>
              <p:cNvSpPr/>
              <p:nvPr/>
            </p:nvSpPr>
            <p:spPr bwMode="auto">
              <a:xfrm>
                <a:off x="5234774" y="5484494"/>
                <a:ext cx="1856587" cy="507819"/>
              </a:xfrm>
              <a:prstGeom prst="roundRect">
                <a:avLst>
                  <a:gd name="adj" fmla="val 10906"/>
                </a:avLst>
              </a:prstGeom>
              <a:solidFill>
                <a:schemeClr val="bg1"/>
              </a:solidFill>
              <a:ln w="9525">
                <a:solidFill>
                  <a:srgbClr val="4950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 dirty="0">
                  <a:solidFill>
                    <a:schemeClr val="tx1"/>
                  </a:solidFill>
                  <a:latin typeface="微软雅黑" panose="020B0503020204020204" pitchFamily="34" charset="-122"/>
                  <a:ea typeface="阿里巴巴普惠体" panose="00020600040101010101"/>
                </a:endParaRPr>
              </a:p>
            </p:txBody>
          </p:sp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AE01D803-2E28-AB68-D1F7-DC5C794D11B5}"/>
                  </a:ext>
                </a:extLst>
              </p:cNvPr>
              <p:cNvSpPr/>
              <p:nvPr/>
            </p:nvSpPr>
            <p:spPr>
              <a:xfrm>
                <a:off x="5301293" y="5507571"/>
                <a:ext cx="172354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defRPr/>
                </a:pPr>
                <a:r>
                  <a:rPr lang="zh-CN" altLang="en-US" sz="12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软雅黑" panose="020B0503020204020204" pitchFamily="34" charset="-122"/>
                    <a:ea typeface="阿里巴巴普惠体" panose="00020600040101010101"/>
                    <a:cs typeface="阿里巴巴普惠体" panose="00020600040101010101" pitchFamily="18" charset="-122"/>
                    <a:sym typeface="阿里巴巴普惠体" panose="00020600040101010101"/>
                  </a:rPr>
                  <a:t>叔叔黑色</a:t>
                </a:r>
                <a:endParaRPr lang="en-US" altLang="zh-CN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阿里巴巴普惠体" panose="00020600040101010101"/>
                  <a:cs typeface="阿里巴巴普惠体" panose="00020600040101010101" pitchFamily="18" charset="-122"/>
                  <a:sym typeface="阿里巴巴普惠体" panose="00020600040101010101"/>
                </a:endParaRPr>
              </a:p>
              <a:p>
                <a:pPr algn="ctr">
                  <a:defRPr/>
                </a:pPr>
                <a:r>
                  <a:rPr lang="zh-CN" altLang="en-US" sz="1200" dirty="0">
                    <a:latin typeface="微软雅黑" panose="020B0503020204020204" pitchFamily="34" charset="-122"/>
                    <a:ea typeface="阿里巴巴普惠体" panose="00020600040101010101"/>
                    <a:cs typeface="阿里巴巴普惠体" panose="00020600040101010101" pitchFamily="18" charset="-122"/>
                    <a:sym typeface="阿里巴巴普惠体" panose="00020600040101010101"/>
                  </a:rPr>
                  <a:t>当前节点是父的左孩子</a:t>
                </a:r>
              </a:p>
            </p:txBody>
          </p:sp>
        </p:grpSp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F6B4BC31-764A-5978-023D-EDFCD583F23B}"/>
                </a:ext>
              </a:extLst>
            </p:cNvPr>
            <p:cNvSpPr/>
            <p:nvPr/>
          </p:nvSpPr>
          <p:spPr bwMode="auto">
            <a:xfrm>
              <a:off x="5312425" y="5190764"/>
              <a:ext cx="188771" cy="188771"/>
            </a:xfrm>
            <a:prstGeom prst="ellipse">
              <a:avLst/>
            </a:prstGeom>
            <a:solidFill>
              <a:srgbClr val="B60004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Arial" panose="020B0604020202020204" pitchFamily="34" charset="0"/>
                </a:rPr>
                <a:t>3</a:t>
              </a:r>
              <a:endPara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B70CBE36-9736-E064-7368-DEDE2AEA27DD}"/>
              </a:ext>
            </a:extLst>
          </p:cNvPr>
          <p:cNvGrpSpPr/>
          <p:nvPr/>
        </p:nvGrpSpPr>
        <p:grpSpPr>
          <a:xfrm>
            <a:off x="7376720" y="5617314"/>
            <a:ext cx="4059736" cy="336695"/>
            <a:chOff x="7376720" y="5617314"/>
            <a:chExt cx="4059736" cy="336695"/>
          </a:xfrm>
        </p:grpSpPr>
        <p:sp>
          <p:nvSpPr>
            <p:cNvPr id="30" name="矩形: 圆角 29">
              <a:extLst>
                <a:ext uri="{FF2B5EF4-FFF2-40B4-BE49-F238E27FC236}">
                  <a16:creationId xmlns:a16="http://schemas.microsoft.com/office/drawing/2014/main" id="{1EBDA0FD-6CE1-8B8E-FDE1-548A177A51AB}"/>
                </a:ext>
              </a:extLst>
            </p:cNvPr>
            <p:cNvSpPr/>
            <p:nvPr/>
          </p:nvSpPr>
          <p:spPr bwMode="auto">
            <a:xfrm>
              <a:off x="7376720" y="5684721"/>
              <a:ext cx="4059736" cy="235008"/>
            </a:xfrm>
            <a:prstGeom prst="roundRect">
              <a:avLst>
                <a:gd name="adj" fmla="val 50000"/>
              </a:avLst>
            </a:prstGeom>
            <a:solidFill>
              <a:srgbClr val="697072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阿里巴巴普惠体" panose="00020600040101010101"/>
              </a:endParaRP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B8E2C26F-1030-A84D-9032-332F9EE1E3C4}"/>
                </a:ext>
              </a:extLst>
            </p:cNvPr>
            <p:cNvSpPr/>
            <p:nvPr/>
          </p:nvSpPr>
          <p:spPr>
            <a:xfrm>
              <a:off x="7444404" y="5617314"/>
              <a:ext cx="1877437" cy="33669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阿里巴巴普惠体" panose="00020600040101010101"/>
                  <a:cs typeface="阿里巴巴普惠体" panose="00020600040101010101" pitchFamily="18" charset="-122"/>
                  <a:sym typeface="阿里巴巴普惠体" panose="00020600040101010101"/>
                </a:rPr>
                <a:t>将“祖父”变为“红色”</a:t>
              </a:r>
            </a:p>
          </p:txBody>
        </p: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B8CFF1C9-2CE2-B5BA-429B-4FAF82219057}"/>
              </a:ext>
            </a:extLst>
          </p:cNvPr>
          <p:cNvGrpSpPr/>
          <p:nvPr/>
        </p:nvGrpSpPr>
        <p:grpSpPr>
          <a:xfrm>
            <a:off x="7376720" y="5908051"/>
            <a:ext cx="4059736" cy="336695"/>
            <a:chOff x="7376720" y="5755728"/>
            <a:chExt cx="4059736" cy="336695"/>
          </a:xfrm>
        </p:grpSpPr>
        <p:sp>
          <p:nvSpPr>
            <p:cNvPr id="34" name="矩形: 圆角 33">
              <a:extLst>
                <a:ext uri="{FF2B5EF4-FFF2-40B4-BE49-F238E27FC236}">
                  <a16:creationId xmlns:a16="http://schemas.microsoft.com/office/drawing/2014/main" id="{0694A60C-7043-A544-8A95-9D5D85AE6BE8}"/>
                </a:ext>
              </a:extLst>
            </p:cNvPr>
            <p:cNvSpPr/>
            <p:nvPr/>
          </p:nvSpPr>
          <p:spPr bwMode="auto">
            <a:xfrm>
              <a:off x="7376720" y="5830529"/>
              <a:ext cx="4059736" cy="235008"/>
            </a:xfrm>
            <a:prstGeom prst="roundRect">
              <a:avLst>
                <a:gd name="adj" fmla="val 50000"/>
              </a:avLst>
            </a:prstGeom>
            <a:solidFill>
              <a:srgbClr val="697072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阿里巴巴普惠体" panose="00020600040101010101"/>
              </a:endParaRPr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B6641600-7BB5-D917-8491-9207B6458D30}"/>
                </a:ext>
              </a:extLst>
            </p:cNvPr>
            <p:cNvSpPr/>
            <p:nvPr/>
          </p:nvSpPr>
          <p:spPr>
            <a:xfrm>
              <a:off x="7442282" y="5755728"/>
              <a:ext cx="1723549" cy="33669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阿里巴巴普惠体" panose="00020600040101010101"/>
                  <a:cs typeface="阿里巴巴普惠体" panose="00020600040101010101" pitchFamily="18" charset="-122"/>
                  <a:sym typeface="阿里巴巴普惠体" panose="00020600040101010101"/>
                </a:rPr>
                <a:t>以祖父为支点进行右旋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112441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9E90CFB-5013-47B8-BF42-0596C1816431}"/>
              </a:ext>
            </a:extLst>
          </p:cNvPr>
          <p:cNvSpPr txBox="1"/>
          <p:nvPr/>
        </p:nvSpPr>
        <p:spPr>
          <a:xfrm>
            <a:off x="877752" y="1094478"/>
            <a:ext cx="4686300" cy="57284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0" hangingPunct="0">
              <a:lnSpc>
                <a:spcPct val="200000"/>
              </a:lnSpc>
              <a:defRPr/>
            </a:pPr>
            <a:r>
              <a:rPr lang="en-US" altLang="zh-CN" b="1" dirty="0" err="1">
                <a:solidFill>
                  <a:srgbClr val="AD2B26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TreeSet</a:t>
            </a:r>
            <a:r>
              <a:rPr lang="en-US" altLang="zh-CN" b="1" dirty="0">
                <a:solidFill>
                  <a:srgbClr val="AD2B26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zh-CN" altLang="en-US" b="1" dirty="0">
                <a:solidFill>
                  <a:srgbClr val="AD2B26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排序 </a:t>
            </a:r>
            <a:r>
              <a:rPr lang="en-US" altLang="zh-CN" b="1" dirty="0">
                <a:solidFill>
                  <a:srgbClr val="AD2B26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</a:t>
            </a:r>
            <a:r>
              <a:rPr lang="zh-CN" altLang="en-US" b="1" dirty="0">
                <a:solidFill>
                  <a:srgbClr val="AD2B26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自然排序</a:t>
            </a:r>
            <a:r>
              <a:rPr lang="en-US" altLang="zh-CN" b="1" dirty="0">
                <a:solidFill>
                  <a:srgbClr val="AD2B26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</a:t>
            </a:r>
            <a:endParaRPr lang="zh-CN" altLang="en-US" b="1" dirty="0">
              <a:solidFill>
                <a:srgbClr val="AD2B26"/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3" name="TextBox 10">
            <a:extLst>
              <a:ext uri="{FF2B5EF4-FFF2-40B4-BE49-F238E27FC236}">
                <a16:creationId xmlns:a16="http://schemas.microsoft.com/office/drawing/2014/main" id="{50B4453D-271E-76D4-FD1B-62A3C99A48F1}"/>
              </a:ext>
            </a:extLst>
          </p:cNvPr>
          <p:cNvSpPr txBox="1"/>
          <p:nvPr/>
        </p:nvSpPr>
        <p:spPr>
          <a:xfrm>
            <a:off x="877752" y="1842128"/>
            <a:ext cx="3488839" cy="172752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AutoNum type="arabicPeriod"/>
              <a:defRPr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类实现 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Comparable 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接口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  <a:defRPr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重写 </a:t>
            </a:r>
            <a:r>
              <a:rPr lang="en-US" altLang="zh-CN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compareTo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  <a:defRPr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根据方法的返回值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, 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来组织排序规则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lvl="1">
              <a:lnSpc>
                <a:spcPct val="150000"/>
              </a:lnSpc>
              <a:defRPr/>
            </a:pP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负数 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: 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左边走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lvl="1">
              <a:lnSpc>
                <a:spcPct val="150000"/>
              </a:lnSpc>
              <a:defRPr/>
            </a:pP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正数 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: 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右边走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lvl="1">
              <a:lnSpc>
                <a:spcPct val="150000"/>
              </a:lnSpc>
              <a:defRPr/>
            </a:pP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0  : 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不存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9039FBB-CF05-8E70-74B0-38832E24A529}"/>
              </a:ext>
            </a:extLst>
          </p:cNvPr>
          <p:cNvSpPr txBox="1"/>
          <p:nvPr/>
        </p:nvSpPr>
        <p:spPr>
          <a:xfrm>
            <a:off x="877752" y="3744453"/>
            <a:ext cx="4686300" cy="1384995"/>
          </a:xfrm>
          <a:prstGeom prst="rect">
            <a:avLst/>
          </a:prstGeom>
          <a:solidFill>
            <a:srgbClr val="FFFFE4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public class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Student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implements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Comparable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&lt;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Student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&gt;{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9E880D"/>
                </a:solidFill>
                <a:effectLst/>
                <a:latin typeface="Consolas" panose="020B0609020204030204" pitchFamily="49" charset="0"/>
                <a:ea typeface="JetBrains Mono"/>
              </a:rPr>
              <a:t>@Override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9E880D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9E880D"/>
                </a:solidFill>
                <a:effectLst/>
                <a:latin typeface="Consolas" panose="020B0609020204030204" pitchFamily="49" charset="0"/>
                <a:ea typeface="JetBrains Mono"/>
              </a:rPr>
              <a:t>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public int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627A"/>
                </a:solidFill>
                <a:effectLst/>
                <a:latin typeface="Consolas" panose="020B0609020204030204" pitchFamily="49" charset="0"/>
                <a:ea typeface="JetBrains Mono"/>
              </a:rPr>
              <a:t>compareTo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(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Student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o) {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return this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  <a:ea typeface="JetBrains Mono"/>
              </a:rPr>
              <a:t>age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- o.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  <a:ea typeface="JetBrains Mono"/>
              </a:rPr>
              <a:t>age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}</a:t>
            </a:r>
            <a:endParaRPr kumimoji="0" lang="zh-CN" altLang="zh-CN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}</a:t>
            </a:r>
            <a:endParaRPr kumimoji="0" lang="zh-CN" altLang="zh-CN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2650141-1EE0-7EBD-9B13-EEE42730BAFC}"/>
              </a:ext>
            </a:extLst>
          </p:cNvPr>
          <p:cNvSpPr txBox="1"/>
          <p:nvPr/>
        </p:nvSpPr>
        <p:spPr>
          <a:xfrm>
            <a:off x="877752" y="5235322"/>
            <a:ext cx="4686300" cy="1200329"/>
          </a:xfrm>
          <a:prstGeom prst="rect">
            <a:avLst/>
          </a:prstGeom>
          <a:solidFill>
            <a:srgbClr val="FFFFE4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TreeSet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&lt;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Student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&gt;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ts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=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new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TreeSet&lt;&gt;();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lang="zh-CN" altLang="zh-CN" sz="12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ts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.add(</a:t>
            </a:r>
            <a:r>
              <a:rPr lang="zh-CN" altLang="zh-CN" sz="1200" dirty="0">
                <a:solidFill>
                  <a:srgbClr val="0033B3"/>
                </a:solidFill>
                <a:latin typeface="Consolas" panose="020B0609020204030204" pitchFamily="49" charset="0"/>
                <a:ea typeface="JetBrains Mono"/>
              </a:rPr>
              <a:t>new 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Student(</a:t>
            </a:r>
            <a:r>
              <a:rPr lang="zh-CN" altLang="zh-CN" sz="1200" dirty="0">
                <a:solidFill>
                  <a:srgbClr val="067D17"/>
                </a:solidFill>
                <a:latin typeface="Consolas" panose="020B0609020204030204" pitchFamily="49" charset="0"/>
                <a:ea typeface="JetBrains Mono"/>
              </a:rPr>
              <a:t>"</a:t>
            </a:r>
            <a:r>
              <a:rPr lang="zh-CN" altLang="zh-CN" sz="1200" dirty="0">
                <a:solidFill>
                  <a:srgbClr val="067D17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王五</a:t>
            </a:r>
            <a:r>
              <a:rPr lang="zh-CN" altLang="zh-CN" sz="1200" dirty="0">
                <a:solidFill>
                  <a:srgbClr val="067D17"/>
                </a:solidFill>
                <a:latin typeface="Consolas" panose="020B0609020204030204" pitchFamily="49" charset="0"/>
                <a:ea typeface="JetBrains Mono"/>
              </a:rPr>
              <a:t>"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, </a:t>
            </a:r>
            <a:r>
              <a:rPr lang="zh-CN" altLang="zh-CN" sz="1200" dirty="0">
                <a:solidFill>
                  <a:srgbClr val="1750EB"/>
                </a:solidFill>
                <a:latin typeface="Consolas" panose="020B0609020204030204" pitchFamily="49" charset="0"/>
                <a:ea typeface="JetBrains Mono"/>
              </a:rPr>
              <a:t>25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));</a:t>
            </a:r>
            <a:b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</a:br>
            <a:r>
              <a:rPr lang="zh-CN" altLang="zh-CN" sz="12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ts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.add(</a:t>
            </a:r>
            <a:r>
              <a:rPr lang="zh-CN" altLang="zh-CN" sz="1200" dirty="0">
                <a:solidFill>
                  <a:srgbClr val="0033B3"/>
                </a:solidFill>
                <a:latin typeface="Consolas" panose="020B0609020204030204" pitchFamily="49" charset="0"/>
                <a:ea typeface="JetBrains Mono"/>
              </a:rPr>
              <a:t>new 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Student(</a:t>
            </a:r>
            <a:r>
              <a:rPr lang="zh-CN" altLang="zh-CN" sz="1200" dirty="0">
                <a:solidFill>
                  <a:srgbClr val="067D17"/>
                </a:solidFill>
                <a:latin typeface="Consolas" panose="020B0609020204030204" pitchFamily="49" charset="0"/>
                <a:ea typeface="JetBrains Mono"/>
              </a:rPr>
              <a:t>"</a:t>
            </a:r>
            <a:r>
              <a:rPr lang="zh-CN" altLang="zh-CN" sz="1200" dirty="0">
                <a:solidFill>
                  <a:srgbClr val="067D17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张三</a:t>
            </a:r>
            <a:r>
              <a:rPr lang="zh-CN" altLang="zh-CN" sz="1200" dirty="0">
                <a:solidFill>
                  <a:srgbClr val="067D17"/>
                </a:solidFill>
                <a:latin typeface="Consolas" panose="020B0609020204030204" pitchFamily="49" charset="0"/>
                <a:ea typeface="JetBrains Mono"/>
              </a:rPr>
              <a:t>"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, </a:t>
            </a:r>
            <a:r>
              <a:rPr lang="zh-CN" altLang="zh-CN" sz="1200" dirty="0">
                <a:solidFill>
                  <a:srgbClr val="1750EB"/>
                </a:solidFill>
                <a:latin typeface="Consolas" panose="020B0609020204030204" pitchFamily="49" charset="0"/>
                <a:ea typeface="JetBrains Mono"/>
              </a:rPr>
              <a:t>23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));</a:t>
            </a:r>
            <a:b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</a:br>
            <a:r>
              <a:rPr lang="zh-CN" altLang="zh-CN" sz="12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ts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.add(</a:t>
            </a:r>
            <a:r>
              <a:rPr lang="zh-CN" altLang="zh-CN" sz="1200" dirty="0">
                <a:solidFill>
                  <a:srgbClr val="0033B3"/>
                </a:solidFill>
                <a:latin typeface="Consolas" panose="020B0609020204030204" pitchFamily="49" charset="0"/>
                <a:ea typeface="JetBrains Mono"/>
              </a:rPr>
              <a:t>new 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Student(</a:t>
            </a:r>
            <a:r>
              <a:rPr lang="zh-CN" altLang="zh-CN" sz="1200" dirty="0">
                <a:solidFill>
                  <a:srgbClr val="067D17"/>
                </a:solidFill>
                <a:latin typeface="Consolas" panose="020B0609020204030204" pitchFamily="49" charset="0"/>
                <a:ea typeface="JetBrains Mono"/>
              </a:rPr>
              <a:t>"</a:t>
            </a:r>
            <a:r>
              <a:rPr lang="zh-CN" altLang="zh-CN" sz="1200" dirty="0">
                <a:solidFill>
                  <a:srgbClr val="067D17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李四</a:t>
            </a:r>
            <a:r>
              <a:rPr lang="zh-CN" altLang="zh-CN" sz="1200" dirty="0">
                <a:solidFill>
                  <a:srgbClr val="067D17"/>
                </a:solidFill>
                <a:latin typeface="Consolas" panose="020B0609020204030204" pitchFamily="49" charset="0"/>
                <a:ea typeface="JetBrains Mono"/>
              </a:rPr>
              <a:t>"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, </a:t>
            </a:r>
            <a:r>
              <a:rPr lang="zh-CN" altLang="zh-CN" sz="1200" dirty="0">
                <a:solidFill>
                  <a:srgbClr val="1750EB"/>
                </a:solidFill>
                <a:latin typeface="Consolas" panose="020B0609020204030204" pitchFamily="49" charset="0"/>
                <a:ea typeface="JetBrains Mono"/>
              </a:rPr>
              <a:t>24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));</a:t>
            </a:r>
            <a:endParaRPr lang="en-US" altLang="zh-CN" sz="1200" dirty="0">
              <a:solidFill>
                <a:srgbClr val="080808"/>
              </a:solidFill>
              <a:latin typeface="Consolas" panose="020B0609020204030204" pitchFamily="49" charset="0"/>
              <a:ea typeface="JetBrains Mono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2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ts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.add(</a:t>
            </a:r>
            <a:r>
              <a:rPr lang="zh-CN" altLang="zh-CN" sz="1200" dirty="0">
                <a:solidFill>
                  <a:srgbClr val="0033B3"/>
                </a:solidFill>
                <a:latin typeface="Consolas" panose="020B0609020204030204" pitchFamily="49" charset="0"/>
                <a:ea typeface="JetBrains Mono"/>
              </a:rPr>
              <a:t>new 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Student(</a:t>
            </a:r>
            <a:r>
              <a:rPr lang="zh-CN" altLang="zh-CN" sz="1200" dirty="0">
                <a:solidFill>
                  <a:srgbClr val="067D17"/>
                </a:solidFill>
                <a:latin typeface="Consolas" panose="020B0609020204030204" pitchFamily="49" charset="0"/>
                <a:ea typeface="JetBrains Mono"/>
              </a:rPr>
              <a:t>"</a:t>
            </a:r>
            <a:r>
              <a:rPr lang="zh-CN" altLang="zh-CN" sz="1200" dirty="0">
                <a:solidFill>
                  <a:srgbClr val="067D17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赵六</a:t>
            </a:r>
            <a:r>
              <a:rPr lang="zh-CN" altLang="zh-CN" sz="1200" dirty="0">
                <a:solidFill>
                  <a:srgbClr val="067D17"/>
                </a:solidFill>
                <a:latin typeface="Consolas" panose="020B0609020204030204" pitchFamily="49" charset="0"/>
                <a:ea typeface="JetBrains Mono"/>
              </a:rPr>
              <a:t>"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, </a:t>
            </a:r>
            <a:r>
              <a:rPr lang="zh-CN" altLang="zh-CN" sz="1200" dirty="0">
                <a:solidFill>
                  <a:srgbClr val="1750EB"/>
                </a:solidFill>
                <a:latin typeface="Consolas" panose="020B0609020204030204" pitchFamily="49" charset="0"/>
                <a:ea typeface="JetBrains Mono"/>
              </a:rPr>
              <a:t>26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));</a:t>
            </a:r>
            <a:endParaRPr lang="zh-CN" altLang="zh-CN" sz="2000" dirty="0">
              <a:latin typeface="Consolas" panose="020B0609020204030204" pitchFamily="49" charset="0"/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78FF4369-7830-BE90-42FD-EA8AD6E30471}"/>
              </a:ext>
            </a:extLst>
          </p:cNvPr>
          <p:cNvSpPr/>
          <p:nvPr/>
        </p:nvSpPr>
        <p:spPr>
          <a:xfrm>
            <a:off x="7924800" y="1380902"/>
            <a:ext cx="1603513" cy="572849"/>
          </a:xfrm>
          <a:prstGeom prst="roundRect">
            <a:avLst/>
          </a:prstGeom>
          <a:solidFill>
            <a:srgbClr val="C0504D"/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王五，</a:t>
            </a:r>
            <a:r>
              <a:rPr lang="en-US" altLang="zh-CN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25</a:t>
            </a:r>
            <a:endParaRPr lang="zh-CN" altLang="en-US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CFE01C4-5E86-5147-27F7-9DAA297E6BB3}"/>
              </a:ext>
            </a:extLst>
          </p:cNvPr>
          <p:cNvSpPr/>
          <p:nvPr/>
        </p:nvSpPr>
        <p:spPr>
          <a:xfrm>
            <a:off x="877752" y="6005675"/>
            <a:ext cx="4686300" cy="175591"/>
          </a:xfrm>
          <a:prstGeom prst="rect">
            <a:avLst/>
          </a:prstGeom>
          <a:solidFill>
            <a:schemeClr val="tx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DEA4DFC5-DFE8-BE01-96CF-A7E525E3E1F1}"/>
              </a:ext>
            </a:extLst>
          </p:cNvPr>
          <p:cNvSpPr/>
          <p:nvPr/>
        </p:nvSpPr>
        <p:spPr>
          <a:xfrm>
            <a:off x="5698987" y="3653505"/>
            <a:ext cx="1603513" cy="572849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张三，</a:t>
            </a:r>
            <a:r>
              <a:rPr lang="en-US" altLang="zh-CN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23</a:t>
            </a:r>
            <a:endParaRPr lang="zh-CN" altLang="en-US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E620C8D9-EE2B-DE53-DDB0-C2D38B0BF557}"/>
              </a:ext>
            </a:extLst>
          </p:cNvPr>
          <p:cNvSpPr/>
          <p:nvPr/>
        </p:nvSpPr>
        <p:spPr>
          <a:xfrm>
            <a:off x="6623015" y="2517980"/>
            <a:ext cx="1603513" cy="572849"/>
          </a:xfrm>
          <a:prstGeom prst="roundRect">
            <a:avLst/>
          </a:prstGeom>
          <a:solidFill>
            <a:schemeClr val="tx1">
              <a:lumMod val="95000"/>
              <a:lumOff val="5000"/>
            </a:schemeClr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李四，</a:t>
            </a:r>
            <a:r>
              <a:rPr lang="en-US" altLang="zh-CN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24</a:t>
            </a:r>
            <a:endParaRPr lang="zh-CN" altLang="en-US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3EF73A16-A980-4AFA-CF98-960D33D78926}"/>
              </a:ext>
            </a:extLst>
          </p:cNvPr>
          <p:cNvSpPr/>
          <p:nvPr/>
        </p:nvSpPr>
        <p:spPr>
          <a:xfrm>
            <a:off x="1233776" y="4083835"/>
            <a:ext cx="3649649" cy="850790"/>
          </a:xfrm>
          <a:prstGeom prst="rect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E999F0C-928D-E8A5-694E-DD6760DED4B9}"/>
              </a:ext>
            </a:extLst>
          </p:cNvPr>
          <p:cNvSpPr txBox="1"/>
          <p:nvPr/>
        </p:nvSpPr>
        <p:spPr>
          <a:xfrm>
            <a:off x="4087366" y="3090829"/>
            <a:ext cx="1476686" cy="523220"/>
          </a:xfrm>
          <a:prstGeom prst="rect">
            <a:avLst/>
          </a:prstGeom>
          <a:solidFill>
            <a:srgbClr val="FFFFE4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this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.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  <a:ea typeface="JetBrains Mono"/>
              </a:rPr>
              <a:t>age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  <a:ea typeface="JetBrains Mono"/>
              </a:rPr>
              <a:t> 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  <a:ea typeface="JetBrains Mono"/>
              </a:rPr>
              <a:t>: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  <a:ea typeface="JetBrains Mono"/>
              </a:rPr>
              <a:t> 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  <a:ea typeface="JetBrains Mono"/>
              </a:rPr>
              <a:t>24</a:t>
            </a:r>
          </a:p>
          <a:p>
            <a:pPr algn="l"/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o.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  <a:ea typeface="JetBrains Mono"/>
              </a:rPr>
              <a:t>age 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  <a:ea typeface="JetBrains Mono"/>
              </a:rPr>
              <a:t>: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  <a:ea typeface="JetBrains Mono"/>
              </a:rPr>
              <a:t> 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  <a:ea typeface="JetBrains Mono"/>
              </a:rPr>
              <a:t>25</a:t>
            </a:r>
            <a:endParaRPr kumimoji="0" lang="zh-CN" altLang="en-US" sz="1400" b="0" i="0" u="none" strike="noStrike" cap="none" normalizeH="0" baseline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latin typeface="Consolas" panose="020B0609020204030204" pitchFamily="49" charset="0"/>
              <a:ea typeface="JetBrains Mono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A071516-67E2-AC89-EC0D-0D03D595B9C5}"/>
              </a:ext>
            </a:extLst>
          </p:cNvPr>
          <p:cNvSpPr txBox="1"/>
          <p:nvPr/>
        </p:nvSpPr>
        <p:spPr>
          <a:xfrm>
            <a:off x="4087366" y="3090829"/>
            <a:ext cx="1476686" cy="523220"/>
          </a:xfrm>
          <a:prstGeom prst="rect">
            <a:avLst/>
          </a:prstGeom>
          <a:solidFill>
            <a:srgbClr val="FFFFE4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this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.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  <a:ea typeface="JetBrains Mono"/>
              </a:rPr>
              <a:t>age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  <a:ea typeface="JetBrains Mono"/>
              </a:rPr>
              <a:t> 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  <a:ea typeface="JetBrains Mono"/>
              </a:rPr>
              <a:t>: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  <a:ea typeface="JetBrains Mono"/>
              </a:rPr>
              <a:t> 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  <a:ea typeface="JetBrains Mono"/>
              </a:rPr>
              <a:t>24</a:t>
            </a:r>
          </a:p>
          <a:p>
            <a:pPr algn="l"/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o.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  <a:ea typeface="JetBrains Mono"/>
              </a:rPr>
              <a:t>age 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  <a:ea typeface="JetBrains Mono"/>
              </a:rPr>
              <a:t>: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  <a:ea typeface="JetBrains Mono"/>
              </a:rPr>
              <a:t> 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  <a:ea typeface="JetBrains Mono"/>
              </a:rPr>
              <a:t>23</a:t>
            </a:r>
            <a:endParaRPr kumimoji="0" lang="zh-CN" altLang="en-US" sz="1400" b="0" i="0" u="none" strike="noStrike" cap="none" normalizeH="0" baseline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latin typeface="Consolas" panose="020B0609020204030204" pitchFamily="49" charset="0"/>
              <a:ea typeface="JetBrains Mono"/>
            </a:endParaRPr>
          </a:p>
        </p:txBody>
      </p:sp>
      <p:sp>
        <p:nvSpPr>
          <p:cNvPr id="32" name="矩形: 圆角 31">
            <a:extLst>
              <a:ext uri="{FF2B5EF4-FFF2-40B4-BE49-F238E27FC236}">
                <a16:creationId xmlns:a16="http://schemas.microsoft.com/office/drawing/2014/main" id="{FB301385-DD91-256B-78E7-8E97F04A2DBC}"/>
              </a:ext>
            </a:extLst>
          </p:cNvPr>
          <p:cNvSpPr/>
          <p:nvPr/>
        </p:nvSpPr>
        <p:spPr>
          <a:xfrm>
            <a:off x="9710735" y="2491543"/>
            <a:ext cx="1603513" cy="572849"/>
          </a:xfrm>
          <a:prstGeom prst="roundRect">
            <a:avLst/>
          </a:prstGeom>
          <a:solidFill>
            <a:schemeClr val="tx1">
              <a:lumMod val="95000"/>
              <a:lumOff val="5000"/>
            </a:schemeClr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Nil</a:t>
            </a:r>
            <a:endParaRPr lang="zh-CN" altLang="en-US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4BD32715-0C20-AC6D-B382-EF9507106352}"/>
              </a:ext>
            </a:extLst>
          </p:cNvPr>
          <p:cNvGrpSpPr/>
          <p:nvPr/>
        </p:nvGrpSpPr>
        <p:grpSpPr>
          <a:xfrm>
            <a:off x="7376720" y="5321860"/>
            <a:ext cx="4059736" cy="336695"/>
            <a:chOff x="7376720" y="5321860"/>
            <a:chExt cx="4059736" cy="336695"/>
          </a:xfrm>
        </p:grpSpPr>
        <p:sp>
          <p:nvSpPr>
            <p:cNvPr id="14" name="矩形: 圆角 13">
              <a:extLst>
                <a:ext uri="{FF2B5EF4-FFF2-40B4-BE49-F238E27FC236}">
                  <a16:creationId xmlns:a16="http://schemas.microsoft.com/office/drawing/2014/main" id="{249A5B06-400F-0CD0-FF20-5E9B6D622BEF}"/>
                </a:ext>
              </a:extLst>
            </p:cNvPr>
            <p:cNvSpPr/>
            <p:nvPr/>
          </p:nvSpPr>
          <p:spPr bwMode="auto">
            <a:xfrm>
              <a:off x="7376720" y="5395161"/>
              <a:ext cx="4059736" cy="235008"/>
            </a:xfrm>
            <a:prstGeom prst="roundRect">
              <a:avLst>
                <a:gd name="adj" fmla="val 50000"/>
              </a:avLst>
            </a:prstGeom>
            <a:solidFill>
              <a:srgbClr val="697072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阿里巴巴普惠体" panose="00020600040101010101"/>
              </a:endParaRP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D4AB783D-B0E7-911E-900B-A145B71E41B2}"/>
                </a:ext>
              </a:extLst>
            </p:cNvPr>
            <p:cNvSpPr/>
            <p:nvPr/>
          </p:nvSpPr>
          <p:spPr>
            <a:xfrm>
              <a:off x="7434879" y="5321860"/>
              <a:ext cx="1723549" cy="33669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阿里巴巴普惠体" panose="00020600040101010101"/>
                  <a:cs typeface="阿里巴巴普惠体" panose="00020600040101010101" pitchFamily="18" charset="-122"/>
                  <a:sym typeface="阿里巴巴普惠体" panose="00020600040101010101"/>
                </a:rPr>
                <a:t>将“父”设为“黑色</a:t>
              </a:r>
              <a:r>
                <a: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阿里巴巴普惠体" panose="00020600040101010101"/>
                  <a:cs typeface="阿里巴巴普惠体" panose="00020600040101010101" pitchFamily="18" charset="-122"/>
                  <a:sym typeface="阿里巴巴普惠体" panose="00020600040101010101"/>
                </a:rPr>
                <a:t>”</a:t>
              </a:r>
            </a:p>
          </p:txBody>
        </p: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D3D155DA-7187-933D-5CD2-1FA540FF3751}"/>
              </a:ext>
            </a:extLst>
          </p:cNvPr>
          <p:cNvGrpSpPr/>
          <p:nvPr/>
        </p:nvGrpSpPr>
        <p:grpSpPr>
          <a:xfrm>
            <a:off x="8304056" y="4693740"/>
            <a:ext cx="1856587" cy="602205"/>
            <a:chOff x="5234774" y="5190764"/>
            <a:chExt cx="1856587" cy="602205"/>
          </a:xfrm>
        </p:grpSpPr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65F22D75-43DC-F22A-9873-59FB05A13FE5}"/>
                </a:ext>
              </a:extLst>
            </p:cNvPr>
            <p:cNvGrpSpPr/>
            <p:nvPr/>
          </p:nvGrpSpPr>
          <p:grpSpPr>
            <a:xfrm>
              <a:off x="5234774" y="5285150"/>
              <a:ext cx="1856587" cy="507819"/>
              <a:chOff x="5234774" y="5484494"/>
              <a:chExt cx="1856587" cy="507819"/>
            </a:xfrm>
          </p:grpSpPr>
          <p:sp>
            <p:nvSpPr>
              <p:cNvPr id="27" name="矩形: 圆角 26">
                <a:extLst>
                  <a:ext uri="{FF2B5EF4-FFF2-40B4-BE49-F238E27FC236}">
                    <a16:creationId xmlns:a16="http://schemas.microsoft.com/office/drawing/2014/main" id="{0BA4C7AA-7E66-587F-C5D3-A58ED568DEF1}"/>
                  </a:ext>
                </a:extLst>
              </p:cNvPr>
              <p:cNvSpPr/>
              <p:nvPr/>
            </p:nvSpPr>
            <p:spPr bwMode="auto">
              <a:xfrm>
                <a:off x="5234774" y="5484494"/>
                <a:ext cx="1856587" cy="507819"/>
              </a:xfrm>
              <a:prstGeom prst="roundRect">
                <a:avLst>
                  <a:gd name="adj" fmla="val 10906"/>
                </a:avLst>
              </a:prstGeom>
              <a:solidFill>
                <a:schemeClr val="bg1"/>
              </a:solidFill>
              <a:ln w="9525">
                <a:solidFill>
                  <a:srgbClr val="4950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 dirty="0">
                  <a:solidFill>
                    <a:schemeClr val="tx1"/>
                  </a:solidFill>
                  <a:latin typeface="微软雅黑" panose="020B0503020204020204" pitchFamily="34" charset="-122"/>
                  <a:ea typeface="阿里巴巴普惠体" panose="00020600040101010101"/>
                </a:endParaRPr>
              </a:p>
            </p:txBody>
          </p:sp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AE01D803-2E28-AB68-D1F7-DC5C794D11B5}"/>
                  </a:ext>
                </a:extLst>
              </p:cNvPr>
              <p:cNvSpPr/>
              <p:nvPr/>
            </p:nvSpPr>
            <p:spPr>
              <a:xfrm>
                <a:off x="5301293" y="5507571"/>
                <a:ext cx="172354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defRPr/>
                </a:pPr>
                <a:r>
                  <a:rPr lang="zh-CN" altLang="en-US" sz="12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软雅黑" panose="020B0503020204020204" pitchFamily="34" charset="-122"/>
                    <a:ea typeface="阿里巴巴普惠体" panose="00020600040101010101"/>
                    <a:cs typeface="阿里巴巴普惠体" panose="00020600040101010101" pitchFamily="18" charset="-122"/>
                    <a:sym typeface="阿里巴巴普惠体" panose="00020600040101010101"/>
                  </a:rPr>
                  <a:t>叔叔黑色</a:t>
                </a:r>
                <a:endParaRPr lang="en-US" altLang="zh-CN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阿里巴巴普惠体" panose="00020600040101010101"/>
                  <a:cs typeface="阿里巴巴普惠体" panose="00020600040101010101" pitchFamily="18" charset="-122"/>
                  <a:sym typeface="阿里巴巴普惠体" panose="00020600040101010101"/>
                </a:endParaRPr>
              </a:p>
              <a:p>
                <a:pPr algn="ctr">
                  <a:defRPr/>
                </a:pPr>
                <a:r>
                  <a:rPr lang="zh-CN" altLang="en-US" sz="1200" dirty="0">
                    <a:latin typeface="微软雅黑" panose="020B0503020204020204" pitchFamily="34" charset="-122"/>
                    <a:ea typeface="阿里巴巴普惠体" panose="00020600040101010101"/>
                    <a:cs typeface="阿里巴巴普惠体" panose="00020600040101010101" pitchFamily="18" charset="-122"/>
                    <a:sym typeface="阿里巴巴普惠体" panose="00020600040101010101"/>
                  </a:rPr>
                  <a:t>当前节点是父的左孩子</a:t>
                </a:r>
              </a:p>
            </p:txBody>
          </p:sp>
        </p:grpSp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F6B4BC31-764A-5978-023D-EDFCD583F23B}"/>
                </a:ext>
              </a:extLst>
            </p:cNvPr>
            <p:cNvSpPr/>
            <p:nvPr/>
          </p:nvSpPr>
          <p:spPr bwMode="auto">
            <a:xfrm>
              <a:off x="5312425" y="5190764"/>
              <a:ext cx="188771" cy="188771"/>
            </a:xfrm>
            <a:prstGeom prst="ellipse">
              <a:avLst/>
            </a:prstGeom>
            <a:solidFill>
              <a:srgbClr val="B60004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Arial" panose="020B0604020202020204" pitchFamily="34" charset="0"/>
                </a:rPr>
                <a:t>3</a:t>
              </a:r>
              <a:endPara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B70CBE36-9736-E064-7368-DEDE2AEA27DD}"/>
              </a:ext>
            </a:extLst>
          </p:cNvPr>
          <p:cNvGrpSpPr/>
          <p:nvPr/>
        </p:nvGrpSpPr>
        <p:grpSpPr>
          <a:xfrm>
            <a:off x="7376720" y="5617314"/>
            <a:ext cx="4059736" cy="336695"/>
            <a:chOff x="7376720" y="5617314"/>
            <a:chExt cx="4059736" cy="336695"/>
          </a:xfrm>
        </p:grpSpPr>
        <p:sp>
          <p:nvSpPr>
            <p:cNvPr id="30" name="矩形: 圆角 29">
              <a:extLst>
                <a:ext uri="{FF2B5EF4-FFF2-40B4-BE49-F238E27FC236}">
                  <a16:creationId xmlns:a16="http://schemas.microsoft.com/office/drawing/2014/main" id="{1EBDA0FD-6CE1-8B8E-FDE1-548A177A51AB}"/>
                </a:ext>
              </a:extLst>
            </p:cNvPr>
            <p:cNvSpPr/>
            <p:nvPr/>
          </p:nvSpPr>
          <p:spPr bwMode="auto">
            <a:xfrm>
              <a:off x="7376720" y="5684721"/>
              <a:ext cx="4059736" cy="235008"/>
            </a:xfrm>
            <a:prstGeom prst="roundRect">
              <a:avLst>
                <a:gd name="adj" fmla="val 50000"/>
              </a:avLst>
            </a:prstGeom>
            <a:solidFill>
              <a:srgbClr val="697072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阿里巴巴普惠体" panose="00020600040101010101"/>
              </a:endParaRP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B8E2C26F-1030-A84D-9032-332F9EE1E3C4}"/>
                </a:ext>
              </a:extLst>
            </p:cNvPr>
            <p:cNvSpPr/>
            <p:nvPr/>
          </p:nvSpPr>
          <p:spPr>
            <a:xfrm>
              <a:off x="7444404" y="5617314"/>
              <a:ext cx="1877437" cy="33669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阿里巴巴普惠体" panose="00020600040101010101"/>
                  <a:cs typeface="阿里巴巴普惠体" panose="00020600040101010101" pitchFamily="18" charset="-122"/>
                  <a:sym typeface="阿里巴巴普惠体" panose="00020600040101010101"/>
                </a:rPr>
                <a:t>将“祖父”变为“红色”</a:t>
              </a:r>
            </a:p>
          </p:txBody>
        </p: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B8CFF1C9-2CE2-B5BA-429B-4FAF82219057}"/>
              </a:ext>
            </a:extLst>
          </p:cNvPr>
          <p:cNvGrpSpPr/>
          <p:nvPr/>
        </p:nvGrpSpPr>
        <p:grpSpPr>
          <a:xfrm>
            <a:off x="7376720" y="5908051"/>
            <a:ext cx="4059736" cy="336695"/>
            <a:chOff x="7376720" y="5755728"/>
            <a:chExt cx="4059736" cy="336695"/>
          </a:xfrm>
        </p:grpSpPr>
        <p:sp>
          <p:nvSpPr>
            <p:cNvPr id="34" name="矩形: 圆角 33">
              <a:extLst>
                <a:ext uri="{FF2B5EF4-FFF2-40B4-BE49-F238E27FC236}">
                  <a16:creationId xmlns:a16="http://schemas.microsoft.com/office/drawing/2014/main" id="{0694A60C-7043-A544-8A95-9D5D85AE6BE8}"/>
                </a:ext>
              </a:extLst>
            </p:cNvPr>
            <p:cNvSpPr/>
            <p:nvPr/>
          </p:nvSpPr>
          <p:spPr bwMode="auto">
            <a:xfrm>
              <a:off x="7376720" y="5830529"/>
              <a:ext cx="4059736" cy="235008"/>
            </a:xfrm>
            <a:prstGeom prst="roundRect">
              <a:avLst>
                <a:gd name="adj" fmla="val 50000"/>
              </a:avLst>
            </a:prstGeom>
            <a:solidFill>
              <a:srgbClr val="697072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阿里巴巴普惠体" panose="00020600040101010101"/>
              </a:endParaRPr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B6641600-7BB5-D917-8491-9207B6458D30}"/>
                </a:ext>
              </a:extLst>
            </p:cNvPr>
            <p:cNvSpPr/>
            <p:nvPr/>
          </p:nvSpPr>
          <p:spPr>
            <a:xfrm>
              <a:off x="7442282" y="5755728"/>
              <a:ext cx="1723549" cy="33669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阿里巴巴普惠体" panose="00020600040101010101"/>
                  <a:cs typeface="阿里巴巴普惠体" panose="00020600040101010101" pitchFamily="18" charset="-122"/>
                  <a:sym typeface="阿里巴巴普惠体" panose="00020600040101010101"/>
                </a:rPr>
                <a:t>以祖父为支点进行右旋</a:t>
              </a:r>
            </a:p>
          </p:txBody>
        </p:sp>
      </p:grpSp>
      <p:sp>
        <p:nvSpPr>
          <p:cNvPr id="16" name="任意多边形 25">
            <a:extLst>
              <a:ext uri="{FF2B5EF4-FFF2-40B4-BE49-F238E27FC236}">
                <a16:creationId xmlns:a16="http://schemas.microsoft.com/office/drawing/2014/main" id="{ACF530F1-5902-F3E0-6D7F-52CFDE724D68}"/>
              </a:ext>
            </a:extLst>
          </p:cNvPr>
          <p:cNvSpPr/>
          <p:nvPr/>
        </p:nvSpPr>
        <p:spPr>
          <a:xfrm flipH="1">
            <a:off x="6018304" y="759351"/>
            <a:ext cx="5818095" cy="2212449"/>
          </a:xfrm>
          <a:custGeom>
            <a:avLst/>
            <a:gdLst>
              <a:gd name="connsiteX0" fmla="*/ 4698380 w 4698380"/>
              <a:gd name="connsiteY0" fmla="*/ 2371688 h 2371688"/>
              <a:gd name="connsiteX1" fmla="*/ 2304585 w 4698380"/>
              <a:gd name="connsiteY1" fmla="*/ 195 h 2371688"/>
              <a:gd name="connsiteX2" fmla="*/ 0 w 4698380"/>
              <a:gd name="connsiteY2" fmla="*/ 2267610 h 23716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98380" h="2371688">
                <a:moveTo>
                  <a:pt x="4698380" y="2371688"/>
                </a:moveTo>
                <a:cubicBezTo>
                  <a:pt x="3893014" y="1194614"/>
                  <a:pt x="3087648" y="17541"/>
                  <a:pt x="2304585" y="195"/>
                </a:cubicBezTo>
                <a:cubicBezTo>
                  <a:pt x="1521522" y="-17151"/>
                  <a:pt x="760761" y="1125229"/>
                  <a:pt x="0" y="2267610"/>
                </a:cubicBezTo>
              </a:path>
            </a:pathLst>
          </a:custGeom>
          <a:noFill/>
          <a:ln w="25400">
            <a:solidFill>
              <a:srgbClr val="00B0F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/>
          </a:p>
        </p:txBody>
      </p:sp>
    </p:spTree>
    <p:extLst>
      <p:ext uri="{BB962C8B-B14F-4D97-AF65-F5344CB8AC3E}">
        <p14:creationId xmlns:p14="http://schemas.microsoft.com/office/powerpoint/2010/main" val="34520227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9E90CFB-5013-47B8-BF42-0596C1816431}"/>
              </a:ext>
            </a:extLst>
          </p:cNvPr>
          <p:cNvSpPr txBox="1"/>
          <p:nvPr/>
        </p:nvSpPr>
        <p:spPr>
          <a:xfrm>
            <a:off x="877752" y="1094478"/>
            <a:ext cx="4686300" cy="57284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0" hangingPunct="0">
              <a:lnSpc>
                <a:spcPct val="200000"/>
              </a:lnSpc>
              <a:defRPr/>
            </a:pPr>
            <a:r>
              <a:rPr lang="en-US" altLang="zh-CN" b="1" dirty="0" err="1">
                <a:solidFill>
                  <a:srgbClr val="AD2B26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TreeSet</a:t>
            </a:r>
            <a:r>
              <a:rPr lang="en-US" altLang="zh-CN" b="1" dirty="0">
                <a:solidFill>
                  <a:srgbClr val="AD2B26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zh-CN" altLang="en-US" b="1" dirty="0">
                <a:solidFill>
                  <a:srgbClr val="AD2B26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排序 </a:t>
            </a:r>
            <a:r>
              <a:rPr lang="en-US" altLang="zh-CN" b="1" dirty="0">
                <a:solidFill>
                  <a:srgbClr val="AD2B26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</a:t>
            </a:r>
            <a:r>
              <a:rPr lang="zh-CN" altLang="en-US" b="1" dirty="0">
                <a:solidFill>
                  <a:srgbClr val="AD2B26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自然排序</a:t>
            </a:r>
            <a:r>
              <a:rPr lang="en-US" altLang="zh-CN" b="1" dirty="0">
                <a:solidFill>
                  <a:srgbClr val="AD2B26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</a:t>
            </a:r>
            <a:endParaRPr lang="zh-CN" altLang="en-US" b="1" dirty="0">
              <a:solidFill>
                <a:srgbClr val="AD2B26"/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3" name="TextBox 10">
            <a:extLst>
              <a:ext uri="{FF2B5EF4-FFF2-40B4-BE49-F238E27FC236}">
                <a16:creationId xmlns:a16="http://schemas.microsoft.com/office/drawing/2014/main" id="{50B4453D-271E-76D4-FD1B-62A3C99A48F1}"/>
              </a:ext>
            </a:extLst>
          </p:cNvPr>
          <p:cNvSpPr txBox="1"/>
          <p:nvPr/>
        </p:nvSpPr>
        <p:spPr>
          <a:xfrm>
            <a:off x="877752" y="1842128"/>
            <a:ext cx="3488839" cy="172752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AutoNum type="arabicPeriod"/>
              <a:defRPr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类实现 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Comparable 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接口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  <a:defRPr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重写 </a:t>
            </a:r>
            <a:r>
              <a:rPr lang="en-US" altLang="zh-CN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compareTo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  <a:defRPr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根据方法的返回值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, 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来组织排序规则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lvl="1">
              <a:lnSpc>
                <a:spcPct val="150000"/>
              </a:lnSpc>
              <a:defRPr/>
            </a:pP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负数 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: 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左边走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lvl="1">
              <a:lnSpc>
                <a:spcPct val="150000"/>
              </a:lnSpc>
              <a:defRPr/>
            </a:pP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正数 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: 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右边走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lvl="1">
              <a:lnSpc>
                <a:spcPct val="150000"/>
              </a:lnSpc>
              <a:defRPr/>
            </a:pP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0  : 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不存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9039FBB-CF05-8E70-74B0-38832E24A529}"/>
              </a:ext>
            </a:extLst>
          </p:cNvPr>
          <p:cNvSpPr txBox="1"/>
          <p:nvPr/>
        </p:nvSpPr>
        <p:spPr>
          <a:xfrm>
            <a:off x="877752" y="3744453"/>
            <a:ext cx="4686300" cy="1384995"/>
          </a:xfrm>
          <a:prstGeom prst="rect">
            <a:avLst/>
          </a:prstGeom>
          <a:solidFill>
            <a:srgbClr val="FFFFE4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public class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Student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implements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Comparable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&lt;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Student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&gt;{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9E880D"/>
                </a:solidFill>
                <a:effectLst/>
                <a:latin typeface="Consolas" panose="020B0609020204030204" pitchFamily="49" charset="0"/>
                <a:ea typeface="JetBrains Mono"/>
              </a:rPr>
              <a:t>@Override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9E880D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9E880D"/>
                </a:solidFill>
                <a:effectLst/>
                <a:latin typeface="Consolas" panose="020B0609020204030204" pitchFamily="49" charset="0"/>
                <a:ea typeface="JetBrains Mono"/>
              </a:rPr>
              <a:t>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public int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627A"/>
                </a:solidFill>
                <a:effectLst/>
                <a:latin typeface="Consolas" panose="020B0609020204030204" pitchFamily="49" charset="0"/>
                <a:ea typeface="JetBrains Mono"/>
              </a:rPr>
              <a:t>compareTo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(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Student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o) {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return this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  <a:ea typeface="JetBrains Mono"/>
              </a:rPr>
              <a:t>age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- o.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  <a:ea typeface="JetBrains Mono"/>
              </a:rPr>
              <a:t>age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}</a:t>
            </a:r>
            <a:endParaRPr kumimoji="0" lang="zh-CN" altLang="zh-CN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}</a:t>
            </a:r>
            <a:endParaRPr kumimoji="0" lang="zh-CN" altLang="zh-CN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2650141-1EE0-7EBD-9B13-EEE42730BAFC}"/>
              </a:ext>
            </a:extLst>
          </p:cNvPr>
          <p:cNvSpPr txBox="1"/>
          <p:nvPr/>
        </p:nvSpPr>
        <p:spPr>
          <a:xfrm>
            <a:off x="877752" y="5235322"/>
            <a:ext cx="4686300" cy="1200329"/>
          </a:xfrm>
          <a:prstGeom prst="rect">
            <a:avLst/>
          </a:prstGeom>
          <a:solidFill>
            <a:srgbClr val="FFFFE4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TreeSet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&lt;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Student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&gt;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ts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=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new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TreeSet&lt;&gt;();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lang="zh-CN" altLang="zh-CN" sz="12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ts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.add(</a:t>
            </a:r>
            <a:r>
              <a:rPr lang="zh-CN" altLang="zh-CN" sz="1200" dirty="0">
                <a:solidFill>
                  <a:srgbClr val="0033B3"/>
                </a:solidFill>
                <a:latin typeface="Consolas" panose="020B0609020204030204" pitchFamily="49" charset="0"/>
                <a:ea typeface="JetBrains Mono"/>
              </a:rPr>
              <a:t>new 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Student(</a:t>
            </a:r>
            <a:r>
              <a:rPr lang="zh-CN" altLang="zh-CN" sz="1200" dirty="0">
                <a:solidFill>
                  <a:srgbClr val="067D17"/>
                </a:solidFill>
                <a:latin typeface="Consolas" panose="020B0609020204030204" pitchFamily="49" charset="0"/>
                <a:ea typeface="JetBrains Mono"/>
              </a:rPr>
              <a:t>"</a:t>
            </a:r>
            <a:r>
              <a:rPr lang="zh-CN" altLang="zh-CN" sz="1200" dirty="0">
                <a:solidFill>
                  <a:srgbClr val="067D17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王五</a:t>
            </a:r>
            <a:r>
              <a:rPr lang="zh-CN" altLang="zh-CN" sz="1200" dirty="0">
                <a:solidFill>
                  <a:srgbClr val="067D17"/>
                </a:solidFill>
                <a:latin typeface="Consolas" panose="020B0609020204030204" pitchFamily="49" charset="0"/>
                <a:ea typeface="JetBrains Mono"/>
              </a:rPr>
              <a:t>"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, </a:t>
            </a:r>
            <a:r>
              <a:rPr lang="zh-CN" altLang="zh-CN" sz="1200" dirty="0">
                <a:solidFill>
                  <a:srgbClr val="1750EB"/>
                </a:solidFill>
                <a:latin typeface="Consolas" panose="020B0609020204030204" pitchFamily="49" charset="0"/>
                <a:ea typeface="JetBrains Mono"/>
              </a:rPr>
              <a:t>25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));</a:t>
            </a:r>
            <a:b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</a:br>
            <a:r>
              <a:rPr lang="zh-CN" altLang="zh-CN" sz="12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ts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.add(</a:t>
            </a:r>
            <a:r>
              <a:rPr lang="zh-CN" altLang="zh-CN" sz="1200" dirty="0">
                <a:solidFill>
                  <a:srgbClr val="0033B3"/>
                </a:solidFill>
                <a:latin typeface="Consolas" panose="020B0609020204030204" pitchFamily="49" charset="0"/>
                <a:ea typeface="JetBrains Mono"/>
              </a:rPr>
              <a:t>new 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Student(</a:t>
            </a:r>
            <a:r>
              <a:rPr lang="zh-CN" altLang="zh-CN" sz="1200" dirty="0">
                <a:solidFill>
                  <a:srgbClr val="067D17"/>
                </a:solidFill>
                <a:latin typeface="Consolas" panose="020B0609020204030204" pitchFamily="49" charset="0"/>
                <a:ea typeface="JetBrains Mono"/>
              </a:rPr>
              <a:t>"</a:t>
            </a:r>
            <a:r>
              <a:rPr lang="zh-CN" altLang="zh-CN" sz="1200" dirty="0">
                <a:solidFill>
                  <a:srgbClr val="067D17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张三</a:t>
            </a:r>
            <a:r>
              <a:rPr lang="zh-CN" altLang="zh-CN" sz="1200" dirty="0">
                <a:solidFill>
                  <a:srgbClr val="067D17"/>
                </a:solidFill>
                <a:latin typeface="Consolas" panose="020B0609020204030204" pitchFamily="49" charset="0"/>
                <a:ea typeface="JetBrains Mono"/>
              </a:rPr>
              <a:t>"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, </a:t>
            </a:r>
            <a:r>
              <a:rPr lang="zh-CN" altLang="zh-CN" sz="1200" dirty="0">
                <a:solidFill>
                  <a:srgbClr val="1750EB"/>
                </a:solidFill>
                <a:latin typeface="Consolas" panose="020B0609020204030204" pitchFamily="49" charset="0"/>
                <a:ea typeface="JetBrains Mono"/>
              </a:rPr>
              <a:t>23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));</a:t>
            </a:r>
            <a:b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</a:br>
            <a:r>
              <a:rPr lang="zh-CN" altLang="zh-CN" sz="12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ts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.add(</a:t>
            </a:r>
            <a:r>
              <a:rPr lang="zh-CN" altLang="zh-CN" sz="1200" dirty="0">
                <a:solidFill>
                  <a:srgbClr val="0033B3"/>
                </a:solidFill>
                <a:latin typeface="Consolas" panose="020B0609020204030204" pitchFamily="49" charset="0"/>
                <a:ea typeface="JetBrains Mono"/>
              </a:rPr>
              <a:t>new 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Student(</a:t>
            </a:r>
            <a:r>
              <a:rPr lang="zh-CN" altLang="zh-CN" sz="1200" dirty="0">
                <a:solidFill>
                  <a:srgbClr val="067D17"/>
                </a:solidFill>
                <a:latin typeface="Consolas" panose="020B0609020204030204" pitchFamily="49" charset="0"/>
                <a:ea typeface="JetBrains Mono"/>
              </a:rPr>
              <a:t>"</a:t>
            </a:r>
            <a:r>
              <a:rPr lang="zh-CN" altLang="zh-CN" sz="1200" dirty="0">
                <a:solidFill>
                  <a:srgbClr val="067D17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李四</a:t>
            </a:r>
            <a:r>
              <a:rPr lang="zh-CN" altLang="zh-CN" sz="1200" dirty="0">
                <a:solidFill>
                  <a:srgbClr val="067D17"/>
                </a:solidFill>
                <a:latin typeface="Consolas" panose="020B0609020204030204" pitchFamily="49" charset="0"/>
                <a:ea typeface="JetBrains Mono"/>
              </a:rPr>
              <a:t>"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, </a:t>
            </a:r>
            <a:r>
              <a:rPr lang="zh-CN" altLang="zh-CN" sz="1200" dirty="0">
                <a:solidFill>
                  <a:srgbClr val="1750EB"/>
                </a:solidFill>
                <a:latin typeface="Consolas" panose="020B0609020204030204" pitchFamily="49" charset="0"/>
                <a:ea typeface="JetBrains Mono"/>
              </a:rPr>
              <a:t>24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));</a:t>
            </a:r>
            <a:endParaRPr lang="en-US" altLang="zh-CN" sz="1200" dirty="0">
              <a:solidFill>
                <a:srgbClr val="080808"/>
              </a:solidFill>
              <a:latin typeface="Consolas" panose="020B0609020204030204" pitchFamily="49" charset="0"/>
              <a:ea typeface="JetBrains Mono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2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ts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.add(</a:t>
            </a:r>
            <a:r>
              <a:rPr lang="zh-CN" altLang="zh-CN" sz="1200" dirty="0">
                <a:solidFill>
                  <a:srgbClr val="0033B3"/>
                </a:solidFill>
                <a:latin typeface="Consolas" panose="020B0609020204030204" pitchFamily="49" charset="0"/>
                <a:ea typeface="JetBrains Mono"/>
              </a:rPr>
              <a:t>new 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Student(</a:t>
            </a:r>
            <a:r>
              <a:rPr lang="zh-CN" altLang="zh-CN" sz="1200" dirty="0">
                <a:solidFill>
                  <a:srgbClr val="067D17"/>
                </a:solidFill>
                <a:latin typeface="Consolas" panose="020B0609020204030204" pitchFamily="49" charset="0"/>
                <a:ea typeface="JetBrains Mono"/>
              </a:rPr>
              <a:t>"</a:t>
            </a:r>
            <a:r>
              <a:rPr lang="zh-CN" altLang="zh-CN" sz="1200" dirty="0">
                <a:solidFill>
                  <a:srgbClr val="067D17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赵六</a:t>
            </a:r>
            <a:r>
              <a:rPr lang="zh-CN" altLang="zh-CN" sz="1200" dirty="0">
                <a:solidFill>
                  <a:srgbClr val="067D17"/>
                </a:solidFill>
                <a:latin typeface="Consolas" panose="020B0609020204030204" pitchFamily="49" charset="0"/>
                <a:ea typeface="JetBrains Mono"/>
              </a:rPr>
              <a:t>"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, </a:t>
            </a:r>
            <a:r>
              <a:rPr lang="zh-CN" altLang="zh-CN" sz="1200" dirty="0">
                <a:solidFill>
                  <a:srgbClr val="1750EB"/>
                </a:solidFill>
                <a:latin typeface="Consolas" panose="020B0609020204030204" pitchFamily="49" charset="0"/>
                <a:ea typeface="JetBrains Mono"/>
              </a:rPr>
              <a:t>26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));</a:t>
            </a:r>
            <a:endParaRPr lang="zh-CN" altLang="zh-CN" sz="2000" dirty="0">
              <a:latin typeface="Consolas" panose="020B0609020204030204" pitchFamily="49" charset="0"/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78FF4369-7830-BE90-42FD-EA8AD6E30471}"/>
              </a:ext>
            </a:extLst>
          </p:cNvPr>
          <p:cNvSpPr/>
          <p:nvPr/>
        </p:nvSpPr>
        <p:spPr>
          <a:xfrm>
            <a:off x="7924800" y="1380902"/>
            <a:ext cx="1603513" cy="572849"/>
          </a:xfrm>
          <a:prstGeom prst="roundRect">
            <a:avLst/>
          </a:prstGeom>
          <a:solidFill>
            <a:srgbClr val="C0504D"/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王五，</a:t>
            </a:r>
            <a:r>
              <a:rPr lang="en-US" altLang="zh-CN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25</a:t>
            </a:r>
            <a:endParaRPr lang="zh-CN" altLang="en-US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CFE01C4-5E86-5147-27F7-9DAA297E6BB3}"/>
              </a:ext>
            </a:extLst>
          </p:cNvPr>
          <p:cNvSpPr/>
          <p:nvPr/>
        </p:nvSpPr>
        <p:spPr>
          <a:xfrm>
            <a:off x="877752" y="6005675"/>
            <a:ext cx="4686300" cy="175591"/>
          </a:xfrm>
          <a:prstGeom prst="rect">
            <a:avLst/>
          </a:prstGeom>
          <a:solidFill>
            <a:schemeClr val="tx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DEA4DFC5-DFE8-BE01-96CF-A7E525E3E1F1}"/>
              </a:ext>
            </a:extLst>
          </p:cNvPr>
          <p:cNvSpPr/>
          <p:nvPr/>
        </p:nvSpPr>
        <p:spPr>
          <a:xfrm>
            <a:off x="5698987" y="3653505"/>
            <a:ext cx="1603513" cy="572849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张三，</a:t>
            </a:r>
            <a:r>
              <a:rPr lang="en-US" altLang="zh-CN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23</a:t>
            </a:r>
            <a:endParaRPr lang="zh-CN" altLang="en-US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E620C8D9-EE2B-DE53-DDB0-C2D38B0BF557}"/>
              </a:ext>
            </a:extLst>
          </p:cNvPr>
          <p:cNvSpPr/>
          <p:nvPr/>
        </p:nvSpPr>
        <p:spPr>
          <a:xfrm>
            <a:off x="6623015" y="2517980"/>
            <a:ext cx="1603513" cy="572849"/>
          </a:xfrm>
          <a:prstGeom prst="roundRect">
            <a:avLst/>
          </a:prstGeom>
          <a:solidFill>
            <a:schemeClr val="tx1">
              <a:lumMod val="95000"/>
              <a:lumOff val="5000"/>
            </a:schemeClr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李四，</a:t>
            </a:r>
            <a:r>
              <a:rPr lang="en-US" altLang="zh-CN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24</a:t>
            </a:r>
            <a:endParaRPr lang="zh-CN" altLang="en-US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3EF73A16-A980-4AFA-CF98-960D33D78926}"/>
              </a:ext>
            </a:extLst>
          </p:cNvPr>
          <p:cNvSpPr/>
          <p:nvPr/>
        </p:nvSpPr>
        <p:spPr>
          <a:xfrm>
            <a:off x="1233776" y="4083835"/>
            <a:ext cx="3649649" cy="850790"/>
          </a:xfrm>
          <a:prstGeom prst="rect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E999F0C-928D-E8A5-694E-DD6760DED4B9}"/>
              </a:ext>
            </a:extLst>
          </p:cNvPr>
          <p:cNvSpPr txBox="1"/>
          <p:nvPr/>
        </p:nvSpPr>
        <p:spPr>
          <a:xfrm>
            <a:off x="4087366" y="3090829"/>
            <a:ext cx="1476686" cy="523220"/>
          </a:xfrm>
          <a:prstGeom prst="rect">
            <a:avLst/>
          </a:prstGeom>
          <a:solidFill>
            <a:srgbClr val="FFFFE4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this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.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  <a:ea typeface="JetBrains Mono"/>
              </a:rPr>
              <a:t>age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  <a:ea typeface="JetBrains Mono"/>
              </a:rPr>
              <a:t> 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  <a:ea typeface="JetBrains Mono"/>
              </a:rPr>
              <a:t>: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  <a:ea typeface="JetBrains Mono"/>
              </a:rPr>
              <a:t> 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  <a:ea typeface="JetBrains Mono"/>
              </a:rPr>
              <a:t>24</a:t>
            </a:r>
          </a:p>
          <a:p>
            <a:pPr algn="l"/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o.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  <a:ea typeface="JetBrains Mono"/>
              </a:rPr>
              <a:t>age 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  <a:ea typeface="JetBrains Mono"/>
              </a:rPr>
              <a:t>: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  <a:ea typeface="JetBrains Mono"/>
              </a:rPr>
              <a:t> 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  <a:ea typeface="JetBrains Mono"/>
              </a:rPr>
              <a:t>25</a:t>
            </a:r>
            <a:endParaRPr kumimoji="0" lang="zh-CN" altLang="en-US" sz="1400" b="0" i="0" u="none" strike="noStrike" cap="none" normalizeH="0" baseline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latin typeface="Consolas" panose="020B0609020204030204" pitchFamily="49" charset="0"/>
              <a:ea typeface="JetBrains Mono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A071516-67E2-AC89-EC0D-0D03D595B9C5}"/>
              </a:ext>
            </a:extLst>
          </p:cNvPr>
          <p:cNvSpPr txBox="1"/>
          <p:nvPr/>
        </p:nvSpPr>
        <p:spPr>
          <a:xfrm>
            <a:off x="4087366" y="3090829"/>
            <a:ext cx="1476686" cy="523220"/>
          </a:xfrm>
          <a:prstGeom prst="rect">
            <a:avLst/>
          </a:prstGeom>
          <a:solidFill>
            <a:srgbClr val="FFFFE4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this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.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  <a:ea typeface="JetBrains Mono"/>
              </a:rPr>
              <a:t>age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  <a:ea typeface="JetBrains Mono"/>
              </a:rPr>
              <a:t> 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  <a:ea typeface="JetBrains Mono"/>
              </a:rPr>
              <a:t>: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  <a:ea typeface="JetBrains Mono"/>
              </a:rPr>
              <a:t> 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  <a:ea typeface="JetBrains Mono"/>
              </a:rPr>
              <a:t>24</a:t>
            </a:r>
          </a:p>
          <a:p>
            <a:pPr algn="l"/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o.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  <a:ea typeface="JetBrains Mono"/>
              </a:rPr>
              <a:t>age 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  <a:ea typeface="JetBrains Mono"/>
              </a:rPr>
              <a:t>: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  <a:ea typeface="JetBrains Mono"/>
              </a:rPr>
              <a:t> 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  <a:ea typeface="JetBrains Mono"/>
              </a:rPr>
              <a:t>23</a:t>
            </a:r>
            <a:endParaRPr kumimoji="0" lang="zh-CN" altLang="en-US" sz="1400" b="0" i="0" u="none" strike="noStrike" cap="none" normalizeH="0" baseline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latin typeface="Consolas" panose="020B0609020204030204" pitchFamily="49" charset="0"/>
              <a:ea typeface="JetBrains Mono"/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4BD32715-0C20-AC6D-B382-EF9507106352}"/>
              </a:ext>
            </a:extLst>
          </p:cNvPr>
          <p:cNvGrpSpPr/>
          <p:nvPr/>
        </p:nvGrpSpPr>
        <p:grpSpPr>
          <a:xfrm>
            <a:off x="7376720" y="5321860"/>
            <a:ext cx="4059736" cy="336695"/>
            <a:chOff x="7376720" y="5321860"/>
            <a:chExt cx="4059736" cy="336695"/>
          </a:xfrm>
        </p:grpSpPr>
        <p:sp>
          <p:nvSpPr>
            <p:cNvPr id="14" name="矩形: 圆角 13">
              <a:extLst>
                <a:ext uri="{FF2B5EF4-FFF2-40B4-BE49-F238E27FC236}">
                  <a16:creationId xmlns:a16="http://schemas.microsoft.com/office/drawing/2014/main" id="{249A5B06-400F-0CD0-FF20-5E9B6D622BEF}"/>
                </a:ext>
              </a:extLst>
            </p:cNvPr>
            <p:cNvSpPr/>
            <p:nvPr/>
          </p:nvSpPr>
          <p:spPr bwMode="auto">
            <a:xfrm>
              <a:off x="7376720" y="5395161"/>
              <a:ext cx="4059736" cy="235008"/>
            </a:xfrm>
            <a:prstGeom prst="roundRect">
              <a:avLst>
                <a:gd name="adj" fmla="val 50000"/>
              </a:avLst>
            </a:prstGeom>
            <a:solidFill>
              <a:srgbClr val="697072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阿里巴巴普惠体" panose="00020600040101010101"/>
              </a:endParaRP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D4AB783D-B0E7-911E-900B-A145B71E41B2}"/>
                </a:ext>
              </a:extLst>
            </p:cNvPr>
            <p:cNvSpPr/>
            <p:nvPr/>
          </p:nvSpPr>
          <p:spPr>
            <a:xfrm>
              <a:off x="7434879" y="5321860"/>
              <a:ext cx="1723549" cy="33669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阿里巴巴普惠体" panose="00020600040101010101"/>
                  <a:cs typeface="阿里巴巴普惠体" panose="00020600040101010101" pitchFamily="18" charset="-122"/>
                  <a:sym typeface="阿里巴巴普惠体" panose="00020600040101010101"/>
                </a:rPr>
                <a:t>将“父”设为“黑色</a:t>
              </a:r>
              <a:r>
                <a: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阿里巴巴普惠体" panose="00020600040101010101"/>
                  <a:cs typeface="阿里巴巴普惠体" panose="00020600040101010101" pitchFamily="18" charset="-122"/>
                  <a:sym typeface="阿里巴巴普惠体" panose="00020600040101010101"/>
                </a:rPr>
                <a:t>”</a:t>
              </a:r>
            </a:p>
          </p:txBody>
        </p: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D3D155DA-7187-933D-5CD2-1FA540FF3751}"/>
              </a:ext>
            </a:extLst>
          </p:cNvPr>
          <p:cNvGrpSpPr/>
          <p:nvPr/>
        </p:nvGrpSpPr>
        <p:grpSpPr>
          <a:xfrm>
            <a:off x="8304056" y="4693740"/>
            <a:ext cx="1856587" cy="602205"/>
            <a:chOff x="5234774" y="5190764"/>
            <a:chExt cx="1856587" cy="602205"/>
          </a:xfrm>
        </p:grpSpPr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65F22D75-43DC-F22A-9873-59FB05A13FE5}"/>
                </a:ext>
              </a:extLst>
            </p:cNvPr>
            <p:cNvGrpSpPr/>
            <p:nvPr/>
          </p:nvGrpSpPr>
          <p:grpSpPr>
            <a:xfrm>
              <a:off x="5234774" y="5285150"/>
              <a:ext cx="1856587" cy="507819"/>
              <a:chOff x="5234774" y="5484494"/>
              <a:chExt cx="1856587" cy="507819"/>
            </a:xfrm>
          </p:grpSpPr>
          <p:sp>
            <p:nvSpPr>
              <p:cNvPr id="27" name="矩形: 圆角 26">
                <a:extLst>
                  <a:ext uri="{FF2B5EF4-FFF2-40B4-BE49-F238E27FC236}">
                    <a16:creationId xmlns:a16="http://schemas.microsoft.com/office/drawing/2014/main" id="{0BA4C7AA-7E66-587F-C5D3-A58ED568DEF1}"/>
                  </a:ext>
                </a:extLst>
              </p:cNvPr>
              <p:cNvSpPr/>
              <p:nvPr/>
            </p:nvSpPr>
            <p:spPr bwMode="auto">
              <a:xfrm>
                <a:off x="5234774" y="5484494"/>
                <a:ext cx="1856587" cy="507819"/>
              </a:xfrm>
              <a:prstGeom prst="roundRect">
                <a:avLst>
                  <a:gd name="adj" fmla="val 10906"/>
                </a:avLst>
              </a:prstGeom>
              <a:solidFill>
                <a:schemeClr val="bg1"/>
              </a:solidFill>
              <a:ln w="9525">
                <a:solidFill>
                  <a:srgbClr val="4950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 dirty="0">
                  <a:solidFill>
                    <a:schemeClr val="tx1"/>
                  </a:solidFill>
                  <a:latin typeface="微软雅黑" panose="020B0503020204020204" pitchFamily="34" charset="-122"/>
                  <a:ea typeface="阿里巴巴普惠体" panose="00020600040101010101"/>
                </a:endParaRPr>
              </a:p>
            </p:txBody>
          </p:sp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AE01D803-2E28-AB68-D1F7-DC5C794D11B5}"/>
                  </a:ext>
                </a:extLst>
              </p:cNvPr>
              <p:cNvSpPr/>
              <p:nvPr/>
            </p:nvSpPr>
            <p:spPr>
              <a:xfrm>
                <a:off x="5301293" y="5507571"/>
                <a:ext cx="172354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defRPr/>
                </a:pPr>
                <a:r>
                  <a:rPr lang="zh-CN" altLang="en-US" sz="12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软雅黑" panose="020B0503020204020204" pitchFamily="34" charset="-122"/>
                    <a:ea typeface="阿里巴巴普惠体" panose="00020600040101010101"/>
                    <a:cs typeface="阿里巴巴普惠体" panose="00020600040101010101" pitchFamily="18" charset="-122"/>
                    <a:sym typeface="阿里巴巴普惠体" panose="00020600040101010101"/>
                  </a:rPr>
                  <a:t>叔叔黑色</a:t>
                </a:r>
                <a:endParaRPr lang="en-US" altLang="zh-CN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阿里巴巴普惠体" panose="00020600040101010101"/>
                  <a:cs typeface="阿里巴巴普惠体" panose="00020600040101010101" pitchFamily="18" charset="-122"/>
                  <a:sym typeface="阿里巴巴普惠体" panose="00020600040101010101"/>
                </a:endParaRPr>
              </a:p>
              <a:p>
                <a:pPr algn="ctr">
                  <a:defRPr/>
                </a:pPr>
                <a:r>
                  <a:rPr lang="zh-CN" altLang="en-US" sz="1200" dirty="0">
                    <a:latin typeface="微软雅黑" panose="020B0503020204020204" pitchFamily="34" charset="-122"/>
                    <a:ea typeface="阿里巴巴普惠体" panose="00020600040101010101"/>
                    <a:cs typeface="阿里巴巴普惠体" panose="00020600040101010101" pitchFamily="18" charset="-122"/>
                    <a:sym typeface="阿里巴巴普惠体" panose="00020600040101010101"/>
                  </a:rPr>
                  <a:t>当前节点是父的左孩子</a:t>
                </a:r>
              </a:p>
            </p:txBody>
          </p:sp>
        </p:grpSp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F6B4BC31-764A-5978-023D-EDFCD583F23B}"/>
                </a:ext>
              </a:extLst>
            </p:cNvPr>
            <p:cNvSpPr/>
            <p:nvPr/>
          </p:nvSpPr>
          <p:spPr bwMode="auto">
            <a:xfrm>
              <a:off x="5312425" y="5190764"/>
              <a:ext cx="188771" cy="188771"/>
            </a:xfrm>
            <a:prstGeom prst="ellipse">
              <a:avLst/>
            </a:prstGeom>
            <a:solidFill>
              <a:srgbClr val="B60004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Arial" panose="020B0604020202020204" pitchFamily="34" charset="0"/>
                </a:rPr>
                <a:t>3</a:t>
              </a:r>
              <a:endPara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B70CBE36-9736-E064-7368-DEDE2AEA27DD}"/>
              </a:ext>
            </a:extLst>
          </p:cNvPr>
          <p:cNvGrpSpPr/>
          <p:nvPr/>
        </p:nvGrpSpPr>
        <p:grpSpPr>
          <a:xfrm>
            <a:off x="7376720" y="5617314"/>
            <a:ext cx="4059736" cy="336695"/>
            <a:chOff x="7376720" y="5617314"/>
            <a:chExt cx="4059736" cy="336695"/>
          </a:xfrm>
        </p:grpSpPr>
        <p:sp>
          <p:nvSpPr>
            <p:cNvPr id="30" name="矩形: 圆角 29">
              <a:extLst>
                <a:ext uri="{FF2B5EF4-FFF2-40B4-BE49-F238E27FC236}">
                  <a16:creationId xmlns:a16="http://schemas.microsoft.com/office/drawing/2014/main" id="{1EBDA0FD-6CE1-8B8E-FDE1-548A177A51AB}"/>
                </a:ext>
              </a:extLst>
            </p:cNvPr>
            <p:cNvSpPr/>
            <p:nvPr/>
          </p:nvSpPr>
          <p:spPr bwMode="auto">
            <a:xfrm>
              <a:off x="7376720" y="5684721"/>
              <a:ext cx="4059736" cy="235008"/>
            </a:xfrm>
            <a:prstGeom prst="roundRect">
              <a:avLst>
                <a:gd name="adj" fmla="val 50000"/>
              </a:avLst>
            </a:prstGeom>
            <a:solidFill>
              <a:srgbClr val="697072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阿里巴巴普惠体" panose="00020600040101010101"/>
              </a:endParaRP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B8E2C26F-1030-A84D-9032-332F9EE1E3C4}"/>
                </a:ext>
              </a:extLst>
            </p:cNvPr>
            <p:cNvSpPr/>
            <p:nvPr/>
          </p:nvSpPr>
          <p:spPr>
            <a:xfrm>
              <a:off x="7444404" y="5617314"/>
              <a:ext cx="1877437" cy="33669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阿里巴巴普惠体" panose="00020600040101010101"/>
                  <a:cs typeface="阿里巴巴普惠体" panose="00020600040101010101" pitchFamily="18" charset="-122"/>
                  <a:sym typeface="阿里巴巴普惠体" panose="00020600040101010101"/>
                </a:rPr>
                <a:t>将“祖父”变为“红色”</a:t>
              </a:r>
            </a:p>
          </p:txBody>
        </p: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B8CFF1C9-2CE2-B5BA-429B-4FAF82219057}"/>
              </a:ext>
            </a:extLst>
          </p:cNvPr>
          <p:cNvGrpSpPr/>
          <p:nvPr/>
        </p:nvGrpSpPr>
        <p:grpSpPr>
          <a:xfrm>
            <a:off x="7376720" y="5908051"/>
            <a:ext cx="4059736" cy="336695"/>
            <a:chOff x="7376720" y="5755728"/>
            <a:chExt cx="4059736" cy="336695"/>
          </a:xfrm>
        </p:grpSpPr>
        <p:sp>
          <p:nvSpPr>
            <p:cNvPr id="34" name="矩形: 圆角 33">
              <a:extLst>
                <a:ext uri="{FF2B5EF4-FFF2-40B4-BE49-F238E27FC236}">
                  <a16:creationId xmlns:a16="http://schemas.microsoft.com/office/drawing/2014/main" id="{0694A60C-7043-A544-8A95-9D5D85AE6BE8}"/>
                </a:ext>
              </a:extLst>
            </p:cNvPr>
            <p:cNvSpPr/>
            <p:nvPr/>
          </p:nvSpPr>
          <p:spPr bwMode="auto">
            <a:xfrm>
              <a:off x="7376720" y="5830529"/>
              <a:ext cx="4059736" cy="235008"/>
            </a:xfrm>
            <a:prstGeom prst="roundRect">
              <a:avLst>
                <a:gd name="adj" fmla="val 50000"/>
              </a:avLst>
            </a:prstGeom>
            <a:solidFill>
              <a:srgbClr val="697072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阿里巴巴普惠体" panose="00020600040101010101"/>
              </a:endParaRPr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B6641600-7BB5-D917-8491-9207B6458D30}"/>
                </a:ext>
              </a:extLst>
            </p:cNvPr>
            <p:cNvSpPr/>
            <p:nvPr/>
          </p:nvSpPr>
          <p:spPr>
            <a:xfrm>
              <a:off x="7442282" y="5755728"/>
              <a:ext cx="1723549" cy="33669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阿里巴巴普惠体" panose="00020600040101010101"/>
                  <a:cs typeface="阿里巴巴普惠体" panose="00020600040101010101" pitchFamily="18" charset="-122"/>
                  <a:sym typeface="阿里巴巴普惠体" panose="00020600040101010101"/>
                </a:rPr>
                <a:t>以祖父为支点进行右旋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987986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9E90CFB-5013-47B8-BF42-0596C1816431}"/>
              </a:ext>
            </a:extLst>
          </p:cNvPr>
          <p:cNvSpPr txBox="1"/>
          <p:nvPr/>
        </p:nvSpPr>
        <p:spPr>
          <a:xfrm>
            <a:off x="877752" y="1094478"/>
            <a:ext cx="4686300" cy="57284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0" hangingPunct="0">
              <a:lnSpc>
                <a:spcPct val="200000"/>
              </a:lnSpc>
              <a:defRPr/>
            </a:pPr>
            <a:r>
              <a:rPr lang="en-US" altLang="zh-CN" b="1" dirty="0" err="1">
                <a:solidFill>
                  <a:srgbClr val="AD2B26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TreeSet</a:t>
            </a:r>
            <a:r>
              <a:rPr lang="en-US" altLang="zh-CN" b="1" dirty="0">
                <a:solidFill>
                  <a:srgbClr val="AD2B26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zh-CN" altLang="en-US" b="1" dirty="0">
                <a:solidFill>
                  <a:srgbClr val="AD2B26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排序 </a:t>
            </a:r>
            <a:r>
              <a:rPr lang="en-US" altLang="zh-CN" b="1" dirty="0">
                <a:solidFill>
                  <a:srgbClr val="AD2B26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</a:t>
            </a:r>
            <a:r>
              <a:rPr lang="zh-CN" altLang="en-US" b="1" dirty="0">
                <a:solidFill>
                  <a:srgbClr val="AD2B26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自然排序</a:t>
            </a:r>
            <a:r>
              <a:rPr lang="en-US" altLang="zh-CN" b="1" dirty="0">
                <a:solidFill>
                  <a:srgbClr val="AD2B26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</a:t>
            </a:r>
            <a:endParaRPr lang="zh-CN" altLang="en-US" b="1" dirty="0">
              <a:solidFill>
                <a:srgbClr val="AD2B26"/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3" name="TextBox 10">
            <a:extLst>
              <a:ext uri="{FF2B5EF4-FFF2-40B4-BE49-F238E27FC236}">
                <a16:creationId xmlns:a16="http://schemas.microsoft.com/office/drawing/2014/main" id="{50B4453D-271E-76D4-FD1B-62A3C99A48F1}"/>
              </a:ext>
            </a:extLst>
          </p:cNvPr>
          <p:cNvSpPr txBox="1"/>
          <p:nvPr/>
        </p:nvSpPr>
        <p:spPr>
          <a:xfrm>
            <a:off x="877752" y="1842128"/>
            <a:ext cx="3488839" cy="172752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AutoNum type="arabicPeriod"/>
              <a:defRPr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类实现 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Comparable 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接口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  <a:defRPr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重写 </a:t>
            </a:r>
            <a:r>
              <a:rPr lang="en-US" altLang="zh-CN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compareTo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  <a:defRPr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根据方法的返回值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, 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来组织排序规则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lvl="1">
              <a:lnSpc>
                <a:spcPct val="150000"/>
              </a:lnSpc>
              <a:defRPr/>
            </a:pP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负数 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: 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左边走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lvl="1">
              <a:lnSpc>
                <a:spcPct val="150000"/>
              </a:lnSpc>
              <a:defRPr/>
            </a:pP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正数 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: 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右边走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lvl="1">
              <a:lnSpc>
                <a:spcPct val="150000"/>
              </a:lnSpc>
              <a:defRPr/>
            </a:pP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0  : 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不存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9039FBB-CF05-8E70-74B0-38832E24A529}"/>
              </a:ext>
            </a:extLst>
          </p:cNvPr>
          <p:cNvSpPr txBox="1"/>
          <p:nvPr/>
        </p:nvSpPr>
        <p:spPr>
          <a:xfrm>
            <a:off x="877752" y="3744453"/>
            <a:ext cx="4686300" cy="1384995"/>
          </a:xfrm>
          <a:prstGeom prst="rect">
            <a:avLst/>
          </a:prstGeom>
          <a:solidFill>
            <a:srgbClr val="FFFFE4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public class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Student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implements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Comparable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&lt;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Student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&gt;{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9E880D"/>
                </a:solidFill>
                <a:effectLst/>
                <a:latin typeface="Consolas" panose="020B0609020204030204" pitchFamily="49" charset="0"/>
                <a:ea typeface="JetBrains Mono"/>
              </a:rPr>
              <a:t>@Override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9E880D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9E880D"/>
                </a:solidFill>
                <a:effectLst/>
                <a:latin typeface="Consolas" panose="020B0609020204030204" pitchFamily="49" charset="0"/>
                <a:ea typeface="JetBrains Mono"/>
              </a:rPr>
              <a:t>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public int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627A"/>
                </a:solidFill>
                <a:effectLst/>
                <a:latin typeface="Consolas" panose="020B0609020204030204" pitchFamily="49" charset="0"/>
                <a:ea typeface="JetBrains Mono"/>
              </a:rPr>
              <a:t>compareTo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(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Student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o) {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return this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  <a:ea typeface="JetBrains Mono"/>
              </a:rPr>
              <a:t>age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- o.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  <a:ea typeface="JetBrains Mono"/>
              </a:rPr>
              <a:t>age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}</a:t>
            </a:r>
            <a:endParaRPr kumimoji="0" lang="zh-CN" altLang="zh-CN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}</a:t>
            </a:r>
            <a:endParaRPr kumimoji="0" lang="zh-CN" altLang="zh-CN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2650141-1EE0-7EBD-9B13-EEE42730BAFC}"/>
              </a:ext>
            </a:extLst>
          </p:cNvPr>
          <p:cNvSpPr txBox="1"/>
          <p:nvPr/>
        </p:nvSpPr>
        <p:spPr>
          <a:xfrm>
            <a:off x="877752" y="5235322"/>
            <a:ext cx="4686300" cy="1200329"/>
          </a:xfrm>
          <a:prstGeom prst="rect">
            <a:avLst/>
          </a:prstGeom>
          <a:solidFill>
            <a:srgbClr val="FFFFE4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TreeSet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&lt;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Student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&gt;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ts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=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new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TreeSet&lt;&gt;();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lang="zh-CN" altLang="zh-CN" sz="12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ts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.add(</a:t>
            </a:r>
            <a:r>
              <a:rPr lang="zh-CN" altLang="zh-CN" sz="1200" dirty="0">
                <a:solidFill>
                  <a:srgbClr val="0033B3"/>
                </a:solidFill>
                <a:latin typeface="Consolas" panose="020B0609020204030204" pitchFamily="49" charset="0"/>
                <a:ea typeface="JetBrains Mono"/>
              </a:rPr>
              <a:t>new 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Student(</a:t>
            </a:r>
            <a:r>
              <a:rPr lang="zh-CN" altLang="zh-CN" sz="1200" dirty="0">
                <a:solidFill>
                  <a:srgbClr val="067D17"/>
                </a:solidFill>
                <a:latin typeface="Consolas" panose="020B0609020204030204" pitchFamily="49" charset="0"/>
                <a:ea typeface="JetBrains Mono"/>
              </a:rPr>
              <a:t>"</a:t>
            </a:r>
            <a:r>
              <a:rPr lang="zh-CN" altLang="zh-CN" sz="1200" dirty="0">
                <a:solidFill>
                  <a:srgbClr val="067D17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王五</a:t>
            </a:r>
            <a:r>
              <a:rPr lang="zh-CN" altLang="zh-CN" sz="1200" dirty="0">
                <a:solidFill>
                  <a:srgbClr val="067D17"/>
                </a:solidFill>
                <a:latin typeface="Consolas" panose="020B0609020204030204" pitchFamily="49" charset="0"/>
                <a:ea typeface="JetBrains Mono"/>
              </a:rPr>
              <a:t>"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, </a:t>
            </a:r>
            <a:r>
              <a:rPr lang="zh-CN" altLang="zh-CN" sz="1200" dirty="0">
                <a:solidFill>
                  <a:srgbClr val="1750EB"/>
                </a:solidFill>
                <a:latin typeface="Consolas" panose="020B0609020204030204" pitchFamily="49" charset="0"/>
                <a:ea typeface="JetBrains Mono"/>
              </a:rPr>
              <a:t>25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));</a:t>
            </a:r>
            <a:b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</a:br>
            <a:r>
              <a:rPr lang="zh-CN" altLang="zh-CN" sz="12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ts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.add(</a:t>
            </a:r>
            <a:r>
              <a:rPr lang="zh-CN" altLang="zh-CN" sz="1200" dirty="0">
                <a:solidFill>
                  <a:srgbClr val="0033B3"/>
                </a:solidFill>
                <a:latin typeface="Consolas" panose="020B0609020204030204" pitchFamily="49" charset="0"/>
                <a:ea typeface="JetBrains Mono"/>
              </a:rPr>
              <a:t>new 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Student(</a:t>
            </a:r>
            <a:r>
              <a:rPr lang="zh-CN" altLang="zh-CN" sz="1200" dirty="0">
                <a:solidFill>
                  <a:srgbClr val="067D17"/>
                </a:solidFill>
                <a:latin typeface="Consolas" panose="020B0609020204030204" pitchFamily="49" charset="0"/>
                <a:ea typeface="JetBrains Mono"/>
              </a:rPr>
              <a:t>"</a:t>
            </a:r>
            <a:r>
              <a:rPr lang="zh-CN" altLang="zh-CN" sz="1200" dirty="0">
                <a:solidFill>
                  <a:srgbClr val="067D17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张三</a:t>
            </a:r>
            <a:r>
              <a:rPr lang="zh-CN" altLang="zh-CN" sz="1200" dirty="0">
                <a:solidFill>
                  <a:srgbClr val="067D17"/>
                </a:solidFill>
                <a:latin typeface="Consolas" panose="020B0609020204030204" pitchFamily="49" charset="0"/>
                <a:ea typeface="JetBrains Mono"/>
              </a:rPr>
              <a:t>"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, </a:t>
            </a:r>
            <a:r>
              <a:rPr lang="zh-CN" altLang="zh-CN" sz="1200" dirty="0">
                <a:solidFill>
                  <a:srgbClr val="1750EB"/>
                </a:solidFill>
                <a:latin typeface="Consolas" panose="020B0609020204030204" pitchFamily="49" charset="0"/>
                <a:ea typeface="JetBrains Mono"/>
              </a:rPr>
              <a:t>23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));</a:t>
            </a:r>
            <a:b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</a:br>
            <a:r>
              <a:rPr lang="zh-CN" altLang="zh-CN" sz="12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ts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.add(</a:t>
            </a:r>
            <a:r>
              <a:rPr lang="zh-CN" altLang="zh-CN" sz="1200" dirty="0">
                <a:solidFill>
                  <a:srgbClr val="0033B3"/>
                </a:solidFill>
                <a:latin typeface="Consolas" panose="020B0609020204030204" pitchFamily="49" charset="0"/>
                <a:ea typeface="JetBrains Mono"/>
              </a:rPr>
              <a:t>new 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Student(</a:t>
            </a:r>
            <a:r>
              <a:rPr lang="zh-CN" altLang="zh-CN" sz="1200" dirty="0">
                <a:solidFill>
                  <a:srgbClr val="067D17"/>
                </a:solidFill>
                <a:latin typeface="Consolas" panose="020B0609020204030204" pitchFamily="49" charset="0"/>
                <a:ea typeface="JetBrains Mono"/>
              </a:rPr>
              <a:t>"</a:t>
            </a:r>
            <a:r>
              <a:rPr lang="zh-CN" altLang="zh-CN" sz="1200" dirty="0">
                <a:solidFill>
                  <a:srgbClr val="067D17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李四</a:t>
            </a:r>
            <a:r>
              <a:rPr lang="zh-CN" altLang="zh-CN" sz="1200" dirty="0">
                <a:solidFill>
                  <a:srgbClr val="067D17"/>
                </a:solidFill>
                <a:latin typeface="Consolas" panose="020B0609020204030204" pitchFamily="49" charset="0"/>
                <a:ea typeface="JetBrains Mono"/>
              </a:rPr>
              <a:t>"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, </a:t>
            </a:r>
            <a:r>
              <a:rPr lang="zh-CN" altLang="zh-CN" sz="1200" dirty="0">
                <a:solidFill>
                  <a:srgbClr val="1750EB"/>
                </a:solidFill>
                <a:latin typeface="Consolas" panose="020B0609020204030204" pitchFamily="49" charset="0"/>
                <a:ea typeface="JetBrains Mono"/>
              </a:rPr>
              <a:t>24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));</a:t>
            </a:r>
            <a:endParaRPr lang="en-US" altLang="zh-CN" sz="1200" dirty="0">
              <a:solidFill>
                <a:srgbClr val="080808"/>
              </a:solidFill>
              <a:latin typeface="Consolas" panose="020B0609020204030204" pitchFamily="49" charset="0"/>
              <a:ea typeface="JetBrains Mono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2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ts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.add(</a:t>
            </a:r>
            <a:r>
              <a:rPr lang="zh-CN" altLang="zh-CN" sz="1200" dirty="0">
                <a:solidFill>
                  <a:srgbClr val="0033B3"/>
                </a:solidFill>
                <a:latin typeface="Consolas" panose="020B0609020204030204" pitchFamily="49" charset="0"/>
                <a:ea typeface="JetBrains Mono"/>
              </a:rPr>
              <a:t>new 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Student(</a:t>
            </a:r>
            <a:r>
              <a:rPr lang="zh-CN" altLang="zh-CN" sz="1200" dirty="0">
                <a:solidFill>
                  <a:srgbClr val="067D17"/>
                </a:solidFill>
                <a:latin typeface="Consolas" panose="020B0609020204030204" pitchFamily="49" charset="0"/>
                <a:ea typeface="JetBrains Mono"/>
              </a:rPr>
              <a:t>"</a:t>
            </a:r>
            <a:r>
              <a:rPr lang="zh-CN" altLang="zh-CN" sz="1200" dirty="0">
                <a:solidFill>
                  <a:srgbClr val="067D17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赵六</a:t>
            </a:r>
            <a:r>
              <a:rPr lang="zh-CN" altLang="zh-CN" sz="1200" dirty="0">
                <a:solidFill>
                  <a:srgbClr val="067D17"/>
                </a:solidFill>
                <a:latin typeface="Consolas" panose="020B0609020204030204" pitchFamily="49" charset="0"/>
                <a:ea typeface="JetBrains Mono"/>
              </a:rPr>
              <a:t>"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, </a:t>
            </a:r>
            <a:r>
              <a:rPr lang="zh-CN" altLang="zh-CN" sz="1200" dirty="0">
                <a:solidFill>
                  <a:srgbClr val="1750EB"/>
                </a:solidFill>
                <a:latin typeface="Consolas" panose="020B0609020204030204" pitchFamily="49" charset="0"/>
                <a:ea typeface="JetBrains Mono"/>
              </a:rPr>
              <a:t>26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));</a:t>
            </a:r>
            <a:endParaRPr lang="zh-CN" altLang="zh-CN" sz="2000" dirty="0">
              <a:latin typeface="Consolas" panose="020B0609020204030204" pitchFamily="49" charset="0"/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78FF4369-7830-BE90-42FD-EA8AD6E30471}"/>
              </a:ext>
            </a:extLst>
          </p:cNvPr>
          <p:cNvSpPr/>
          <p:nvPr/>
        </p:nvSpPr>
        <p:spPr>
          <a:xfrm>
            <a:off x="9183463" y="2511665"/>
            <a:ext cx="1603513" cy="572849"/>
          </a:xfrm>
          <a:prstGeom prst="roundRect">
            <a:avLst/>
          </a:prstGeom>
          <a:solidFill>
            <a:srgbClr val="C0504D"/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王五，</a:t>
            </a:r>
            <a:r>
              <a:rPr lang="en-US" altLang="zh-CN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25</a:t>
            </a:r>
            <a:endParaRPr lang="zh-CN" altLang="en-US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CFE01C4-5E86-5147-27F7-9DAA297E6BB3}"/>
              </a:ext>
            </a:extLst>
          </p:cNvPr>
          <p:cNvSpPr/>
          <p:nvPr/>
        </p:nvSpPr>
        <p:spPr>
          <a:xfrm>
            <a:off x="877752" y="6005675"/>
            <a:ext cx="4686300" cy="175591"/>
          </a:xfrm>
          <a:prstGeom prst="rect">
            <a:avLst/>
          </a:prstGeom>
          <a:solidFill>
            <a:schemeClr val="tx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DEA4DFC5-DFE8-BE01-96CF-A7E525E3E1F1}"/>
              </a:ext>
            </a:extLst>
          </p:cNvPr>
          <p:cNvSpPr/>
          <p:nvPr/>
        </p:nvSpPr>
        <p:spPr>
          <a:xfrm>
            <a:off x="6147214" y="2511665"/>
            <a:ext cx="1603513" cy="572849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张三，</a:t>
            </a:r>
            <a:r>
              <a:rPr lang="en-US" altLang="zh-CN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23</a:t>
            </a:r>
            <a:endParaRPr lang="zh-CN" altLang="en-US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E620C8D9-EE2B-DE53-DDB0-C2D38B0BF557}"/>
              </a:ext>
            </a:extLst>
          </p:cNvPr>
          <p:cNvSpPr/>
          <p:nvPr/>
        </p:nvSpPr>
        <p:spPr>
          <a:xfrm>
            <a:off x="7579950" y="1380902"/>
            <a:ext cx="1603513" cy="572849"/>
          </a:xfrm>
          <a:prstGeom prst="roundRect">
            <a:avLst/>
          </a:prstGeom>
          <a:solidFill>
            <a:schemeClr val="tx1">
              <a:lumMod val="95000"/>
              <a:lumOff val="5000"/>
            </a:schemeClr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李四，</a:t>
            </a:r>
            <a:r>
              <a:rPr lang="en-US" altLang="zh-CN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24</a:t>
            </a:r>
            <a:endParaRPr lang="zh-CN" altLang="en-US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3EF73A16-A980-4AFA-CF98-960D33D78926}"/>
              </a:ext>
            </a:extLst>
          </p:cNvPr>
          <p:cNvSpPr/>
          <p:nvPr/>
        </p:nvSpPr>
        <p:spPr>
          <a:xfrm>
            <a:off x="1233776" y="4083835"/>
            <a:ext cx="3649649" cy="850790"/>
          </a:xfrm>
          <a:prstGeom prst="rect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E999F0C-928D-E8A5-694E-DD6760DED4B9}"/>
              </a:ext>
            </a:extLst>
          </p:cNvPr>
          <p:cNvSpPr txBox="1"/>
          <p:nvPr/>
        </p:nvSpPr>
        <p:spPr>
          <a:xfrm>
            <a:off x="4087366" y="3090829"/>
            <a:ext cx="1476686" cy="523220"/>
          </a:xfrm>
          <a:prstGeom prst="rect">
            <a:avLst/>
          </a:prstGeom>
          <a:solidFill>
            <a:srgbClr val="FFFFE4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this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.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  <a:ea typeface="JetBrains Mono"/>
              </a:rPr>
              <a:t>age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  <a:ea typeface="JetBrains Mono"/>
              </a:rPr>
              <a:t> 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  <a:ea typeface="JetBrains Mono"/>
              </a:rPr>
              <a:t>: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  <a:ea typeface="JetBrains Mono"/>
              </a:rPr>
              <a:t> 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  <a:ea typeface="JetBrains Mono"/>
              </a:rPr>
              <a:t>24</a:t>
            </a:r>
          </a:p>
          <a:p>
            <a:pPr algn="l"/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o.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  <a:ea typeface="JetBrains Mono"/>
              </a:rPr>
              <a:t>age 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  <a:ea typeface="JetBrains Mono"/>
              </a:rPr>
              <a:t>: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  <a:ea typeface="JetBrains Mono"/>
              </a:rPr>
              <a:t> 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  <a:ea typeface="JetBrains Mono"/>
              </a:rPr>
              <a:t>25</a:t>
            </a:r>
            <a:endParaRPr kumimoji="0" lang="zh-CN" altLang="en-US" sz="1400" b="0" i="0" u="none" strike="noStrike" cap="none" normalizeH="0" baseline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latin typeface="Consolas" panose="020B0609020204030204" pitchFamily="49" charset="0"/>
              <a:ea typeface="JetBrains Mono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A071516-67E2-AC89-EC0D-0D03D595B9C5}"/>
              </a:ext>
            </a:extLst>
          </p:cNvPr>
          <p:cNvSpPr txBox="1"/>
          <p:nvPr/>
        </p:nvSpPr>
        <p:spPr>
          <a:xfrm>
            <a:off x="4087366" y="3090829"/>
            <a:ext cx="1476686" cy="523220"/>
          </a:xfrm>
          <a:prstGeom prst="rect">
            <a:avLst/>
          </a:prstGeom>
          <a:solidFill>
            <a:srgbClr val="FFFFE4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this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.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  <a:ea typeface="JetBrains Mono"/>
              </a:rPr>
              <a:t>age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  <a:ea typeface="JetBrains Mono"/>
              </a:rPr>
              <a:t> 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  <a:ea typeface="JetBrains Mono"/>
              </a:rPr>
              <a:t>: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  <a:ea typeface="JetBrains Mono"/>
              </a:rPr>
              <a:t> 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  <a:ea typeface="JetBrains Mono"/>
              </a:rPr>
              <a:t>24</a:t>
            </a:r>
          </a:p>
          <a:p>
            <a:pPr algn="l"/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o.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  <a:ea typeface="JetBrains Mono"/>
              </a:rPr>
              <a:t>age 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  <a:ea typeface="JetBrains Mono"/>
              </a:rPr>
              <a:t>: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  <a:ea typeface="JetBrains Mono"/>
              </a:rPr>
              <a:t> 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  <a:ea typeface="JetBrains Mono"/>
              </a:rPr>
              <a:t>23</a:t>
            </a:r>
            <a:endParaRPr kumimoji="0" lang="zh-CN" altLang="en-US" sz="1400" b="0" i="0" u="none" strike="noStrike" cap="none" normalizeH="0" baseline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latin typeface="Consolas" panose="020B0609020204030204" pitchFamily="49" charset="0"/>
              <a:ea typeface="JetBrains Mono"/>
            </a:endParaRPr>
          </a:p>
        </p:txBody>
      </p: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300635D2-B0CA-8422-E804-BAD23889093C}"/>
              </a:ext>
            </a:extLst>
          </p:cNvPr>
          <p:cNvCxnSpPr>
            <a:cxnSpLocks/>
            <a:stCxn id="6" idx="2"/>
          </p:cNvCxnSpPr>
          <p:nvPr/>
        </p:nvCxnSpPr>
        <p:spPr>
          <a:xfrm flipH="1">
            <a:off x="7123044" y="1953751"/>
            <a:ext cx="1258663" cy="564229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4BD12C71-01D4-6DAB-9F97-A76C11FD529D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>
            <a:off x="8381707" y="1953751"/>
            <a:ext cx="1603513" cy="557914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69081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9E90CFB-5013-47B8-BF42-0596C1816431}"/>
              </a:ext>
            </a:extLst>
          </p:cNvPr>
          <p:cNvSpPr txBox="1"/>
          <p:nvPr/>
        </p:nvSpPr>
        <p:spPr>
          <a:xfrm>
            <a:off x="877752" y="1094478"/>
            <a:ext cx="4686300" cy="57284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0" hangingPunct="0">
              <a:lnSpc>
                <a:spcPct val="200000"/>
              </a:lnSpc>
              <a:defRPr/>
            </a:pPr>
            <a:r>
              <a:rPr lang="en-US" altLang="zh-CN" b="1" dirty="0" err="1">
                <a:solidFill>
                  <a:srgbClr val="AD2B26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TreeSet</a:t>
            </a:r>
            <a:r>
              <a:rPr lang="en-US" altLang="zh-CN" b="1" dirty="0">
                <a:solidFill>
                  <a:srgbClr val="AD2B26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zh-CN" altLang="en-US" b="1" dirty="0">
                <a:solidFill>
                  <a:srgbClr val="AD2B26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排序 </a:t>
            </a:r>
            <a:r>
              <a:rPr lang="en-US" altLang="zh-CN" b="1" dirty="0">
                <a:solidFill>
                  <a:srgbClr val="AD2B26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</a:t>
            </a:r>
            <a:r>
              <a:rPr lang="zh-CN" altLang="en-US" b="1" dirty="0">
                <a:solidFill>
                  <a:srgbClr val="AD2B26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自然排序</a:t>
            </a:r>
            <a:r>
              <a:rPr lang="en-US" altLang="zh-CN" b="1" dirty="0">
                <a:solidFill>
                  <a:srgbClr val="AD2B26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</a:t>
            </a:r>
            <a:endParaRPr lang="zh-CN" altLang="en-US" b="1" dirty="0">
              <a:solidFill>
                <a:srgbClr val="AD2B26"/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3" name="TextBox 10">
            <a:extLst>
              <a:ext uri="{FF2B5EF4-FFF2-40B4-BE49-F238E27FC236}">
                <a16:creationId xmlns:a16="http://schemas.microsoft.com/office/drawing/2014/main" id="{50B4453D-271E-76D4-FD1B-62A3C99A48F1}"/>
              </a:ext>
            </a:extLst>
          </p:cNvPr>
          <p:cNvSpPr txBox="1"/>
          <p:nvPr/>
        </p:nvSpPr>
        <p:spPr>
          <a:xfrm>
            <a:off x="877752" y="1842128"/>
            <a:ext cx="3488839" cy="172752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AutoNum type="arabicPeriod"/>
              <a:defRPr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类实现 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Comparable 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接口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  <a:defRPr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重写 </a:t>
            </a:r>
            <a:r>
              <a:rPr lang="en-US" altLang="zh-CN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compareTo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  <a:defRPr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根据方法的返回值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, 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来组织排序规则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lvl="1">
              <a:lnSpc>
                <a:spcPct val="150000"/>
              </a:lnSpc>
              <a:defRPr/>
            </a:pP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负数 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: 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左边走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lvl="1">
              <a:lnSpc>
                <a:spcPct val="150000"/>
              </a:lnSpc>
              <a:defRPr/>
            </a:pP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正数 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: 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右边走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lvl="1">
              <a:lnSpc>
                <a:spcPct val="150000"/>
              </a:lnSpc>
              <a:defRPr/>
            </a:pP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0  : 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不存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9039FBB-CF05-8E70-74B0-38832E24A529}"/>
              </a:ext>
            </a:extLst>
          </p:cNvPr>
          <p:cNvSpPr txBox="1"/>
          <p:nvPr/>
        </p:nvSpPr>
        <p:spPr>
          <a:xfrm>
            <a:off x="877752" y="3744453"/>
            <a:ext cx="4686300" cy="1384995"/>
          </a:xfrm>
          <a:prstGeom prst="rect">
            <a:avLst/>
          </a:prstGeom>
          <a:solidFill>
            <a:srgbClr val="FFFFE4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public class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Student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implements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Comparable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&lt;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Student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&gt;{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9E880D"/>
                </a:solidFill>
                <a:effectLst/>
                <a:latin typeface="Consolas" panose="020B0609020204030204" pitchFamily="49" charset="0"/>
                <a:ea typeface="JetBrains Mono"/>
              </a:rPr>
              <a:t>@Override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9E880D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9E880D"/>
                </a:solidFill>
                <a:effectLst/>
                <a:latin typeface="Consolas" panose="020B0609020204030204" pitchFamily="49" charset="0"/>
                <a:ea typeface="JetBrains Mono"/>
              </a:rPr>
              <a:t>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public int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627A"/>
                </a:solidFill>
                <a:effectLst/>
                <a:latin typeface="Consolas" panose="020B0609020204030204" pitchFamily="49" charset="0"/>
                <a:ea typeface="JetBrains Mono"/>
              </a:rPr>
              <a:t>compareTo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(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Student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o) {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return this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  <a:ea typeface="JetBrains Mono"/>
              </a:rPr>
              <a:t>age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- o.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  <a:ea typeface="JetBrains Mono"/>
              </a:rPr>
              <a:t>age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}</a:t>
            </a:r>
            <a:endParaRPr kumimoji="0" lang="zh-CN" altLang="zh-CN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}</a:t>
            </a:r>
            <a:endParaRPr kumimoji="0" lang="zh-CN" altLang="zh-CN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2650141-1EE0-7EBD-9B13-EEE42730BAFC}"/>
              </a:ext>
            </a:extLst>
          </p:cNvPr>
          <p:cNvSpPr txBox="1"/>
          <p:nvPr/>
        </p:nvSpPr>
        <p:spPr>
          <a:xfrm>
            <a:off x="877752" y="5235322"/>
            <a:ext cx="4686300" cy="1200329"/>
          </a:xfrm>
          <a:prstGeom prst="rect">
            <a:avLst/>
          </a:prstGeom>
          <a:solidFill>
            <a:srgbClr val="FFFFE4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TreeSet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&lt;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Student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&gt;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ts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=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new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TreeSet&lt;&gt;();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lang="zh-CN" altLang="zh-CN" sz="12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ts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.add(</a:t>
            </a:r>
            <a:r>
              <a:rPr lang="zh-CN" altLang="zh-CN" sz="1200" dirty="0">
                <a:solidFill>
                  <a:srgbClr val="0033B3"/>
                </a:solidFill>
                <a:latin typeface="Consolas" panose="020B0609020204030204" pitchFamily="49" charset="0"/>
                <a:ea typeface="JetBrains Mono"/>
              </a:rPr>
              <a:t>new 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Student(</a:t>
            </a:r>
            <a:r>
              <a:rPr lang="zh-CN" altLang="zh-CN" sz="1200" dirty="0">
                <a:solidFill>
                  <a:srgbClr val="067D17"/>
                </a:solidFill>
                <a:latin typeface="Consolas" panose="020B0609020204030204" pitchFamily="49" charset="0"/>
                <a:ea typeface="JetBrains Mono"/>
              </a:rPr>
              <a:t>"</a:t>
            </a:r>
            <a:r>
              <a:rPr lang="zh-CN" altLang="zh-CN" sz="1200" dirty="0">
                <a:solidFill>
                  <a:srgbClr val="067D17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王五</a:t>
            </a:r>
            <a:r>
              <a:rPr lang="zh-CN" altLang="zh-CN" sz="1200" dirty="0">
                <a:solidFill>
                  <a:srgbClr val="067D17"/>
                </a:solidFill>
                <a:latin typeface="Consolas" panose="020B0609020204030204" pitchFamily="49" charset="0"/>
                <a:ea typeface="JetBrains Mono"/>
              </a:rPr>
              <a:t>"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, </a:t>
            </a:r>
            <a:r>
              <a:rPr lang="zh-CN" altLang="zh-CN" sz="1200" dirty="0">
                <a:solidFill>
                  <a:srgbClr val="1750EB"/>
                </a:solidFill>
                <a:latin typeface="Consolas" panose="020B0609020204030204" pitchFamily="49" charset="0"/>
                <a:ea typeface="JetBrains Mono"/>
              </a:rPr>
              <a:t>25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));</a:t>
            </a:r>
            <a:b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</a:br>
            <a:r>
              <a:rPr lang="zh-CN" altLang="zh-CN" sz="12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ts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.add(</a:t>
            </a:r>
            <a:r>
              <a:rPr lang="zh-CN" altLang="zh-CN" sz="1200" dirty="0">
                <a:solidFill>
                  <a:srgbClr val="0033B3"/>
                </a:solidFill>
                <a:latin typeface="Consolas" panose="020B0609020204030204" pitchFamily="49" charset="0"/>
                <a:ea typeface="JetBrains Mono"/>
              </a:rPr>
              <a:t>new 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Student(</a:t>
            </a:r>
            <a:r>
              <a:rPr lang="zh-CN" altLang="zh-CN" sz="1200" dirty="0">
                <a:solidFill>
                  <a:srgbClr val="067D17"/>
                </a:solidFill>
                <a:latin typeface="Consolas" panose="020B0609020204030204" pitchFamily="49" charset="0"/>
                <a:ea typeface="JetBrains Mono"/>
              </a:rPr>
              <a:t>"</a:t>
            </a:r>
            <a:r>
              <a:rPr lang="zh-CN" altLang="zh-CN" sz="1200" dirty="0">
                <a:solidFill>
                  <a:srgbClr val="067D17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张三</a:t>
            </a:r>
            <a:r>
              <a:rPr lang="zh-CN" altLang="zh-CN" sz="1200" dirty="0">
                <a:solidFill>
                  <a:srgbClr val="067D17"/>
                </a:solidFill>
                <a:latin typeface="Consolas" panose="020B0609020204030204" pitchFamily="49" charset="0"/>
                <a:ea typeface="JetBrains Mono"/>
              </a:rPr>
              <a:t>"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, </a:t>
            </a:r>
            <a:r>
              <a:rPr lang="zh-CN" altLang="zh-CN" sz="1200" dirty="0">
                <a:solidFill>
                  <a:srgbClr val="1750EB"/>
                </a:solidFill>
                <a:latin typeface="Consolas" panose="020B0609020204030204" pitchFamily="49" charset="0"/>
                <a:ea typeface="JetBrains Mono"/>
              </a:rPr>
              <a:t>23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));</a:t>
            </a:r>
            <a:b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</a:br>
            <a:r>
              <a:rPr lang="zh-CN" altLang="zh-CN" sz="12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ts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.add(</a:t>
            </a:r>
            <a:r>
              <a:rPr lang="zh-CN" altLang="zh-CN" sz="1200" dirty="0">
                <a:solidFill>
                  <a:srgbClr val="0033B3"/>
                </a:solidFill>
                <a:latin typeface="Consolas" panose="020B0609020204030204" pitchFamily="49" charset="0"/>
                <a:ea typeface="JetBrains Mono"/>
              </a:rPr>
              <a:t>new 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Student(</a:t>
            </a:r>
            <a:r>
              <a:rPr lang="zh-CN" altLang="zh-CN" sz="1200" dirty="0">
                <a:solidFill>
                  <a:srgbClr val="067D17"/>
                </a:solidFill>
                <a:latin typeface="Consolas" panose="020B0609020204030204" pitchFamily="49" charset="0"/>
                <a:ea typeface="JetBrains Mono"/>
              </a:rPr>
              <a:t>"</a:t>
            </a:r>
            <a:r>
              <a:rPr lang="zh-CN" altLang="zh-CN" sz="1200" dirty="0">
                <a:solidFill>
                  <a:srgbClr val="067D17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李四</a:t>
            </a:r>
            <a:r>
              <a:rPr lang="zh-CN" altLang="zh-CN" sz="1200" dirty="0">
                <a:solidFill>
                  <a:srgbClr val="067D17"/>
                </a:solidFill>
                <a:latin typeface="Consolas" panose="020B0609020204030204" pitchFamily="49" charset="0"/>
                <a:ea typeface="JetBrains Mono"/>
              </a:rPr>
              <a:t>"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, </a:t>
            </a:r>
            <a:r>
              <a:rPr lang="zh-CN" altLang="zh-CN" sz="1200" dirty="0">
                <a:solidFill>
                  <a:srgbClr val="1750EB"/>
                </a:solidFill>
                <a:latin typeface="Consolas" panose="020B0609020204030204" pitchFamily="49" charset="0"/>
                <a:ea typeface="JetBrains Mono"/>
              </a:rPr>
              <a:t>24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));</a:t>
            </a:r>
            <a:endParaRPr lang="en-US" altLang="zh-CN" sz="1200" dirty="0">
              <a:solidFill>
                <a:srgbClr val="080808"/>
              </a:solidFill>
              <a:latin typeface="Consolas" panose="020B0609020204030204" pitchFamily="49" charset="0"/>
              <a:ea typeface="JetBrains Mono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2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ts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.add(</a:t>
            </a:r>
            <a:r>
              <a:rPr lang="zh-CN" altLang="zh-CN" sz="1200" dirty="0">
                <a:solidFill>
                  <a:srgbClr val="0033B3"/>
                </a:solidFill>
                <a:latin typeface="Consolas" panose="020B0609020204030204" pitchFamily="49" charset="0"/>
                <a:ea typeface="JetBrains Mono"/>
              </a:rPr>
              <a:t>new 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Student(</a:t>
            </a:r>
            <a:r>
              <a:rPr lang="zh-CN" altLang="zh-CN" sz="1200" dirty="0">
                <a:solidFill>
                  <a:srgbClr val="067D17"/>
                </a:solidFill>
                <a:latin typeface="Consolas" panose="020B0609020204030204" pitchFamily="49" charset="0"/>
                <a:ea typeface="JetBrains Mono"/>
              </a:rPr>
              <a:t>"</a:t>
            </a:r>
            <a:r>
              <a:rPr lang="zh-CN" altLang="zh-CN" sz="1200" dirty="0">
                <a:solidFill>
                  <a:srgbClr val="067D17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赵六</a:t>
            </a:r>
            <a:r>
              <a:rPr lang="zh-CN" altLang="zh-CN" sz="1200" dirty="0">
                <a:solidFill>
                  <a:srgbClr val="067D17"/>
                </a:solidFill>
                <a:latin typeface="Consolas" panose="020B0609020204030204" pitchFamily="49" charset="0"/>
                <a:ea typeface="JetBrains Mono"/>
              </a:rPr>
              <a:t>"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, </a:t>
            </a:r>
            <a:r>
              <a:rPr lang="zh-CN" altLang="zh-CN" sz="1200" dirty="0">
                <a:solidFill>
                  <a:srgbClr val="1750EB"/>
                </a:solidFill>
                <a:latin typeface="Consolas" panose="020B0609020204030204" pitchFamily="49" charset="0"/>
                <a:ea typeface="JetBrains Mono"/>
              </a:rPr>
              <a:t>26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));</a:t>
            </a:r>
            <a:endParaRPr lang="zh-CN" altLang="zh-CN" sz="2000" dirty="0">
              <a:latin typeface="Consolas" panose="020B0609020204030204" pitchFamily="49" charset="0"/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78FF4369-7830-BE90-42FD-EA8AD6E30471}"/>
              </a:ext>
            </a:extLst>
          </p:cNvPr>
          <p:cNvSpPr/>
          <p:nvPr/>
        </p:nvSpPr>
        <p:spPr>
          <a:xfrm>
            <a:off x="9183463" y="2511665"/>
            <a:ext cx="1603513" cy="572849"/>
          </a:xfrm>
          <a:prstGeom prst="roundRect">
            <a:avLst/>
          </a:prstGeom>
          <a:solidFill>
            <a:srgbClr val="C0504D"/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王五，</a:t>
            </a:r>
            <a:r>
              <a:rPr lang="en-US" altLang="zh-CN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25</a:t>
            </a:r>
            <a:endParaRPr lang="zh-CN" altLang="en-US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CFE01C4-5E86-5147-27F7-9DAA297E6BB3}"/>
              </a:ext>
            </a:extLst>
          </p:cNvPr>
          <p:cNvSpPr/>
          <p:nvPr/>
        </p:nvSpPr>
        <p:spPr>
          <a:xfrm>
            <a:off x="877752" y="6202525"/>
            <a:ext cx="4686300" cy="175591"/>
          </a:xfrm>
          <a:prstGeom prst="rect">
            <a:avLst/>
          </a:prstGeom>
          <a:solidFill>
            <a:schemeClr val="tx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DEA4DFC5-DFE8-BE01-96CF-A7E525E3E1F1}"/>
              </a:ext>
            </a:extLst>
          </p:cNvPr>
          <p:cNvSpPr/>
          <p:nvPr/>
        </p:nvSpPr>
        <p:spPr>
          <a:xfrm>
            <a:off x="6147214" y="2511665"/>
            <a:ext cx="1603513" cy="572849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张三，</a:t>
            </a:r>
            <a:r>
              <a:rPr lang="en-US" altLang="zh-CN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23</a:t>
            </a:r>
            <a:endParaRPr lang="zh-CN" altLang="en-US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E620C8D9-EE2B-DE53-DDB0-C2D38B0BF557}"/>
              </a:ext>
            </a:extLst>
          </p:cNvPr>
          <p:cNvSpPr/>
          <p:nvPr/>
        </p:nvSpPr>
        <p:spPr>
          <a:xfrm>
            <a:off x="7579950" y="1380902"/>
            <a:ext cx="1603513" cy="572849"/>
          </a:xfrm>
          <a:prstGeom prst="roundRect">
            <a:avLst/>
          </a:prstGeom>
          <a:solidFill>
            <a:schemeClr val="tx1">
              <a:lumMod val="95000"/>
              <a:lumOff val="5000"/>
            </a:schemeClr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李四，</a:t>
            </a:r>
            <a:r>
              <a:rPr lang="en-US" altLang="zh-CN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24</a:t>
            </a:r>
            <a:endParaRPr lang="zh-CN" altLang="en-US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300635D2-B0CA-8422-E804-BAD23889093C}"/>
              </a:ext>
            </a:extLst>
          </p:cNvPr>
          <p:cNvCxnSpPr>
            <a:cxnSpLocks/>
            <a:stCxn id="6" idx="2"/>
          </p:cNvCxnSpPr>
          <p:nvPr/>
        </p:nvCxnSpPr>
        <p:spPr>
          <a:xfrm flipH="1">
            <a:off x="7123044" y="1953751"/>
            <a:ext cx="1258663" cy="564229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4BD12C71-01D4-6DAB-9F97-A76C11FD529D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>
            <a:off x="8381707" y="1953751"/>
            <a:ext cx="1603513" cy="557914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5314DC6A-5F82-A37F-08F6-CCB31419FD91}"/>
              </a:ext>
            </a:extLst>
          </p:cNvPr>
          <p:cNvSpPr/>
          <p:nvPr/>
        </p:nvSpPr>
        <p:spPr>
          <a:xfrm>
            <a:off x="5016137" y="1373435"/>
            <a:ext cx="1603513" cy="572849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赵六，</a:t>
            </a:r>
            <a:r>
              <a:rPr lang="en-US" altLang="zh-CN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26</a:t>
            </a:r>
            <a:endParaRPr lang="zh-CN" altLang="en-US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415213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9E90CFB-5013-47B8-BF42-0596C1816431}"/>
              </a:ext>
            </a:extLst>
          </p:cNvPr>
          <p:cNvSpPr txBox="1"/>
          <p:nvPr/>
        </p:nvSpPr>
        <p:spPr>
          <a:xfrm>
            <a:off x="877752" y="1094478"/>
            <a:ext cx="4686300" cy="57284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0" hangingPunct="0">
              <a:lnSpc>
                <a:spcPct val="200000"/>
              </a:lnSpc>
              <a:defRPr/>
            </a:pPr>
            <a:r>
              <a:rPr lang="en-US" altLang="zh-CN" b="1" dirty="0" err="1">
                <a:solidFill>
                  <a:srgbClr val="AD2B26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TreeSet</a:t>
            </a:r>
            <a:r>
              <a:rPr lang="en-US" altLang="zh-CN" b="1" dirty="0">
                <a:solidFill>
                  <a:srgbClr val="AD2B26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zh-CN" altLang="en-US" b="1" dirty="0">
                <a:solidFill>
                  <a:srgbClr val="AD2B26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排序 </a:t>
            </a:r>
            <a:r>
              <a:rPr lang="en-US" altLang="zh-CN" b="1" dirty="0">
                <a:solidFill>
                  <a:srgbClr val="AD2B26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</a:t>
            </a:r>
            <a:r>
              <a:rPr lang="zh-CN" altLang="en-US" b="1" dirty="0">
                <a:solidFill>
                  <a:srgbClr val="AD2B26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自然排序</a:t>
            </a:r>
            <a:r>
              <a:rPr lang="en-US" altLang="zh-CN" b="1" dirty="0">
                <a:solidFill>
                  <a:srgbClr val="AD2B26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</a:t>
            </a:r>
            <a:endParaRPr lang="zh-CN" altLang="en-US" b="1" dirty="0">
              <a:solidFill>
                <a:srgbClr val="AD2B26"/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3" name="TextBox 10">
            <a:extLst>
              <a:ext uri="{FF2B5EF4-FFF2-40B4-BE49-F238E27FC236}">
                <a16:creationId xmlns:a16="http://schemas.microsoft.com/office/drawing/2014/main" id="{50B4453D-271E-76D4-FD1B-62A3C99A48F1}"/>
              </a:ext>
            </a:extLst>
          </p:cNvPr>
          <p:cNvSpPr txBox="1"/>
          <p:nvPr/>
        </p:nvSpPr>
        <p:spPr>
          <a:xfrm>
            <a:off x="877752" y="1842128"/>
            <a:ext cx="3488839" cy="172752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AutoNum type="arabicPeriod"/>
              <a:defRPr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类实现 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Comparable 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接口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  <a:defRPr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重写 </a:t>
            </a:r>
            <a:r>
              <a:rPr lang="en-US" altLang="zh-CN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compareTo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  <a:defRPr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根据方法的返回值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, 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来组织排序规则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lvl="1">
              <a:lnSpc>
                <a:spcPct val="150000"/>
              </a:lnSpc>
              <a:defRPr/>
            </a:pP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负数 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: 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左边走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lvl="1">
              <a:lnSpc>
                <a:spcPct val="150000"/>
              </a:lnSpc>
              <a:defRPr/>
            </a:pP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正数 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: 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右边走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lvl="1">
              <a:lnSpc>
                <a:spcPct val="150000"/>
              </a:lnSpc>
              <a:defRPr/>
            </a:pP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0  : 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不存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9039FBB-CF05-8E70-74B0-38832E24A529}"/>
              </a:ext>
            </a:extLst>
          </p:cNvPr>
          <p:cNvSpPr txBox="1"/>
          <p:nvPr/>
        </p:nvSpPr>
        <p:spPr>
          <a:xfrm>
            <a:off x="877752" y="3744453"/>
            <a:ext cx="4686300" cy="1384995"/>
          </a:xfrm>
          <a:prstGeom prst="rect">
            <a:avLst/>
          </a:prstGeom>
          <a:solidFill>
            <a:srgbClr val="FFFFE4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public class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Student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implements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Comparable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&lt;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Student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&gt;{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9E880D"/>
                </a:solidFill>
                <a:effectLst/>
                <a:latin typeface="Consolas" panose="020B0609020204030204" pitchFamily="49" charset="0"/>
                <a:ea typeface="JetBrains Mono"/>
              </a:rPr>
              <a:t>@Override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9E880D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9E880D"/>
                </a:solidFill>
                <a:effectLst/>
                <a:latin typeface="Consolas" panose="020B0609020204030204" pitchFamily="49" charset="0"/>
                <a:ea typeface="JetBrains Mono"/>
              </a:rPr>
              <a:t>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public int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627A"/>
                </a:solidFill>
                <a:effectLst/>
                <a:latin typeface="Consolas" panose="020B0609020204030204" pitchFamily="49" charset="0"/>
                <a:ea typeface="JetBrains Mono"/>
              </a:rPr>
              <a:t>compareTo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(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Student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o) {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return this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  <a:ea typeface="JetBrains Mono"/>
              </a:rPr>
              <a:t>age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- o.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  <a:ea typeface="JetBrains Mono"/>
              </a:rPr>
              <a:t>age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}</a:t>
            </a:r>
            <a:endParaRPr kumimoji="0" lang="zh-CN" altLang="zh-CN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}</a:t>
            </a:r>
            <a:endParaRPr kumimoji="0" lang="zh-CN" altLang="zh-CN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2650141-1EE0-7EBD-9B13-EEE42730BAFC}"/>
              </a:ext>
            </a:extLst>
          </p:cNvPr>
          <p:cNvSpPr txBox="1"/>
          <p:nvPr/>
        </p:nvSpPr>
        <p:spPr>
          <a:xfrm>
            <a:off x="877752" y="5235322"/>
            <a:ext cx="4686300" cy="1200329"/>
          </a:xfrm>
          <a:prstGeom prst="rect">
            <a:avLst/>
          </a:prstGeom>
          <a:solidFill>
            <a:srgbClr val="FFFFE4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TreeSet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&lt;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Student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&gt;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ts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=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new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TreeSet&lt;&gt;();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lang="zh-CN" altLang="zh-CN" sz="12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ts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.add(</a:t>
            </a:r>
            <a:r>
              <a:rPr lang="zh-CN" altLang="zh-CN" sz="1200" dirty="0">
                <a:solidFill>
                  <a:srgbClr val="0033B3"/>
                </a:solidFill>
                <a:latin typeface="Consolas" panose="020B0609020204030204" pitchFamily="49" charset="0"/>
                <a:ea typeface="JetBrains Mono"/>
              </a:rPr>
              <a:t>new 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Student(</a:t>
            </a:r>
            <a:r>
              <a:rPr lang="zh-CN" altLang="zh-CN" sz="1200" dirty="0">
                <a:solidFill>
                  <a:srgbClr val="067D17"/>
                </a:solidFill>
                <a:latin typeface="Consolas" panose="020B0609020204030204" pitchFamily="49" charset="0"/>
                <a:ea typeface="JetBrains Mono"/>
              </a:rPr>
              <a:t>"</a:t>
            </a:r>
            <a:r>
              <a:rPr lang="zh-CN" altLang="zh-CN" sz="1200" dirty="0">
                <a:solidFill>
                  <a:srgbClr val="067D17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王五</a:t>
            </a:r>
            <a:r>
              <a:rPr lang="zh-CN" altLang="zh-CN" sz="1200" dirty="0">
                <a:solidFill>
                  <a:srgbClr val="067D17"/>
                </a:solidFill>
                <a:latin typeface="Consolas" panose="020B0609020204030204" pitchFamily="49" charset="0"/>
                <a:ea typeface="JetBrains Mono"/>
              </a:rPr>
              <a:t>"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, </a:t>
            </a:r>
            <a:r>
              <a:rPr lang="zh-CN" altLang="zh-CN" sz="1200" dirty="0">
                <a:solidFill>
                  <a:srgbClr val="1750EB"/>
                </a:solidFill>
                <a:latin typeface="Consolas" panose="020B0609020204030204" pitchFamily="49" charset="0"/>
                <a:ea typeface="JetBrains Mono"/>
              </a:rPr>
              <a:t>25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));</a:t>
            </a:r>
            <a:b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</a:br>
            <a:r>
              <a:rPr lang="zh-CN" altLang="zh-CN" sz="12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ts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.add(</a:t>
            </a:r>
            <a:r>
              <a:rPr lang="zh-CN" altLang="zh-CN" sz="1200" dirty="0">
                <a:solidFill>
                  <a:srgbClr val="0033B3"/>
                </a:solidFill>
                <a:latin typeface="Consolas" panose="020B0609020204030204" pitchFamily="49" charset="0"/>
                <a:ea typeface="JetBrains Mono"/>
              </a:rPr>
              <a:t>new 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Student(</a:t>
            </a:r>
            <a:r>
              <a:rPr lang="zh-CN" altLang="zh-CN" sz="1200" dirty="0">
                <a:solidFill>
                  <a:srgbClr val="067D17"/>
                </a:solidFill>
                <a:latin typeface="Consolas" panose="020B0609020204030204" pitchFamily="49" charset="0"/>
                <a:ea typeface="JetBrains Mono"/>
              </a:rPr>
              <a:t>"</a:t>
            </a:r>
            <a:r>
              <a:rPr lang="zh-CN" altLang="zh-CN" sz="1200" dirty="0">
                <a:solidFill>
                  <a:srgbClr val="067D17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张三</a:t>
            </a:r>
            <a:r>
              <a:rPr lang="zh-CN" altLang="zh-CN" sz="1200" dirty="0">
                <a:solidFill>
                  <a:srgbClr val="067D17"/>
                </a:solidFill>
                <a:latin typeface="Consolas" panose="020B0609020204030204" pitchFamily="49" charset="0"/>
                <a:ea typeface="JetBrains Mono"/>
              </a:rPr>
              <a:t>"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, </a:t>
            </a:r>
            <a:r>
              <a:rPr lang="zh-CN" altLang="zh-CN" sz="1200" dirty="0">
                <a:solidFill>
                  <a:srgbClr val="1750EB"/>
                </a:solidFill>
                <a:latin typeface="Consolas" panose="020B0609020204030204" pitchFamily="49" charset="0"/>
                <a:ea typeface="JetBrains Mono"/>
              </a:rPr>
              <a:t>23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));</a:t>
            </a:r>
            <a:b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</a:br>
            <a:r>
              <a:rPr lang="zh-CN" altLang="zh-CN" sz="12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ts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.add(</a:t>
            </a:r>
            <a:r>
              <a:rPr lang="zh-CN" altLang="zh-CN" sz="1200" dirty="0">
                <a:solidFill>
                  <a:srgbClr val="0033B3"/>
                </a:solidFill>
                <a:latin typeface="Consolas" panose="020B0609020204030204" pitchFamily="49" charset="0"/>
                <a:ea typeface="JetBrains Mono"/>
              </a:rPr>
              <a:t>new 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Student(</a:t>
            </a:r>
            <a:r>
              <a:rPr lang="zh-CN" altLang="zh-CN" sz="1200" dirty="0">
                <a:solidFill>
                  <a:srgbClr val="067D17"/>
                </a:solidFill>
                <a:latin typeface="Consolas" panose="020B0609020204030204" pitchFamily="49" charset="0"/>
                <a:ea typeface="JetBrains Mono"/>
              </a:rPr>
              <a:t>"</a:t>
            </a:r>
            <a:r>
              <a:rPr lang="zh-CN" altLang="zh-CN" sz="1200" dirty="0">
                <a:solidFill>
                  <a:srgbClr val="067D17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李四</a:t>
            </a:r>
            <a:r>
              <a:rPr lang="zh-CN" altLang="zh-CN" sz="1200" dirty="0">
                <a:solidFill>
                  <a:srgbClr val="067D17"/>
                </a:solidFill>
                <a:latin typeface="Consolas" panose="020B0609020204030204" pitchFamily="49" charset="0"/>
                <a:ea typeface="JetBrains Mono"/>
              </a:rPr>
              <a:t>"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, </a:t>
            </a:r>
            <a:r>
              <a:rPr lang="zh-CN" altLang="zh-CN" sz="1200" dirty="0">
                <a:solidFill>
                  <a:srgbClr val="1750EB"/>
                </a:solidFill>
                <a:latin typeface="Consolas" panose="020B0609020204030204" pitchFamily="49" charset="0"/>
                <a:ea typeface="JetBrains Mono"/>
              </a:rPr>
              <a:t>24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));</a:t>
            </a:r>
            <a:endParaRPr lang="en-US" altLang="zh-CN" sz="1200" dirty="0">
              <a:solidFill>
                <a:srgbClr val="080808"/>
              </a:solidFill>
              <a:latin typeface="Consolas" panose="020B0609020204030204" pitchFamily="49" charset="0"/>
              <a:ea typeface="JetBrains Mono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2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ts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.add(</a:t>
            </a:r>
            <a:r>
              <a:rPr lang="zh-CN" altLang="zh-CN" sz="1200" dirty="0">
                <a:solidFill>
                  <a:srgbClr val="0033B3"/>
                </a:solidFill>
                <a:latin typeface="Consolas" panose="020B0609020204030204" pitchFamily="49" charset="0"/>
                <a:ea typeface="JetBrains Mono"/>
              </a:rPr>
              <a:t>new 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Student(</a:t>
            </a:r>
            <a:r>
              <a:rPr lang="zh-CN" altLang="zh-CN" sz="1200" dirty="0">
                <a:solidFill>
                  <a:srgbClr val="067D17"/>
                </a:solidFill>
                <a:latin typeface="Consolas" panose="020B0609020204030204" pitchFamily="49" charset="0"/>
                <a:ea typeface="JetBrains Mono"/>
              </a:rPr>
              <a:t>"</a:t>
            </a:r>
            <a:r>
              <a:rPr lang="zh-CN" altLang="zh-CN" sz="1200" dirty="0">
                <a:solidFill>
                  <a:srgbClr val="067D17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赵六</a:t>
            </a:r>
            <a:r>
              <a:rPr lang="zh-CN" altLang="zh-CN" sz="1200" dirty="0">
                <a:solidFill>
                  <a:srgbClr val="067D17"/>
                </a:solidFill>
                <a:latin typeface="Consolas" panose="020B0609020204030204" pitchFamily="49" charset="0"/>
                <a:ea typeface="JetBrains Mono"/>
              </a:rPr>
              <a:t>"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, </a:t>
            </a:r>
            <a:r>
              <a:rPr lang="zh-CN" altLang="zh-CN" sz="1200" dirty="0">
                <a:solidFill>
                  <a:srgbClr val="1750EB"/>
                </a:solidFill>
                <a:latin typeface="Consolas" panose="020B0609020204030204" pitchFamily="49" charset="0"/>
                <a:ea typeface="JetBrains Mono"/>
              </a:rPr>
              <a:t>26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));</a:t>
            </a:r>
            <a:endParaRPr lang="zh-CN" altLang="zh-CN" sz="2000" dirty="0">
              <a:latin typeface="Consolas" panose="020B0609020204030204" pitchFamily="49" charset="0"/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78FF4369-7830-BE90-42FD-EA8AD6E30471}"/>
              </a:ext>
            </a:extLst>
          </p:cNvPr>
          <p:cNvSpPr/>
          <p:nvPr/>
        </p:nvSpPr>
        <p:spPr>
          <a:xfrm>
            <a:off x="9183463" y="2511665"/>
            <a:ext cx="1603513" cy="572849"/>
          </a:xfrm>
          <a:prstGeom prst="roundRect">
            <a:avLst/>
          </a:prstGeom>
          <a:solidFill>
            <a:srgbClr val="C0504D"/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王五，</a:t>
            </a:r>
            <a:r>
              <a:rPr lang="en-US" altLang="zh-CN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25</a:t>
            </a:r>
            <a:endParaRPr lang="zh-CN" altLang="en-US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CFE01C4-5E86-5147-27F7-9DAA297E6BB3}"/>
              </a:ext>
            </a:extLst>
          </p:cNvPr>
          <p:cNvSpPr/>
          <p:nvPr/>
        </p:nvSpPr>
        <p:spPr>
          <a:xfrm>
            <a:off x="877752" y="6202525"/>
            <a:ext cx="4686300" cy="175591"/>
          </a:xfrm>
          <a:prstGeom prst="rect">
            <a:avLst/>
          </a:prstGeom>
          <a:solidFill>
            <a:schemeClr val="tx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DEA4DFC5-DFE8-BE01-96CF-A7E525E3E1F1}"/>
              </a:ext>
            </a:extLst>
          </p:cNvPr>
          <p:cNvSpPr/>
          <p:nvPr/>
        </p:nvSpPr>
        <p:spPr>
          <a:xfrm>
            <a:off x="6147214" y="2511665"/>
            <a:ext cx="1603513" cy="572849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张三，</a:t>
            </a:r>
            <a:r>
              <a:rPr lang="en-US" altLang="zh-CN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23</a:t>
            </a:r>
            <a:endParaRPr lang="zh-CN" altLang="en-US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E620C8D9-EE2B-DE53-DDB0-C2D38B0BF557}"/>
              </a:ext>
            </a:extLst>
          </p:cNvPr>
          <p:cNvSpPr/>
          <p:nvPr/>
        </p:nvSpPr>
        <p:spPr>
          <a:xfrm>
            <a:off x="7579950" y="1380902"/>
            <a:ext cx="1603513" cy="572849"/>
          </a:xfrm>
          <a:prstGeom prst="roundRect">
            <a:avLst/>
          </a:prstGeom>
          <a:solidFill>
            <a:schemeClr val="tx1">
              <a:lumMod val="95000"/>
              <a:lumOff val="5000"/>
            </a:schemeClr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李四，</a:t>
            </a:r>
            <a:r>
              <a:rPr lang="en-US" altLang="zh-CN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24</a:t>
            </a:r>
            <a:endParaRPr lang="zh-CN" altLang="en-US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300635D2-B0CA-8422-E804-BAD23889093C}"/>
              </a:ext>
            </a:extLst>
          </p:cNvPr>
          <p:cNvCxnSpPr>
            <a:cxnSpLocks/>
            <a:stCxn id="6" idx="2"/>
          </p:cNvCxnSpPr>
          <p:nvPr/>
        </p:nvCxnSpPr>
        <p:spPr>
          <a:xfrm flipH="1">
            <a:off x="7123044" y="1953751"/>
            <a:ext cx="1258663" cy="564229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4BD12C71-01D4-6DAB-9F97-A76C11FD529D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>
            <a:off x="8381707" y="1953751"/>
            <a:ext cx="1603513" cy="557914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5314DC6A-5F82-A37F-08F6-CCB31419FD91}"/>
              </a:ext>
            </a:extLst>
          </p:cNvPr>
          <p:cNvSpPr/>
          <p:nvPr/>
        </p:nvSpPr>
        <p:spPr>
          <a:xfrm>
            <a:off x="5016137" y="1373435"/>
            <a:ext cx="1603513" cy="572849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赵六，</a:t>
            </a:r>
            <a:r>
              <a:rPr lang="en-US" altLang="zh-CN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26</a:t>
            </a:r>
            <a:endParaRPr lang="zh-CN" altLang="en-US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6B0EE12-47EF-916B-0719-17FEDF6A9067}"/>
              </a:ext>
            </a:extLst>
          </p:cNvPr>
          <p:cNvSpPr/>
          <p:nvPr/>
        </p:nvSpPr>
        <p:spPr>
          <a:xfrm>
            <a:off x="1233776" y="4083835"/>
            <a:ext cx="3649649" cy="850790"/>
          </a:xfrm>
          <a:prstGeom prst="rect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D9F189AD-679E-926B-91E2-3C3D244AEBA0}"/>
              </a:ext>
            </a:extLst>
          </p:cNvPr>
          <p:cNvSpPr txBox="1"/>
          <p:nvPr/>
        </p:nvSpPr>
        <p:spPr>
          <a:xfrm>
            <a:off x="4087366" y="3090829"/>
            <a:ext cx="1476686" cy="523220"/>
          </a:xfrm>
          <a:prstGeom prst="rect">
            <a:avLst/>
          </a:prstGeom>
          <a:solidFill>
            <a:srgbClr val="FFFFE4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this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.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  <a:ea typeface="JetBrains Mono"/>
              </a:rPr>
              <a:t>age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  <a:ea typeface="JetBrains Mono"/>
              </a:rPr>
              <a:t> 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  <a:ea typeface="JetBrains Mono"/>
              </a:rPr>
              <a:t>: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  <a:ea typeface="JetBrains Mono"/>
              </a:rPr>
              <a:t> 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  <a:ea typeface="JetBrains Mono"/>
              </a:rPr>
              <a:t>26</a:t>
            </a:r>
          </a:p>
          <a:p>
            <a:pPr algn="l"/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o.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  <a:ea typeface="JetBrains Mono"/>
              </a:rPr>
              <a:t>age 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  <a:ea typeface="JetBrains Mono"/>
              </a:rPr>
              <a:t>: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  <a:ea typeface="JetBrains Mono"/>
              </a:rPr>
              <a:t> 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  <a:ea typeface="JetBrains Mono"/>
              </a:rPr>
              <a:t>24</a:t>
            </a:r>
            <a:endParaRPr kumimoji="0" lang="zh-CN" altLang="en-US" sz="1400" b="0" i="0" u="none" strike="noStrike" cap="none" normalizeH="0" baseline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latin typeface="Consolas" panose="020B0609020204030204" pitchFamily="49" charset="0"/>
              <a:ea typeface="JetBrains Mono"/>
            </a:endParaRPr>
          </a:p>
        </p:txBody>
      </p:sp>
    </p:spTree>
    <p:extLst>
      <p:ext uri="{BB962C8B-B14F-4D97-AF65-F5344CB8AC3E}">
        <p14:creationId xmlns:p14="http://schemas.microsoft.com/office/powerpoint/2010/main" val="12946523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9E90CFB-5013-47B8-BF42-0596C1816431}"/>
              </a:ext>
            </a:extLst>
          </p:cNvPr>
          <p:cNvSpPr txBox="1"/>
          <p:nvPr/>
        </p:nvSpPr>
        <p:spPr>
          <a:xfrm>
            <a:off x="877752" y="1094478"/>
            <a:ext cx="4686300" cy="57284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0" hangingPunct="0">
              <a:lnSpc>
                <a:spcPct val="200000"/>
              </a:lnSpc>
              <a:defRPr/>
            </a:pPr>
            <a:r>
              <a:rPr lang="en-US" altLang="zh-CN" b="1" dirty="0" err="1">
                <a:solidFill>
                  <a:srgbClr val="AD2B26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TreeSet</a:t>
            </a:r>
            <a:r>
              <a:rPr lang="en-US" altLang="zh-CN" b="1" dirty="0">
                <a:solidFill>
                  <a:srgbClr val="AD2B26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zh-CN" altLang="en-US" b="1" dirty="0">
                <a:solidFill>
                  <a:srgbClr val="AD2B26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排序 </a:t>
            </a:r>
            <a:r>
              <a:rPr lang="en-US" altLang="zh-CN" b="1" dirty="0">
                <a:solidFill>
                  <a:srgbClr val="AD2B26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</a:t>
            </a:r>
            <a:r>
              <a:rPr lang="zh-CN" altLang="en-US" b="1" dirty="0">
                <a:solidFill>
                  <a:srgbClr val="AD2B26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自然排序</a:t>
            </a:r>
            <a:r>
              <a:rPr lang="en-US" altLang="zh-CN" b="1" dirty="0">
                <a:solidFill>
                  <a:srgbClr val="AD2B26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</a:t>
            </a:r>
            <a:endParaRPr lang="zh-CN" altLang="en-US" b="1" dirty="0">
              <a:solidFill>
                <a:srgbClr val="AD2B26"/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3" name="TextBox 10">
            <a:extLst>
              <a:ext uri="{FF2B5EF4-FFF2-40B4-BE49-F238E27FC236}">
                <a16:creationId xmlns:a16="http://schemas.microsoft.com/office/drawing/2014/main" id="{50B4453D-271E-76D4-FD1B-62A3C99A48F1}"/>
              </a:ext>
            </a:extLst>
          </p:cNvPr>
          <p:cNvSpPr txBox="1"/>
          <p:nvPr/>
        </p:nvSpPr>
        <p:spPr>
          <a:xfrm>
            <a:off x="877752" y="1842128"/>
            <a:ext cx="3488839" cy="172752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AutoNum type="arabicPeriod"/>
              <a:defRPr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类实现 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Comparable 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接口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  <a:defRPr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重写 </a:t>
            </a:r>
            <a:r>
              <a:rPr lang="en-US" altLang="zh-CN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compareTo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  <a:defRPr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根据方法的返回值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, 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来组织排序规则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lvl="1">
              <a:lnSpc>
                <a:spcPct val="150000"/>
              </a:lnSpc>
              <a:defRPr/>
            </a:pP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负数 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: 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左边走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lvl="1">
              <a:lnSpc>
                <a:spcPct val="150000"/>
              </a:lnSpc>
              <a:defRPr/>
            </a:pP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正数 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: 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右边走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lvl="1">
              <a:lnSpc>
                <a:spcPct val="150000"/>
              </a:lnSpc>
              <a:defRPr/>
            </a:pP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0  : 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不存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9039FBB-CF05-8E70-74B0-38832E24A529}"/>
              </a:ext>
            </a:extLst>
          </p:cNvPr>
          <p:cNvSpPr txBox="1"/>
          <p:nvPr/>
        </p:nvSpPr>
        <p:spPr>
          <a:xfrm>
            <a:off x="877752" y="3744453"/>
            <a:ext cx="4686300" cy="1384995"/>
          </a:xfrm>
          <a:prstGeom prst="rect">
            <a:avLst/>
          </a:prstGeom>
          <a:solidFill>
            <a:srgbClr val="FFFFE4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public class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Student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implements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Comparable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&lt;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Student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&gt;{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9E880D"/>
                </a:solidFill>
                <a:effectLst/>
                <a:latin typeface="Consolas" panose="020B0609020204030204" pitchFamily="49" charset="0"/>
                <a:ea typeface="JetBrains Mono"/>
              </a:rPr>
              <a:t>@Override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9E880D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9E880D"/>
                </a:solidFill>
                <a:effectLst/>
                <a:latin typeface="Consolas" panose="020B0609020204030204" pitchFamily="49" charset="0"/>
                <a:ea typeface="JetBrains Mono"/>
              </a:rPr>
              <a:t>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public int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627A"/>
                </a:solidFill>
                <a:effectLst/>
                <a:latin typeface="Consolas" panose="020B0609020204030204" pitchFamily="49" charset="0"/>
                <a:ea typeface="JetBrains Mono"/>
              </a:rPr>
              <a:t>compareTo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(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Student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o) {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return this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  <a:ea typeface="JetBrains Mono"/>
              </a:rPr>
              <a:t>age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- o.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  <a:ea typeface="JetBrains Mono"/>
              </a:rPr>
              <a:t>age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}</a:t>
            </a:r>
            <a:endParaRPr kumimoji="0" lang="zh-CN" altLang="zh-CN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}</a:t>
            </a:r>
            <a:endParaRPr kumimoji="0" lang="zh-CN" altLang="zh-CN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2650141-1EE0-7EBD-9B13-EEE42730BAFC}"/>
              </a:ext>
            </a:extLst>
          </p:cNvPr>
          <p:cNvSpPr txBox="1"/>
          <p:nvPr/>
        </p:nvSpPr>
        <p:spPr>
          <a:xfrm>
            <a:off x="877752" y="5235322"/>
            <a:ext cx="4686300" cy="1200329"/>
          </a:xfrm>
          <a:prstGeom prst="rect">
            <a:avLst/>
          </a:prstGeom>
          <a:solidFill>
            <a:srgbClr val="FFFFE4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TreeSet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&lt;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Student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&gt;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ts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=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new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TreeSet&lt;&gt;();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lang="zh-CN" altLang="zh-CN" sz="12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ts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.add(</a:t>
            </a:r>
            <a:r>
              <a:rPr lang="zh-CN" altLang="zh-CN" sz="1200" dirty="0">
                <a:solidFill>
                  <a:srgbClr val="0033B3"/>
                </a:solidFill>
                <a:latin typeface="Consolas" panose="020B0609020204030204" pitchFamily="49" charset="0"/>
                <a:ea typeface="JetBrains Mono"/>
              </a:rPr>
              <a:t>new 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Student(</a:t>
            </a:r>
            <a:r>
              <a:rPr lang="zh-CN" altLang="zh-CN" sz="1200" dirty="0">
                <a:solidFill>
                  <a:srgbClr val="067D17"/>
                </a:solidFill>
                <a:latin typeface="Consolas" panose="020B0609020204030204" pitchFamily="49" charset="0"/>
                <a:ea typeface="JetBrains Mono"/>
              </a:rPr>
              <a:t>"</a:t>
            </a:r>
            <a:r>
              <a:rPr lang="zh-CN" altLang="zh-CN" sz="1200" dirty="0">
                <a:solidFill>
                  <a:srgbClr val="067D17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王五</a:t>
            </a:r>
            <a:r>
              <a:rPr lang="zh-CN" altLang="zh-CN" sz="1200" dirty="0">
                <a:solidFill>
                  <a:srgbClr val="067D17"/>
                </a:solidFill>
                <a:latin typeface="Consolas" panose="020B0609020204030204" pitchFamily="49" charset="0"/>
                <a:ea typeface="JetBrains Mono"/>
              </a:rPr>
              <a:t>"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, </a:t>
            </a:r>
            <a:r>
              <a:rPr lang="zh-CN" altLang="zh-CN" sz="1200" dirty="0">
                <a:solidFill>
                  <a:srgbClr val="1750EB"/>
                </a:solidFill>
                <a:latin typeface="Consolas" panose="020B0609020204030204" pitchFamily="49" charset="0"/>
                <a:ea typeface="JetBrains Mono"/>
              </a:rPr>
              <a:t>25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));</a:t>
            </a:r>
            <a:b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</a:br>
            <a:r>
              <a:rPr lang="zh-CN" altLang="zh-CN" sz="12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ts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.add(</a:t>
            </a:r>
            <a:r>
              <a:rPr lang="zh-CN" altLang="zh-CN" sz="1200" dirty="0">
                <a:solidFill>
                  <a:srgbClr val="0033B3"/>
                </a:solidFill>
                <a:latin typeface="Consolas" panose="020B0609020204030204" pitchFamily="49" charset="0"/>
                <a:ea typeface="JetBrains Mono"/>
              </a:rPr>
              <a:t>new 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Student(</a:t>
            </a:r>
            <a:r>
              <a:rPr lang="zh-CN" altLang="zh-CN" sz="1200" dirty="0">
                <a:solidFill>
                  <a:srgbClr val="067D17"/>
                </a:solidFill>
                <a:latin typeface="Consolas" panose="020B0609020204030204" pitchFamily="49" charset="0"/>
                <a:ea typeface="JetBrains Mono"/>
              </a:rPr>
              <a:t>"</a:t>
            </a:r>
            <a:r>
              <a:rPr lang="zh-CN" altLang="zh-CN" sz="1200" dirty="0">
                <a:solidFill>
                  <a:srgbClr val="067D17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张三</a:t>
            </a:r>
            <a:r>
              <a:rPr lang="zh-CN" altLang="zh-CN" sz="1200" dirty="0">
                <a:solidFill>
                  <a:srgbClr val="067D17"/>
                </a:solidFill>
                <a:latin typeface="Consolas" panose="020B0609020204030204" pitchFamily="49" charset="0"/>
                <a:ea typeface="JetBrains Mono"/>
              </a:rPr>
              <a:t>"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, </a:t>
            </a:r>
            <a:r>
              <a:rPr lang="zh-CN" altLang="zh-CN" sz="1200" dirty="0">
                <a:solidFill>
                  <a:srgbClr val="1750EB"/>
                </a:solidFill>
                <a:latin typeface="Consolas" panose="020B0609020204030204" pitchFamily="49" charset="0"/>
                <a:ea typeface="JetBrains Mono"/>
              </a:rPr>
              <a:t>23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));</a:t>
            </a:r>
            <a:b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</a:br>
            <a:r>
              <a:rPr lang="zh-CN" altLang="zh-CN" sz="12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ts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.add(</a:t>
            </a:r>
            <a:r>
              <a:rPr lang="zh-CN" altLang="zh-CN" sz="1200" dirty="0">
                <a:solidFill>
                  <a:srgbClr val="0033B3"/>
                </a:solidFill>
                <a:latin typeface="Consolas" panose="020B0609020204030204" pitchFamily="49" charset="0"/>
                <a:ea typeface="JetBrains Mono"/>
              </a:rPr>
              <a:t>new 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Student(</a:t>
            </a:r>
            <a:r>
              <a:rPr lang="zh-CN" altLang="zh-CN" sz="1200" dirty="0">
                <a:solidFill>
                  <a:srgbClr val="067D17"/>
                </a:solidFill>
                <a:latin typeface="Consolas" panose="020B0609020204030204" pitchFamily="49" charset="0"/>
                <a:ea typeface="JetBrains Mono"/>
              </a:rPr>
              <a:t>"</a:t>
            </a:r>
            <a:r>
              <a:rPr lang="zh-CN" altLang="zh-CN" sz="1200" dirty="0">
                <a:solidFill>
                  <a:srgbClr val="067D17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李四</a:t>
            </a:r>
            <a:r>
              <a:rPr lang="zh-CN" altLang="zh-CN" sz="1200" dirty="0">
                <a:solidFill>
                  <a:srgbClr val="067D17"/>
                </a:solidFill>
                <a:latin typeface="Consolas" panose="020B0609020204030204" pitchFamily="49" charset="0"/>
                <a:ea typeface="JetBrains Mono"/>
              </a:rPr>
              <a:t>"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, </a:t>
            </a:r>
            <a:r>
              <a:rPr lang="zh-CN" altLang="zh-CN" sz="1200" dirty="0">
                <a:solidFill>
                  <a:srgbClr val="1750EB"/>
                </a:solidFill>
                <a:latin typeface="Consolas" panose="020B0609020204030204" pitchFamily="49" charset="0"/>
                <a:ea typeface="JetBrains Mono"/>
              </a:rPr>
              <a:t>24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));</a:t>
            </a:r>
            <a:endParaRPr lang="en-US" altLang="zh-CN" sz="1200" dirty="0">
              <a:solidFill>
                <a:srgbClr val="080808"/>
              </a:solidFill>
              <a:latin typeface="Consolas" panose="020B0609020204030204" pitchFamily="49" charset="0"/>
              <a:ea typeface="JetBrains Mono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2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ts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.add(</a:t>
            </a:r>
            <a:r>
              <a:rPr lang="zh-CN" altLang="zh-CN" sz="1200" dirty="0">
                <a:solidFill>
                  <a:srgbClr val="0033B3"/>
                </a:solidFill>
                <a:latin typeface="Consolas" panose="020B0609020204030204" pitchFamily="49" charset="0"/>
                <a:ea typeface="JetBrains Mono"/>
              </a:rPr>
              <a:t>new 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Student(</a:t>
            </a:r>
            <a:r>
              <a:rPr lang="zh-CN" altLang="zh-CN" sz="1200" dirty="0">
                <a:solidFill>
                  <a:srgbClr val="067D17"/>
                </a:solidFill>
                <a:latin typeface="Consolas" panose="020B0609020204030204" pitchFamily="49" charset="0"/>
                <a:ea typeface="JetBrains Mono"/>
              </a:rPr>
              <a:t>"</a:t>
            </a:r>
            <a:r>
              <a:rPr lang="zh-CN" altLang="zh-CN" sz="1200" dirty="0">
                <a:solidFill>
                  <a:srgbClr val="067D17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赵六</a:t>
            </a:r>
            <a:r>
              <a:rPr lang="zh-CN" altLang="zh-CN" sz="1200" dirty="0">
                <a:solidFill>
                  <a:srgbClr val="067D17"/>
                </a:solidFill>
                <a:latin typeface="Consolas" panose="020B0609020204030204" pitchFamily="49" charset="0"/>
                <a:ea typeface="JetBrains Mono"/>
              </a:rPr>
              <a:t>"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, </a:t>
            </a:r>
            <a:r>
              <a:rPr lang="zh-CN" altLang="zh-CN" sz="1200" dirty="0">
                <a:solidFill>
                  <a:srgbClr val="1750EB"/>
                </a:solidFill>
                <a:latin typeface="Consolas" panose="020B0609020204030204" pitchFamily="49" charset="0"/>
                <a:ea typeface="JetBrains Mono"/>
              </a:rPr>
              <a:t>26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));</a:t>
            </a:r>
            <a:endParaRPr lang="zh-CN" altLang="zh-CN" sz="2000" dirty="0">
              <a:latin typeface="Consolas" panose="020B0609020204030204" pitchFamily="49" charset="0"/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78FF4369-7830-BE90-42FD-EA8AD6E30471}"/>
              </a:ext>
            </a:extLst>
          </p:cNvPr>
          <p:cNvSpPr/>
          <p:nvPr/>
        </p:nvSpPr>
        <p:spPr>
          <a:xfrm>
            <a:off x="9183463" y="2511665"/>
            <a:ext cx="1603513" cy="572849"/>
          </a:xfrm>
          <a:prstGeom prst="roundRect">
            <a:avLst/>
          </a:prstGeom>
          <a:solidFill>
            <a:srgbClr val="C0504D"/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王五，</a:t>
            </a:r>
            <a:r>
              <a:rPr lang="en-US" altLang="zh-CN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25</a:t>
            </a:r>
            <a:endParaRPr lang="zh-CN" altLang="en-US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CFE01C4-5E86-5147-27F7-9DAA297E6BB3}"/>
              </a:ext>
            </a:extLst>
          </p:cNvPr>
          <p:cNvSpPr/>
          <p:nvPr/>
        </p:nvSpPr>
        <p:spPr>
          <a:xfrm>
            <a:off x="877752" y="6202525"/>
            <a:ext cx="4686300" cy="175591"/>
          </a:xfrm>
          <a:prstGeom prst="rect">
            <a:avLst/>
          </a:prstGeom>
          <a:solidFill>
            <a:schemeClr val="tx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DEA4DFC5-DFE8-BE01-96CF-A7E525E3E1F1}"/>
              </a:ext>
            </a:extLst>
          </p:cNvPr>
          <p:cNvSpPr/>
          <p:nvPr/>
        </p:nvSpPr>
        <p:spPr>
          <a:xfrm>
            <a:off x="6147214" y="2511665"/>
            <a:ext cx="1603513" cy="572849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张三，</a:t>
            </a:r>
            <a:r>
              <a:rPr lang="en-US" altLang="zh-CN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23</a:t>
            </a:r>
            <a:endParaRPr lang="zh-CN" altLang="en-US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E620C8D9-EE2B-DE53-DDB0-C2D38B0BF557}"/>
              </a:ext>
            </a:extLst>
          </p:cNvPr>
          <p:cNvSpPr/>
          <p:nvPr/>
        </p:nvSpPr>
        <p:spPr>
          <a:xfrm>
            <a:off x="7579950" y="1380902"/>
            <a:ext cx="1603513" cy="572849"/>
          </a:xfrm>
          <a:prstGeom prst="roundRect">
            <a:avLst/>
          </a:prstGeom>
          <a:solidFill>
            <a:schemeClr val="tx1">
              <a:lumMod val="95000"/>
              <a:lumOff val="5000"/>
            </a:schemeClr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李四，</a:t>
            </a:r>
            <a:r>
              <a:rPr lang="en-US" altLang="zh-CN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24</a:t>
            </a:r>
            <a:endParaRPr lang="zh-CN" altLang="en-US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300635D2-B0CA-8422-E804-BAD23889093C}"/>
              </a:ext>
            </a:extLst>
          </p:cNvPr>
          <p:cNvCxnSpPr>
            <a:cxnSpLocks/>
            <a:stCxn id="6" idx="2"/>
          </p:cNvCxnSpPr>
          <p:nvPr/>
        </p:nvCxnSpPr>
        <p:spPr>
          <a:xfrm flipH="1">
            <a:off x="7123044" y="1953751"/>
            <a:ext cx="1258663" cy="564229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4BD12C71-01D4-6DAB-9F97-A76C11FD529D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>
            <a:off x="8381707" y="1953751"/>
            <a:ext cx="1603513" cy="557914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5314DC6A-5F82-A37F-08F6-CCB31419FD91}"/>
              </a:ext>
            </a:extLst>
          </p:cNvPr>
          <p:cNvSpPr/>
          <p:nvPr/>
        </p:nvSpPr>
        <p:spPr>
          <a:xfrm>
            <a:off x="9183463" y="3429000"/>
            <a:ext cx="1603513" cy="572849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赵六，</a:t>
            </a:r>
            <a:r>
              <a:rPr lang="en-US" altLang="zh-CN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26</a:t>
            </a:r>
            <a:endParaRPr lang="zh-CN" altLang="en-US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6B0EE12-47EF-916B-0719-17FEDF6A9067}"/>
              </a:ext>
            </a:extLst>
          </p:cNvPr>
          <p:cNvSpPr/>
          <p:nvPr/>
        </p:nvSpPr>
        <p:spPr>
          <a:xfrm>
            <a:off x="1233776" y="4083835"/>
            <a:ext cx="3649649" cy="850790"/>
          </a:xfrm>
          <a:prstGeom prst="rect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D9F189AD-679E-926B-91E2-3C3D244AEBA0}"/>
              </a:ext>
            </a:extLst>
          </p:cNvPr>
          <p:cNvSpPr txBox="1"/>
          <p:nvPr/>
        </p:nvSpPr>
        <p:spPr>
          <a:xfrm>
            <a:off x="4087366" y="3090829"/>
            <a:ext cx="1476686" cy="523220"/>
          </a:xfrm>
          <a:prstGeom prst="rect">
            <a:avLst/>
          </a:prstGeom>
          <a:solidFill>
            <a:srgbClr val="FFFFE4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this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.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  <a:ea typeface="JetBrains Mono"/>
              </a:rPr>
              <a:t>age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  <a:ea typeface="JetBrains Mono"/>
              </a:rPr>
              <a:t> 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  <a:ea typeface="JetBrains Mono"/>
              </a:rPr>
              <a:t>: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  <a:ea typeface="JetBrains Mono"/>
              </a:rPr>
              <a:t> 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  <a:ea typeface="JetBrains Mono"/>
              </a:rPr>
              <a:t>26</a:t>
            </a:r>
          </a:p>
          <a:p>
            <a:pPr algn="l"/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o.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  <a:ea typeface="JetBrains Mono"/>
              </a:rPr>
              <a:t>age 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  <a:ea typeface="JetBrains Mono"/>
              </a:rPr>
              <a:t>: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  <a:ea typeface="JetBrains Mono"/>
              </a:rPr>
              <a:t> 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  <a:ea typeface="JetBrains Mono"/>
              </a:rPr>
              <a:t>24</a:t>
            </a:r>
            <a:endParaRPr kumimoji="0" lang="zh-CN" altLang="en-US" sz="1400" b="0" i="0" u="none" strike="noStrike" cap="none" normalizeH="0" baseline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latin typeface="Consolas" panose="020B0609020204030204" pitchFamily="49" charset="0"/>
              <a:ea typeface="JetBrains Mono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77CD84D-889B-BE44-2004-E87799E72CB0}"/>
              </a:ext>
            </a:extLst>
          </p:cNvPr>
          <p:cNvSpPr txBox="1"/>
          <p:nvPr/>
        </p:nvSpPr>
        <p:spPr>
          <a:xfrm>
            <a:off x="4087366" y="3090829"/>
            <a:ext cx="1476686" cy="523220"/>
          </a:xfrm>
          <a:prstGeom prst="rect">
            <a:avLst/>
          </a:prstGeom>
          <a:solidFill>
            <a:srgbClr val="FFFFE4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this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.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  <a:ea typeface="JetBrains Mono"/>
              </a:rPr>
              <a:t>age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  <a:ea typeface="JetBrains Mono"/>
              </a:rPr>
              <a:t> 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  <a:ea typeface="JetBrains Mono"/>
              </a:rPr>
              <a:t>: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  <a:ea typeface="JetBrains Mono"/>
              </a:rPr>
              <a:t> 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  <a:ea typeface="JetBrains Mono"/>
              </a:rPr>
              <a:t>26</a:t>
            </a:r>
          </a:p>
          <a:p>
            <a:pPr algn="l"/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o.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  <a:ea typeface="JetBrains Mono"/>
              </a:rPr>
              <a:t>age 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  <a:ea typeface="JetBrains Mono"/>
              </a:rPr>
              <a:t>: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  <a:ea typeface="JetBrains Mono"/>
              </a:rPr>
              <a:t> 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  <a:ea typeface="JetBrains Mono"/>
              </a:rPr>
              <a:t>25</a:t>
            </a:r>
            <a:endParaRPr kumimoji="0" lang="zh-CN" altLang="en-US" sz="1400" b="0" i="0" u="none" strike="noStrike" cap="none" normalizeH="0" baseline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latin typeface="Consolas" panose="020B0609020204030204" pitchFamily="49" charset="0"/>
              <a:ea typeface="JetBrains Mono"/>
            </a:endParaRPr>
          </a:p>
        </p:txBody>
      </p:sp>
    </p:spTree>
    <p:extLst>
      <p:ext uri="{BB962C8B-B14F-4D97-AF65-F5344CB8AC3E}">
        <p14:creationId xmlns:p14="http://schemas.microsoft.com/office/powerpoint/2010/main" val="16144096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2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1" animBg="1"/>
      <p:bldP spid="1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691FACA-E1ED-6A48-A1E4-D925AAC030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74780" y="846876"/>
            <a:ext cx="5973761" cy="4256405"/>
          </a:xfrm>
        </p:spPr>
        <p:txBody>
          <a:bodyPr/>
          <a:lstStyle/>
          <a:p>
            <a:r>
              <a:rPr kumimoji="1"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泛型</a:t>
            </a:r>
            <a:endParaRPr kumimoji="1" lang="en-US" altLang="zh-CN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  <a:p>
            <a:r>
              <a:rPr kumimoji="1" lang="zh-CN" altLang="en-US" dirty="0">
                <a:latin typeface="Consolas" panose="020B0609020204030204" pitchFamily="49" charset="0"/>
              </a:rPr>
              <a:t>数据结构（树）</a:t>
            </a:r>
            <a:endParaRPr kumimoji="1" lang="en-US" altLang="zh-CN" dirty="0">
              <a:latin typeface="Consolas" panose="020B0609020204030204" pitchFamily="49" charset="0"/>
            </a:endParaRPr>
          </a:p>
          <a:p>
            <a:r>
              <a:rPr kumimoji="1" lang="en-US" altLang="zh-CN" dirty="0" err="1">
                <a:latin typeface="Consolas" panose="020B0609020204030204" pitchFamily="49" charset="0"/>
              </a:rPr>
              <a:t>TreeSet</a:t>
            </a:r>
            <a:r>
              <a:rPr kumimoji="1" lang="en-US" altLang="zh-CN" dirty="0">
                <a:latin typeface="Consolas" panose="020B0609020204030204" pitchFamily="49" charset="0"/>
              </a:rPr>
              <a:t> </a:t>
            </a:r>
            <a:r>
              <a:rPr kumimoji="1" lang="zh-CN" altLang="en-US" dirty="0">
                <a:latin typeface="Consolas" panose="020B0609020204030204" pitchFamily="49" charset="0"/>
              </a:rPr>
              <a:t>集合</a:t>
            </a:r>
            <a:endParaRPr kumimoji="1" lang="en-US" altLang="zh-CN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0185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prism isContent="1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691FACA-E1ED-6A48-A1E4-D925AAC030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74780" y="846876"/>
            <a:ext cx="5973761" cy="4256405"/>
          </a:xfrm>
        </p:spPr>
        <p:txBody>
          <a:bodyPr/>
          <a:lstStyle/>
          <a:p>
            <a:r>
              <a:rPr kumimoji="1"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泛型</a:t>
            </a:r>
            <a:endParaRPr kumimoji="1" lang="en-US" altLang="zh-CN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  <a:p>
            <a:r>
              <a:rPr kumimoji="1" lang="zh-CN" altLang="en-US" dirty="0">
                <a:latin typeface="Consolas" panose="020B0609020204030204" pitchFamily="49" charset="0"/>
              </a:rPr>
              <a:t>数据结构（树）</a:t>
            </a:r>
            <a:endParaRPr kumimoji="1" lang="en-US" altLang="zh-CN" dirty="0">
              <a:latin typeface="Consolas" panose="020B0609020204030204" pitchFamily="49" charset="0"/>
            </a:endParaRPr>
          </a:p>
          <a:p>
            <a:r>
              <a:rPr kumimoji="1" lang="en-US" altLang="zh-CN" dirty="0" err="1">
                <a:latin typeface="Consolas" panose="020B0609020204030204" pitchFamily="49" charset="0"/>
              </a:rPr>
              <a:t>TreeSet</a:t>
            </a:r>
            <a:r>
              <a:rPr kumimoji="1" lang="en-US" altLang="zh-CN" dirty="0">
                <a:latin typeface="Consolas" panose="020B0609020204030204" pitchFamily="49" charset="0"/>
              </a:rPr>
              <a:t> </a:t>
            </a:r>
            <a:r>
              <a:rPr kumimoji="1" lang="zh-CN" altLang="en-US" dirty="0">
                <a:latin typeface="Consolas" panose="020B0609020204030204" pitchFamily="49" charset="0"/>
              </a:rPr>
              <a:t>集合</a:t>
            </a:r>
            <a:endParaRPr kumimoji="1" lang="en-US" altLang="zh-CN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8081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prism isContent="1"/>
      </p:transition>
    </mc:Choice>
    <mc:Fallback xmlns="">
      <p:transition spd="slow">
        <p:fade/>
      </p:transition>
    </mc:Fallback>
  </mc:AlternateContent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9E90CFB-5013-47B8-BF42-0596C1816431}"/>
              </a:ext>
            </a:extLst>
          </p:cNvPr>
          <p:cNvSpPr txBox="1"/>
          <p:nvPr/>
        </p:nvSpPr>
        <p:spPr>
          <a:xfrm>
            <a:off x="877752" y="1094478"/>
            <a:ext cx="4686300" cy="57284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0" hangingPunct="0">
              <a:lnSpc>
                <a:spcPct val="200000"/>
              </a:lnSpc>
              <a:defRPr/>
            </a:pPr>
            <a:r>
              <a:rPr lang="en-US" altLang="zh-CN" b="1" dirty="0" err="1">
                <a:solidFill>
                  <a:srgbClr val="AD2B26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TreeSet</a:t>
            </a:r>
            <a:r>
              <a:rPr lang="en-US" altLang="zh-CN" b="1" dirty="0">
                <a:solidFill>
                  <a:srgbClr val="AD2B26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zh-CN" altLang="en-US" b="1" dirty="0">
                <a:solidFill>
                  <a:srgbClr val="AD2B26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排序 </a:t>
            </a:r>
            <a:r>
              <a:rPr lang="en-US" altLang="zh-CN" b="1" dirty="0">
                <a:solidFill>
                  <a:srgbClr val="AD2B26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</a:t>
            </a:r>
            <a:r>
              <a:rPr lang="zh-CN" altLang="en-US" b="1" dirty="0">
                <a:solidFill>
                  <a:srgbClr val="AD2B26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自然排序</a:t>
            </a:r>
            <a:r>
              <a:rPr lang="en-US" altLang="zh-CN" b="1" dirty="0">
                <a:solidFill>
                  <a:srgbClr val="AD2B26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</a:t>
            </a:r>
            <a:endParaRPr lang="zh-CN" altLang="en-US" b="1" dirty="0">
              <a:solidFill>
                <a:srgbClr val="AD2B26"/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3" name="TextBox 10">
            <a:extLst>
              <a:ext uri="{FF2B5EF4-FFF2-40B4-BE49-F238E27FC236}">
                <a16:creationId xmlns:a16="http://schemas.microsoft.com/office/drawing/2014/main" id="{50B4453D-271E-76D4-FD1B-62A3C99A48F1}"/>
              </a:ext>
            </a:extLst>
          </p:cNvPr>
          <p:cNvSpPr txBox="1"/>
          <p:nvPr/>
        </p:nvSpPr>
        <p:spPr>
          <a:xfrm>
            <a:off x="877752" y="1842128"/>
            <a:ext cx="3488839" cy="172752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AutoNum type="arabicPeriod"/>
              <a:defRPr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类实现 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Comparable 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接口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  <a:defRPr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重写 </a:t>
            </a:r>
            <a:r>
              <a:rPr lang="en-US" altLang="zh-CN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compareTo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  <a:defRPr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根据方法的返回值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, 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来组织排序规则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lvl="1">
              <a:lnSpc>
                <a:spcPct val="150000"/>
              </a:lnSpc>
              <a:defRPr/>
            </a:pP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负数 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: 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左边走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lvl="1">
              <a:lnSpc>
                <a:spcPct val="150000"/>
              </a:lnSpc>
              <a:defRPr/>
            </a:pP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正数 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: 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右边走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lvl="1">
              <a:lnSpc>
                <a:spcPct val="150000"/>
              </a:lnSpc>
              <a:defRPr/>
            </a:pP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0  : 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不存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9039FBB-CF05-8E70-74B0-38832E24A529}"/>
              </a:ext>
            </a:extLst>
          </p:cNvPr>
          <p:cNvSpPr txBox="1"/>
          <p:nvPr/>
        </p:nvSpPr>
        <p:spPr>
          <a:xfrm>
            <a:off x="877752" y="3744453"/>
            <a:ext cx="4686300" cy="1384995"/>
          </a:xfrm>
          <a:prstGeom prst="rect">
            <a:avLst/>
          </a:prstGeom>
          <a:solidFill>
            <a:srgbClr val="FFFFE4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public class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Student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implements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Comparable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&lt;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Student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&gt;{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9E880D"/>
                </a:solidFill>
                <a:effectLst/>
                <a:latin typeface="Consolas" panose="020B0609020204030204" pitchFamily="49" charset="0"/>
                <a:ea typeface="JetBrains Mono"/>
              </a:rPr>
              <a:t>@Override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9E880D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9E880D"/>
                </a:solidFill>
                <a:effectLst/>
                <a:latin typeface="Consolas" panose="020B0609020204030204" pitchFamily="49" charset="0"/>
                <a:ea typeface="JetBrains Mono"/>
              </a:rPr>
              <a:t>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public int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627A"/>
                </a:solidFill>
                <a:effectLst/>
                <a:latin typeface="Consolas" panose="020B0609020204030204" pitchFamily="49" charset="0"/>
                <a:ea typeface="JetBrains Mono"/>
              </a:rPr>
              <a:t>compareTo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(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Student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o) {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return this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  <a:ea typeface="JetBrains Mono"/>
              </a:rPr>
              <a:t>age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- o.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  <a:ea typeface="JetBrains Mono"/>
              </a:rPr>
              <a:t>age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}</a:t>
            </a:r>
            <a:endParaRPr kumimoji="0" lang="zh-CN" altLang="zh-CN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}</a:t>
            </a:r>
            <a:endParaRPr kumimoji="0" lang="zh-CN" altLang="zh-CN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2650141-1EE0-7EBD-9B13-EEE42730BAFC}"/>
              </a:ext>
            </a:extLst>
          </p:cNvPr>
          <p:cNvSpPr txBox="1"/>
          <p:nvPr/>
        </p:nvSpPr>
        <p:spPr>
          <a:xfrm>
            <a:off x="877752" y="5235322"/>
            <a:ext cx="4686300" cy="1200329"/>
          </a:xfrm>
          <a:prstGeom prst="rect">
            <a:avLst/>
          </a:prstGeom>
          <a:solidFill>
            <a:srgbClr val="FFFFE4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TreeSet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&lt;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Student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&gt;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ts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=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new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TreeSet&lt;&gt;();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lang="zh-CN" altLang="zh-CN" sz="12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ts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.add(</a:t>
            </a:r>
            <a:r>
              <a:rPr lang="zh-CN" altLang="zh-CN" sz="1200" dirty="0">
                <a:solidFill>
                  <a:srgbClr val="0033B3"/>
                </a:solidFill>
                <a:latin typeface="Consolas" panose="020B0609020204030204" pitchFamily="49" charset="0"/>
                <a:ea typeface="JetBrains Mono"/>
              </a:rPr>
              <a:t>new 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Student(</a:t>
            </a:r>
            <a:r>
              <a:rPr lang="zh-CN" altLang="zh-CN" sz="1200" dirty="0">
                <a:solidFill>
                  <a:srgbClr val="067D17"/>
                </a:solidFill>
                <a:latin typeface="Consolas" panose="020B0609020204030204" pitchFamily="49" charset="0"/>
                <a:ea typeface="JetBrains Mono"/>
              </a:rPr>
              <a:t>"</a:t>
            </a:r>
            <a:r>
              <a:rPr lang="zh-CN" altLang="zh-CN" sz="1200" dirty="0">
                <a:solidFill>
                  <a:srgbClr val="067D17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王五</a:t>
            </a:r>
            <a:r>
              <a:rPr lang="zh-CN" altLang="zh-CN" sz="1200" dirty="0">
                <a:solidFill>
                  <a:srgbClr val="067D17"/>
                </a:solidFill>
                <a:latin typeface="Consolas" panose="020B0609020204030204" pitchFamily="49" charset="0"/>
                <a:ea typeface="JetBrains Mono"/>
              </a:rPr>
              <a:t>"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, </a:t>
            </a:r>
            <a:r>
              <a:rPr lang="zh-CN" altLang="zh-CN" sz="1200" dirty="0">
                <a:solidFill>
                  <a:srgbClr val="1750EB"/>
                </a:solidFill>
                <a:latin typeface="Consolas" panose="020B0609020204030204" pitchFamily="49" charset="0"/>
                <a:ea typeface="JetBrains Mono"/>
              </a:rPr>
              <a:t>25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));</a:t>
            </a:r>
            <a:b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</a:br>
            <a:r>
              <a:rPr lang="zh-CN" altLang="zh-CN" sz="12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ts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.add(</a:t>
            </a:r>
            <a:r>
              <a:rPr lang="zh-CN" altLang="zh-CN" sz="1200" dirty="0">
                <a:solidFill>
                  <a:srgbClr val="0033B3"/>
                </a:solidFill>
                <a:latin typeface="Consolas" panose="020B0609020204030204" pitchFamily="49" charset="0"/>
                <a:ea typeface="JetBrains Mono"/>
              </a:rPr>
              <a:t>new 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Student(</a:t>
            </a:r>
            <a:r>
              <a:rPr lang="zh-CN" altLang="zh-CN" sz="1200" dirty="0">
                <a:solidFill>
                  <a:srgbClr val="067D17"/>
                </a:solidFill>
                <a:latin typeface="Consolas" panose="020B0609020204030204" pitchFamily="49" charset="0"/>
                <a:ea typeface="JetBrains Mono"/>
              </a:rPr>
              <a:t>"</a:t>
            </a:r>
            <a:r>
              <a:rPr lang="zh-CN" altLang="zh-CN" sz="1200" dirty="0">
                <a:solidFill>
                  <a:srgbClr val="067D17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张三</a:t>
            </a:r>
            <a:r>
              <a:rPr lang="zh-CN" altLang="zh-CN" sz="1200" dirty="0">
                <a:solidFill>
                  <a:srgbClr val="067D17"/>
                </a:solidFill>
                <a:latin typeface="Consolas" panose="020B0609020204030204" pitchFamily="49" charset="0"/>
                <a:ea typeface="JetBrains Mono"/>
              </a:rPr>
              <a:t>"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, </a:t>
            </a:r>
            <a:r>
              <a:rPr lang="zh-CN" altLang="zh-CN" sz="1200" dirty="0">
                <a:solidFill>
                  <a:srgbClr val="1750EB"/>
                </a:solidFill>
                <a:latin typeface="Consolas" panose="020B0609020204030204" pitchFamily="49" charset="0"/>
                <a:ea typeface="JetBrains Mono"/>
              </a:rPr>
              <a:t>23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));</a:t>
            </a:r>
            <a:b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</a:br>
            <a:r>
              <a:rPr lang="zh-CN" altLang="zh-CN" sz="12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ts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.add(</a:t>
            </a:r>
            <a:r>
              <a:rPr lang="zh-CN" altLang="zh-CN" sz="1200" dirty="0">
                <a:solidFill>
                  <a:srgbClr val="0033B3"/>
                </a:solidFill>
                <a:latin typeface="Consolas" panose="020B0609020204030204" pitchFamily="49" charset="0"/>
                <a:ea typeface="JetBrains Mono"/>
              </a:rPr>
              <a:t>new 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Student(</a:t>
            </a:r>
            <a:r>
              <a:rPr lang="zh-CN" altLang="zh-CN" sz="1200" dirty="0">
                <a:solidFill>
                  <a:srgbClr val="067D17"/>
                </a:solidFill>
                <a:latin typeface="Consolas" panose="020B0609020204030204" pitchFamily="49" charset="0"/>
                <a:ea typeface="JetBrains Mono"/>
              </a:rPr>
              <a:t>"</a:t>
            </a:r>
            <a:r>
              <a:rPr lang="zh-CN" altLang="zh-CN" sz="1200" dirty="0">
                <a:solidFill>
                  <a:srgbClr val="067D17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李四</a:t>
            </a:r>
            <a:r>
              <a:rPr lang="zh-CN" altLang="zh-CN" sz="1200" dirty="0">
                <a:solidFill>
                  <a:srgbClr val="067D17"/>
                </a:solidFill>
                <a:latin typeface="Consolas" panose="020B0609020204030204" pitchFamily="49" charset="0"/>
                <a:ea typeface="JetBrains Mono"/>
              </a:rPr>
              <a:t>"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, </a:t>
            </a:r>
            <a:r>
              <a:rPr lang="zh-CN" altLang="zh-CN" sz="1200" dirty="0">
                <a:solidFill>
                  <a:srgbClr val="1750EB"/>
                </a:solidFill>
                <a:latin typeface="Consolas" panose="020B0609020204030204" pitchFamily="49" charset="0"/>
                <a:ea typeface="JetBrains Mono"/>
              </a:rPr>
              <a:t>24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));</a:t>
            </a:r>
            <a:endParaRPr lang="en-US" altLang="zh-CN" sz="1200" dirty="0">
              <a:solidFill>
                <a:srgbClr val="080808"/>
              </a:solidFill>
              <a:latin typeface="Consolas" panose="020B0609020204030204" pitchFamily="49" charset="0"/>
              <a:ea typeface="JetBrains Mono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2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ts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.add(</a:t>
            </a:r>
            <a:r>
              <a:rPr lang="zh-CN" altLang="zh-CN" sz="1200" dirty="0">
                <a:solidFill>
                  <a:srgbClr val="0033B3"/>
                </a:solidFill>
                <a:latin typeface="Consolas" panose="020B0609020204030204" pitchFamily="49" charset="0"/>
                <a:ea typeface="JetBrains Mono"/>
              </a:rPr>
              <a:t>new 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Student(</a:t>
            </a:r>
            <a:r>
              <a:rPr lang="zh-CN" altLang="zh-CN" sz="1200" dirty="0">
                <a:solidFill>
                  <a:srgbClr val="067D17"/>
                </a:solidFill>
                <a:latin typeface="Consolas" panose="020B0609020204030204" pitchFamily="49" charset="0"/>
                <a:ea typeface="JetBrains Mono"/>
              </a:rPr>
              <a:t>"</a:t>
            </a:r>
            <a:r>
              <a:rPr lang="zh-CN" altLang="zh-CN" sz="1200" dirty="0">
                <a:solidFill>
                  <a:srgbClr val="067D17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赵六</a:t>
            </a:r>
            <a:r>
              <a:rPr lang="zh-CN" altLang="zh-CN" sz="1200" dirty="0">
                <a:solidFill>
                  <a:srgbClr val="067D17"/>
                </a:solidFill>
                <a:latin typeface="Consolas" panose="020B0609020204030204" pitchFamily="49" charset="0"/>
                <a:ea typeface="JetBrains Mono"/>
              </a:rPr>
              <a:t>"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, </a:t>
            </a:r>
            <a:r>
              <a:rPr lang="zh-CN" altLang="zh-CN" sz="1200" dirty="0">
                <a:solidFill>
                  <a:srgbClr val="1750EB"/>
                </a:solidFill>
                <a:latin typeface="Consolas" panose="020B0609020204030204" pitchFamily="49" charset="0"/>
                <a:ea typeface="JetBrains Mono"/>
              </a:rPr>
              <a:t>26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));</a:t>
            </a:r>
            <a:endParaRPr lang="zh-CN" altLang="zh-CN" sz="2000" dirty="0">
              <a:latin typeface="Consolas" panose="020B0609020204030204" pitchFamily="49" charset="0"/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78FF4369-7830-BE90-42FD-EA8AD6E30471}"/>
              </a:ext>
            </a:extLst>
          </p:cNvPr>
          <p:cNvSpPr/>
          <p:nvPr/>
        </p:nvSpPr>
        <p:spPr>
          <a:xfrm>
            <a:off x="9183463" y="2511665"/>
            <a:ext cx="1603513" cy="572849"/>
          </a:xfrm>
          <a:prstGeom prst="roundRect">
            <a:avLst/>
          </a:prstGeom>
          <a:solidFill>
            <a:srgbClr val="C0504D"/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王五，</a:t>
            </a:r>
            <a:r>
              <a:rPr lang="en-US" altLang="zh-CN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25</a:t>
            </a:r>
            <a:endParaRPr lang="zh-CN" altLang="en-US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CFE01C4-5E86-5147-27F7-9DAA297E6BB3}"/>
              </a:ext>
            </a:extLst>
          </p:cNvPr>
          <p:cNvSpPr/>
          <p:nvPr/>
        </p:nvSpPr>
        <p:spPr>
          <a:xfrm>
            <a:off x="877752" y="6202525"/>
            <a:ext cx="4686300" cy="175591"/>
          </a:xfrm>
          <a:prstGeom prst="rect">
            <a:avLst/>
          </a:prstGeom>
          <a:solidFill>
            <a:schemeClr val="tx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DEA4DFC5-DFE8-BE01-96CF-A7E525E3E1F1}"/>
              </a:ext>
            </a:extLst>
          </p:cNvPr>
          <p:cNvSpPr/>
          <p:nvPr/>
        </p:nvSpPr>
        <p:spPr>
          <a:xfrm>
            <a:off x="6147214" y="2511665"/>
            <a:ext cx="1603513" cy="572849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张三，</a:t>
            </a:r>
            <a:r>
              <a:rPr lang="en-US" altLang="zh-CN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23</a:t>
            </a:r>
            <a:endParaRPr lang="zh-CN" altLang="en-US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E620C8D9-EE2B-DE53-DDB0-C2D38B0BF557}"/>
              </a:ext>
            </a:extLst>
          </p:cNvPr>
          <p:cNvSpPr/>
          <p:nvPr/>
        </p:nvSpPr>
        <p:spPr>
          <a:xfrm>
            <a:off x="7579950" y="1380902"/>
            <a:ext cx="1603513" cy="572849"/>
          </a:xfrm>
          <a:prstGeom prst="roundRect">
            <a:avLst/>
          </a:prstGeom>
          <a:solidFill>
            <a:schemeClr val="tx1">
              <a:lumMod val="95000"/>
              <a:lumOff val="5000"/>
            </a:schemeClr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李四，</a:t>
            </a:r>
            <a:r>
              <a:rPr lang="en-US" altLang="zh-CN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24</a:t>
            </a:r>
            <a:endParaRPr lang="zh-CN" altLang="en-US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300635D2-B0CA-8422-E804-BAD23889093C}"/>
              </a:ext>
            </a:extLst>
          </p:cNvPr>
          <p:cNvCxnSpPr>
            <a:cxnSpLocks/>
            <a:stCxn id="6" idx="2"/>
          </p:cNvCxnSpPr>
          <p:nvPr/>
        </p:nvCxnSpPr>
        <p:spPr>
          <a:xfrm flipH="1">
            <a:off x="7123044" y="1953751"/>
            <a:ext cx="1258663" cy="564229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4BD12C71-01D4-6DAB-9F97-A76C11FD529D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>
            <a:off x="8381707" y="1953751"/>
            <a:ext cx="1603513" cy="557914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5314DC6A-5F82-A37F-08F6-CCB31419FD91}"/>
              </a:ext>
            </a:extLst>
          </p:cNvPr>
          <p:cNvSpPr/>
          <p:nvPr/>
        </p:nvSpPr>
        <p:spPr>
          <a:xfrm>
            <a:off x="10425523" y="3614049"/>
            <a:ext cx="1603513" cy="572849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赵六，</a:t>
            </a:r>
            <a:r>
              <a:rPr lang="en-US" altLang="zh-CN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26</a:t>
            </a:r>
            <a:endParaRPr lang="zh-CN" altLang="en-US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6B0EE12-47EF-916B-0719-17FEDF6A9067}"/>
              </a:ext>
            </a:extLst>
          </p:cNvPr>
          <p:cNvSpPr/>
          <p:nvPr/>
        </p:nvSpPr>
        <p:spPr>
          <a:xfrm>
            <a:off x="1233776" y="4083835"/>
            <a:ext cx="3649649" cy="850790"/>
          </a:xfrm>
          <a:prstGeom prst="rect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D9F189AD-679E-926B-91E2-3C3D244AEBA0}"/>
              </a:ext>
            </a:extLst>
          </p:cNvPr>
          <p:cNvSpPr txBox="1"/>
          <p:nvPr/>
        </p:nvSpPr>
        <p:spPr>
          <a:xfrm>
            <a:off x="4087366" y="3090829"/>
            <a:ext cx="1476686" cy="523220"/>
          </a:xfrm>
          <a:prstGeom prst="rect">
            <a:avLst/>
          </a:prstGeom>
          <a:solidFill>
            <a:srgbClr val="FFFFE4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this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.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  <a:ea typeface="JetBrains Mono"/>
              </a:rPr>
              <a:t>age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  <a:ea typeface="JetBrains Mono"/>
              </a:rPr>
              <a:t> 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  <a:ea typeface="JetBrains Mono"/>
              </a:rPr>
              <a:t>: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  <a:ea typeface="JetBrains Mono"/>
              </a:rPr>
              <a:t> 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  <a:ea typeface="JetBrains Mono"/>
              </a:rPr>
              <a:t>26</a:t>
            </a:r>
          </a:p>
          <a:p>
            <a:pPr algn="l"/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o.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  <a:ea typeface="JetBrains Mono"/>
              </a:rPr>
              <a:t>age 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  <a:ea typeface="JetBrains Mono"/>
              </a:rPr>
              <a:t>: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  <a:ea typeface="JetBrains Mono"/>
              </a:rPr>
              <a:t> 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  <a:ea typeface="JetBrains Mono"/>
              </a:rPr>
              <a:t>24</a:t>
            </a:r>
            <a:endParaRPr kumimoji="0" lang="zh-CN" altLang="en-US" sz="1400" b="0" i="0" u="none" strike="noStrike" cap="none" normalizeH="0" baseline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latin typeface="Consolas" panose="020B0609020204030204" pitchFamily="49" charset="0"/>
              <a:ea typeface="JetBrains Mono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77CD84D-889B-BE44-2004-E87799E72CB0}"/>
              </a:ext>
            </a:extLst>
          </p:cNvPr>
          <p:cNvSpPr txBox="1"/>
          <p:nvPr/>
        </p:nvSpPr>
        <p:spPr>
          <a:xfrm>
            <a:off x="4087366" y="3090829"/>
            <a:ext cx="1476686" cy="523220"/>
          </a:xfrm>
          <a:prstGeom prst="rect">
            <a:avLst/>
          </a:prstGeom>
          <a:solidFill>
            <a:srgbClr val="FFFFE4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this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.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  <a:ea typeface="JetBrains Mono"/>
              </a:rPr>
              <a:t>age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  <a:ea typeface="JetBrains Mono"/>
              </a:rPr>
              <a:t> 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  <a:ea typeface="JetBrains Mono"/>
              </a:rPr>
              <a:t>: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  <a:ea typeface="JetBrains Mono"/>
              </a:rPr>
              <a:t> 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  <a:ea typeface="JetBrains Mono"/>
              </a:rPr>
              <a:t>26</a:t>
            </a:r>
          </a:p>
          <a:p>
            <a:pPr algn="l"/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o.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  <a:ea typeface="JetBrains Mono"/>
              </a:rPr>
              <a:t>age 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  <a:ea typeface="JetBrains Mono"/>
              </a:rPr>
              <a:t>: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  <a:ea typeface="JetBrains Mono"/>
              </a:rPr>
              <a:t> 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  <a:ea typeface="JetBrains Mono"/>
              </a:rPr>
              <a:t>25</a:t>
            </a:r>
            <a:endParaRPr kumimoji="0" lang="zh-CN" altLang="en-US" sz="1400" b="0" i="0" u="none" strike="noStrike" cap="none" normalizeH="0" baseline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latin typeface="Consolas" panose="020B0609020204030204" pitchFamily="49" charset="0"/>
              <a:ea typeface="JetBrains Mono"/>
            </a:endParaRPr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2B5F07BA-EDF4-04A2-7641-21FC5A321F27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9985219" y="3099971"/>
            <a:ext cx="1242061" cy="514078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CB118A2D-A104-73FD-502C-AFE1D7B19175}"/>
              </a:ext>
            </a:extLst>
          </p:cNvPr>
          <p:cNvGrpSpPr/>
          <p:nvPr/>
        </p:nvGrpSpPr>
        <p:grpSpPr>
          <a:xfrm>
            <a:off x="6451938" y="5148614"/>
            <a:ext cx="4059736" cy="336695"/>
            <a:chOff x="7385491" y="3399552"/>
            <a:chExt cx="4059736" cy="336695"/>
          </a:xfrm>
        </p:grpSpPr>
        <p:sp>
          <p:nvSpPr>
            <p:cNvPr id="28" name="矩形: 圆角 27">
              <a:extLst>
                <a:ext uri="{FF2B5EF4-FFF2-40B4-BE49-F238E27FC236}">
                  <a16:creationId xmlns:a16="http://schemas.microsoft.com/office/drawing/2014/main" id="{D66D2B11-D20B-4FD5-DA4B-42D416DB79B4}"/>
                </a:ext>
              </a:extLst>
            </p:cNvPr>
            <p:cNvSpPr/>
            <p:nvPr/>
          </p:nvSpPr>
          <p:spPr bwMode="auto">
            <a:xfrm>
              <a:off x="7385491" y="3474654"/>
              <a:ext cx="4059736" cy="235008"/>
            </a:xfrm>
            <a:prstGeom prst="roundRect">
              <a:avLst>
                <a:gd name="adj" fmla="val 50000"/>
              </a:avLst>
            </a:prstGeom>
            <a:solidFill>
              <a:srgbClr val="C0504E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阿里巴巴普惠体" panose="00020600040101010101"/>
              </a:endParaRPr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5F2F80D9-02B6-F37F-C74D-268ED687A9B6}"/>
                </a:ext>
              </a:extLst>
            </p:cNvPr>
            <p:cNvSpPr/>
            <p:nvPr/>
          </p:nvSpPr>
          <p:spPr>
            <a:xfrm>
              <a:off x="7454131" y="3399552"/>
              <a:ext cx="3156023" cy="33669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阿里巴巴普惠体" panose="00020600040101010101"/>
                  <a:cs typeface="阿里巴巴普惠体" panose="00020600040101010101" pitchFamily="18" charset="-122"/>
                  <a:sym typeface="阿里巴巴普惠体" panose="00020600040101010101"/>
                </a:rPr>
                <a:t>将“父”设为黑色，将“叔叔”设为黑色</a:t>
              </a:r>
              <a:endPara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阿里巴巴普惠体" panose="00020600040101010101"/>
                <a:cs typeface="阿里巴巴普惠体" panose="00020600040101010101" pitchFamily="18" charset="-122"/>
                <a:sym typeface="阿里巴巴普惠体" panose="00020600040101010101"/>
              </a:endParaRPr>
            </a:p>
          </p:txBody>
        </p: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2731EC32-A484-EA5C-EDDD-21DEE250B521}"/>
              </a:ext>
            </a:extLst>
          </p:cNvPr>
          <p:cNvGrpSpPr/>
          <p:nvPr/>
        </p:nvGrpSpPr>
        <p:grpSpPr>
          <a:xfrm>
            <a:off x="6451938" y="5432039"/>
            <a:ext cx="4059736" cy="336695"/>
            <a:chOff x="7385491" y="3682977"/>
            <a:chExt cx="4059736" cy="336695"/>
          </a:xfrm>
        </p:grpSpPr>
        <p:sp>
          <p:nvSpPr>
            <p:cNvPr id="31" name="矩形: 圆角 30">
              <a:extLst>
                <a:ext uri="{FF2B5EF4-FFF2-40B4-BE49-F238E27FC236}">
                  <a16:creationId xmlns:a16="http://schemas.microsoft.com/office/drawing/2014/main" id="{F770D4EB-FADD-607D-B939-20B6CEBA6455}"/>
                </a:ext>
              </a:extLst>
            </p:cNvPr>
            <p:cNvSpPr/>
            <p:nvPr/>
          </p:nvSpPr>
          <p:spPr bwMode="auto">
            <a:xfrm>
              <a:off x="7385491" y="3755641"/>
              <a:ext cx="4059736" cy="235008"/>
            </a:xfrm>
            <a:prstGeom prst="roundRect">
              <a:avLst>
                <a:gd name="adj" fmla="val 50000"/>
              </a:avLst>
            </a:prstGeom>
            <a:solidFill>
              <a:srgbClr val="C0504E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阿里巴巴普惠体" panose="00020600040101010101"/>
              </a:endParaRPr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76F44200-C933-1255-B083-30976062B692}"/>
                </a:ext>
              </a:extLst>
            </p:cNvPr>
            <p:cNvSpPr txBox="1"/>
            <p:nvPr/>
          </p:nvSpPr>
          <p:spPr>
            <a:xfrm>
              <a:off x="7454131" y="3682977"/>
              <a:ext cx="1832941" cy="3366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阿里巴巴普惠体" panose="00020600040101010101"/>
                  <a:cs typeface="阿里巴巴普惠体" panose="00020600040101010101" pitchFamily="18" charset="-122"/>
                  <a:sym typeface="阿里巴巴普惠体" panose="00020600040101010101"/>
                </a:rPr>
                <a:t>将“祖父”设为“红色”</a:t>
              </a:r>
              <a:endPara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阿里巴巴普惠体" panose="00020600040101010101"/>
                <a:cs typeface="阿里巴巴普惠体" panose="00020600040101010101" pitchFamily="18" charset="-122"/>
                <a:sym typeface="阿里巴巴普惠体" panose="00020600040101010101"/>
              </a:endParaRPr>
            </a:p>
          </p:txBody>
        </p: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22D8EA4B-E9A3-F9B7-A228-3957AAE2554B}"/>
              </a:ext>
            </a:extLst>
          </p:cNvPr>
          <p:cNvGrpSpPr/>
          <p:nvPr/>
        </p:nvGrpSpPr>
        <p:grpSpPr>
          <a:xfrm>
            <a:off x="6451938" y="5712289"/>
            <a:ext cx="4059736" cy="336695"/>
            <a:chOff x="7385491" y="3963227"/>
            <a:chExt cx="4059736" cy="336695"/>
          </a:xfrm>
        </p:grpSpPr>
        <p:sp>
          <p:nvSpPr>
            <p:cNvPr id="34" name="矩形: 圆角 33">
              <a:extLst>
                <a:ext uri="{FF2B5EF4-FFF2-40B4-BE49-F238E27FC236}">
                  <a16:creationId xmlns:a16="http://schemas.microsoft.com/office/drawing/2014/main" id="{D8126F4D-BAC8-B650-C51A-22EAA6344E53}"/>
                </a:ext>
              </a:extLst>
            </p:cNvPr>
            <p:cNvSpPr/>
            <p:nvPr/>
          </p:nvSpPr>
          <p:spPr bwMode="auto">
            <a:xfrm>
              <a:off x="7385491" y="4036629"/>
              <a:ext cx="4059736" cy="235008"/>
            </a:xfrm>
            <a:prstGeom prst="roundRect">
              <a:avLst>
                <a:gd name="adj" fmla="val 50000"/>
              </a:avLst>
            </a:prstGeom>
            <a:solidFill>
              <a:srgbClr val="C0504E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阿里巴巴普惠体" panose="00020600040101010101"/>
              </a:endParaRPr>
            </a:p>
          </p:txBody>
        </p: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8E9B76BA-280E-6C7A-2599-24F81C05220B}"/>
                </a:ext>
              </a:extLst>
            </p:cNvPr>
            <p:cNvSpPr txBox="1"/>
            <p:nvPr/>
          </p:nvSpPr>
          <p:spPr>
            <a:xfrm>
              <a:off x="7453175" y="3963227"/>
              <a:ext cx="2325252" cy="3366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阿里巴巴普惠体" panose="00020600040101010101"/>
                  <a:cs typeface="阿里巴巴普惠体" panose="00020600040101010101" pitchFamily="18" charset="-122"/>
                  <a:sym typeface="阿里巴巴普惠体" panose="00020600040101010101"/>
                </a:rPr>
                <a:t>如果祖父为根，再将根变回黑色</a:t>
              </a:r>
            </a:p>
          </p:txBody>
        </p:sp>
      </p:grp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3B5CB6EA-A67F-781B-3702-E7A01D794B03}"/>
              </a:ext>
            </a:extLst>
          </p:cNvPr>
          <p:cNvGrpSpPr/>
          <p:nvPr/>
        </p:nvGrpSpPr>
        <p:grpSpPr>
          <a:xfrm>
            <a:off x="6451938" y="5979495"/>
            <a:ext cx="4059736" cy="336695"/>
            <a:chOff x="7385491" y="4230433"/>
            <a:chExt cx="4059736" cy="336695"/>
          </a:xfrm>
        </p:grpSpPr>
        <p:sp>
          <p:nvSpPr>
            <p:cNvPr id="37" name="矩形: 圆角 36">
              <a:extLst>
                <a:ext uri="{FF2B5EF4-FFF2-40B4-BE49-F238E27FC236}">
                  <a16:creationId xmlns:a16="http://schemas.microsoft.com/office/drawing/2014/main" id="{0B5D76BE-5833-7DB4-EA0D-6FAC0730EC9C}"/>
                </a:ext>
              </a:extLst>
            </p:cNvPr>
            <p:cNvSpPr/>
            <p:nvPr/>
          </p:nvSpPr>
          <p:spPr bwMode="auto">
            <a:xfrm>
              <a:off x="7385491" y="4317616"/>
              <a:ext cx="4059736" cy="235008"/>
            </a:xfrm>
            <a:prstGeom prst="roundRect">
              <a:avLst>
                <a:gd name="adj" fmla="val 50000"/>
              </a:avLst>
            </a:prstGeom>
            <a:solidFill>
              <a:srgbClr val="C0504E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阿里巴巴普惠体" panose="00020600040101010101"/>
              </a:endParaRPr>
            </a:p>
          </p:txBody>
        </p: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A244867F-C3B8-00C7-C90F-BE04864041AA}"/>
                </a:ext>
              </a:extLst>
            </p:cNvPr>
            <p:cNvSpPr txBox="1"/>
            <p:nvPr/>
          </p:nvSpPr>
          <p:spPr>
            <a:xfrm>
              <a:off x="7443650" y="4230433"/>
              <a:ext cx="3867219" cy="3366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阿里巴巴普惠体" panose="00020600040101010101"/>
                  <a:cs typeface="阿里巴巴普惠体" panose="00020600040101010101" pitchFamily="18" charset="-122"/>
                  <a:sym typeface="阿里巴巴普惠体" panose="00020600040101010101"/>
                </a:rPr>
                <a:t>如果祖父非根，将祖父设置为当前节点再进行其他判断</a:t>
              </a:r>
            </a:p>
          </p:txBody>
        </p:sp>
      </p:grp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4D821FE0-AD15-B627-F1E0-AC84463945D4}"/>
              </a:ext>
            </a:extLst>
          </p:cNvPr>
          <p:cNvGrpSpPr/>
          <p:nvPr/>
        </p:nvGrpSpPr>
        <p:grpSpPr>
          <a:xfrm>
            <a:off x="7579950" y="4427102"/>
            <a:ext cx="1856587" cy="624610"/>
            <a:chOff x="5234774" y="3405553"/>
            <a:chExt cx="1856587" cy="624610"/>
          </a:xfrm>
        </p:grpSpPr>
        <p:sp>
          <p:nvSpPr>
            <p:cNvPr id="40" name="矩形: 圆角 39">
              <a:extLst>
                <a:ext uri="{FF2B5EF4-FFF2-40B4-BE49-F238E27FC236}">
                  <a16:creationId xmlns:a16="http://schemas.microsoft.com/office/drawing/2014/main" id="{46EC6572-98C7-7CBD-CB05-A1CDC9BDB9ED}"/>
                </a:ext>
              </a:extLst>
            </p:cNvPr>
            <p:cNvSpPr/>
            <p:nvPr/>
          </p:nvSpPr>
          <p:spPr bwMode="auto">
            <a:xfrm>
              <a:off x="5234774" y="3522344"/>
              <a:ext cx="1856587" cy="507819"/>
            </a:xfrm>
            <a:prstGeom prst="roundRect">
              <a:avLst>
                <a:gd name="adj" fmla="val 10906"/>
              </a:avLst>
            </a:prstGeom>
            <a:solidFill>
              <a:schemeClr val="bg1"/>
            </a:solidFill>
            <a:ln w="9525">
              <a:solidFill>
                <a:srgbClr val="4950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阿里巴巴普惠体" panose="00020600040101010101"/>
              </a:endParaRPr>
            </a:p>
          </p:txBody>
        </p: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AFC67AE0-17F4-2106-9441-85C949B42110}"/>
                </a:ext>
              </a:extLst>
            </p:cNvPr>
            <p:cNvSpPr/>
            <p:nvPr/>
          </p:nvSpPr>
          <p:spPr>
            <a:xfrm>
              <a:off x="5695890" y="3637893"/>
              <a:ext cx="800219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阿里巴巴普惠体" panose="00020600040101010101"/>
                  <a:cs typeface="阿里巴巴普惠体" panose="00020600040101010101" pitchFamily="18" charset="-122"/>
                  <a:sym typeface="阿里巴巴普惠体" panose="00020600040101010101"/>
                </a:rPr>
                <a:t>叔叔红色</a:t>
              </a:r>
              <a:endParaRPr lang="zh-CN" altLang="en-US" sz="1200" dirty="0">
                <a:latin typeface="微软雅黑" panose="020B0503020204020204" pitchFamily="34" charset="-122"/>
                <a:ea typeface="阿里巴巴普惠体" panose="00020600040101010101"/>
                <a:cs typeface="阿里巴巴普惠体" panose="00020600040101010101" pitchFamily="18" charset="-122"/>
                <a:sym typeface="阿里巴巴普惠体" panose="00020600040101010101"/>
              </a:endParaRPr>
            </a:p>
          </p:txBody>
        </p:sp>
        <p:sp>
          <p:nvSpPr>
            <p:cNvPr id="42" name="椭圆 41">
              <a:extLst>
                <a:ext uri="{FF2B5EF4-FFF2-40B4-BE49-F238E27FC236}">
                  <a16:creationId xmlns:a16="http://schemas.microsoft.com/office/drawing/2014/main" id="{AB2B4B02-A518-6263-A2DB-1539EBB6647D}"/>
                </a:ext>
              </a:extLst>
            </p:cNvPr>
            <p:cNvSpPr/>
            <p:nvPr/>
          </p:nvSpPr>
          <p:spPr bwMode="auto">
            <a:xfrm>
              <a:off x="5312425" y="3405553"/>
              <a:ext cx="188771" cy="188771"/>
            </a:xfrm>
            <a:prstGeom prst="ellipse">
              <a:avLst/>
            </a:prstGeom>
            <a:solidFill>
              <a:srgbClr val="B60004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Arial" panose="020B0604020202020204" pitchFamily="34" charset="0"/>
                </a:rPr>
                <a:t> </a:t>
              </a:r>
              <a:endPara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452235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9E90CFB-5013-47B8-BF42-0596C1816431}"/>
              </a:ext>
            </a:extLst>
          </p:cNvPr>
          <p:cNvSpPr txBox="1"/>
          <p:nvPr/>
        </p:nvSpPr>
        <p:spPr>
          <a:xfrm>
            <a:off x="877752" y="1094478"/>
            <a:ext cx="4686300" cy="57284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0" hangingPunct="0">
              <a:lnSpc>
                <a:spcPct val="200000"/>
              </a:lnSpc>
              <a:defRPr/>
            </a:pPr>
            <a:r>
              <a:rPr lang="en-US" altLang="zh-CN" b="1" dirty="0" err="1">
                <a:solidFill>
                  <a:srgbClr val="AD2B26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TreeSet</a:t>
            </a:r>
            <a:r>
              <a:rPr lang="en-US" altLang="zh-CN" b="1" dirty="0">
                <a:solidFill>
                  <a:srgbClr val="AD2B26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zh-CN" altLang="en-US" b="1" dirty="0">
                <a:solidFill>
                  <a:srgbClr val="AD2B26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排序 </a:t>
            </a:r>
            <a:r>
              <a:rPr lang="en-US" altLang="zh-CN" b="1" dirty="0">
                <a:solidFill>
                  <a:srgbClr val="AD2B26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</a:t>
            </a:r>
            <a:r>
              <a:rPr lang="zh-CN" altLang="en-US" b="1" dirty="0">
                <a:solidFill>
                  <a:srgbClr val="AD2B26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自然排序</a:t>
            </a:r>
            <a:r>
              <a:rPr lang="en-US" altLang="zh-CN" b="1" dirty="0">
                <a:solidFill>
                  <a:srgbClr val="AD2B26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</a:t>
            </a:r>
            <a:endParaRPr lang="zh-CN" altLang="en-US" b="1" dirty="0">
              <a:solidFill>
                <a:srgbClr val="AD2B26"/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3" name="TextBox 10">
            <a:extLst>
              <a:ext uri="{FF2B5EF4-FFF2-40B4-BE49-F238E27FC236}">
                <a16:creationId xmlns:a16="http://schemas.microsoft.com/office/drawing/2014/main" id="{50B4453D-271E-76D4-FD1B-62A3C99A48F1}"/>
              </a:ext>
            </a:extLst>
          </p:cNvPr>
          <p:cNvSpPr txBox="1"/>
          <p:nvPr/>
        </p:nvSpPr>
        <p:spPr>
          <a:xfrm>
            <a:off x="877752" y="1842128"/>
            <a:ext cx="3488839" cy="172752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AutoNum type="arabicPeriod"/>
              <a:defRPr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类实现 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Comparable 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接口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  <a:defRPr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重写 </a:t>
            </a:r>
            <a:r>
              <a:rPr lang="en-US" altLang="zh-CN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compareTo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  <a:defRPr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根据方法的返回值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, 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来组织排序规则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lvl="1">
              <a:lnSpc>
                <a:spcPct val="150000"/>
              </a:lnSpc>
              <a:defRPr/>
            </a:pP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负数 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: 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左边走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lvl="1">
              <a:lnSpc>
                <a:spcPct val="150000"/>
              </a:lnSpc>
              <a:defRPr/>
            </a:pP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正数 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: 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右边走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lvl="1">
              <a:lnSpc>
                <a:spcPct val="150000"/>
              </a:lnSpc>
              <a:defRPr/>
            </a:pP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0  : 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不存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9039FBB-CF05-8E70-74B0-38832E24A529}"/>
              </a:ext>
            </a:extLst>
          </p:cNvPr>
          <p:cNvSpPr txBox="1"/>
          <p:nvPr/>
        </p:nvSpPr>
        <p:spPr>
          <a:xfrm>
            <a:off x="877752" y="3744453"/>
            <a:ext cx="4686300" cy="1384995"/>
          </a:xfrm>
          <a:prstGeom prst="rect">
            <a:avLst/>
          </a:prstGeom>
          <a:solidFill>
            <a:srgbClr val="FFFFE4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public class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Student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implements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Comparable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&lt;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Student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&gt;{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9E880D"/>
                </a:solidFill>
                <a:effectLst/>
                <a:latin typeface="Consolas" panose="020B0609020204030204" pitchFamily="49" charset="0"/>
                <a:ea typeface="JetBrains Mono"/>
              </a:rPr>
              <a:t>@Override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9E880D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9E880D"/>
                </a:solidFill>
                <a:effectLst/>
                <a:latin typeface="Consolas" panose="020B0609020204030204" pitchFamily="49" charset="0"/>
                <a:ea typeface="JetBrains Mono"/>
              </a:rPr>
              <a:t>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public int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627A"/>
                </a:solidFill>
                <a:effectLst/>
                <a:latin typeface="Consolas" panose="020B0609020204030204" pitchFamily="49" charset="0"/>
                <a:ea typeface="JetBrains Mono"/>
              </a:rPr>
              <a:t>compareTo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(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Student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o) {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return this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  <a:ea typeface="JetBrains Mono"/>
              </a:rPr>
              <a:t>age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- o.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  <a:ea typeface="JetBrains Mono"/>
              </a:rPr>
              <a:t>age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}</a:t>
            </a:r>
            <a:endParaRPr kumimoji="0" lang="zh-CN" altLang="zh-CN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}</a:t>
            </a:r>
            <a:endParaRPr kumimoji="0" lang="zh-CN" altLang="zh-CN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2650141-1EE0-7EBD-9B13-EEE42730BAFC}"/>
              </a:ext>
            </a:extLst>
          </p:cNvPr>
          <p:cNvSpPr txBox="1"/>
          <p:nvPr/>
        </p:nvSpPr>
        <p:spPr>
          <a:xfrm>
            <a:off x="877752" y="5235322"/>
            <a:ext cx="4686300" cy="1200329"/>
          </a:xfrm>
          <a:prstGeom prst="rect">
            <a:avLst/>
          </a:prstGeom>
          <a:solidFill>
            <a:srgbClr val="FFFFE4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TreeSet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&lt;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Student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&gt;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ts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=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new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TreeSet&lt;&gt;();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lang="zh-CN" altLang="zh-CN" sz="12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ts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.add(</a:t>
            </a:r>
            <a:r>
              <a:rPr lang="zh-CN" altLang="zh-CN" sz="1200" dirty="0">
                <a:solidFill>
                  <a:srgbClr val="0033B3"/>
                </a:solidFill>
                <a:latin typeface="Consolas" panose="020B0609020204030204" pitchFamily="49" charset="0"/>
                <a:ea typeface="JetBrains Mono"/>
              </a:rPr>
              <a:t>new 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Student(</a:t>
            </a:r>
            <a:r>
              <a:rPr lang="zh-CN" altLang="zh-CN" sz="1200" dirty="0">
                <a:solidFill>
                  <a:srgbClr val="067D17"/>
                </a:solidFill>
                <a:latin typeface="Consolas" panose="020B0609020204030204" pitchFamily="49" charset="0"/>
                <a:ea typeface="JetBrains Mono"/>
              </a:rPr>
              <a:t>"</a:t>
            </a:r>
            <a:r>
              <a:rPr lang="zh-CN" altLang="zh-CN" sz="1200" dirty="0">
                <a:solidFill>
                  <a:srgbClr val="067D17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王五</a:t>
            </a:r>
            <a:r>
              <a:rPr lang="zh-CN" altLang="zh-CN" sz="1200" dirty="0">
                <a:solidFill>
                  <a:srgbClr val="067D17"/>
                </a:solidFill>
                <a:latin typeface="Consolas" panose="020B0609020204030204" pitchFamily="49" charset="0"/>
                <a:ea typeface="JetBrains Mono"/>
              </a:rPr>
              <a:t>"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, </a:t>
            </a:r>
            <a:r>
              <a:rPr lang="zh-CN" altLang="zh-CN" sz="1200" dirty="0">
                <a:solidFill>
                  <a:srgbClr val="1750EB"/>
                </a:solidFill>
                <a:latin typeface="Consolas" panose="020B0609020204030204" pitchFamily="49" charset="0"/>
                <a:ea typeface="JetBrains Mono"/>
              </a:rPr>
              <a:t>25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));</a:t>
            </a:r>
            <a:b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</a:br>
            <a:r>
              <a:rPr lang="zh-CN" altLang="zh-CN" sz="12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ts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.add(</a:t>
            </a:r>
            <a:r>
              <a:rPr lang="zh-CN" altLang="zh-CN" sz="1200" dirty="0">
                <a:solidFill>
                  <a:srgbClr val="0033B3"/>
                </a:solidFill>
                <a:latin typeface="Consolas" panose="020B0609020204030204" pitchFamily="49" charset="0"/>
                <a:ea typeface="JetBrains Mono"/>
              </a:rPr>
              <a:t>new 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Student(</a:t>
            </a:r>
            <a:r>
              <a:rPr lang="zh-CN" altLang="zh-CN" sz="1200" dirty="0">
                <a:solidFill>
                  <a:srgbClr val="067D17"/>
                </a:solidFill>
                <a:latin typeface="Consolas" panose="020B0609020204030204" pitchFamily="49" charset="0"/>
                <a:ea typeface="JetBrains Mono"/>
              </a:rPr>
              <a:t>"</a:t>
            </a:r>
            <a:r>
              <a:rPr lang="zh-CN" altLang="zh-CN" sz="1200" dirty="0">
                <a:solidFill>
                  <a:srgbClr val="067D17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张三</a:t>
            </a:r>
            <a:r>
              <a:rPr lang="zh-CN" altLang="zh-CN" sz="1200" dirty="0">
                <a:solidFill>
                  <a:srgbClr val="067D17"/>
                </a:solidFill>
                <a:latin typeface="Consolas" panose="020B0609020204030204" pitchFamily="49" charset="0"/>
                <a:ea typeface="JetBrains Mono"/>
              </a:rPr>
              <a:t>"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, </a:t>
            </a:r>
            <a:r>
              <a:rPr lang="zh-CN" altLang="zh-CN" sz="1200" dirty="0">
                <a:solidFill>
                  <a:srgbClr val="1750EB"/>
                </a:solidFill>
                <a:latin typeface="Consolas" panose="020B0609020204030204" pitchFamily="49" charset="0"/>
                <a:ea typeface="JetBrains Mono"/>
              </a:rPr>
              <a:t>23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));</a:t>
            </a:r>
            <a:b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</a:br>
            <a:r>
              <a:rPr lang="zh-CN" altLang="zh-CN" sz="12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ts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.add(</a:t>
            </a:r>
            <a:r>
              <a:rPr lang="zh-CN" altLang="zh-CN" sz="1200" dirty="0">
                <a:solidFill>
                  <a:srgbClr val="0033B3"/>
                </a:solidFill>
                <a:latin typeface="Consolas" panose="020B0609020204030204" pitchFamily="49" charset="0"/>
                <a:ea typeface="JetBrains Mono"/>
              </a:rPr>
              <a:t>new 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Student(</a:t>
            </a:r>
            <a:r>
              <a:rPr lang="zh-CN" altLang="zh-CN" sz="1200" dirty="0">
                <a:solidFill>
                  <a:srgbClr val="067D17"/>
                </a:solidFill>
                <a:latin typeface="Consolas" panose="020B0609020204030204" pitchFamily="49" charset="0"/>
                <a:ea typeface="JetBrains Mono"/>
              </a:rPr>
              <a:t>"</a:t>
            </a:r>
            <a:r>
              <a:rPr lang="zh-CN" altLang="zh-CN" sz="1200" dirty="0">
                <a:solidFill>
                  <a:srgbClr val="067D17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李四</a:t>
            </a:r>
            <a:r>
              <a:rPr lang="zh-CN" altLang="zh-CN" sz="1200" dirty="0">
                <a:solidFill>
                  <a:srgbClr val="067D17"/>
                </a:solidFill>
                <a:latin typeface="Consolas" panose="020B0609020204030204" pitchFamily="49" charset="0"/>
                <a:ea typeface="JetBrains Mono"/>
              </a:rPr>
              <a:t>"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, </a:t>
            </a:r>
            <a:r>
              <a:rPr lang="zh-CN" altLang="zh-CN" sz="1200" dirty="0">
                <a:solidFill>
                  <a:srgbClr val="1750EB"/>
                </a:solidFill>
                <a:latin typeface="Consolas" panose="020B0609020204030204" pitchFamily="49" charset="0"/>
                <a:ea typeface="JetBrains Mono"/>
              </a:rPr>
              <a:t>24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));</a:t>
            </a:r>
            <a:endParaRPr lang="en-US" altLang="zh-CN" sz="1200" dirty="0">
              <a:solidFill>
                <a:srgbClr val="080808"/>
              </a:solidFill>
              <a:latin typeface="Consolas" panose="020B0609020204030204" pitchFamily="49" charset="0"/>
              <a:ea typeface="JetBrains Mono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2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ts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.add(</a:t>
            </a:r>
            <a:r>
              <a:rPr lang="zh-CN" altLang="zh-CN" sz="1200" dirty="0">
                <a:solidFill>
                  <a:srgbClr val="0033B3"/>
                </a:solidFill>
                <a:latin typeface="Consolas" panose="020B0609020204030204" pitchFamily="49" charset="0"/>
                <a:ea typeface="JetBrains Mono"/>
              </a:rPr>
              <a:t>new 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Student(</a:t>
            </a:r>
            <a:r>
              <a:rPr lang="zh-CN" altLang="zh-CN" sz="1200" dirty="0">
                <a:solidFill>
                  <a:srgbClr val="067D17"/>
                </a:solidFill>
                <a:latin typeface="Consolas" panose="020B0609020204030204" pitchFamily="49" charset="0"/>
                <a:ea typeface="JetBrains Mono"/>
              </a:rPr>
              <a:t>"</a:t>
            </a:r>
            <a:r>
              <a:rPr lang="zh-CN" altLang="zh-CN" sz="1200" dirty="0">
                <a:solidFill>
                  <a:srgbClr val="067D17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赵六</a:t>
            </a:r>
            <a:r>
              <a:rPr lang="zh-CN" altLang="zh-CN" sz="1200" dirty="0">
                <a:solidFill>
                  <a:srgbClr val="067D17"/>
                </a:solidFill>
                <a:latin typeface="Consolas" panose="020B0609020204030204" pitchFamily="49" charset="0"/>
                <a:ea typeface="JetBrains Mono"/>
              </a:rPr>
              <a:t>"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, </a:t>
            </a:r>
            <a:r>
              <a:rPr lang="zh-CN" altLang="zh-CN" sz="1200" dirty="0">
                <a:solidFill>
                  <a:srgbClr val="1750EB"/>
                </a:solidFill>
                <a:latin typeface="Consolas" panose="020B0609020204030204" pitchFamily="49" charset="0"/>
                <a:ea typeface="JetBrains Mono"/>
              </a:rPr>
              <a:t>26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));</a:t>
            </a:r>
            <a:endParaRPr lang="zh-CN" altLang="zh-CN" sz="2000" dirty="0">
              <a:latin typeface="Consolas" panose="020B0609020204030204" pitchFamily="49" charset="0"/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78FF4369-7830-BE90-42FD-EA8AD6E30471}"/>
              </a:ext>
            </a:extLst>
          </p:cNvPr>
          <p:cNvSpPr/>
          <p:nvPr/>
        </p:nvSpPr>
        <p:spPr>
          <a:xfrm>
            <a:off x="9183463" y="2511665"/>
            <a:ext cx="1603513" cy="572849"/>
          </a:xfrm>
          <a:prstGeom prst="roundRect">
            <a:avLst/>
          </a:prstGeom>
          <a:solidFill>
            <a:schemeClr val="tx1">
              <a:lumMod val="95000"/>
              <a:lumOff val="5000"/>
            </a:schemeClr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王五，</a:t>
            </a:r>
            <a:r>
              <a:rPr lang="en-US" altLang="zh-CN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25</a:t>
            </a:r>
            <a:endParaRPr lang="zh-CN" altLang="en-US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CFE01C4-5E86-5147-27F7-9DAA297E6BB3}"/>
              </a:ext>
            </a:extLst>
          </p:cNvPr>
          <p:cNvSpPr/>
          <p:nvPr/>
        </p:nvSpPr>
        <p:spPr>
          <a:xfrm>
            <a:off x="877752" y="6202525"/>
            <a:ext cx="4686300" cy="175591"/>
          </a:xfrm>
          <a:prstGeom prst="rect">
            <a:avLst/>
          </a:prstGeom>
          <a:solidFill>
            <a:schemeClr val="tx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DEA4DFC5-DFE8-BE01-96CF-A7E525E3E1F1}"/>
              </a:ext>
            </a:extLst>
          </p:cNvPr>
          <p:cNvSpPr/>
          <p:nvPr/>
        </p:nvSpPr>
        <p:spPr>
          <a:xfrm>
            <a:off x="6147214" y="2511665"/>
            <a:ext cx="1603513" cy="572849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张三，</a:t>
            </a:r>
            <a:r>
              <a:rPr lang="en-US" altLang="zh-CN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23</a:t>
            </a:r>
            <a:endParaRPr lang="zh-CN" altLang="en-US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E620C8D9-EE2B-DE53-DDB0-C2D38B0BF557}"/>
              </a:ext>
            </a:extLst>
          </p:cNvPr>
          <p:cNvSpPr/>
          <p:nvPr/>
        </p:nvSpPr>
        <p:spPr>
          <a:xfrm>
            <a:off x="7579950" y="1380902"/>
            <a:ext cx="1603513" cy="572849"/>
          </a:xfrm>
          <a:prstGeom prst="roundRect">
            <a:avLst/>
          </a:prstGeom>
          <a:solidFill>
            <a:schemeClr val="tx1">
              <a:lumMod val="95000"/>
              <a:lumOff val="5000"/>
            </a:schemeClr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李四，</a:t>
            </a:r>
            <a:r>
              <a:rPr lang="en-US" altLang="zh-CN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24</a:t>
            </a:r>
            <a:endParaRPr lang="zh-CN" altLang="en-US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300635D2-B0CA-8422-E804-BAD23889093C}"/>
              </a:ext>
            </a:extLst>
          </p:cNvPr>
          <p:cNvCxnSpPr>
            <a:cxnSpLocks/>
            <a:stCxn id="6" idx="2"/>
          </p:cNvCxnSpPr>
          <p:nvPr/>
        </p:nvCxnSpPr>
        <p:spPr>
          <a:xfrm flipH="1">
            <a:off x="7123044" y="1953751"/>
            <a:ext cx="1258663" cy="564229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4BD12C71-01D4-6DAB-9F97-A76C11FD529D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>
            <a:off x="8381707" y="1953751"/>
            <a:ext cx="1603513" cy="557914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5314DC6A-5F82-A37F-08F6-CCB31419FD91}"/>
              </a:ext>
            </a:extLst>
          </p:cNvPr>
          <p:cNvSpPr/>
          <p:nvPr/>
        </p:nvSpPr>
        <p:spPr>
          <a:xfrm>
            <a:off x="10425523" y="3614049"/>
            <a:ext cx="1603513" cy="572849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赵六，</a:t>
            </a:r>
            <a:r>
              <a:rPr lang="en-US" altLang="zh-CN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26</a:t>
            </a:r>
            <a:endParaRPr lang="zh-CN" altLang="en-US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6B0EE12-47EF-916B-0719-17FEDF6A9067}"/>
              </a:ext>
            </a:extLst>
          </p:cNvPr>
          <p:cNvSpPr/>
          <p:nvPr/>
        </p:nvSpPr>
        <p:spPr>
          <a:xfrm>
            <a:off x="1233776" y="4083835"/>
            <a:ext cx="3649649" cy="850790"/>
          </a:xfrm>
          <a:prstGeom prst="rect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D9F189AD-679E-926B-91E2-3C3D244AEBA0}"/>
              </a:ext>
            </a:extLst>
          </p:cNvPr>
          <p:cNvSpPr txBox="1"/>
          <p:nvPr/>
        </p:nvSpPr>
        <p:spPr>
          <a:xfrm>
            <a:off x="4087366" y="3090829"/>
            <a:ext cx="1476686" cy="523220"/>
          </a:xfrm>
          <a:prstGeom prst="rect">
            <a:avLst/>
          </a:prstGeom>
          <a:solidFill>
            <a:srgbClr val="FFFFE4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this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.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  <a:ea typeface="JetBrains Mono"/>
              </a:rPr>
              <a:t>age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  <a:ea typeface="JetBrains Mono"/>
              </a:rPr>
              <a:t> 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  <a:ea typeface="JetBrains Mono"/>
              </a:rPr>
              <a:t>: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  <a:ea typeface="JetBrains Mono"/>
              </a:rPr>
              <a:t> 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  <a:ea typeface="JetBrains Mono"/>
              </a:rPr>
              <a:t>26</a:t>
            </a:r>
          </a:p>
          <a:p>
            <a:pPr algn="l"/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o.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  <a:ea typeface="JetBrains Mono"/>
              </a:rPr>
              <a:t>age 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  <a:ea typeface="JetBrains Mono"/>
              </a:rPr>
              <a:t>: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  <a:ea typeface="JetBrains Mono"/>
              </a:rPr>
              <a:t> 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  <a:ea typeface="JetBrains Mono"/>
              </a:rPr>
              <a:t>24</a:t>
            </a:r>
            <a:endParaRPr kumimoji="0" lang="zh-CN" altLang="en-US" sz="1400" b="0" i="0" u="none" strike="noStrike" cap="none" normalizeH="0" baseline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latin typeface="Consolas" panose="020B0609020204030204" pitchFamily="49" charset="0"/>
              <a:ea typeface="JetBrains Mono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77CD84D-889B-BE44-2004-E87799E72CB0}"/>
              </a:ext>
            </a:extLst>
          </p:cNvPr>
          <p:cNvSpPr txBox="1"/>
          <p:nvPr/>
        </p:nvSpPr>
        <p:spPr>
          <a:xfrm>
            <a:off x="4087366" y="3090829"/>
            <a:ext cx="1476686" cy="523220"/>
          </a:xfrm>
          <a:prstGeom prst="rect">
            <a:avLst/>
          </a:prstGeom>
          <a:solidFill>
            <a:srgbClr val="FFFFE4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this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.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  <a:ea typeface="JetBrains Mono"/>
              </a:rPr>
              <a:t>age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  <a:ea typeface="JetBrains Mono"/>
              </a:rPr>
              <a:t> 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  <a:ea typeface="JetBrains Mono"/>
              </a:rPr>
              <a:t>: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  <a:ea typeface="JetBrains Mono"/>
              </a:rPr>
              <a:t> 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  <a:ea typeface="JetBrains Mono"/>
              </a:rPr>
              <a:t>26</a:t>
            </a:r>
          </a:p>
          <a:p>
            <a:pPr algn="l"/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o.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  <a:ea typeface="JetBrains Mono"/>
              </a:rPr>
              <a:t>age 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  <a:ea typeface="JetBrains Mono"/>
              </a:rPr>
              <a:t>: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  <a:ea typeface="JetBrains Mono"/>
              </a:rPr>
              <a:t> 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  <a:ea typeface="JetBrains Mono"/>
              </a:rPr>
              <a:t>25</a:t>
            </a:r>
            <a:endParaRPr kumimoji="0" lang="zh-CN" altLang="en-US" sz="1400" b="0" i="0" u="none" strike="noStrike" cap="none" normalizeH="0" baseline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latin typeface="Consolas" panose="020B0609020204030204" pitchFamily="49" charset="0"/>
              <a:ea typeface="JetBrains Mono"/>
            </a:endParaRPr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2B5F07BA-EDF4-04A2-7641-21FC5A321F27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9985219" y="3099971"/>
            <a:ext cx="1242061" cy="514078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CB118A2D-A104-73FD-502C-AFE1D7B19175}"/>
              </a:ext>
            </a:extLst>
          </p:cNvPr>
          <p:cNvGrpSpPr/>
          <p:nvPr/>
        </p:nvGrpSpPr>
        <p:grpSpPr>
          <a:xfrm>
            <a:off x="6451938" y="5148614"/>
            <a:ext cx="4059736" cy="336695"/>
            <a:chOff x="7385491" y="3399552"/>
            <a:chExt cx="4059736" cy="336695"/>
          </a:xfrm>
        </p:grpSpPr>
        <p:sp>
          <p:nvSpPr>
            <p:cNvPr id="28" name="矩形: 圆角 27">
              <a:extLst>
                <a:ext uri="{FF2B5EF4-FFF2-40B4-BE49-F238E27FC236}">
                  <a16:creationId xmlns:a16="http://schemas.microsoft.com/office/drawing/2014/main" id="{D66D2B11-D20B-4FD5-DA4B-42D416DB79B4}"/>
                </a:ext>
              </a:extLst>
            </p:cNvPr>
            <p:cNvSpPr/>
            <p:nvPr/>
          </p:nvSpPr>
          <p:spPr bwMode="auto">
            <a:xfrm>
              <a:off x="7385491" y="3474654"/>
              <a:ext cx="4059736" cy="235008"/>
            </a:xfrm>
            <a:prstGeom prst="roundRect">
              <a:avLst>
                <a:gd name="adj" fmla="val 50000"/>
              </a:avLst>
            </a:prstGeom>
            <a:solidFill>
              <a:srgbClr val="C0504E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阿里巴巴普惠体" panose="00020600040101010101"/>
              </a:endParaRPr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5F2F80D9-02B6-F37F-C74D-268ED687A9B6}"/>
                </a:ext>
              </a:extLst>
            </p:cNvPr>
            <p:cNvSpPr/>
            <p:nvPr/>
          </p:nvSpPr>
          <p:spPr>
            <a:xfrm>
              <a:off x="7454131" y="3399552"/>
              <a:ext cx="3156023" cy="33669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阿里巴巴普惠体" panose="00020600040101010101"/>
                  <a:cs typeface="阿里巴巴普惠体" panose="00020600040101010101" pitchFamily="18" charset="-122"/>
                  <a:sym typeface="阿里巴巴普惠体" panose="00020600040101010101"/>
                </a:rPr>
                <a:t>将“父”设为黑色，将“叔叔”设为黑色</a:t>
              </a:r>
              <a:endPara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阿里巴巴普惠体" panose="00020600040101010101"/>
                <a:cs typeface="阿里巴巴普惠体" panose="00020600040101010101" pitchFamily="18" charset="-122"/>
                <a:sym typeface="阿里巴巴普惠体" panose="00020600040101010101"/>
              </a:endParaRPr>
            </a:p>
          </p:txBody>
        </p: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2731EC32-A484-EA5C-EDDD-21DEE250B521}"/>
              </a:ext>
            </a:extLst>
          </p:cNvPr>
          <p:cNvGrpSpPr/>
          <p:nvPr/>
        </p:nvGrpSpPr>
        <p:grpSpPr>
          <a:xfrm>
            <a:off x="6451938" y="5432039"/>
            <a:ext cx="4059736" cy="336695"/>
            <a:chOff x="7385491" y="3682977"/>
            <a:chExt cx="4059736" cy="336695"/>
          </a:xfrm>
        </p:grpSpPr>
        <p:sp>
          <p:nvSpPr>
            <p:cNvPr id="31" name="矩形: 圆角 30">
              <a:extLst>
                <a:ext uri="{FF2B5EF4-FFF2-40B4-BE49-F238E27FC236}">
                  <a16:creationId xmlns:a16="http://schemas.microsoft.com/office/drawing/2014/main" id="{F770D4EB-FADD-607D-B939-20B6CEBA6455}"/>
                </a:ext>
              </a:extLst>
            </p:cNvPr>
            <p:cNvSpPr/>
            <p:nvPr/>
          </p:nvSpPr>
          <p:spPr bwMode="auto">
            <a:xfrm>
              <a:off x="7385491" y="3755641"/>
              <a:ext cx="4059736" cy="235008"/>
            </a:xfrm>
            <a:prstGeom prst="roundRect">
              <a:avLst>
                <a:gd name="adj" fmla="val 50000"/>
              </a:avLst>
            </a:prstGeom>
            <a:solidFill>
              <a:srgbClr val="C0504E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阿里巴巴普惠体" panose="00020600040101010101"/>
              </a:endParaRPr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76F44200-C933-1255-B083-30976062B692}"/>
                </a:ext>
              </a:extLst>
            </p:cNvPr>
            <p:cNvSpPr txBox="1"/>
            <p:nvPr/>
          </p:nvSpPr>
          <p:spPr>
            <a:xfrm>
              <a:off x="7454131" y="3682977"/>
              <a:ext cx="1832941" cy="3366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阿里巴巴普惠体" panose="00020600040101010101"/>
                  <a:cs typeface="阿里巴巴普惠体" panose="00020600040101010101" pitchFamily="18" charset="-122"/>
                  <a:sym typeface="阿里巴巴普惠体" panose="00020600040101010101"/>
                </a:rPr>
                <a:t>将“祖父”设为“红色”</a:t>
              </a:r>
              <a:endPara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阿里巴巴普惠体" panose="00020600040101010101"/>
                <a:cs typeface="阿里巴巴普惠体" panose="00020600040101010101" pitchFamily="18" charset="-122"/>
                <a:sym typeface="阿里巴巴普惠体" panose="00020600040101010101"/>
              </a:endParaRPr>
            </a:p>
          </p:txBody>
        </p: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22D8EA4B-E9A3-F9B7-A228-3957AAE2554B}"/>
              </a:ext>
            </a:extLst>
          </p:cNvPr>
          <p:cNvGrpSpPr/>
          <p:nvPr/>
        </p:nvGrpSpPr>
        <p:grpSpPr>
          <a:xfrm>
            <a:off x="6451938" y="5712289"/>
            <a:ext cx="4059736" cy="336695"/>
            <a:chOff x="7385491" y="3963227"/>
            <a:chExt cx="4059736" cy="336695"/>
          </a:xfrm>
        </p:grpSpPr>
        <p:sp>
          <p:nvSpPr>
            <p:cNvPr id="34" name="矩形: 圆角 33">
              <a:extLst>
                <a:ext uri="{FF2B5EF4-FFF2-40B4-BE49-F238E27FC236}">
                  <a16:creationId xmlns:a16="http://schemas.microsoft.com/office/drawing/2014/main" id="{D8126F4D-BAC8-B650-C51A-22EAA6344E53}"/>
                </a:ext>
              </a:extLst>
            </p:cNvPr>
            <p:cNvSpPr/>
            <p:nvPr/>
          </p:nvSpPr>
          <p:spPr bwMode="auto">
            <a:xfrm>
              <a:off x="7385491" y="4036629"/>
              <a:ext cx="4059736" cy="235008"/>
            </a:xfrm>
            <a:prstGeom prst="roundRect">
              <a:avLst>
                <a:gd name="adj" fmla="val 50000"/>
              </a:avLst>
            </a:prstGeom>
            <a:solidFill>
              <a:srgbClr val="C0504E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阿里巴巴普惠体" panose="00020600040101010101"/>
              </a:endParaRPr>
            </a:p>
          </p:txBody>
        </p: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8E9B76BA-280E-6C7A-2599-24F81C05220B}"/>
                </a:ext>
              </a:extLst>
            </p:cNvPr>
            <p:cNvSpPr txBox="1"/>
            <p:nvPr/>
          </p:nvSpPr>
          <p:spPr>
            <a:xfrm>
              <a:off x="7453175" y="3963227"/>
              <a:ext cx="2325252" cy="3366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阿里巴巴普惠体" panose="00020600040101010101"/>
                  <a:cs typeface="阿里巴巴普惠体" panose="00020600040101010101" pitchFamily="18" charset="-122"/>
                  <a:sym typeface="阿里巴巴普惠体" panose="00020600040101010101"/>
                </a:rPr>
                <a:t>如果祖父为根，再将根变回黑色</a:t>
              </a:r>
            </a:p>
          </p:txBody>
        </p:sp>
      </p:grp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3B5CB6EA-A67F-781B-3702-E7A01D794B03}"/>
              </a:ext>
            </a:extLst>
          </p:cNvPr>
          <p:cNvGrpSpPr/>
          <p:nvPr/>
        </p:nvGrpSpPr>
        <p:grpSpPr>
          <a:xfrm>
            <a:off x="6451938" y="5979495"/>
            <a:ext cx="4059736" cy="336695"/>
            <a:chOff x="7385491" y="4230433"/>
            <a:chExt cx="4059736" cy="336695"/>
          </a:xfrm>
        </p:grpSpPr>
        <p:sp>
          <p:nvSpPr>
            <p:cNvPr id="37" name="矩形: 圆角 36">
              <a:extLst>
                <a:ext uri="{FF2B5EF4-FFF2-40B4-BE49-F238E27FC236}">
                  <a16:creationId xmlns:a16="http://schemas.microsoft.com/office/drawing/2014/main" id="{0B5D76BE-5833-7DB4-EA0D-6FAC0730EC9C}"/>
                </a:ext>
              </a:extLst>
            </p:cNvPr>
            <p:cNvSpPr/>
            <p:nvPr/>
          </p:nvSpPr>
          <p:spPr bwMode="auto">
            <a:xfrm>
              <a:off x="7385491" y="4317616"/>
              <a:ext cx="4059736" cy="235008"/>
            </a:xfrm>
            <a:prstGeom prst="roundRect">
              <a:avLst>
                <a:gd name="adj" fmla="val 50000"/>
              </a:avLst>
            </a:prstGeom>
            <a:solidFill>
              <a:srgbClr val="C0504E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阿里巴巴普惠体" panose="00020600040101010101"/>
              </a:endParaRPr>
            </a:p>
          </p:txBody>
        </p: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A244867F-C3B8-00C7-C90F-BE04864041AA}"/>
                </a:ext>
              </a:extLst>
            </p:cNvPr>
            <p:cNvSpPr txBox="1"/>
            <p:nvPr/>
          </p:nvSpPr>
          <p:spPr>
            <a:xfrm>
              <a:off x="7443650" y="4230433"/>
              <a:ext cx="3867219" cy="3366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阿里巴巴普惠体" panose="00020600040101010101"/>
                  <a:cs typeface="阿里巴巴普惠体" panose="00020600040101010101" pitchFamily="18" charset="-122"/>
                  <a:sym typeface="阿里巴巴普惠体" panose="00020600040101010101"/>
                </a:rPr>
                <a:t>如果祖父非根，将祖父设置为当前节点再进行其他判断</a:t>
              </a:r>
            </a:p>
          </p:txBody>
        </p:sp>
      </p:grp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4D821FE0-AD15-B627-F1E0-AC84463945D4}"/>
              </a:ext>
            </a:extLst>
          </p:cNvPr>
          <p:cNvGrpSpPr/>
          <p:nvPr/>
        </p:nvGrpSpPr>
        <p:grpSpPr>
          <a:xfrm>
            <a:off x="7579950" y="4427102"/>
            <a:ext cx="1856587" cy="624610"/>
            <a:chOff x="5234774" y="3405553"/>
            <a:chExt cx="1856587" cy="624610"/>
          </a:xfrm>
        </p:grpSpPr>
        <p:sp>
          <p:nvSpPr>
            <p:cNvPr id="40" name="矩形: 圆角 39">
              <a:extLst>
                <a:ext uri="{FF2B5EF4-FFF2-40B4-BE49-F238E27FC236}">
                  <a16:creationId xmlns:a16="http://schemas.microsoft.com/office/drawing/2014/main" id="{46EC6572-98C7-7CBD-CB05-A1CDC9BDB9ED}"/>
                </a:ext>
              </a:extLst>
            </p:cNvPr>
            <p:cNvSpPr/>
            <p:nvPr/>
          </p:nvSpPr>
          <p:spPr bwMode="auto">
            <a:xfrm>
              <a:off x="5234774" y="3522344"/>
              <a:ext cx="1856587" cy="507819"/>
            </a:xfrm>
            <a:prstGeom prst="roundRect">
              <a:avLst>
                <a:gd name="adj" fmla="val 10906"/>
              </a:avLst>
            </a:prstGeom>
            <a:solidFill>
              <a:schemeClr val="bg1"/>
            </a:solidFill>
            <a:ln w="9525">
              <a:solidFill>
                <a:srgbClr val="4950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阿里巴巴普惠体" panose="00020600040101010101"/>
              </a:endParaRPr>
            </a:p>
          </p:txBody>
        </p: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AFC67AE0-17F4-2106-9441-85C949B42110}"/>
                </a:ext>
              </a:extLst>
            </p:cNvPr>
            <p:cNvSpPr/>
            <p:nvPr/>
          </p:nvSpPr>
          <p:spPr>
            <a:xfrm>
              <a:off x="5695890" y="3637893"/>
              <a:ext cx="800219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阿里巴巴普惠体" panose="00020600040101010101"/>
                  <a:cs typeface="阿里巴巴普惠体" panose="00020600040101010101" pitchFamily="18" charset="-122"/>
                  <a:sym typeface="阿里巴巴普惠体" panose="00020600040101010101"/>
                </a:rPr>
                <a:t>叔叔红色</a:t>
              </a:r>
              <a:endParaRPr lang="zh-CN" altLang="en-US" sz="1200" dirty="0">
                <a:latin typeface="微软雅黑" panose="020B0503020204020204" pitchFamily="34" charset="-122"/>
                <a:ea typeface="阿里巴巴普惠体" panose="00020600040101010101"/>
                <a:cs typeface="阿里巴巴普惠体" panose="00020600040101010101" pitchFamily="18" charset="-122"/>
                <a:sym typeface="阿里巴巴普惠体" panose="00020600040101010101"/>
              </a:endParaRPr>
            </a:p>
          </p:txBody>
        </p:sp>
        <p:sp>
          <p:nvSpPr>
            <p:cNvPr id="42" name="椭圆 41">
              <a:extLst>
                <a:ext uri="{FF2B5EF4-FFF2-40B4-BE49-F238E27FC236}">
                  <a16:creationId xmlns:a16="http://schemas.microsoft.com/office/drawing/2014/main" id="{AB2B4B02-A518-6263-A2DB-1539EBB6647D}"/>
                </a:ext>
              </a:extLst>
            </p:cNvPr>
            <p:cNvSpPr/>
            <p:nvPr/>
          </p:nvSpPr>
          <p:spPr bwMode="auto">
            <a:xfrm>
              <a:off x="5312425" y="3405553"/>
              <a:ext cx="188771" cy="188771"/>
            </a:xfrm>
            <a:prstGeom prst="ellipse">
              <a:avLst/>
            </a:prstGeom>
            <a:solidFill>
              <a:srgbClr val="B60004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Arial" panose="020B0604020202020204" pitchFamily="34" charset="0"/>
                </a:rPr>
                <a:t> </a:t>
              </a:r>
              <a:endPara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05751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9E90CFB-5013-47B8-BF42-0596C1816431}"/>
              </a:ext>
            </a:extLst>
          </p:cNvPr>
          <p:cNvSpPr txBox="1"/>
          <p:nvPr/>
        </p:nvSpPr>
        <p:spPr>
          <a:xfrm>
            <a:off x="877752" y="1094478"/>
            <a:ext cx="4686300" cy="57284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0" hangingPunct="0">
              <a:lnSpc>
                <a:spcPct val="200000"/>
              </a:lnSpc>
              <a:defRPr/>
            </a:pPr>
            <a:r>
              <a:rPr lang="en-US" altLang="zh-CN" b="1" dirty="0" err="1">
                <a:solidFill>
                  <a:srgbClr val="AD2B26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TreeSet</a:t>
            </a:r>
            <a:r>
              <a:rPr lang="en-US" altLang="zh-CN" b="1" dirty="0">
                <a:solidFill>
                  <a:srgbClr val="AD2B26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zh-CN" altLang="en-US" b="1" dirty="0">
                <a:solidFill>
                  <a:srgbClr val="AD2B26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排序 </a:t>
            </a:r>
            <a:r>
              <a:rPr lang="en-US" altLang="zh-CN" b="1" dirty="0">
                <a:solidFill>
                  <a:srgbClr val="AD2B26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</a:t>
            </a:r>
            <a:r>
              <a:rPr lang="zh-CN" altLang="en-US" b="1" dirty="0">
                <a:solidFill>
                  <a:srgbClr val="AD2B26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自然排序</a:t>
            </a:r>
            <a:r>
              <a:rPr lang="en-US" altLang="zh-CN" b="1" dirty="0">
                <a:solidFill>
                  <a:srgbClr val="AD2B26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</a:t>
            </a:r>
            <a:endParaRPr lang="zh-CN" altLang="en-US" b="1" dirty="0">
              <a:solidFill>
                <a:srgbClr val="AD2B26"/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3" name="TextBox 10">
            <a:extLst>
              <a:ext uri="{FF2B5EF4-FFF2-40B4-BE49-F238E27FC236}">
                <a16:creationId xmlns:a16="http://schemas.microsoft.com/office/drawing/2014/main" id="{50B4453D-271E-76D4-FD1B-62A3C99A48F1}"/>
              </a:ext>
            </a:extLst>
          </p:cNvPr>
          <p:cNvSpPr txBox="1"/>
          <p:nvPr/>
        </p:nvSpPr>
        <p:spPr>
          <a:xfrm>
            <a:off x="877752" y="1842128"/>
            <a:ext cx="3488839" cy="172752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AutoNum type="arabicPeriod"/>
              <a:defRPr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类实现 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Comparable 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接口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  <a:defRPr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重写 </a:t>
            </a:r>
            <a:r>
              <a:rPr lang="en-US" altLang="zh-CN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compareTo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  <a:defRPr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根据方法的返回值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, 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来组织排序规则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lvl="1">
              <a:lnSpc>
                <a:spcPct val="150000"/>
              </a:lnSpc>
              <a:defRPr/>
            </a:pP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负数 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: 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左边走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lvl="1">
              <a:lnSpc>
                <a:spcPct val="150000"/>
              </a:lnSpc>
              <a:defRPr/>
            </a:pP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正数 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: 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右边走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lvl="1">
              <a:lnSpc>
                <a:spcPct val="150000"/>
              </a:lnSpc>
              <a:defRPr/>
            </a:pP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0  : 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不存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9039FBB-CF05-8E70-74B0-38832E24A529}"/>
              </a:ext>
            </a:extLst>
          </p:cNvPr>
          <p:cNvSpPr txBox="1"/>
          <p:nvPr/>
        </p:nvSpPr>
        <p:spPr>
          <a:xfrm>
            <a:off x="877752" y="3744453"/>
            <a:ext cx="4686300" cy="1384995"/>
          </a:xfrm>
          <a:prstGeom prst="rect">
            <a:avLst/>
          </a:prstGeom>
          <a:solidFill>
            <a:srgbClr val="FFFFE4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public class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Student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implements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Comparable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&lt;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Student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&gt;{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9E880D"/>
                </a:solidFill>
                <a:effectLst/>
                <a:latin typeface="Consolas" panose="020B0609020204030204" pitchFamily="49" charset="0"/>
                <a:ea typeface="JetBrains Mono"/>
              </a:rPr>
              <a:t>@Override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9E880D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9E880D"/>
                </a:solidFill>
                <a:effectLst/>
                <a:latin typeface="Consolas" panose="020B0609020204030204" pitchFamily="49" charset="0"/>
                <a:ea typeface="JetBrains Mono"/>
              </a:rPr>
              <a:t>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public int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627A"/>
                </a:solidFill>
                <a:effectLst/>
                <a:latin typeface="Consolas" panose="020B0609020204030204" pitchFamily="49" charset="0"/>
                <a:ea typeface="JetBrains Mono"/>
              </a:rPr>
              <a:t>compareTo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(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Student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o) {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return this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  <a:ea typeface="JetBrains Mono"/>
              </a:rPr>
              <a:t>age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- o.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  <a:ea typeface="JetBrains Mono"/>
              </a:rPr>
              <a:t>age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}</a:t>
            </a:r>
            <a:endParaRPr kumimoji="0" lang="zh-CN" altLang="zh-CN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}</a:t>
            </a:r>
            <a:endParaRPr kumimoji="0" lang="zh-CN" altLang="zh-CN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2650141-1EE0-7EBD-9B13-EEE42730BAFC}"/>
              </a:ext>
            </a:extLst>
          </p:cNvPr>
          <p:cNvSpPr txBox="1"/>
          <p:nvPr/>
        </p:nvSpPr>
        <p:spPr>
          <a:xfrm>
            <a:off x="877752" y="5235322"/>
            <a:ext cx="4686300" cy="1200329"/>
          </a:xfrm>
          <a:prstGeom prst="rect">
            <a:avLst/>
          </a:prstGeom>
          <a:solidFill>
            <a:srgbClr val="FFFFE4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TreeSet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&lt;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Student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&gt;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ts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=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new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TreeSet&lt;&gt;();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lang="zh-CN" altLang="zh-CN" sz="12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ts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.add(</a:t>
            </a:r>
            <a:r>
              <a:rPr lang="zh-CN" altLang="zh-CN" sz="1200" dirty="0">
                <a:solidFill>
                  <a:srgbClr val="0033B3"/>
                </a:solidFill>
                <a:latin typeface="Consolas" panose="020B0609020204030204" pitchFamily="49" charset="0"/>
                <a:ea typeface="JetBrains Mono"/>
              </a:rPr>
              <a:t>new 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Student(</a:t>
            </a:r>
            <a:r>
              <a:rPr lang="zh-CN" altLang="zh-CN" sz="1200" dirty="0">
                <a:solidFill>
                  <a:srgbClr val="067D17"/>
                </a:solidFill>
                <a:latin typeface="Consolas" panose="020B0609020204030204" pitchFamily="49" charset="0"/>
                <a:ea typeface="JetBrains Mono"/>
              </a:rPr>
              <a:t>"</a:t>
            </a:r>
            <a:r>
              <a:rPr lang="zh-CN" altLang="zh-CN" sz="1200" dirty="0">
                <a:solidFill>
                  <a:srgbClr val="067D17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王五</a:t>
            </a:r>
            <a:r>
              <a:rPr lang="zh-CN" altLang="zh-CN" sz="1200" dirty="0">
                <a:solidFill>
                  <a:srgbClr val="067D17"/>
                </a:solidFill>
                <a:latin typeface="Consolas" panose="020B0609020204030204" pitchFamily="49" charset="0"/>
                <a:ea typeface="JetBrains Mono"/>
              </a:rPr>
              <a:t>"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, </a:t>
            </a:r>
            <a:r>
              <a:rPr lang="zh-CN" altLang="zh-CN" sz="1200" dirty="0">
                <a:solidFill>
                  <a:srgbClr val="1750EB"/>
                </a:solidFill>
                <a:latin typeface="Consolas" panose="020B0609020204030204" pitchFamily="49" charset="0"/>
                <a:ea typeface="JetBrains Mono"/>
              </a:rPr>
              <a:t>25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));</a:t>
            </a:r>
            <a:b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</a:br>
            <a:r>
              <a:rPr lang="zh-CN" altLang="zh-CN" sz="12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ts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.add(</a:t>
            </a:r>
            <a:r>
              <a:rPr lang="zh-CN" altLang="zh-CN" sz="1200" dirty="0">
                <a:solidFill>
                  <a:srgbClr val="0033B3"/>
                </a:solidFill>
                <a:latin typeface="Consolas" panose="020B0609020204030204" pitchFamily="49" charset="0"/>
                <a:ea typeface="JetBrains Mono"/>
              </a:rPr>
              <a:t>new 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Student(</a:t>
            </a:r>
            <a:r>
              <a:rPr lang="zh-CN" altLang="zh-CN" sz="1200" dirty="0">
                <a:solidFill>
                  <a:srgbClr val="067D17"/>
                </a:solidFill>
                <a:latin typeface="Consolas" panose="020B0609020204030204" pitchFamily="49" charset="0"/>
                <a:ea typeface="JetBrains Mono"/>
              </a:rPr>
              <a:t>"</a:t>
            </a:r>
            <a:r>
              <a:rPr lang="zh-CN" altLang="zh-CN" sz="1200" dirty="0">
                <a:solidFill>
                  <a:srgbClr val="067D17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张三</a:t>
            </a:r>
            <a:r>
              <a:rPr lang="zh-CN" altLang="zh-CN" sz="1200" dirty="0">
                <a:solidFill>
                  <a:srgbClr val="067D17"/>
                </a:solidFill>
                <a:latin typeface="Consolas" panose="020B0609020204030204" pitchFamily="49" charset="0"/>
                <a:ea typeface="JetBrains Mono"/>
              </a:rPr>
              <a:t>"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, </a:t>
            </a:r>
            <a:r>
              <a:rPr lang="zh-CN" altLang="zh-CN" sz="1200" dirty="0">
                <a:solidFill>
                  <a:srgbClr val="1750EB"/>
                </a:solidFill>
                <a:latin typeface="Consolas" panose="020B0609020204030204" pitchFamily="49" charset="0"/>
                <a:ea typeface="JetBrains Mono"/>
              </a:rPr>
              <a:t>23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));</a:t>
            </a:r>
            <a:b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</a:br>
            <a:r>
              <a:rPr lang="zh-CN" altLang="zh-CN" sz="12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ts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.add(</a:t>
            </a:r>
            <a:r>
              <a:rPr lang="zh-CN" altLang="zh-CN" sz="1200" dirty="0">
                <a:solidFill>
                  <a:srgbClr val="0033B3"/>
                </a:solidFill>
                <a:latin typeface="Consolas" panose="020B0609020204030204" pitchFamily="49" charset="0"/>
                <a:ea typeface="JetBrains Mono"/>
              </a:rPr>
              <a:t>new 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Student(</a:t>
            </a:r>
            <a:r>
              <a:rPr lang="zh-CN" altLang="zh-CN" sz="1200" dirty="0">
                <a:solidFill>
                  <a:srgbClr val="067D17"/>
                </a:solidFill>
                <a:latin typeface="Consolas" panose="020B0609020204030204" pitchFamily="49" charset="0"/>
                <a:ea typeface="JetBrains Mono"/>
              </a:rPr>
              <a:t>"</a:t>
            </a:r>
            <a:r>
              <a:rPr lang="zh-CN" altLang="zh-CN" sz="1200" dirty="0">
                <a:solidFill>
                  <a:srgbClr val="067D17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李四</a:t>
            </a:r>
            <a:r>
              <a:rPr lang="zh-CN" altLang="zh-CN" sz="1200" dirty="0">
                <a:solidFill>
                  <a:srgbClr val="067D17"/>
                </a:solidFill>
                <a:latin typeface="Consolas" panose="020B0609020204030204" pitchFamily="49" charset="0"/>
                <a:ea typeface="JetBrains Mono"/>
              </a:rPr>
              <a:t>"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, </a:t>
            </a:r>
            <a:r>
              <a:rPr lang="zh-CN" altLang="zh-CN" sz="1200" dirty="0">
                <a:solidFill>
                  <a:srgbClr val="1750EB"/>
                </a:solidFill>
                <a:latin typeface="Consolas" panose="020B0609020204030204" pitchFamily="49" charset="0"/>
                <a:ea typeface="JetBrains Mono"/>
              </a:rPr>
              <a:t>24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));</a:t>
            </a:r>
            <a:endParaRPr lang="en-US" altLang="zh-CN" sz="1200" dirty="0">
              <a:solidFill>
                <a:srgbClr val="080808"/>
              </a:solidFill>
              <a:latin typeface="Consolas" panose="020B0609020204030204" pitchFamily="49" charset="0"/>
              <a:ea typeface="JetBrains Mono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2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ts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.add(</a:t>
            </a:r>
            <a:r>
              <a:rPr lang="zh-CN" altLang="zh-CN" sz="1200" dirty="0">
                <a:solidFill>
                  <a:srgbClr val="0033B3"/>
                </a:solidFill>
                <a:latin typeface="Consolas" panose="020B0609020204030204" pitchFamily="49" charset="0"/>
                <a:ea typeface="JetBrains Mono"/>
              </a:rPr>
              <a:t>new 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Student(</a:t>
            </a:r>
            <a:r>
              <a:rPr lang="zh-CN" altLang="zh-CN" sz="1200" dirty="0">
                <a:solidFill>
                  <a:srgbClr val="067D17"/>
                </a:solidFill>
                <a:latin typeface="Consolas" panose="020B0609020204030204" pitchFamily="49" charset="0"/>
                <a:ea typeface="JetBrains Mono"/>
              </a:rPr>
              <a:t>"</a:t>
            </a:r>
            <a:r>
              <a:rPr lang="zh-CN" altLang="zh-CN" sz="1200" dirty="0">
                <a:solidFill>
                  <a:srgbClr val="067D17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赵六</a:t>
            </a:r>
            <a:r>
              <a:rPr lang="zh-CN" altLang="zh-CN" sz="1200" dirty="0">
                <a:solidFill>
                  <a:srgbClr val="067D17"/>
                </a:solidFill>
                <a:latin typeface="Consolas" panose="020B0609020204030204" pitchFamily="49" charset="0"/>
                <a:ea typeface="JetBrains Mono"/>
              </a:rPr>
              <a:t>"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, </a:t>
            </a:r>
            <a:r>
              <a:rPr lang="zh-CN" altLang="zh-CN" sz="1200" dirty="0">
                <a:solidFill>
                  <a:srgbClr val="1750EB"/>
                </a:solidFill>
                <a:latin typeface="Consolas" panose="020B0609020204030204" pitchFamily="49" charset="0"/>
                <a:ea typeface="JetBrains Mono"/>
              </a:rPr>
              <a:t>26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));</a:t>
            </a:r>
            <a:endParaRPr lang="zh-CN" altLang="zh-CN" sz="2000" dirty="0">
              <a:latin typeface="Consolas" panose="020B0609020204030204" pitchFamily="49" charset="0"/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78FF4369-7830-BE90-42FD-EA8AD6E30471}"/>
              </a:ext>
            </a:extLst>
          </p:cNvPr>
          <p:cNvSpPr/>
          <p:nvPr/>
        </p:nvSpPr>
        <p:spPr>
          <a:xfrm>
            <a:off x="9183463" y="2511665"/>
            <a:ext cx="1603513" cy="572849"/>
          </a:xfrm>
          <a:prstGeom prst="roundRect">
            <a:avLst/>
          </a:prstGeom>
          <a:solidFill>
            <a:schemeClr val="tx1">
              <a:lumMod val="95000"/>
              <a:lumOff val="5000"/>
            </a:schemeClr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王五，</a:t>
            </a:r>
            <a:r>
              <a:rPr lang="en-US" altLang="zh-CN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25</a:t>
            </a:r>
            <a:endParaRPr lang="zh-CN" altLang="en-US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CFE01C4-5E86-5147-27F7-9DAA297E6BB3}"/>
              </a:ext>
            </a:extLst>
          </p:cNvPr>
          <p:cNvSpPr/>
          <p:nvPr/>
        </p:nvSpPr>
        <p:spPr>
          <a:xfrm>
            <a:off x="877752" y="6202525"/>
            <a:ext cx="4686300" cy="175591"/>
          </a:xfrm>
          <a:prstGeom prst="rect">
            <a:avLst/>
          </a:prstGeom>
          <a:solidFill>
            <a:schemeClr val="tx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DEA4DFC5-DFE8-BE01-96CF-A7E525E3E1F1}"/>
              </a:ext>
            </a:extLst>
          </p:cNvPr>
          <p:cNvSpPr/>
          <p:nvPr/>
        </p:nvSpPr>
        <p:spPr>
          <a:xfrm>
            <a:off x="6147214" y="2511665"/>
            <a:ext cx="1603513" cy="572849"/>
          </a:xfrm>
          <a:prstGeom prst="roundRect">
            <a:avLst/>
          </a:prstGeom>
          <a:solidFill>
            <a:schemeClr val="tx1">
              <a:lumMod val="95000"/>
              <a:lumOff val="5000"/>
            </a:schemeClr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张三，</a:t>
            </a:r>
            <a:r>
              <a:rPr lang="en-US" altLang="zh-CN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23</a:t>
            </a:r>
            <a:endParaRPr lang="zh-CN" altLang="en-US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E620C8D9-EE2B-DE53-DDB0-C2D38B0BF557}"/>
              </a:ext>
            </a:extLst>
          </p:cNvPr>
          <p:cNvSpPr/>
          <p:nvPr/>
        </p:nvSpPr>
        <p:spPr>
          <a:xfrm>
            <a:off x="7579950" y="1380902"/>
            <a:ext cx="1603513" cy="572849"/>
          </a:xfrm>
          <a:prstGeom prst="roundRect">
            <a:avLst/>
          </a:prstGeom>
          <a:solidFill>
            <a:schemeClr val="tx1">
              <a:lumMod val="95000"/>
              <a:lumOff val="5000"/>
            </a:schemeClr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李四，</a:t>
            </a:r>
            <a:r>
              <a:rPr lang="en-US" altLang="zh-CN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24</a:t>
            </a:r>
            <a:endParaRPr lang="zh-CN" altLang="en-US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300635D2-B0CA-8422-E804-BAD23889093C}"/>
              </a:ext>
            </a:extLst>
          </p:cNvPr>
          <p:cNvCxnSpPr>
            <a:cxnSpLocks/>
            <a:stCxn id="6" idx="2"/>
          </p:cNvCxnSpPr>
          <p:nvPr/>
        </p:nvCxnSpPr>
        <p:spPr>
          <a:xfrm flipH="1">
            <a:off x="7123044" y="1953751"/>
            <a:ext cx="1258663" cy="564229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4BD12C71-01D4-6DAB-9F97-A76C11FD529D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>
            <a:off x="8381707" y="1953751"/>
            <a:ext cx="1603513" cy="557914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5314DC6A-5F82-A37F-08F6-CCB31419FD91}"/>
              </a:ext>
            </a:extLst>
          </p:cNvPr>
          <p:cNvSpPr/>
          <p:nvPr/>
        </p:nvSpPr>
        <p:spPr>
          <a:xfrm>
            <a:off x="10425523" y="3614049"/>
            <a:ext cx="1603513" cy="572849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赵六，</a:t>
            </a:r>
            <a:r>
              <a:rPr lang="en-US" altLang="zh-CN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26</a:t>
            </a:r>
            <a:endParaRPr lang="zh-CN" altLang="en-US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6B0EE12-47EF-916B-0719-17FEDF6A9067}"/>
              </a:ext>
            </a:extLst>
          </p:cNvPr>
          <p:cNvSpPr/>
          <p:nvPr/>
        </p:nvSpPr>
        <p:spPr>
          <a:xfrm>
            <a:off x="1233776" y="4083835"/>
            <a:ext cx="3649649" cy="850790"/>
          </a:xfrm>
          <a:prstGeom prst="rect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D9F189AD-679E-926B-91E2-3C3D244AEBA0}"/>
              </a:ext>
            </a:extLst>
          </p:cNvPr>
          <p:cNvSpPr txBox="1"/>
          <p:nvPr/>
        </p:nvSpPr>
        <p:spPr>
          <a:xfrm>
            <a:off x="4087366" y="3090829"/>
            <a:ext cx="1476686" cy="523220"/>
          </a:xfrm>
          <a:prstGeom prst="rect">
            <a:avLst/>
          </a:prstGeom>
          <a:solidFill>
            <a:srgbClr val="FFFFE4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this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.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  <a:ea typeface="JetBrains Mono"/>
              </a:rPr>
              <a:t>age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  <a:ea typeface="JetBrains Mono"/>
              </a:rPr>
              <a:t> 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  <a:ea typeface="JetBrains Mono"/>
              </a:rPr>
              <a:t>: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  <a:ea typeface="JetBrains Mono"/>
              </a:rPr>
              <a:t> 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  <a:ea typeface="JetBrains Mono"/>
              </a:rPr>
              <a:t>26</a:t>
            </a:r>
          </a:p>
          <a:p>
            <a:pPr algn="l"/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o.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  <a:ea typeface="JetBrains Mono"/>
              </a:rPr>
              <a:t>age 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  <a:ea typeface="JetBrains Mono"/>
              </a:rPr>
              <a:t>: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  <a:ea typeface="JetBrains Mono"/>
              </a:rPr>
              <a:t> 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  <a:ea typeface="JetBrains Mono"/>
              </a:rPr>
              <a:t>24</a:t>
            </a:r>
            <a:endParaRPr kumimoji="0" lang="zh-CN" altLang="en-US" sz="1400" b="0" i="0" u="none" strike="noStrike" cap="none" normalizeH="0" baseline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latin typeface="Consolas" panose="020B0609020204030204" pitchFamily="49" charset="0"/>
              <a:ea typeface="JetBrains Mono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77CD84D-889B-BE44-2004-E87799E72CB0}"/>
              </a:ext>
            </a:extLst>
          </p:cNvPr>
          <p:cNvSpPr txBox="1"/>
          <p:nvPr/>
        </p:nvSpPr>
        <p:spPr>
          <a:xfrm>
            <a:off x="4087366" y="3090829"/>
            <a:ext cx="1476686" cy="523220"/>
          </a:xfrm>
          <a:prstGeom prst="rect">
            <a:avLst/>
          </a:prstGeom>
          <a:solidFill>
            <a:srgbClr val="FFFFE4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this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.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  <a:ea typeface="JetBrains Mono"/>
              </a:rPr>
              <a:t>age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  <a:ea typeface="JetBrains Mono"/>
              </a:rPr>
              <a:t> 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  <a:ea typeface="JetBrains Mono"/>
              </a:rPr>
              <a:t>: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  <a:ea typeface="JetBrains Mono"/>
              </a:rPr>
              <a:t> 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  <a:ea typeface="JetBrains Mono"/>
              </a:rPr>
              <a:t>26</a:t>
            </a:r>
          </a:p>
          <a:p>
            <a:pPr algn="l"/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o.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  <a:ea typeface="JetBrains Mono"/>
              </a:rPr>
              <a:t>age 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  <a:ea typeface="JetBrains Mono"/>
              </a:rPr>
              <a:t>: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  <a:ea typeface="JetBrains Mono"/>
              </a:rPr>
              <a:t> 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  <a:ea typeface="JetBrains Mono"/>
              </a:rPr>
              <a:t>25</a:t>
            </a:r>
            <a:endParaRPr kumimoji="0" lang="zh-CN" altLang="en-US" sz="1400" b="0" i="0" u="none" strike="noStrike" cap="none" normalizeH="0" baseline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latin typeface="Consolas" panose="020B0609020204030204" pitchFamily="49" charset="0"/>
              <a:ea typeface="JetBrains Mono"/>
            </a:endParaRPr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2B5F07BA-EDF4-04A2-7641-21FC5A321F27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9985219" y="3099971"/>
            <a:ext cx="1242061" cy="514078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CB118A2D-A104-73FD-502C-AFE1D7B19175}"/>
              </a:ext>
            </a:extLst>
          </p:cNvPr>
          <p:cNvGrpSpPr/>
          <p:nvPr/>
        </p:nvGrpSpPr>
        <p:grpSpPr>
          <a:xfrm>
            <a:off x="6451938" y="5148614"/>
            <a:ext cx="4059736" cy="336695"/>
            <a:chOff x="7385491" y="3399552"/>
            <a:chExt cx="4059736" cy="336695"/>
          </a:xfrm>
        </p:grpSpPr>
        <p:sp>
          <p:nvSpPr>
            <p:cNvPr id="28" name="矩形: 圆角 27">
              <a:extLst>
                <a:ext uri="{FF2B5EF4-FFF2-40B4-BE49-F238E27FC236}">
                  <a16:creationId xmlns:a16="http://schemas.microsoft.com/office/drawing/2014/main" id="{D66D2B11-D20B-4FD5-DA4B-42D416DB79B4}"/>
                </a:ext>
              </a:extLst>
            </p:cNvPr>
            <p:cNvSpPr/>
            <p:nvPr/>
          </p:nvSpPr>
          <p:spPr bwMode="auto">
            <a:xfrm>
              <a:off x="7385491" y="3474654"/>
              <a:ext cx="4059736" cy="235008"/>
            </a:xfrm>
            <a:prstGeom prst="roundRect">
              <a:avLst>
                <a:gd name="adj" fmla="val 50000"/>
              </a:avLst>
            </a:prstGeom>
            <a:solidFill>
              <a:srgbClr val="C0504E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阿里巴巴普惠体" panose="00020600040101010101"/>
              </a:endParaRPr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5F2F80D9-02B6-F37F-C74D-268ED687A9B6}"/>
                </a:ext>
              </a:extLst>
            </p:cNvPr>
            <p:cNvSpPr/>
            <p:nvPr/>
          </p:nvSpPr>
          <p:spPr>
            <a:xfrm>
              <a:off x="7454131" y="3399552"/>
              <a:ext cx="3156023" cy="33669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阿里巴巴普惠体" panose="00020600040101010101"/>
                  <a:cs typeface="阿里巴巴普惠体" panose="00020600040101010101" pitchFamily="18" charset="-122"/>
                  <a:sym typeface="阿里巴巴普惠体" panose="00020600040101010101"/>
                </a:rPr>
                <a:t>将“父”设为黑色，将“叔叔”设为黑色</a:t>
              </a:r>
              <a:endPara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阿里巴巴普惠体" panose="00020600040101010101"/>
                <a:cs typeface="阿里巴巴普惠体" panose="00020600040101010101" pitchFamily="18" charset="-122"/>
                <a:sym typeface="阿里巴巴普惠体" panose="00020600040101010101"/>
              </a:endParaRPr>
            </a:p>
          </p:txBody>
        </p: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2731EC32-A484-EA5C-EDDD-21DEE250B521}"/>
              </a:ext>
            </a:extLst>
          </p:cNvPr>
          <p:cNvGrpSpPr/>
          <p:nvPr/>
        </p:nvGrpSpPr>
        <p:grpSpPr>
          <a:xfrm>
            <a:off x="6451938" y="5432039"/>
            <a:ext cx="4059736" cy="336695"/>
            <a:chOff x="7385491" y="3682977"/>
            <a:chExt cx="4059736" cy="336695"/>
          </a:xfrm>
        </p:grpSpPr>
        <p:sp>
          <p:nvSpPr>
            <p:cNvPr id="31" name="矩形: 圆角 30">
              <a:extLst>
                <a:ext uri="{FF2B5EF4-FFF2-40B4-BE49-F238E27FC236}">
                  <a16:creationId xmlns:a16="http://schemas.microsoft.com/office/drawing/2014/main" id="{F770D4EB-FADD-607D-B939-20B6CEBA6455}"/>
                </a:ext>
              </a:extLst>
            </p:cNvPr>
            <p:cNvSpPr/>
            <p:nvPr/>
          </p:nvSpPr>
          <p:spPr bwMode="auto">
            <a:xfrm>
              <a:off x="7385491" y="3755641"/>
              <a:ext cx="4059736" cy="235008"/>
            </a:xfrm>
            <a:prstGeom prst="roundRect">
              <a:avLst>
                <a:gd name="adj" fmla="val 50000"/>
              </a:avLst>
            </a:prstGeom>
            <a:solidFill>
              <a:srgbClr val="C0504E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阿里巴巴普惠体" panose="00020600040101010101"/>
              </a:endParaRPr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76F44200-C933-1255-B083-30976062B692}"/>
                </a:ext>
              </a:extLst>
            </p:cNvPr>
            <p:cNvSpPr txBox="1"/>
            <p:nvPr/>
          </p:nvSpPr>
          <p:spPr>
            <a:xfrm>
              <a:off x="7454131" y="3682977"/>
              <a:ext cx="1832941" cy="3366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阿里巴巴普惠体" panose="00020600040101010101"/>
                  <a:cs typeface="阿里巴巴普惠体" panose="00020600040101010101" pitchFamily="18" charset="-122"/>
                  <a:sym typeface="阿里巴巴普惠体" panose="00020600040101010101"/>
                </a:rPr>
                <a:t>将“祖父”设为“红色”</a:t>
              </a:r>
              <a:endPara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阿里巴巴普惠体" panose="00020600040101010101"/>
                <a:cs typeface="阿里巴巴普惠体" panose="00020600040101010101" pitchFamily="18" charset="-122"/>
                <a:sym typeface="阿里巴巴普惠体" panose="00020600040101010101"/>
              </a:endParaRPr>
            </a:p>
          </p:txBody>
        </p: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22D8EA4B-E9A3-F9B7-A228-3957AAE2554B}"/>
              </a:ext>
            </a:extLst>
          </p:cNvPr>
          <p:cNvGrpSpPr/>
          <p:nvPr/>
        </p:nvGrpSpPr>
        <p:grpSpPr>
          <a:xfrm>
            <a:off x="6451938" y="5712289"/>
            <a:ext cx="4059736" cy="336695"/>
            <a:chOff x="7385491" y="3963227"/>
            <a:chExt cx="4059736" cy="336695"/>
          </a:xfrm>
        </p:grpSpPr>
        <p:sp>
          <p:nvSpPr>
            <p:cNvPr id="34" name="矩形: 圆角 33">
              <a:extLst>
                <a:ext uri="{FF2B5EF4-FFF2-40B4-BE49-F238E27FC236}">
                  <a16:creationId xmlns:a16="http://schemas.microsoft.com/office/drawing/2014/main" id="{D8126F4D-BAC8-B650-C51A-22EAA6344E53}"/>
                </a:ext>
              </a:extLst>
            </p:cNvPr>
            <p:cNvSpPr/>
            <p:nvPr/>
          </p:nvSpPr>
          <p:spPr bwMode="auto">
            <a:xfrm>
              <a:off x="7385491" y="4036629"/>
              <a:ext cx="4059736" cy="235008"/>
            </a:xfrm>
            <a:prstGeom prst="roundRect">
              <a:avLst>
                <a:gd name="adj" fmla="val 50000"/>
              </a:avLst>
            </a:prstGeom>
            <a:solidFill>
              <a:srgbClr val="C0504E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阿里巴巴普惠体" panose="00020600040101010101"/>
              </a:endParaRPr>
            </a:p>
          </p:txBody>
        </p: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8E9B76BA-280E-6C7A-2599-24F81C05220B}"/>
                </a:ext>
              </a:extLst>
            </p:cNvPr>
            <p:cNvSpPr txBox="1"/>
            <p:nvPr/>
          </p:nvSpPr>
          <p:spPr>
            <a:xfrm>
              <a:off x="7453175" y="3963227"/>
              <a:ext cx="2325252" cy="3366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阿里巴巴普惠体" panose="00020600040101010101"/>
                  <a:cs typeface="阿里巴巴普惠体" panose="00020600040101010101" pitchFamily="18" charset="-122"/>
                  <a:sym typeface="阿里巴巴普惠体" panose="00020600040101010101"/>
                </a:rPr>
                <a:t>如果祖父为根，再将根变回黑色</a:t>
              </a:r>
            </a:p>
          </p:txBody>
        </p:sp>
      </p:grp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3B5CB6EA-A67F-781B-3702-E7A01D794B03}"/>
              </a:ext>
            </a:extLst>
          </p:cNvPr>
          <p:cNvGrpSpPr/>
          <p:nvPr/>
        </p:nvGrpSpPr>
        <p:grpSpPr>
          <a:xfrm>
            <a:off x="6451938" y="5979495"/>
            <a:ext cx="4059736" cy="336695"/>
            <a:chOff x="7385491" y="4230433"/>
            <a:chExt cx="4059736" cy="336695"/>
          </a:xfrm>
        </p:grpSpPr>
        <p:sp>
          <p:nvSpPr>
            <p:cNvPr id="37" name="矩形: 圆角 36">
              <a:extLst>
                <a:ext uri="{FF2B5EF4-FFF2-40B4-BE49-F238E27FC236}">
                  <a16:creationId xmlns:a16="http://schemas.microsoft.com/office/drawing/2014/main" id="{0B5D76BE-5833-7DB4-EA0D-6FAC0730EC9C}"/>
                </a:ext>
              </a:extLst>
            </p:cNvPr>
            <p:cNvSpPr/>
            <p:nvPr/>
          </p:nvSpPr>
          <p:spPr bwMode="auto">
            <a:xfrm>
              <a:off x="7385491" y="4317616"/>
              <a:ext cx="4059736" cy="235008"/>
            </a:xfrm>
            <a:prstGeom prst="roundRect">
              <a:avLst>
                <a:gd name="adj" fmla="val 50000"/>
              </a:avLst>
            </a:prstGeom>
            <a:solidFill>
              <a:srgbClr val="C0504E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阿里巴巴普惠体" panose="00020600040101010101"/>
              </a:endParaRPr>
            </a:p>
          </p:txBody>
        </p: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A244867F-C3B8-00C7-C90F-BE04864041AA}"/>
                </a:ext>
              </a:extLst>
            </p:cNvPr>
            <p:cNvSpPr txBox="1"/>
            <p:nvPr/>
          </p:nvSpPr>
          <p:spPr>
            <a:xfrm>
              <a:off x="7443650" y="4230433"/>
              <a:ext cx="3867219" cy="3366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阿里巴巴普惠体" panose="00020600040101010101"/>
                  <a:cs typeface="阿里巴巴普惠体" panose="00020600040101010101" pitchFamily="18" charset="-122"/>
                  <a:sym typeface="阿里巴巴普惠体" panose="00020600040101010101"/>
                </a:rPr>
                <a:t>如果祖父非根，将祖父设置为当前节点再进行其他判断</a:t>
              </a:r>
            </a:p>
          </p:txBody>
        </p:sp>
      </p:grp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4D821FE0-AD15-B627-F1E0-AC84463945D4}"/>
              </a:ext>
            </a:extLst>
          </p:cNvPr>
          <p:cNvGrpSpPr/>
          <p:nvPr/>
        </p:nvGrpSpPr>
        <p:grpSpPr>
          <a:xfrm>
            <a:off x="7579950" y="4427102"/>
            <a:ext cx="1856587" cy="624610"/>
            <a:chOff x="5234774" y="3405553"/>
            <a:chExt cx="1856587" cy="624610"/>
          </a:xfrm>
        </p:grpSpPr>
        <p:sp>
          <p:nvSpPr>
            <p:cNvPr id="40" name="矩形: 圆角 39">
              <a:extLst>
                <a:ext uri="{FF2B5EF4-FFF2-40B4-BE49-F238E27FC236}">
                  <a16:creationId xmlns:a16="http://schemas.microsoft.com/office/drawing/2014/main" id="{46EC6572-98C7-7CBD-CB05-A1CDC9BDB9ED}"/>
                </a:ext>
              </a:extLst>
            </p:cNvPr>
            <p:cNvSpPr/>
            <p:nvPr/>
          </p:nvSpPr>
          <p:spPr bwMode="auto">
            <a:xfrm>
              <a:off x="5234774" y="3522344"/>
              <a:ext cx="1856587" cy="507819"/>
            </a:xfrm>
            <a:prstGeom prst="roundRect">
              <a:avLst>
                <a:gd name="adj" fmla="val 10906"/>
              </a:avLst>
            </a:prstGeom>
            <a:solidFill>
              <a:schemeClr val="bg1"/>
            </a:solidFill>
            <a:ln w="9525">
              <a:solidFill>
                <a:srgbClr val="4950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阿里巴巴普惠体" panose="00020600040101010101"/>
              </a:endParaRPr>
            </a:p>
          </p:txBody>
        </p: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AFC67AE0-17F4-2106-9441-85C949B42110}"/>
                </a:ext>
              </a:extLst>
            </p:cNvPr>
            <p:cNvSpPr/>
            <p:nvPr/>
          </p:nvSpPr>
          <p:spPr>
            <a:xfrm>
              <a:off x="5695890" y="3637893"/>
              <a:ext cx="800219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阿里巴巴普惠体" panose="00020600040101010101"/>
                  <a:cs typeface="阿里巴巴普惠体" panose="00020600040101010101" pitchFamily="18" charset="-122"/>
                  <a:sym typeface="阿里巴巴普惠体" panose="00020600040101010101"/>
                </a:rPr>
                <a:t>叔叔红色</a:t>
              </a:r>
              <a:endParaRPr lang="zh-CN" altLang="en-US" sz="1200" dirty="0">
                <a:latin typeface="微软雅黑" panose="020B0503020204020204" pitchFamily="34" charset="-122"/>
                <a:ea typeface="阿里巴巴普惠体" panose="00020600040101010101"/>
                <a:cs typeface="阿里巴巴普惠体" panose="00020600040101010101" pitchFamily="18" charset="-122"/>
                <a:sym typeface="阿里巴巴普惠体" panose="00020600040101010101"/>
              </a:endParaRPr>
            </a:p>
          </p:txBody>
        </p:sp>
        <p:sp>
          <p:nvSpPr>
            <p:cNvPr id="42" name="椭圆 41">
              <a:extLst>
                <a:ext uri="{FF2B5EF4-FFF2-40B4-BE49-F238E27FC236}">
                  <a16:creationId xmlns:a16="http://schemas.microsoft.com/office/drawing/2014/main" id="{AB2B4B02-A518-6263-A2DB-1539EBB6647D}"/>
                </a:ext>
              </a:extLst>
            </p:cNvPr>
            <p:cNvSpPr/>
            <p:nvPr/>
          </p:nvSpPr>
          <p:spPr bwMode="auto">
            <a:xfrm>
              <a:off x="5312425" y="3405553"/>
              <a:ext cx="188771" cy="188771"/>
            </a:xfrm>
            <a:prstGeom prst="ellipse">
              <a:avLst/>
            </a:prstGeom>
            <a:solidFill>
              <a:srgbClr val="B60004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Arial" panose="020B0604020202020204" pitchFamily="34" charset="0"/>
                </a:rPr>
                <a:t> </a:t>
              </a:r>
              <a:endPara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381092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9E90CFB-5013-47B8-BF42-0596C1816431}"/>
              </a:ext>
            </a:extLst>
          </p:cNvPr>
          <p:cNvSpPr txBox="1"/>
          <p:nvPr/>
        </p:nvSpPr>
        <p:spPr>
          <a:xfrm>
            <a:off x="877752" y="1094478"/>
            <a:ext cx="4686300" cy="57284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0" hangingPunct="0">
              <a:lnSpc>
                <a:spcPct val="200000"/>
              </a:lnSpc>
              <a:defRPr/>
            </a:pPr>
            <a:r>
              <a:rPr lang="en-US" altLang="zh-CN" b="1" dirty="0" err="1">
                <a:solidFill>
                  <a:srgbClr val="AD2B26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TreeSet</a:t>
            </a:r>
            <a:r>
              <a:rPr lang="en-US" altLang="zh-CN" b="1" dirty="0">
                <a:solidFill>
                  <a:srgbClr val="AD2B26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zh-CN" altLang="en-US" b="1" dirty="0">
                <a:solidFill>
                  <a:srgbClr val="AD2B26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排序 </a:t>
            </a:r>
            <a:r>
              <a:rPr lang="en-US" altLang="zh-CN" b="1" dirty="0">
                <a:solidFill>
                  <a:srgbClr val="AD2B26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</a:t>
            </a:r>
            <a:r>
              <a:rPr lang="zh-CN" altLang="en-US" b="1" dirty="0">
                <a:solidFill>
                  <a:srgbClr val="AD2B26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自然排序</a:t>
            </a:r>
            <a:r>
              <a:rPr lang="en-US" altLang="zh-CN" b="1" dirty="0">
                <a:solidFill>
                  <a:srgbClr val="AD2B26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</a:t>
            </a:r>
            <a:endParaRPr lang="zh-CN" altLang="en-US" b="1" dirty="0">
              <a:solidFill>
                <a:srgbClr val="AD2B26"/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3" name="TextBox 10">
            <a:extLst>
              <a:ext uri="{FF2B5EF4-FFF2-40B4-BE49-F238E27FC236}">
                <a16:creationId xmlns:a16="http://schemas.microsoft.com/office/drawing/2014/main" id="{50B4453D-271E-76D4-FD1B-62A3C99A48F1}"/>
              </a:ext>
            </a:extLst>
          </p:cNvPr>
          <p:cNvSpPr txBox="1"/>
          <p:nvPr/>
        </p:nvSpPr>
        <p:spPr>
          <a:xfrm>
            <a:off x="877752" y="1842128"/>
            <a:ext cx="3488839" cy="172752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AutoNum type="arabicPeriod"/>
              <a:defRPr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类实现 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Comparable 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接口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  <a:defRPr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重写 </a:t>
            </a:r>
            <a:r>
              <a:rPr lang="en-US" altLang="zh-CN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compareTo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  <a:defRPr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根据方法的返回值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, 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来组织排序规则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lvl="1">
              <a:lnSpc>
                <a:spcPct val="150000"/>
              </a:lnSpc>
              <a:defRPr/>
            </a:pP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负数 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: 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左边走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lvl="1">
              <a:lnSpc>
                <a:spcPct val="150000"/>
              </a:lnSpc>
              <a:defRPr/>
            </a:pP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正数 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: 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右边走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lvl="1">
              <a:lnSpc>
                <a:spcPct val="150000"/>
              </a:lnSpc>
              <a:defRPr/>
            </a:pP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0  : 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不存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9039FBB-CF05-8E70-74B0-38832E24A529}"/>
              </a:ext>
            </a:extLst>
          </p:cNvPr>
          <p:cNvSpPr txBox="1"/>
          <p:nvPr/>
        </p:nvSpPr>
        <p:spPr>
          <a:xfrm>
            <a:off x="877752" y="3744453"/>
            <a:ext cx="4686300" cy="1384995"/>
          </a:xfrm>
          <a:prstGeom prst="rect">
            <a:avLst/>
          </a:prstGeom>
          <a:solidFill>
            <a:srgbClr val="FFFFE4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public class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Student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implements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Comparable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&lt;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Student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&gt;{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9E880D"/>
                </a:solidFill>
                <a:effectLst/>
                <a:latin typeface="Consolas" panose="020B0609020204030204" pitchFamily="49" charset="0"/>
                <a:ea typeface="JetBrains Mono"/>
              </a:rPr>
              <a:t>@Override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9E880D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9E880D"/>
                </a:solidFill>
                <a:effectLst/>
                <a:latin typeface="Consolas" panose="020B0609020204030204" pitchFamily="49" charset="0"/>
                <a:ea typeface="JetBrains Mono"/>
              </a:rPr>
              <a:t>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public int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627A"/>
                </a:solidFill>
                <a:effectLst/>
                <a:latin typeface="Consolas" panose="020B0609020204030204" pitchFamily="49" charset="0"/>
                <a:ea typeface="JetBrains Mono"/>
              </a:rPr>
              <a:t>compareTo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(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Student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o) {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return this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  <a:ea typeface="JetBrains Mono"/>
              </a:rPr>
              <a:t>age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- o.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  <a:ea typeface="JetBrains Mono"/>
              </a:rPr>
              <a:t>age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}</a:t>
            </a:r>
            <a:endParaRPr kumimoji="0" lang="zh-CN" altLang="zh-CN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}</a:t>
            </a:r>
            <a:endParaRPr kumimoji="0" lang="zh-CN" altLang="zh-CN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2650141-1EE0-7EBD-9B13-EEE42730BAFC}"/>
              </a:ext>
            </a:extLst>
          </p:cNvPr>
          <p:cNvSpPr txBox="1"/>
          <p:nvPr/>
        </p:nvSpPr>
        <p:spPr>
          <a:xfrm>
            <a:off x="877752" y="5235322"/>
            <a:ext cx="4686300" cy="1200329"/>
          </a:xfrm>
          <a:prstGeom prst="rect">
            <a:avLst/>
          </a:prstGeom>
          <a:solidFill>
            <a:srgbClr val="FFFFE4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TreeSet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&lt;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Student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&gt;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ts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=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new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TreeSet&lt;&gt;();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lang="zh-CN" altLang="zh-CN" sz="12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ts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.add(</a:t>
            </a:r>
            <a:r>
              <a:rPr lang="zh-CN" altLang="zh-CN" sz="1200" dirty="0">
                <a:solidFill>
                  <a:srgbClr val="0033B3"/>
                </a:solidFill>
                <a:latin typeface="Consolas" panose="020B0609020204030204" pitchFamily="49" charset="0"/>
                <a:ea typeface="JetBrains Mono"/>
              </a:rPr>
              <a:t>new 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Student(</a:t>
            </a:r>
            <a:r>
              <a:rPr lang="zh-CN" altLang="zh-CN" sz="1200" dirty="0">
                <a:solidFill>
                  <a:srgbClr val="067D17"/>
                </a:solidFill>
                <a:latin typeface="Consolas" panose="020B0609020204030204" pitchFamily="49" charset="0"/>
                <a:ea typeface="JetBrains Mono"/>
              </a:rPr>
              <a:t>"</a:t>
            </a:r>
            <a:r>
              <a:rPr lang="zh-CN" altLang="zh-CN" sz="1200" dirty="0">
                <a:solidFill>
                  <a:srgbClr val="067D17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王五</a:t>
            </a:r>
            <a:r>
              <a:rPr lang="zh-CN" altLang="zh-CN" sz="1200" dirty="0">
                <a:solidFill>
                  <a:srgbClr val="067D17"/>
                </a:solidFill>
                <a:latin typeface="Consolas" panose="020B0609020204030204" pitchFamily="49" charset="0"/>
                <a:ea typeface="JetBrains Mono"/>
              </a:rPr>
              <a:t>"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, </a:t>
            </a:r>
            <a:r>
              <a:rPr lang="zh-CN" altLang="zh-CN" sz="1200" dirty="0">
                <a:solidFill>
                  <a:srgbClr val="1750EB"/>
                </a:solidFill>
                <a:latin typeface="Consolas" panose="020B0609020204030204" pitchFamily="49" charset="0"/>
                <a:ea typeface="JetBrains Mono"/>
              </a:rPr>
              <a:t>25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));</a:t>
            </a:r>
            <a:b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</a:br>
            <a:r>
              <a:rPr lang="zh-CN" altLang="zh-CN" sz="12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ts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.add(</a:t>
            </a:r>
            <a:r>
              <a:rPr lang="zh-CN" altLang="zh-CN" sz="1200" dirty="0">
                <a:solidFill>
                  <a:srgbClr val="0033B3"/>
                </a:solidFill>
                <a:latin typeface="Consolas" panose="020B0609020204030204" pitchFamily="49" charset="0"/>
                <a:ea typeface="JetBrains Mono"/>
              </a:rPr>
              <a:t>new 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Student(</a:t>
            </a:r>
            <a:r>
              <a:rPr lang="zh-CN" altLang="zh-CN" sz="1200" dirty="0">
                <a:solidFill>
                  <a:srgbClr val="067D17"/>
                </a:solidFill>
                <a:latin typeface="Consolas" panose="020B0609020204030204" pitchFamily="49" charset="0"/>
                <a:ea typeface="JetBrains Mono"/>
              </a:rPr>
              <a:t>"</a:t>
            </a:r>
            <a:r>
              <a:rPr lang="zh-CN" altLang="zh-CN" sz="1200" dirty="0">
                <a:solidFill>
                  <a:srgbClr val="067D17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张三</a:t>
            </a:r>
            <a:r>
              <a:rPr lang="zh-CN" altLang="zh-CN" sz="1200" dirty="0">
                <a:solidFill>
                  <a:srgbClr val="067D17"/>
                </a:solidFill>
                <a:latin typeface="Consolas" panose="020B0609020204030204" pitchFamily="49" charset="0"/>
                <a:ea typeface="JetBrains Mono"/>
              </a:rPr>
              <a:t>"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, </a:t>
            </a:r>
            <a:r>
              <a:rPr lang="zh-CN" altLang="zh-CN" sz="1200" dirty="0">
                <a:solidFill>
                  <a:srgbClr val="1750EB"/>
                </a:solidFill>
                <a:latin typeface="Consolas" panose="020B0609020204030204" pitchFamily="49" charset="0"/>
                <a:ea typeface="JetBrains Mono"/>
              </a:rPr>
              <a:t>23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));</a:t>
            </a:r>
            <a:b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</a:br>
            <a:r>
              <a:rPr lang="zh-CN" altLang="zh-CN" sz="12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ts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.add(</a:t>
            </a:r>
            <a:r>
              <a:rPr lang="zh-CN" altLang="zh-CN" sz="1200" dirty="0">
                <a:solidFill>
                  <a:srgbClr val="0033B3"/>
                </a:solidFill>
                <a:latin typeface="Consolas" panose="020B0609020204030204" pitchFamily="49" charset="0"/>
                <a:ea typeface="JetBrains Mono"/>
              </a:rPr>
              <a:t>new 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Student(</a:t>
            </a:r>
            <a:r>
              <a:rPr lang="zh-CN" altLang="zh-CN" sz="1200" dirty="0">
                <a:solidFill>
                  <a:srgbClr val="067D17"/>
                </a:solidFill>
                <a:latin typeface="Consolas" panose="020B0609020204030204" pitchFamily="49" charset="0"/>
                <a:ea typeface="JetBrains Mono"/>
              </a:rPr>
              <a:t>"</a:t>
            </a:r>
            <a:r>
              <a:rPr lang="zh-CN" altLang="zh-CN" sz="1200" dirty="0">
                <a:solidFill>
                  <a:srgbClr val="067D17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李四</a:t>
            </a:r>
            <a:r>
              <a:rPr lang="zh-CN" altLang="zh-CN" sz="1200" dirty="0">
                <a:solidFill>
                  <a:srgbClr val="067D17"/>
                </a:solidFill>
                <a:latin typeface="Consolas" panose="020B0609020204030204" pitchFamily="49" charset="0"/>
                <a:ea typeface="JetBrains Mono"/>
              </a:rPr>
              <a:t>"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, </a:t>
            </a:r>
            <a:r>
              <a:rPr lang="zh-CN" altLang="zh-CN" sz="1200" dirty="0">
                <a:solidFill>
                  <a:srgbClr val="1750EB"/>
                </a:solidFill>
                <a:latin typeface="Consolas" panose="020B0609020204030204" pitchFamily="49" charset="0"/>
                <a:ea typeface="JetBrains Mono"/>
              </a:rPr>
              <a:t>24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));</a:t>
            </a:r>
            <a:endParaRPr lang="en-US" altLang="zh-CN" sz="1200" dirty="0">
              <a:solidFill>
                <a:srgbClr val="080808"/>
              </a:solidFill>
              <a:latin typeface="Consolas" panose="020B0609020204030204" pitchFamily="49" charset="0"/>
              <a:ea typeface="JetBrains Mono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2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ts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.add(</a:t>
            </a:r>
            <a:r>
              <a:rPr lang="zh-CN" altLang="zh-CN" sz="1200" dirty="0">
                <a:solidFill>
                  <a:srgbClr val="0033B3"/>
                </a:solidFill>
                <a:latin typeface="Consolas" panose="020B0609020204030204" pitchFamily="49" charset="0"/>
                <a:ea typeface="JetBrains Mono"/>
              </a:rPr>
              <a:t>new 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Student(</a:t>
            </a:r>
            <a:r>
              <a:rPr lang="zh-CN" altLang="zh-CN" sz="1200" dirty="0">
                <a:solidFill>
                  <a:srgbClr val="067D17"/>
                </a:solidFill>
                <a:latin typeface="Consolas" panose="020B0609020204030204" pitchFamily="49" charset="0"/>
                <a:ea typeface="JetBrains Mono"/>
              </a:rPr>
              <a:t>"</a:t>
            </a:r>
            <a:r>
              <a:rPr lang="zh-CN" altLang="zh-CN" sz="1200" dirty="0">
                <a:solidFill>
                  <a:srgbClr val="067D17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赵六</a:t>
            </a:r>
            <a:r>
              <a:rPr lang="zh-CN" altLang="zh-CN" sz="1200" dirty="0">
                <a:solidFill>
                  <a:srgbClr val="067D17"/>
                </a:solidFill>
                <a:latin typeface="Consolas" panose="020B0609020204030204" pitchFamily="49" charset="0"/>
                <a:ea typeface="JetBrains Mono"/>
              </a:rPr>
              <a:t>"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, </a:t>
            </a:r>
            <a:r>
              <a:rPr lang="zh-CN" altLang="zh-CN" sz="1200" dirty="0">
                <a:solidFill>
                  <a:srgbClr val="1750EB"/>
                </a:solidFill>
                <a:latin typeface="Consolas" panose="020B0609020204030204" pitchFamily="49" charset="0"/>
                <a:ea typeface="JetBrains Mono"/>
              </a:rPr>
              <a:t>26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));</a:t>
            </a:r>
            <a:endParaRPr lang="zh-CN" altLang="zh-CN" sz="2000" dirty="0">
              <a:latin typeface="Consolas" panose="020B0609020204030204" pitchFamily="49" charset="0"/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78FF4369-7830-BE90-42FD-EA8AD6E30471}"/>
              </a:ext>
            </a:extLst>
          </p:cNvPr>
          <p:cNvSpPr/>
          <p:nvPr/>
        </p:nvSpPr>
        <p:spPr>
          <a:xfrm>
            <a:off x="9183463" y="2511665"/>
            <a:ext cx="1603513" cy="572849"/>
          </a:xfrm>
          <a:prstGeom prst="roundRect">
            <a:avLst/>
          </a:prstGeom>
          <a:solidFill>
            <a:schemeClr val="tx1">
              <a:lumMod val="95000"/>
              <a:lumOff val="5000"/>
            </a:schemeClr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王五，</a:t>
            </a:r>
            <a:r>
              <a:rPr lang="en-US" altLang="zh-CN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25</a:t>
            </a:r>
            <a:endParaRPr lang="zh-CN" altLang="en-US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CFE01C4-5E86-5147-27F7-9DAA297E6BB3}"/>
              </a:ext>
            </a:extLst>
          </p:cNvPr>
          <p:cNvSpPr/>
          <p:nvPr/>
        </p:nvSpPr>
        <p:spPr>
          <a:xfrm>
            <a:off x="877752" y="6202525"/>
            <a:ext cx="4686300" cy="175591"/>
          </a:xfrm>
          <a:prstGeom prst="rect">
            <a:avLst/>
          </a:prstGeom>
          <a:solidFill>
            <a:schemeClr val="tx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DEA4DFC5-DFE8-BE01-96CF-A7E525E3E1F1}"/>
              </a:ext>
            </a:extLst>
          </p:cNvPr>
          <p:cNvSpPr/>
          <p:nvPr/>
        </p:nvSpPr>
        <p:spPr>
          <a:xfrm>
            <a:off x="6147214" y="2511665"/>
            <a:ext cx="1603513" cy="572849"/>
          </a:xfrm>
          <a:prstGeom prst="roundRect">
            <a:avLst/>
          </a:prstGeom>
          <a:solidFill>
            <a:schemeClr val="tx1">
              <a:lumMod val="95000"/>
              <a:lumOff val="5000"/>
            </a:schemeClr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张三，</a:t>
            </a:r>
            <a:r>
              <a:rPr lang="en-US" altLang="zh-CN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23</a:t>
            </a:r>
            <a:endParaRPr lang="zh-CN" altLang="en-US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E620C8D9-EE2B-DE53-DDB0-C2D38B0BF557}"/>
              </a:ext>
            </a:extLst>
          </p:cNvPr>
          <p:cNvSpPr/>
          <p:nvPr/>
        </p:nvSpPr>
        <p:spPr>
          <a:xfrm>
            <a:off x="7579950" y="1380902"/>
            <a:ext cx="1603513" cy="572849"/>
          </a:xfrm>
          <a:prstGeom prst="roundRect">
            <a:avLst/>
          </a:prstGeom>
          <a:solidFill>
            <a:srgbClr val="C0504D"/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李四，</a:t>
            </a:r>
            <a:r>
              <a:rPr lang="en-US" altLang="zh-CN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24 </a:t>
            </a:r>
            <a:endParaRPr lang="zh-CN" altLang="en-US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300635D2-B0CA-8422-E804-BAD23889093C}"/>
              </a:ext>
            </a:extLst>
          </p:cNvPr>
          <p:cNvCxnSpPr>
            <a:cxnSpLocks/>
            <a:stCxn id="6" idx="2"/>
          </p:cNvCxnSpPr>
          <p:nvPr/>
        </p:nvCxnSpPr>
        <p:spPr>
          <a:xfrm flipH="1">
            <a:off x="7123044" y="1953751"/>
            <a:ext cx="1258663" cy="564229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4BD12C71-01D4-6DAB-9F97-A76C11FD529D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>
            <a:off x="8381707" y="1953751"/>
            <a:ext cx="1603513" cy="557914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5314DC6A-5F82-A37F-08F6-CCB31419FD91}"/>
              </a:ext>
            </a:extLst>
          </p:cNvPr>
          <p:cNvSpPr/>
          <p:nvPr/>
        </p:nvSpPr>
        <p:spPr>
          <a:xfrm>
            <a:off x="10425523" y="3614049"/>
            <a:ext cx="1603513" cy="572849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赵六，</a:t>
            </a:r>
            <a:r>
              <a:rPr lang="en-US" altLang="zh-CN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26</a:t>
            </a:r>
            <a:endParaRPr lang="zh-CN" altLang="en-US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6B0EE12-47EF-916B-0719-17FEDF6A9067}"/>
              </a:ext>
            </a:extLst>
          </p:cNvPr>
          <p:cNvSpPr/>
          <p:nvPr/>
        </p:nvSpPr>
        <p:spPr>
          <a:xfrm>
            <a:off x="1233776" y="4083835"/>
            <a:ext cx="3649649" cy="850790"/>
          </a:xfrm>
          <a:prstGeom prst="rect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D9F189AD-679E-926B-91E2-3C3D244AEBA0}"/>
              </a:ext>
            </a:extLst>
          </p:cNvPr>
          <p:cNvSpPr txBox="1"/>
          <p:nvPr/>
        </p:nvSpPr>
        <p:spPr>
          <a:xfrm>
            <a:off x="4087366" y="3090829"/>
            <a:ext cx="1476686" cy="523220"/>
          </a:xfrm>
          <a:prstGeom prst="rect">
            <a:avLst/>
          </a:prstGeom>
          <a:solidFill>
            <a:srgbClr val="FFFFE4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this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.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  <a:ea typeface="JetBrains Mono"/>
              </a:rPr>
              <a:t>age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  <a:ea typeface="JetBrains Mono"/>
              </a:rPr>
              <a:t> 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  <a:ea typeface="JetBrains Mono"/>
              </a:rPr>
              <a:t>: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  <a:ea typeface="JetBrains Mono"/>
              </a:rPr>
              <a:t> 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  <a:ea typeface="JetBrains Mono"/>
              </a:rPr>
              <a:t>26</a:t>
            </a:r>
          </a:p>
          <a:p>
            <a:pPr algn="l"/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o.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  <a:ea typeface="JetBrains Mono"/>
              </a:rPr>
              <a:t>age 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  <a:ea typeface="JetBrains Mono"/>
              </a:rPr>
              <a:t>: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  <a:ea typeface="JetBrains Mono"/>
              </a:rPr>
              <a:t> 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  <a:ea typeface="JetBrains Mono"/>
              </a:rPr>
              <a:t>24</a:t>
            </a:r>
            <a:endParaRPr kumimoji="0" lang="zh-CN" altLang="en-US" sz="1400" b="0" i="0" u="none" strike="noStrike" cap="none" normalizeH="0" baseline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latin typeface="Consolas" panose="020B0609020204030204" pitchFamily="49" charset="0"/>
              <a:ea typeface="JetBrains Mono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77CD84D-889B-BE44-2004-E87799E72CB0}"/>
              </a:ext>
            </a:extLst>
          </p:cNvPr>
          <p:cNvSpPr txBox="1"/>
          <p:nvPr/>
        </p:nvSpPr>
        <p:spPr>
          <a:xfrm>
            <a:off x="4087366" y="3090829"/>
            <a:ext cx="1476686" cy="523220"/>
          </a:xfrm>
          <a:prstGeom prst="rect">
            <a:avLst/>
          </a:prstGeom>
          <a:solidFill>
            <a:srgbClr val="FFFFE4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this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.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  <a:ea typeface="JetBrains Mono"/>
              </a:rPr>
              <a:t>age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  <a:ea typeface="JetBrains Mono"/>
              </a:rPr>
              <a:t> 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  <a:ea typeface="JetBrains Mono"/>
              </a:rPr>
              <a:t>: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  <a:ea typeface="JetBrains Mono"/>
              </a:rPr>
              <a:t> 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  <a:ea typeface="JetBrains Mono"/>
              </a:rPr>
              <a:t>26</a:t>
            </a:r>
          </a:p>
          <a:p>
            <a:pPr algn="l"/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o.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  <a:ea typeface="JetBrains Mono"/>
              </a:rPr>
              <a:t>age 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  <a:ea typeface="JetBrains Mono"/>
              </a:rPr>
              <a:t>: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  <a:ea typeface="JetBrains Mono"/>
              </a:rPr>
              <a:t> 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  <a:ea typeface="JetBrains Mono"/>
              </a:rPr>
              <a:t>25</a:t>
            </a:r>
            <a:endParaRPr kumimoji="0" lang="zh-CN" altLang="en-US" sz="1400" b="0" i="0" u="none" strike="noStrike" cap="none" normalizeH="0" baseline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latin typeface="Consolas" panose="020B0609020204030204" pitchFamily="49" charset="0"/>
              <a:ea typeface="JetBrains Mono"/>
            </a:endParaRPr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2B5F07BA-EDF4-04A2-7641-21FC5A321F27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9985219" y="3099971"/>
            <a:ext cx="1242061" cy="514078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CB118A2D-A104-73FD-502C-AFE1D7B19175}"/>
              </a:ext>
            </a:extLst>
          </p:cNvPr>
          <p:cNvGrpSpPr/>
          <p:nvPr/>
        </p:nvGrpSpPr>
        <p:grpSpPr>
          <a:xfrm>
            <a:off x="6451938" y="5148614"/>
            <a:ext cx="4059736" cy="336695"/>
            <a:chOff x="7385491" y="3399552"/>
            <a:chExt cx="4059736" cy="336695"/>
          </a:xfrm>
        </p:grpSpPr>
        <p:sp>
          <p:nvSpPr>
            <p:cNvPr id="28" name="矩形: 圆角 27">
              <a:extLst>
                <a:ext uri="{FF2B5EF4-FFF2-40B4-BE49-F238E27FC236}">
                  <a16:creationId xmlns:a16="http://schemas.microsoft.com/office/drawing/2014/main" id="{D66D2B11-D20B-4FD5-DA4B-42D416DB79B4}"/>
                </a:ext>
              </a:extLst>
            </p:cNvPr>
            <p:cNvSpPr/>
            <p:nvPr/>
          </p:nvSpPr>
          <p:spPr bwMode="auto">
            <a:xfrm>
              <a:off x="7385491" y="3474654"/>
              <a:ext cx="4059736" cy="235008"/>
            </a:xfrm>
            <a:prstGeom prst="roundRect">
              <a:avLst>
                <a:gd name="adj" fmla="val 50000"/>
              </a:avLst>
            </a:prstGeom>
            <a:solidFill>
              <a:srgbClr val="C0504E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阿里巴巴普惠体" panose="00020600040101010101"/>
              </a:endParaRPr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5F2F80D9-02B6-F37F-C74D-268ED687A9B6}"/>
                </a:ext>
              </a:extLst>
            </p:cNvPr>
            <p:cNvSpPr/>
            <p:nvPr/>
          </p:nvSpPr>
          <p:spPr>
            <a:xfrm>
              <a:off x="7454131" y="3399552"/>
              <a:ext cx="3156023" cy="33669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阿里巴巴普惠体" panose="00020600040101010101"/>
                  <a:cs typeface="阿里巴巴普惠体" panose="00020600040101010101" pitchFamily="18" charset="-122"/>
                  <a:sym typeface="阿里巴巴普惠体" panose="00020600040101010101"/>
                </a:rPr>
                <a:t>将“父”设为黑色，将“叔叔”设为黑色</a:t>
              </a:r>
              <a:endPara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阿里巴巴普惠体" panose="00020600040101010101"/>
                <a:cs typeface="阿里巴巴普惠体" panose="00020600040101010101" pitchFamily="18" charset="-122"/>
                <a:sym typeface="阿里巴巴普惠体" panose="00020600040101010101"/>
              </a:endParaRPr>
            </a:p>
          </p:txBody>
        </p: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2731EC32-A484-EA5C-EDDD-21DEE250B521}"/>
              </a:ext>
            </a:extLst>
          </p:cNvPr>
          <p:cNvGrpSpPr/>
          <p:nvPr/>
        </p:nvGrpSpPr>
        <p:grpSpPr>
          <a:xfrm>
            <a:off x="6451938" y="5432039"/>
            <a:ext cx="4059736" cy="336695"/>
            <a:chOff x="7385491" y="3682977"/>
            <a:chExt cx="4059736" cy="336695"/>
          </a:xfrm>
        </p:grpSpPr>
        <p:sp>
          <p:nvSpPr>
            <p:cNvPr id="31" name="矩形: 圆角 30">
              <a:extLst>
                <a:ext uri="{FF2B5EF4-FFF2-40B4-BE49-F238E27FC236}">
                  <a16:creationId xmlns:a16="http://schemas.microsoft.com/office/drawing/2014/main" id="{F770D4EB-FADD-607D-B939-20B6CEBA6455}"/>
                </a:ext>
              </a:extLst>
            </p:cNvPr>
            <p:cNvSpPr/>
            <p:nvPr/>
          </p:nvSpPr>
          <p:spPr bwMode="auto">
            <a:xfrm>
              <a:off x="7385491" y="3755641"/>
              <a:ext cx="4059736" cy="235008"/>
            </a:xfrm>
            <a:prstGeom prst="roundRect">
              <a:avLst>
                <a:gd name="adj" fmla="val 50000"/>
              </a:avLst>
            </a:prstGeom>
            <a:solidFill>
              <a:srgbClr val="C0504E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阿里巴巴普惠体" panose="00020600040101010101"/>
              </a:endParaRPr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76F44200-C933-1255-B083-30976062B692}"/>
                </a:ext>
              </a:extLst>
            </p:cNvPr>
            <p:cNvSpPr txBox="1"/>
            <p:nvPr/>
          </p:nvSpPr>
          <p:spPr>
            <a:xfrm>
              <a:off x="7454131" y="3682977"/>
              <a:ext cx="1832941" cy="3366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阿里巴巴普惠体" panose="00020600040101010101"/>
                  <a:cs typeface="阿里巴巴普惠体" panose="00020600040101010101" pitchFamily="18" charset="-122"/>
                  <a:sym typeface="阿里巴巴普惠体" panose="00020600040101010101"/>
                </a:rPr>
                <a:t>将“祖父”设为“红色”</a:t>
              </a:r>
              <a:endPara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阿里巴巴普惠体" panose="00020600040101010101"/>
                <a:cs typeface="阿里巴巴普惠体" panose="00020600040101010101" pitchFamily="18" charset="-122"/>
                <a:sym typeface="阿里巴巴普惠体" panose="00020600040101010101"/>
              </a:endParaRPr>
            </a:p>
          </p:txBody>
        </p: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22D8EA4B-E9A3-F9B7-A228-3957AAE2554B}"/>
              </a:ext>
            </a:extLst>
          </p:cNvPr>
          <p:cNvGrpSpPr/>
          <p:nvPr/>
        </p:nvGrpSpPr>
        <p:grpSpPr>
          <a:xfrm>
            <a:off x="6451938" y="5712289"/>
            <a:ext cx="4059736" cy="336695"/>
            <a:chOff x="7385491" y="3963227"/>
            <a:chExt cx="4059736" cy="336695"/>
          </a:xfrm>
        </p:grpSpPr>
        <p:sp>
          <p:nvSpPr>
            <p:cNvPr id="34" name="矩形: 圆角 33">
              <a:extLst>
                <a:ext uri="{FF2B5EF4-FFF2-40B4-BE49-F238E27FC236}">
                  <a16:creationId xmlns:a16="http://schemas.microsoft.com/office/drawing/2014/main" id="{D8126F4D-BAC8-B650-C51A-22EAA6344E53}"/>
                </a:ext>
              </a:extLst>
            </p:cNvPr>
            <p:cNvSpPr/>
            <p:nvPr/>
          </p:nvSpPr>
          <p:spPr bwMode="auto">
            <a:xfrm>
              <a:off x="7385491" y="4036629"/>
              <a:ext cx="4059736" cy="235008"/>
            </a:xfrm>
            <a:prstGeom prst="roundRect">
              <a:avLst>
                <a:gd name="adj" fmla="val 50000"/>
              </a:avLst>
            </a:prstGeom>
            <a:solidFill>
              <a:srgbClr val="C0504E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阿里巴巴普惠体" panose="00020600040101010101"/>
              </a:endParaRPr>
            </a:p>
          </p:txBody>
        </p: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8E9B76BA-280E-6C7A-2599-24F81C05220B}"/>
                </a:ext>
              </a:extLst>
            </p:cNvPr>
            <p:cNvSpPr txBox="1"/>
            <p:nvPr/>
          </p:nvSpPr>
          <p:spPr>
            <a:xfrm>
              <a:off x="7453175" y="3963227"/>
              <a:ext cx="2325252" cy="3366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阿里巴巴普惠体" panose="00020600040101010101"/>
                  <a:cs typeface="阿里巴巴普惠体" panose="00020600040101010101" pitchFamily="18" charset="-122"/>
                  <a:sym typeface="阿里巴巴普惠体" panose="00020600040101010101"/>
                </a:rPr>
                <a:t>如果祖父为根，再将根变回黑色</a:t>
              </a:r>
            </a:p>
          </p:txBody>
        </p:sp>
      </p:grp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3B5CB6EA-A67F-781B-3702-E7A01D794B03}"/>
              </a:ext>
            </a:extLst>
          </p:cNvPr>
          <p:cNvGrpSpPr/>
          <p:nvPr/>
        </p:nvGrpSpPr>
        <p:grpSpPr>
          <a:xfrm>
            <a:off x="6451938" y="5979495"/>
            <a:ext cx="4059736" cy="336695"/>
            <a:chOff x="7385491" y="4230433"/>
            <a:chExt cx="4059736" cy="336695"/>
          </a:xfrm>
        </p:grpSpPr>
        <p:sp>
          <p:nvSpPr>
            <p:cNvPr id="37" name="矩形: 圆角 36">
              <a:extLst>
                <a:ext uri="{FF2B5EF4-FFF2-40B4-BE49-F238E27FC236}">
                  <a16:creationId xmlns:a16="http://schemas.microsoft.com/office/drawing/2014/main" id="{0B5D76BE-5833-7DB4-EA0D-6FAC0730EC9C}"/>
                </a:ext>
              </a:extLst>
            </p:cNvPr>
            <p:cNvSpPr/>
            <p:nvPr/>
          </p:nvSpPr>
          <p:spPr bwMode="auto">
            <a:xfrm>
              <a:off x="7385491" y="4317616"/>
              <a:ext cx="4059736" cy="235008"/>
            </a:xfrm>
            <a:prstGeom prst="roundRect">
              <a:avLst>
                <a:gd name="adj" fmla="val 50000"/>
              </a:avLst>
            </a:prstGeom>
            <a:solidFill>
              <a:srgbClr val="C0504E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阿里巴巴普惠体" panose="00020600040101010101"/>
              </a:endParaRPr>
            </a:p>
          </p:txBody>
        </p: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A244867F-C3B8-00C7-C90F-BE04864041AA}"/>
                </a:ext>
              </a:extLst>
            </p:cNvPr>
            <p:cNvSpPr txBox="1"/>
            <p:nvPr/>
          </p:nvSpPr>
          <p:spPr>
            <a:xfrm>
              <a:off x="7443650" y="4230433"/>
              <a:ext cx="3867219" cy="3366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阿里巴巴普惠体" panose="00020600040101010101"/>
                  <a:cs typeface="阿里巴巴普惠体" panose="00020600040101010101" pitchFamily="18" charset="-122"/>
                  <a:sym typeface="阿里巴巴普惠体" panose="00020600040101010101"/>
                </a:rPr>
                <a:t>如果祖父非根，将祖父设置为当前节点再进行其他判断</a:t>
              </a:r>
            </a:p>
          </p:txBody>
        </p:sp>
      </p:grp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4D821FE0-AD15-B627-F1E0-AC84463945D4}"/>
              </a:ext>
            </a:extLst>
          </p:cNvPr>
          <p:cNvGrpSpPr/>
          <p:nvPr/>
        </p:nvGrpSpPr>
        <p:grpSpPr>
          <a:xfrm>
            <a:off x="7579950" y="4427102"/>
            <a:ext cx="1856587" cy="624610"/>
            <a:chOff x="5234774" y="3405553"/>
            <a:chExt cx="1856587" cy="624610"/>
          </a:xfrm>
        </p:grpSpPr>
        <p:sp>
          <p:nvSpPr>
            <p:cNvPr id="40" name="矩形: 圆角 39">
              <a:extLst>
                <a:ext uri="{FF2B5EF4-FFF2-40B4-BE49-F238E27FC236}">
                  <a16:creationId xmlns:a16="http://schemas.microsoft.com/office/drawing/2014/main" id="{46EC6572-98C7-7CBD-CB05-A1CDC9BDB9ED}"/>
                </a:ext>
              </a:extLst>
            </p:cNvPr>
            <p:cNvSpPr/>
            <p:nvPr/>
          </p:nvSpPr>
          <p:spPr bwMode="auto">
            <a:xfrm>
              <a:off x="5234774" y="3522344"/>
              <a:ext cx="1856587" cy="507819"/>
            </a:xfrm>
            <a:prstGeom prst="roundRect">
              <a:avLst>
                <a:gd name="adj" fmla="val 10906"/>
              </a:avLst>
            </a:prstGeom>
            <a:solidFill>
              <a:schemeClr val="bg1"/>
            </a:solidFill>
            <a:ln w="9525">
              <a:solidFill>
                <a:srgbClr val="4950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阿里巴巴普惠体" panose="00020600040101010101"/>
              </a:endParaRPr>
            </a:p>
          </p:txBody>
        </p: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AFC67AE0-17F4-2106-9441-85C949B42110}"/>
                </a:ext>
              </a:extLst>
            </p:cNvPr>
            <p:cNvSpPr/>
            <p:nvPr/>
          </p:nvSpPr>
          <p:spPr>
            <a:xfrm>
              <a:off x="5695890" y="3637893"/>
              <a:ext cx="800219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阿里巴巴普惠体" panose="00020600040101010101"/>
                  <a:cs typeface="阿里巴巴普惠体" panose="00020600040101010101" pitchFamily="18" charset="-122"/>
                  <a:sym typeface="阿里巴巴普惠体" panose="00020600040101010101"/>
                </a:rPr>
                <a:t>叔叔红色</a:t>
              </a:r>
              <a:endParaRPr lang="zh-CN" altLang="en-US" sz="1200" dirty="0">
                <a:latin typeface="微软雅黑" panose="020B0503020204020204" pitchFamily="34" charset="-122"/>
                <a:ea typeface="阿里巴巴普惠体" panose="00020600040101010101"/>
                <a:cs typeface="阿里巴巴普惠体" panose="00020600040101010101" pitchFamily="18" charset="-122"/>
                <a:sym typeface="阿里巴巴普惠体" panose="00020600040101010101"/>
              </a:endParaRPr>
            </a:p>
          </p:txBody>
        </p:sp>
        <p:sp>
          <p:nvSpPr>
            <p:cNvPr id="42" name="椭圆 41">
              <a:extLst>
                <a:ext uri="{FF2B5EF4-FFF2-40B4-BE49-F238E27FC236}">
                  <a16:creationId xmlns:a16="http://schemas.microsoft.com/office/drawing/2014/main" id="{AB2B4B02-A518-6263-A2DB-1539EBB6647D}"/>
                </a:ext>
              </a:extLst>
            </p:cNvPr>
            <p:cNvSpPr/>
            <p:nvPr/>
          </p:nvSpPr>
          <p:spPr bwMode="auto">
            <a:xfrm>
              <a:off x="5312425" y="3405553"/>
              <a:ext cx="188771" cy="188771"/>
            </a:xfrm>
            <a:prstGeom prst="ellipse">
              <a:avLst/>
            </a:prstGeom>
            <a:solidFill>
              <a:srgbClr val="B60004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Arial" panose="020B0604020202020204" pitchFamily="34" charset="0"/>
                </a:rPr>
                <a:t> </a:t>
              </a:r>
              <a:endPara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267885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9E90CFB-5013-47B8-BF42-0596C1816431}"/>
              </a:ext>
            </a:extLst>
          </p:cNvPr>
          <p:cNvSpPr txBox="1"/>
          <p:nvPr/>
        </p:nvSpPr>
        <p:spPr>
          <a:xfrm>
            <a:off x="877752" y="1094478"/>
            <a:ext cx="4686300" cy="57284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0" hangingPunct="0">
              <a:lnSpc>
                <a:spcPct val="200000"/>
              </a:lnSpc>
              <a:defRPr/>
            </a:pPr>
            <a:r>
              <a:rPr lang="en-US" altLang="zh-CN" b="1" dirty="0" err="1">
                <a:solidFill>
                  <a:srgbClr val="AD2B26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TreeSet</a:t>
            </a:r>
            <a:r>
              <a:rPr lang="en-US" altLang="zh-CN" b="1" dirty="0">
                <a:solidFill>
                  <a:srgbClr val="AD2B26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zh-CN" altLang="en-US" b="1" dirty="0">
                <a:solidFill>
                  <a:srgbClr val="AD2B26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排序 </a:t>
            </a:r>
            <a:r>
              <a:rPr lang="en-US" altLang="zh-CN" b="1" dirty="0">
                <a:solidFill>
                  <a:srgbClr val="AD2B26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</a:t>
            </a:r>
            <a:r>
              <a:rPr lang="zh-CN" altLang="en-US" b="1" dirty="0">
                <a:solidFill>
                  <a:srgbClr val="AD2B26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自然排序</a:t>
            </a:r>
            <a:r>
              <a:rPr lang="en-US" altLang="zh-CN" b="1" dirty="0">
                <a:solidFill>
                  <a:srgbClr val="AD2B26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</a:t>
            </a:r>
            <a:endParaRPr lang="zh-CN" altLang="en-US" b="1" dirty="0">
              <a:solidFill>
                <a:srgbClr val="AD2B26"/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3" name="TextBox 10">
            <a:extLst>
              <a:ext uri="{FF2B5EF4-FFF2-40B4-BE49-F238E27FC236}">
                <a16:creationId xmlns:a16="http://schemas.microsoft.com/office/drawing/2014/main" id="{50B4453D-271E-76D4-FD1B-62A3C99A48F1}"/>
              </a:ext>
            </a:extLst>
          </p:cNvPr>
          <p:cNvSpPr txBox="1"/>
          <p:nvPr/>
        </p:nvSpPr>
        <p:spPr>
          <a:xfrm>
            <a:off x="877752" y="1842128"/>
            <a:ext cx="3488839" cy="172752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AutoNum type="arabicPeriod"/>
              <a:defRPr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类实现 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Comparable 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接口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  <a:defRPr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重写 </a:t>
            </a:r>
            <a:r>
              <a:rPr lang="en-US" altLang="zh-CN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compareTo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  <a:defRPr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根据方法的返回值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, 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来组织排序规则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lvl="1">
              <a:lnSpc>
                <a:spcPct val="150000"/>
              </a:lnSpc>
              <a:defRPr/>
            </a:pP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负数 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: 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左边走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lvl="1">
              <a:lnSpc>
                <a:spcPct val="150000"/>
              </a:lnSpc>
              <a:defRPr/>
            </a:pP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正数 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: 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右边走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lvl="1">
              <a:lnSpc>
                <a:spcPct val="150000"/>
              </a:lnSpc>
              <a:defRPr/>
            </a:pP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0  : 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不存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9039FBB-CF05-8E70-74B0-38832E24A529}"/>
              </a:ext>
            </a:extLst>
          </p:cNvPr>
          <p:cNvSpPr txBox="1"/>
          <p:nvPr/>
        </p:nvSpPr>
        <p:spPr>
          <a:xfrm>
            <a:off x="877752" y="3744453"/>
            <a:ext cx="4686300" cy="1384995"/>
          </a:xfrm>
          <a:prstGeom prst="rect">
            <a:avLst/>
          </a:prstGeom>
          <a:solidFill>
            <a:srgbClr val="FFFFE4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public class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Student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implements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Comparable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&lt;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Student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&gt;{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9E880D"/>
                </a:solidFill>
                <a:effectLst/>
                <a:latin typeface="Consolas" panose="020B0609020204030204" pitchFamily="49" charset="0"/>
                <a:ea typeface="JetBrains Mono"/>
              </a:rPr>
              <a:t>@Override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9E880D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9E880D"/>
                </a:solidFill>
                <a:effectLst/>
                <a:latin typeface="Consolas" panose="020B0609020204030204" pitchFamily="49" charset="0"/>
                <a:ea typeface="JetBrains Mono"/>
              </a:rPr>
              <a:t>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public int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627A"/>
                </a:solidFill>
                <a:effectLst/>
                <a:latin typeface="Consolas" panose="020B0609020204030204" pitchFamily="49" charset="0"/>
                <a:ea typeface="JetBrains Mono"/>
              </a:rPr>
              <a:t>compareTo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(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Student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o) {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return this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  <a:ea typeface="JetBrains Mono"/>
              </a:rPr>
              <a:t>age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- o.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  <a:ea typeface="JetBrains Mono"/>
              </a:rPr>
              <a:t>age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}</a:t>
            </a:r>
            <a:endParaRPr kumimoji="0" lang="zh-CN" altLang="zh-CN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}</a:t>
            </a:r>
            <a:endParaRPr kumimoji="0" lang="zh-CN" altLang="zh-CN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2650141-1EE0-7EBD-9B13-EEE42730BAFC}"/>
              </a:ext>
            </a:extLst>
          </p:cNvPr>
          <p:cNvSpPr txBox="1"/>
          <p:nvPr/>
        </p:nvSpPr>
        <p:spPr>
          <a:xfrm>
            <a:off x="877752" y="5235322"/>
            <a:ext cx="4686300" cy="1200329"/>
          </a:xfrm>
          <a:prstGeom prst="rect">
            <a:avLst/>
          </a:prstGeom>
          <a:solidFill>
            <a:srgbClr val="FFFFE4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TreeSet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&lt;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Student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&gt;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ts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=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new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TreeSet&lt;&gt;();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lang="zh-CN" altLang="zh-CN" sz="12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ts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.add(</a:t>
            </a:r>
            <a:r>
              <a:rPr lang="zh-CN" altLang="zh-CN" sz="1200" dirty="0">
                <a:solidFill>
                  <a:srgbClr val="0033B3"/>
                </a:solidFill>
                <a:latin typeface="Consolas" panose="020B0609020204030204" pitchFamily="49" charset="0"/>
                <a:ea typeface="JetBrains Mono"/>
              </a:rPr>
              <a:t>new 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Student(</a:t>
            </a:r>
            <a:r>
              <a:rPr lang="zh-CN" altLang="zh-CN" sz="1200" dirty="0">
                <a:solidFill>
                  <a:srgbClr val="067D17"/>
                </a:solidFill>
                <a:latin typeface="Consolas" panose="020B0609020204030204" pitchFamily="49" charset="0"/>
                <a:ea typeface="JetBrains Mono"/>
              </a:rPr>
              <a:t>"</a:t>
            </a:r>
            <a:r>
              <a:rPr lang="zh-CN" altLang="zh-CN" sz="1200" dirty="0">
                <a:solidFill>
                  <a:srgbClr val="067D17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王五</a:t>
            </a:r>
            <a:r>
              <a:rPr lang="zh-CN" altLang="zh-CN" sz="1200" dirty="0">
                <a:solidFill>
                  <a:srgbClr val="067D17"/>
                </a:solidFill>
                <a:latin typeface="Consolas" panose="020B0609020204030204" pitchFamily="49" charset="0"/>
                <a:ea typeface="JetBrains Mono"/>
              </a:rPr>
              <a:t>"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, </a:t>
            </a:r>
            <a:r>
              <a:rPr lang="zh-CN" altLang="zh-CN" sz="1200" dirty="0">
                <a:solidFill>
                  <a:srgbClr val="1750EB"/>
                </a:solidFill>
                <a:latin typeface="Consolas" panose="020B0609020204030204" pitchFamily="49" charset="0"/>
                <a:ea typeface="JetBrains Mono"/>
              </a:rPr>
              <a:t>25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));</a:t>
            </a:r>
            <a:b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</a:br>
            <a:r>
              <a:rPr lang="zh-CN" altLang="zh-CN" sz="12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ts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.add(</a:t>
            </a:r>
            <a:r>
              <a:rPr lang="zh-CN" altLang="zh-CN" sz="1200" dirty="0">
                <a:solidFill>
                  <a:srgbClr val="0033B3"/>
                </a:solidFill>
                <a:latin typeface="Consolas" panose="020B0609020204030204" pitchFamily="49" charset="0"/>
                <a:ea typeface="JetBrains Mono"/>
              </a:rPr>
              <a:t>new 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Student(</a:t>
            </a:r>
            <a:r>
              <a:rPr lang="zh-CN" altLang="zh-CN" sz="1200" dirty="0">
                <a:solidFill>
                  <a:srgbClr val="067D17"/>
                </a:solidFill>
                <a:latin typeface="Consolas" panose="020B0609020204030204" pitchFamily="49" charset="0"/>
                <a:ea typeface="JetBrains Mono"/>
              </a:rPr>
              <a:t>"</a:t>
            </a:r>
            <a:r>
              <a:rPr lang="zh-CN" altLang="zh-CN" sz="1200" dirty="0">
                <a:solidFill>
                  <a:srgbClr val="067D17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张三</a:t>
            </a:r>
            <a:r>
              <a:rPr lang="zh-CN" altLang="zh-CN" sz="1200" dirty="0">
                <a:solidFill>
                  <a:srgbClr val="067D17"/>
                </a:solidFill>
                <a:latin typeface="Consolas" panose="020B0609020204030204" pitchFamily="49" charset="0"/>
                <a:ea typeface="JetBrains Mono"/>
              </a:rPr>
              <a:t>"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, </a:t>
            </a:r>
            <a:r>
              <a:rPr lang="zh-CN" altLang="zh-CN" sz="1200" dirty="0">
                <a:solidFill>
                  <a:srgbClr val="1750EB"/>
                </a:solidFill>
                <a:latin typeface="Consolas" panose="020B0609020204030204" pitchFamily="49" charset="0"/>
                <a:ea typeface="JetBrains Mono"/>
              </a:rPr>
              <a:t>23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));</a:t>
            </a:r>
            <a:b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</a:br>
            <a:r>
              <a:rPr lang="zh-CN" altLang="zh-CN" sz="12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ts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.add(</a:t>
            </a:r>
            <a:r>
              <a:rPr lang="zh-CN" altLang="zh-CN" sz="1200" dirty="0">
                <a:solidFill>
                  <a:srgbClr val="0033B3"/>
                </a:solidFill>
                <a:latin typeface="Consolas" panose="020B0609020204030204" pitchFamily="49" charset="0"/>
                <a:ea typeface="JetBrains Mono"/>
              </a:rPr>
              <a:t>new 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Student(</a:t>
            </a:r>
            <a:r>
              <a:rPr lang="zh-CN" altLang="zh-CN" sz="1200" dirty="0">
                <a:solidFill>
                  <a:srgbClr val="067D17"/>
                </a:solidFill>
                <a:latin typeface="Consolas" panose="020B0609020204030204" pitchFamily="49" charset="0"/>
                <a:ea typeface="JetBrains Mono"/>
              </a:rPr>
              <a:t>"</a:t>
            </a:r>
            <a:r>
              <a:rPr lang="zh-CN" altLang="zh-CN" sz="1200" dirty="0">
                <a:solidFill>
                  <a:srgbClr val="067D17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李四</a:t>
            </a:r>
            <a:r>
              <a:rPr lang="zh-CN" altLang="zh-CN" sz="1200" dirty="0">
                <a:solidFill>
                  <a:srgbClr val="067D17"/>
                </a:solidFill>
                <a:latin typeface="Consolas" panose="020B0609020204030204" pitchFamily="49" charset="0"/>
                <a:ea typeface="JetBrains Mono"/>
              </a:rPr>
              <a:t>"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, </a:t>
            </a:r>
            <a:r>
              <a:rPr lang="zh-CN" altLang="zh-CN" sz="1200" dirty="0">
                <a:solidFill>
                  <a:srgbClr val="1750EB"/>
                </a:solidFill>
                <a:latin typeface="Consolas" panose="020B0609020204030204" pitchFamily="49" charset="0"/>
                <a:ea typeface="JetBrains Mono"/>
              </a:rPr>
              <a:t>24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));</a:t>
            </a:r>
            <a:endParaRPr lang="en-US" altLang="zh-CN" sz="1200" dirty="0">
              <a:solidFill>
                <a:srgbClr val="080808"/>
              </a:solidFill>
              <a:latin typeface="Consolas" panose="020B0609020204030204" pitchFamily="49" charset="0"/>
              <a:ea typeface="JetBrains Mono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2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ts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.add(</a:t>
            </a:r>
            <a:r>
              <a:rPr lang="zh-CN" altLang="zh-CN" sz="1200" dirty="0">
                <a:solidFill>
                  <a:srgbClr val="0033B3"/>
                </a:solidFill>
                <a:latin typeface="Consolas" panose="020B0609020204030204" pitchFamily="49" charset="0"/>
                <a:ea typeface="JetBrains Mono"/>
              </a:rPr>
              <a:t>new 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Student(</a:t>
            </a:r>
            <a:r>
              <a:rPr lang="zh-CN" altLang="zh-CN" sz="1200" dirty="0">
                <a:solidFill>
                  <a:srgbClr val="067D17"/>
                </a:solidFill>
                <a:latin typeface="Consolas" panose="020B0609020204030204" pitchFamily="49" charset="0"/>
                <a:ea typeface="JetBrains Mono"/>
              </a:rPr>
              <a:t>"</a:t>
            </a:r>
            <a:r>
              <a:rPr lang="zh-CN" altLang="zh-CN" sz="1200" dirty="0">
                <a:solidFill>
                  <a:srgbClr val="067D17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赵六</a:t>
            </a:r>
            <a:r>
              <a:rPr lang="zh-CN" altLang="zh-CN" sz="1200" dirty="0">
                <a:solidFill>
                  <a:srgbClr val="067D17"/>
                </a:solidFill>
                <a:latin typeface="Consolas" panose="020B0609020204030204" pitchFamily="49" charset="0"/>
                <a:ea typeface="JetBrains Mono"/>
              </a:rPr>
              <a:t>"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, </a:t>
            </a:r>
            <a:r>
              <a:rPr lang="zh-CN" altLang="zh-CN" sz="1200" dirty="0">
                <a:solidFill>
                  <a:srgbClr val="1750EB"/>
                </a:solidFill>
                <a:latin typeface="Consolas" panose="020B0609020204030204" pitchFamily="49" charset="0"/>
                <a:ea typeface="JetBrains Mono"/>
              </a:rPr>
              <a:t>26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));</a:t>
            </a:r>
            <a:endParaRPr lang="zh-CN" altLang="zh-CN" sz="2000" dirty="0">
              <a:latin typeface="Consolas" panose="020B0609020204030204" pitchFamily="49" charset="0"/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78FF4369-7830-BE90-42FD-EA8AD6E30471}"/>
              </a:ext>
            </a:extLst>
          </p:cNvPr>
          <p:cNvSpPr/>
          <p:nvPr/>
        </p:nvSpPr>
        <p:spPr>
          <a:xfrm>
            <a:off x="9183463" y="2511665"/>
            <a:ext cx="1603513" cy="572849"/>
          </a:xfrm>
          <a:prstGeom prst="roundRect">
            <a:avLst/>
          </a:prstGeom>
          <a:solidFill>
            <a:schemeClr val="tx1">
              <a:lumMod val="95000"/>
              <a:lumOff val="5000"/>
            </a:schemeClr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王五，</a:t>
            </a:r>
            <a:r>
              <a:rPr lang="en-US" altLang="zh-CN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25</a:t>
            </a:r>
            <a:endParaRPr lang="zh-CN" altLang="en-US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CFE01C4-5E86-5147-27F7-9DAA297E6BB3}"/>
              </a:ext>
            </a:extLst>
          </p:cNvPr>
          <p:cNvSpPr/>
          <p:nvPr/>
        </p:nvSpPr>
        <p:spPr>
          <a:xfrm>
            <a:off x="877752" y="6202525"/>
            <a:ext cx="4686300" cy="175591"/>
          </a:xfrm>
          <a:prstGeom prst="rect">
            <a:avLst/>
          </a:prstGeom>
          <a:solidFill>
            <a:schemeClr val="tx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DEA4DFC5-DFE8-BE01-96CF-A7E525E3E1F1}"/>
              </a:ext>
            </a:extLst>
          </p:cNvPr>
          <p:cNvSpPr/>
          <p:nvPr/>
        </p:nvSpPr>
        <p:spPr>
          <a:xfrm>
            <a:off x="6147214" y="2511665"/>
            <a:ext cx="1603513" cy="572849"/>
          </a:xfrm>
          <a:prstGeom prst="roundRect">
            <a:avLst/>
          </a:prstGeom>
          <a:solidFill>
            <a:schemeClr val="tx1">
              <a:lumMod val="95000"/>
              <a:lumOff val="5000"/>
            </a:schemeClr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张三，</a:t>
            </a:r>
            <a:r>
              <a:rPr lang="en-US" altLang="zh-CN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23</a:t>
            </a:r>
            <a:endParaRPr lang="zh-CN" altLang="en-US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E620C8D9-EE2B-DE53-DDB0-C2D38B0BF557}"/>
              </a:ext>
            </a:extLst>
          </p:cNvPr>
          <p:cNvSpPr/>
          <p:nvPr/>
        </p:nvSpPr>
        <p:spPr>
          <a:xfrm>
            <a:off x="7579950" y="1380902"/>
            <a:ext cx="1603513" cy="572849"/>
          </a:xfrm>
          <a:prstGeom prst="roundRect">
            <a:avLst/>
          </a:prstGeom>
          <a:solidFill>
            <a:schemeClr val="tx1">
              <a:lumMod val="95000"/>
              <a:lumOff val="5000"/>
            </a:schemeClr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李四，</a:t>
            </a:r>
            <a:r>
              <a:rPr lang="en-US" altLang="zh-CN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24</a:t>
            </a:r>
            <a:endParaRPr lang="zh-CN" altLang="en-US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300635D2-B0CA-8422-E804-BAD23889093C}"/>
              </a:ext>
            </a:extLst>
          </p:cNvPr>
          <p:cNvCxnSpPr>
            <a:cxnSpLocks/>
            <a:stCxn id="6" idx="2"/>
          </p:cNvCxnSpPr>
          <p:nvPr/>
        </p:nvCxnSpPr>
        <p:spPr>
          <a:xfrm flipH="1">
            <a:off x="7123044" y="1953751"/>
            <a:ext cx="1258663" cy="564229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4BD12C71-01D4-6DAB-9F97-A76C11FD529D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>
            <a:off x="8381707" y="1953751"/>
            <a:ext cx="1603513" cy="557914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5314DC6A-5F82-A37F-08F6-CCB31419FD91}"/>
              </a:ext>
            </a:extLst>
          </p:cNvPr>
          <p:cNvSpPr/>
          <p:nvPr/>
        </p:nvSpPr>
        <p:spPr>
          <a:xfrm>
            <a:off x="10425523" y="3614049"/>
            <a:ext cx="1603513" cy="572849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赵六，</a:t>
            </a:r>
            <a:r>
              <a:rPr lang="en-US" altLang="zh-CN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26</a:t>
            </a:r>
            <a:endParaRPr lang="zh-CN" altLang="en-US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6B0EE12-47EF-916B-0719-17FEDF6A9067}"/>
              </a:ext>
            </a:extLst>
          </p:cNvPr>
          <p:cNvSpPr/>
          <p:nvPr/>
        </p:nvSpPr>
        <p:spPr>
          <a:xfrm>
            <a:off x="1233776" y="4083835"/>
            <a:ext cx="3649649" cy="850790"/>
          </a:xfrm>
          <a:prstGeom prst="rect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D9F189AD-679E-926B-91E2-3C3D244AEBA0}"/>
              </a:ext>
            </a:extLst>
          </p:cNvPr>
          <p:cNvSpPr txBox="1"/>
          <p:nvPr/>
        </p:nvSpPr>
        <p:spPr>
          <a:xfrm>
            <a:off x="4087366" y="3090829"/>
            <a:ext cx="1476686" cy="523220"/>
          </a:xfrm>
          <a:prstGeom prst="rect">
            <a:avLst/>
          </a:prstGeom>
          <a:solidFill>
            <a:srgbClr val="FFFFE4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this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.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  <a:ea typeface="JetBrains Mono"/>
              </a:rPr>
              <a:t>age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  <a:ea typeface="JetBrains Mono"/>
              </a:rPr>
              <a:t> 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  <a:ea typeface="JetBrains Mono"/>
              </a:rPr>
              <a:t>: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  <a:ea typeface="JetBrains Mono"/>
              </a:rPr>
              <a:t> 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  <a:ea typeface="JetBrains Mono"/>
              </a:rPr>
              <a:t>26</a:t>
            </a:r>
          </a:p>
          <a:p>
            <a:pPr algn="l"/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o.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  <a:ea typeface="JetBrains Mono"/>
              </a:rPr>
              <a:t>age 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  <a:ea typeface="JetBrains Mono"/>
              </a:rPr>
              <a:t>: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  <a:ea typeface="JetBrains Mono"/>
              </a:rPr>
              <a:t> 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  <a:ea typeface="JetBrains Mono"/>
              </a:rPr>
              <a:t>24</a:t>
            </a:r>
            <a:endParaRPr kumimoji="0" lang="zh-CN" altLang="en-US" sz="1400" b="0" i="0" u="none" strike="noStrike" cap="none" normalizeH="0" baseline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latin typeface="Consolas" panose="020B0609020204030204" pitchFamily="49" charset="0"/>
              <a:ea typeface="JetBrains Mono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77CD84D-889B-BE44-2004-E87799E72CB0}"/>
              </a:ext>
            </a:extLst>
          </p:cNvPr>
          <p:cNvSpPr txBox="1"/>
          <p:nvPr/>
        </p:nvSpPr>
        <p:spPr>
          <a:xfrm>
            <a:off x="4087366" y="3090829"/>
            <a:ext cx="1476686" cy="523220"/>
          </a:xfrm>
          <a:prstGeom prst="rect">
            <a:avLst/>
          </a:prstGeom>
          <a:solidFill>
            <a:srgbClr val="FFFFE4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this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.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  <a:ea typeface="JetBrains Mono"/>
              </a:rPr>
              <a:t>age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  <a:ea typeface="JetBrains Mono"/>
              </a:rPr>
              <a:t> 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  <a:ea typeface="JetBrains Mono"/>
              </a:rPr>
              <a:t>: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  <a:ea typeface="JetBrains Mono"/>
              </a:rPr>
              <a:t> 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  <a:ea typeface="JetBrains Mono"/>
              </a:rPr>
              <a:t>26</a:t>
            </a:r>
          </a:p>
          <a:p>
            <a:pPr algn="l"/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o.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  <a:ea typeface="JetBrains Mono"/>
              </a:rPr>
              <a:t>age 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  <a:ea typeface="JetBrains Mono"/>
              </a:rPr>
              <a:t>: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  <a:ea typeface="JetBrains Mono"/>
              </a:rPr>
              <a:t> 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  <a:ea typeface="JetBrains Mono"/>
              </a:rPr>
              <a:t>25</a:t>
            </a:r>
            <a:endParaRPr kumimoji="0" lang="zh-CN" altLang="en-US" sz="1400" b="0" i="0" u="none" strike="noStrike" cap="none" normalizeH="0" baseline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latin typeface="Consolas" panose="020B0609020204030204" pitchFamily="49" charset="0"/>
              <a:ea typeface="JetBrains Mono"/>
            </a:endParaRPr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2B5F07BA-EDF4-04A2-7641-21FC5A321F27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9985219" y="3099971"/>
            <a:ext cx="1242061" cy="514078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CB118A2D-A104-73FD-502C-AFE1D7B19175}"/>
              </a:ext>
            </a:extLst>
          </p:cNvPr>
          <p:cNvGrpSpPr/>
          <p:nvPr/>
        </p:nvGrpSpPr>
        <p:grpSpPr>
          <a:xfrm>
            <a:off x="6451938" y="5148614"/>
            <a:ext cx="4059736" cy="336695"/>
            <a:chOff x="7385491" y="3399552"/>
            <a:chExt cx="4059736" cy="336695"/>
          </a:xfrm>
        </p:grpSpPr>
        <p:sp>
          <p:nvSpPr>
            <p:cNvPr id="28" name="矩形: 圆角 27">
              <a:extLst>
                <a:ext uri="{FF2B5EF4-FFF2-40B4-BE49-F238E27FC236}">
                  <a16:creationId xmlns:a16="http://schemas.microsoft.com/office/drawing/2014/main" id="{D66D2B11-D20B-4FD5-DA4B-42D416DB79B4}"/>
                </a:ext>
              </a:extLst>
            </p:cNvPr>
            <p:cNvSpPr/>
            <p:nvPr/>
          </p:nvSpPr>
          <p:spPr bwMode="auto">
            <a:xfrm>
              <a:off x="7385491" y="3474654"/>
              <a:ext cx="4059736" cy="235008"/>
            </a:xfrm>
            <a:prstGeom prst="roundRect">
              <a:avLst>
                <a:gd name="adj" fmla="val 50000"/>
              </a:avLst>
            </a:prstGeom>
            <a:solidFill>
              <a:srgbClr val="C0504E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阿里巴巴普惠体" panose="00020600040101010101"/>
              </a:endParaRPr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5F2F80D9-02B6-F37F-C74D-268ED687A9B6}"/>
                </a:ext>
              </a:extLst>
            </p:cNvPr>
            <p:cNvSpPr/>
            <p:nvPr/>
          </p:nvSpPr>
          <p:spPr>
            <a:xfrm>
              <a:off x="7454131" y="3399552"/>
              <a:ext cx="3156023" cy="33669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阿里巴巴普惠体" panose="00020600040101010101"/>
                  <a:cs typeface="阿里巴巴普惠体" panose="00020600040101010101" pitchFamily="18" charset="-122"/>
                  <a:sym typeface="阿里巴巴普惠体" panose="00020600040101010101"/>
                </a:rPr>
                <a:t>将“父”设为黑色，将“叔叔”设为黑色</a:t>
              </a:r>
              <a:endPara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阿里巴巴普惠体" panose="00020600040101010101"/>
                <a:cs typeface="阿里巴巴普惠体" panose="00020600040101010101" pitchFamily="18" charset="-122"/>
                <a:sym typeface="阿里巴巴普惠体" panose="00020600040101010101"/>
              </a:endParaRPr>
            </a:p>
          </p:txBody>
        </p: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2731EC32-A484-EA5C-EDDD-21DEE250B521}"/>
              </a:ext>
            </a:extLst>
          </p:cNvPr>
          <p:cNvGrpSpPr/>
          <p:nvPr/>
        </p:nvGrpSpPr>
        <p:grpSpPr>
          <a:xfrm>
            <a:off x="6451938" y="5432039"/>
            <a:ext cx="4059736" cy="336695"/>
            <a:chOff x="7385491" y="3682977"/>
            <a:chExt cx="4059736" cy="336695"/>
          </a:xfrm>
        </p:grpSpPr>
        <p:sp>
          <p:nvSpPr>
            <p:cNvPr id="31" name="矩形: 圆角 30">
              <a:extLst>
                <a:ext uri="{FF2B5EF4-FFF2-40B4-BE49-F238E27FC236}">
                  <a16:creationId xmlns:a16="http://schemas.microsoft.com/office/drawing/2014/main" id="{F770D4EB-FADD-607D-B939-20B6CEBA6455}"/>
                </a:ext>
              </a:extLst>
            </p:cNvPr>
            <p:cNvSpPr/>
            <p:nvPr/>
          </p:nvSpPr>
          <p:spPr bwMode="auto">
            <a:xfrm>
              <a:off x="7385491" y="3755641"/>
              <a:ext cx="4059736" cy="235008"/>
            </a:xfrm>
            <a:prstGeom prst="roundRect">
              <a:avLst>
                <a:gd name="adj" fmla="val 50000"/>
              </a:avLst>
            </a:prstGeom>
            <a:solidFill>
              <a:srgbClr val="C0504E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阿里巴巴普惠体" panose="00020600040101010101"/>
              </a:endParaRPr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76F44200-C933-1255-B083-30976062B692}"/>
                </a:ext>
              </a:extLst>
            </p:cNvPr>
            <p:cNvSpPr txBox="1"/>
            <p:nvPr/>
          </p:nvSpPr>
          <p:spPr>
            <a:xfrm>
              <a:off x="7454131" y="3682977"/>
              <a:ext cx="1832941" cy="3366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阿里巴巴普惠体" panose="00020600040101010101"/>
                  <a:cs typeface="阿里巴巴普惠体" panose="00020600040101010101" pitchFamily="18" charset="-122"/>
                  <a:sym typeface="阿里巴巴普惠体" panose="00020600040101010101"/>
                </a:rPr>
                <a:t>将“祖父”设为“红色”</a:t>
              </a:r>
              <a:endPara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阿里巴巴普惠体" panose="00020600040101010101"/>
                <a:cs typeface="阿里巴巴普惠体" panose="00020600040101010101" pitchFamily="18" charset="-122"/>
                <a:sym typeface="阿里巴巴普惠体" panose="00020600040101010101"/>
              </a:endParaRPr>
            </a:p>
          </p:txBody>
        </p: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22D8EA4B-E9A3-F9B7-A228-3957AAE2554B}"/>
              </a:ext>
            </a:extLst>
          </p:cNvPr>
          <p:cNvGrpSpPr/>
          <p:nvPr/>
        </p:nvGrpSpPr>
        <p:grpSpPr>
          <a:xfrm>
            <a:off x="6451938" y="5712289"/>
            <a:ext cx="4059736" cy="336695"/>
            <a:chOff x="7385491" y="3963227"/>
            <a:chExt cx="4059736" cy="336695"/>
          </a:xfrm>
        </p:grpSpPr>
        <p:sp>
          <p:nvSpPr>
            <p:cNvPr id="34" name="矩形: 圆角 33">
              <a:extLst>
                <a:ext uri="{FF2B5EF4-FFF2-40B4-BE49-F238E27FC236}">
                  <a16:creationId xmlns:a16="http://schemas.microsoft.com/office/drawing/2014/main" id="{D8126F4D-BAC8-B650-C51A-22EAA6344E53}"/>
                </a:ext>
              </a:extLst>
            </p:cNvPr>
            <p:cNvSpPr/>
            <p:nvPr/>
          </p:nvSpPr>
          <p:spPr bwMode="auto">
            <a:xfrm>
              <a:off x="7385491" y="4036629"/>
              <a:ext cx="4059736" cy="235008"/>
            </a:xfrm>
            <a:prstGeom prst="roundRect">
              <a:avLst>
                <a:gd name="adj" fmla="val 50000"/>
              </a:avLst>
            </a:prstGeom>
            <a:solidFill>
              <a:srgbClr val="C0504E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阿里巴巴普惠体" panose="00020600040101010101"/>
              </a:endParaRPr>
            </a:p>
          </p:txBody>
        </p: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8E9B76BA-280E-6C7A-2599-24F81C05220B}"/>
                </a:ext>
              </a:extLst>
            </p:cNvPr>
            <p:cNvSpPr txBox="1"/>
            <p:nvPr/>
          </p:nvSpPr>
          <p:spPr>
            <a:xfrm>
              <a:off x="7453175" y="3963227"/>
              <a:ext cx="2325252" cy="3366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阿里巴巴普惠体" panose="00020600040101010101"/>
                  <a:cs typeface="阿里巴巴普惠体" panose="00020600040101010101" pitchFamily="18" charset="-122"/>
                  <a:sym typeface="阿里巴巴普惠体" panose="00020600040101010101"/>
                </a:rPr>
                <a:t>如果祖父为根，再将根变回黑色</a:t>
              </a:r>
            </a:p>
          </p:txBody>
        </p:sp>
      </p:grp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3B5CB6EA-A67F-781B-3702-E7A01D794B03}"/>
              </a:ext>
            </a:extLst>
          </p:cNvPr>
          <p:cNvGrpSpPr/>
          <p:nvPr/>
        </p:nvGrpSpPr>
        <p:grpSpPr>
          <a:xfrm>
            <a:off x="6451938" y="5979495"/>
            <a:ext cx="4059736" cy="336695"/>
            <a:chOff x="7385491" y="4230433"/>
            <a:chExt cx="4059736" cy="336695"/>
          </a:xfrm>
        </p:grpSpPr>
        <p:sp>
          <p:nvSpPr>
            <p:cNvPr id="37" name="矩形: 圆角 36">
              <a:extLst>
                <a:ext uri="{FF2B5EF4-FFF2-40B4-BE49-F238E27FC236}">
                  <a16:creationId xmlns:a16="http://schemas.microsoft.com/office/drawing/2014/main" id="{0B5D76BE-5833-7DB4-EA0D-6FAC0730EC9C}"/>
                </a:ext>
              </a:extLst>
            </p:cNvPr>
            <p:cNvSpPr/>
            <p:nvPr/>
          </p:nvSpPr>
          <p:spPr bwMode="auto">
            <a:xfrm>
              <a:off x="7385491" y="4317616"/>
              <a:ext cx="4059736" cy="235008"/>
            </a:xfrm>
            <a:prstGeom prst="roundRect">
              <a:avLst>
                <a:gd name="adj" fmla="val 50000"/>
              </a:avLst>
            </a:prstGeom>
            <a:solidFill>
              <a:srgbClr val="C0504E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阿里巴巴普惠体" panose="00020600040101010101"/>
              </a:endParaRPr>
            </a:p>
          </p:txBody>
        </p: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A244867F-C3B8-00C7-C90F-BE04864041AA}"/>
                </a:ext>
              </a:extLst>
            </p:cNvPr>
            <p:cNvSpPr txBox="1"/>
            <p:nvPr/>
          </p:nvSpPr>
          <p:spPr>
            <a:xfrm>
              <a:off x="7443650" y="4230433"/>
              <a:ext cx="3867219" cy="3366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阿里巴巴普惠体" panose="00020600040101010101"/>
                  <a:cs typeface="阿里巴巴普惠体" panose="00020600040101010101" pitchFamily="18" charset="-122"/>
                  <a:sym typeface="阿里巴巴普惠体" panose="00020600040101010101"/>
                </a:rPr>
                <a:t>如果祖父非根，将祖父设置为当前节点再进行其他判断</a:t>
              </a:r>
            </a:p>
          </p:txBody>
        </p:sp>
      </p:grp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4D821FE0-AD15-B627-F1E0-AC84463945D4}"/>
              </a:ext>
            </a:extLst>
          </p:cNvPr>
          <p:cNvGrpSpPr/>
          <p:nvPr/>
        </p:nvGrpSpPr>
        <p:grpSpPr>
          <a:xfrm>
            <a:off x="7579950" y="4427102"/>
            <a:ext cx="1856587" cy="624610"/>
            <a:chOff x="5234774" y="3405553"/>
            <a:chExt cx="1856587" cy="624610"/>
          </a:xfrm>
        </p:grpSpPr>
        <p:sp>
          <p:nvSpPr>
            <p:cNvPr id="40" name="矩形: 圆角 39">
              <a:extLst>
                <a:ext uri="{FF2B5EF4-FFF2-40B4-BE49-F238E27FC236}">
                  <a16:creationId xmlns:a16="http://schemas.microsoft.com/office/drawing/2014/main" id="{46EC6572-98C7-7CBD-CB05-A1CDC9BDB9ED}"/>
                </a:ext>
              </a:extLst>
            </p:cNvPr>
            <p:cNvSpPr/>
            <p:nvPr/>
          </p:nvSpPr>
          <p:spPr bwMode="auto">
            <a:xfrm>
              <a:off x="5234774" y="3522344"/>
              <a:ext cx="1856587" cy="507819"/>
            </a:xfrm>
            <a:prstGeom prst="roundRect">
              <a:avLst>
                <a:gd name="adj" fmla="val 10906"/>
              </a:avLst>
            </a:prstGeom>
            <a:solidFill>
              <a:schemeClr val="bg1"/>
            </a:solidFill>
            <a:ln w="9525">
              <a:solidFill>
                <a:srgbClr val="4950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阿里巴巴普惠体" panose="00020600040101010101"/>
              </a:endParaRPr>
            </a:p>
          </p:txBody>
        </p: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AFC67AE0-17F4-2106-9441-85C949B42110}"/>
                </a:ext>
              </a:extLst>
            </p:cNvPr>
            <p:cNvSpPr/>
            <p:nvPr/>
          </p:nvSpPr>
          <p:spPr>
            <a:xfrm>
              <a:off x="5695890" y="3637893"/>
              <a:ext cx="800219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阿里巴巴普惠体" panose="00020600040101010101"/>
                  <a:cs typeface="阿里巴巴普惠体" panose="00020600040101010101" pitchFamily="18" charset="-122"/>
                  <a:sym typeface="阿里巴巴普惠体" panose="00020600040101010101"/>
                </a:rPr>
                <a:t>叔叔红色</a:t>
              </a:r>
              <a:endParaRPr lang="zh-CN" altLang="en-US" sz="1200" dirty="0">
                <a:latin typeface="微软雅黑" panose="020B0503020204020204" pitchFamily="34" charset="-122"/>
                <a:ea typeface="阿里巴巴普惠体" panose="00020600040101010101"/>
                <a:cs typeface="阿里巴巴普惠体" panose="00020600040101010101" pitchFamily="18" charset="-122"/>
                <a:sym typeface="阿里巴巴普惠体" panose="00020600040101010101"/>
              </a:endParaRPr>
            </a:p>
          </p:txBody>
        </p:sp>
        <p:sp>
          <p:nvSpPr>
            <p:cNvPr id="42" name="椭圆 41">
              <a:extLst>
                <a:ext uri="{FF2B5EF4-FFF2-40B4-BE49-F238E27FC236}">
                  <a16:creationId xmlns:a16="http://schemas.microsoft.com/office/drawing/2014/main" id="{AB2B4B02-A518-6263-A2DB-1539EBB6647D}"/>
                </a:ext>
              </a:extLst>
            </p:cNvPr>
            <p:cNvSpPr/>
            <p:nvPr/>
          </p:nvSpPr>
          <p:spPr bwMode="auto">
            <a:xfrm>
              <a:off x="5312425" y="3405553"/>
              <a:ext cx="188771" cy="188771"/>
            </a:xfrm>
            <a:prstGeom prst="ellipse">
              <a:avLst/>
            </a:prstGeom>
            <a:solidFill>
              <a:srgbClr val="B60004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Arial" panose="020B0604020202020204" pitchFamily="34" charset="0"/>
                </a:rPr>
                <a:t> </a:t>
              </a:r>
              <a:endPara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219633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9E90CFB-5013-47B8-BF42-0596C1816431}"/>
              </a:ext>
            </a:extLst>
          </p:cNvPr>
          <p:cNvSpPr txBox="1"/>
          <p:nvPr/>
        </p:nvSpPr>
        <p:spPr>
          <a:xfrm>
            <a:off x="877752" y="1094478"/>
            <a:ext cx="4686300" cy="57284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0" hangingPunct="0">
              <a:lnSpc>
                <a:spcPct val="200000"/>
              </a:lnSpc>
              <a:defRPr/>
            </a:pPr>
            <a:r>
              <a:rPr lang="en-US" altLang="zh-CN" b="1" dirty="0" err="1">
                <a:solidFill>
                  <a:srgbClr val="AD2B26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TreeSet</a:t>
            </a:r>
            <a:r>
              <a:rPr lang="en-US" altLang="zh-CN" b="1" dirty="0">
                <a:solidFill>
                  <a:srgbClr val="AD2B26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zh-CN" altLang="en-US" b="1" dirty="0">
                <a:solidFill>
                  <a:srgbClr val="AD2B26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排序 </a:t>
            </a:r>
            <a:r>
              <a:rPr lang="en-US" altLang="zh-CN" b="1" dirty="0">
                <a:solidFill>
                  <a:srgbClr val="AD2B26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</a:t>
            </a:r>
            <a:r>
              <a:rPr lang="zh-CN" altLang="en-US" b="1" dirty="0">
                <a:solidFill>
                  <a:srgbClr val="AD2B26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自然排序</a:t>
            </a:r>
            <a:r>
              <a:rPr lang="en-US" altLang="zh-CN" b="1" dirty="0">
                <a:solidFill>
                  <a:srgbClr val="AD2B26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</a:t>
            </a:r>
            <a:endParaRPr lang="zh-CN" altLang="en-US" b="1" dirty="0">
              <a:solidFill>
                <a:srgbClr val="AD2B26"/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3" name="TextBox 10">
            <a:extLst>
              <a:ext uri="{FF2B5EF4-FFF2-40B4-BE49-F238E27FC236}">
                <a16:creationId xmlns:a16="http://schemas.microsoft.com/office/drawing/2014/main" id="{50B4453D-271E-76D4-FD1B-62A3C99A48F1}"/>
              </a:ext>
            </a:extLst>
          </p:cNvPr>
          <p:cNvSpPr txBox="1"/>
          <p:nvPr/>
        </p:nvSpPr>
        <p:spPr>
          <a:xfrm>
            <a:off x="877752" y="1842128"/>
            <a:ext cx="3488839" cy="172752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AutoNum type="arabicPeriod"/>
              <a:defRPr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类实现 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Comparable 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接口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  <a:defRPr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重写 </a:t>
            </a:r>
            <a:r>
              <a:rPr lang="en-US" altLang="zh-CN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compareTo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  <a:defRPr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根据方法的返回值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, 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来组织排序规则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lvl="1">
              <a:lnSpc>
                <a:spcPct val="150000"/>
              </a:lnSpc>
              <a:defRPr/>
            </a:pP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负数 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: 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左边走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lvl="1">
              <a:lnSpc>
                <a:spcPct val="150000"/>
              </a:lnSpc>
              <a:defRPr/>
            </a:pP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正数 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: 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右边走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lvl="1">
              <a:lnSpc>
                <a:spcPct val="150000"/>
              </a:lnSpc>
              <a:defRPr/>
            </a:pP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0  : 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不存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9039FBB-CF05-8E70-74B0-38832E24A529}"/>
              </a:ext>
            </a:extLst>
          </p:cNvPr>
          <p:cNvSpPr txBox="1"/>
          <p:nvPr/>
        </p:nvSpPr>
        <p:spPr>
          <a:xfrm>
            <a:off x="877752" y="3744453"/>
            <a:ext cx="4686300" cy="1384995"/>
          </a:xfrm>
          <a:prstGeom prst="rect">
            <a:avLst/>
          </a:prstGeom>
          <a:solidFill>
            <a:srgbClr val="FFFFE4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public class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Student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implements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Comparable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&lt;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Student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&gt;{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9E880D"/>
                </a:solidFill>
                <a:effectLst/>
                <a:latin typeface="Consolas" panose="020B0609020204030204" pitchFamily="49" charset="0"/>
                <a:ea typeface="JetBrains Mono"/>
              </a:rPr>
              <a:t>@Override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9E880D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9E880D"/>
                </a:solidFill>
                <a:effectLst/>
                <a:latin typeface="Consolas" panose="020B0609020204030204" pitchFamily="49" charset="0"/>
                <a:ea typeface="JetBrains Mono"/>
              </a:rPr>
              <a:t>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public int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627A"/>
                </a:solidFill>
                <a:effectLst/>
                <a:latin typeface="Consolas" panose="020B0609020204030204" pitchFamily="49" charset="0"/>
                <a:ea typeface="JetBrains Mono"/>
              </a:rPr>
              <a:t>compareTo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(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Student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o) {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return this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  <a:ea typeface="JetBrains Mono"/>
              </a:rPr>
              <a:t>age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- o.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  <a:ea typeface="JetBrains Mono"/>
              </a:rPr>
              <a:t>age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}</a:t>
            </a:r>
            <a:endParaRPr kumimoji="0" lang="zh-CN" altLang="zh-CN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}</a:t>
            </a:r>
            <a:endParaRPr kumimoji="0" lang="zh-CN" altLang="zh-CN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2650141-1EE0-7EBD-9B13-EEE42730BAFC}"/>
              </a:ext>
            </a:extLst>
          </p:cNvPr>
          <p:cNvSpPr txBox="1"/>
          <p:nvPr/>
        </p:nvSpPr>
        <p:spPr>
          <a:xfrm>
            <a:off x="877752" y="5235322"/>
            <a:ext cx="4686300" cy="1200329"/>
          </a:xfrm>
          <a:prstGeom prst="rect">
            <a:avLst/>
          </a:prstGeom>
          <a:solidFill>
            <a:srgbClr val="FFFFE4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TreeSet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&lt;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Student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&gt;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ts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=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new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TreeSet&lt;&gt;();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lang="zh-CN" altLang="zh-CN" sz="12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ts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.add(</a:t>
            </a:r>
            <a:r>
              <a:rPr lang="zh-CN" altLang="zh-CN" sz="1200" dirty="0">
                <a:solidFill>
                  <a:srgbClr val="0033B3"/>
                </a:solidFill>
                <a:latin typeface="Consolas" panose="020B0609020204030204" pitchFamily="49" charset="0"/>
                <a:ea typeface="JetBrains Mono"/>
              </a:rPr>
              <a:t>new 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Student(</a:t>
            </a:r>
            <a:r>
              <a:rPr lang="zh-CN" altLang="zh-CN" sz="1200" dirty="0">
                <a:solidFill>
                  <a:srgbClr val="067D17"/>
                </a:solidFill>
                <a:latin typeface="Consolas" panose="020B0609020204030204" pitchFamily="49" charset="0"/>
                <a:ea typeface="JetBrains Mono"/>
              </a:rPr>
              <a:t>"</a:t>
            </a:r>
            <a:r>
              <a:rPr lang="zh-CN" altLang="zh-CN" sz="1200" dirty="0">
                <a:solidFill>
                  <a:srgbClr val="067D17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王五</a:t>
            </a:r>
            <a:r>
              <a:rPr lang="zh-CN" altLang="zh-CN" sz="1200" dirty="0">
                <a:solidFill>
                  <a:srgbClr val="067D17"/>
                </a:solidFill>
                <a:latin typeface="Consolas" panose="020B0609020204030204" pitchFamily="49" charset="0"/>
                <a:ea typeface="JetBrains Mono"/>
              </a:rPr>
              <a:t>"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, </a:t>
            </a:r>
            <a:r>
              <a:rPr lang="zh-CN" altLang="zh-CN" sz="1200" dirty="0">
                <a:solidFill>
                  <a:srgbClr val="1750EB"/>
                </a:solidFill>
                <a:latin typeface="Consolas" panose="020B0609020204030204" pitchFamily="49" charset="0"/>
                <a:ea typeface="JetBrains Mono"/>
              </a:rPr>
              <a:t>25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));</a:t>
            </a:r>
            <a:b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</a:br>
            <a:r>
              <a:rPr lang="zh-CN" altLang="zh-CN" sz="12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ts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.add(</a:t>
            </a:r>
            <a:r>
              <a:rPr lang="zh-CN" altLang="zh-CN" sz="1200" dirty="0">
                <a:solidFill>
                  <a:srgbClr val="0033B3"/>
                </a:solidFill>
                <a:latin typeface="Consolas" panose="020B0609020204030204" pitchFamily="49" charset="0"/>
                <a:ea typeface="JetBrains Mono"/>
              </a:rPr>
              <a:t>new 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Student(</a:t>
            </a:r>
            <a:r>
              <a:rPr lang="zh-CN" altLang="zh-CN" sz="1200" dirty="0">
                <a:solidFill>
                  <a:srgbClr val="067D17"/>
                </a:solidFill>
                <a:latin typeface="Consolas" panose="020B0609020204030204" pitchFamily="49" charset="0"/>
                <a:ea typeface="JetBrains Mono"/>
              </a:rPr>
              <a:t>"</a:t>
            </a:r>
            <a:r>
              <a:rPr lang="zh-CN" altLang="zh-CN" sz="1200" dirty="0">
                <a:solidFill>
                  <a:srgbClr val="067D17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张三</a:t>
            </a:r>
            <a:r>
              <a:rPr lang="zh-CN" altLang="zh-CN" sz="1200" dirty="0">
                <a:solidFill>
                  <a:srgbClr val="067D17"/>
                </a:solidFill>
                <a:latin typeface="Consolas" panose="020B0609020204030204" pitchFamily="49" charset="0"/>
                <a:ea typeface="JetBrains Mono"/>
              </a:rPr>
              <a:t>"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, </a:t>
            </a:r>
            <a:r>
              <a:rPr lang="zh-CN" altLang="zh-CN" sz="1200" dirty="0">
                <a:solidFill>
                  <a:srgbClr val="1750EB"/>
                </a:solidFill>
                <a:latin typeface="Consolas" panose="020B0609020204030204" pitchFamily="49" charset="0"/>
                <a:ea typeface="JetBrains Mono"/>
              </a:rPr>
              <a:t>23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));</a:t>
            </a:r>
            <a:b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</a:br>
            <a:r>
              <a:rPr lang="zh-CN" altLang="zh-CN" sz="12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ts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.add(</a:t>
            </a:r>
            <a:r>
              <a:rPr lang="zh-CN" altLang="zh-CN" sz="1200" dirty="0">
                <a:solidFill>
                  <a:srgbClr val="0033B3"/>
                </a:solidFill>
                <a:latin typeface="Consolas" panose="020B0609020204030204" pitchFamily="49" charset="0"/>
                <a:ea typeface="JetBrains Mono"/>
              </a:rPr>
              <a:t>new 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Student(</a:t>
            </a:r>
            <a:r>
              <a:rPr lang="zh-CN" altLang="zh-CN" sz="1200" dirty="0">
                <a:solidFill>
                  <a:srgbClr val="067D17"/>
                </a:solidFill>
                <a:latin typeface="Consolas" panose="020B0609020204030204" pitchFamily="49" charset="0"/>
                <a:ea typeface="JetBrains Mono"/>
              </a:rPr>
              <a:t>"</a:t>
            </a:r>
            <a:r>
              <a:rPr lang="zh-CN" altLang="zh-CN" sz="1200" dirty="0">
                <a:solidFill>
                  <a:srgbClr val="067D17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李四</a:t>
            </a:r>
            <a:r>
              <a:rPr lang="zh-CN" altLang="zh-CN" sz="1200" dirty="0">
                <a:solidFill>
                  <a:srgbClr val="067D17"/>
                </a:solidFill>
                <a:latin typeface="Consolas" panose="020B0609020204030204" pitchFamily="49" charset="0"/>
                <a:ea typeface="JetBrains Mono"/>
              </a:rPr>
              <a:t>"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, </a:t>
            </a:r>
            <a:r>
              <a:rPr lang="zh-CN" altLang="zh-CN" sz="1200" dirty="0">
                <a:solidFill>
                  <a:srgbClr val="1750EB"/>
                </a:solidFill>
                <a:latin typeface="Consolas" panose="020B0609020204030204" pitchFamily="49" charset="0"/>
                <a:ea typeface="JetBrains Mono"/>
              </a:rPr>
              <a:t>24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));</a:t>
            </a:r>
            <a:endParaRPr lang="en-US" altLang="zh-CN" sz="1200" dirty="0">
              <a:solidFill>
                <a:srgbClr val="080808"/>
              </a:solidFill>
              <a:latin typeface="Consolas" panose="020B0609020204030204" pitchFamily="49" charset="0"/>
              <a:ea typeface="JetBrains Mono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2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ts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.add(</a:t>
            </a:r>
            <a:r>
              <a:rPr lang="zh-CN" altLang="zh-CN" sz="1200" dirty="0">
                <a:solidFill>
                  <a:srgbClr val="0033B3"/>
                </a:solidFill>
                <a:latin typeface="Consolas" panose="020B0609020204030204" pitchFamily="49" charset="0"/>
                <a:ea typeface="JetBrains Mono"/>
              </a:rPr>
              <a:t>new 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Student(</a:t>
            </a:r>
            <a:r>
              <a:rPr lang="zh-CN" altLang="zh-CN" sz="1200" dirty="0">
                <a:solidFill>
                  <a:srgbClr val="067D17"/>
                </a:solidFill>
                <a:latin typeface="Consolas" panose="020B0609020204030204" pitchFamily="49" charset="0"/>
                <a:ea typeface="JetBrains Mono"/>
              </a:rPr>
              <a:t>"</a:t>
            </a:r>
            <a:r>
              <a:rPr lang="zh-CN" altLang="zh-CN" sz="1200" dirty="0">
                <a:solidFill>
                  <a:srgbClr val="067D17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赵六</a:t>
            </a:r>
            <a:r>
              <a:rPr lang="zh-CN" altLang="zh-CN" sz="1200" dirty="0">
                <a:solidFill>
                  <a:srgbClr val="067D17"/>
                </a:solidFill>
                <a:latin typeface="Consolas" panose="020B0609020204030204" pitchFamily="49" charset="0"/>
                <a:ea typeface="JetBrains Mono"/>
              </a:rPr>
              <a:t>"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, </a:t>
            </a:r>
            <a:r>
              <a:rPr lang="zh-CN" altLang="zh-CN" sz="1200" dirty="0">
                <a:solidFill>
                  <a:srgbClr val="1750EB"/>
                </a:solidFill>
                <a:latin typeface="Consolas" panose="020B0609020204030204" pitchFamily="49" charset="0"/>
                <a:ea typeface="JetBrains Mono"/>
              </a:rPr>
              <a:t>26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));</a:t>
            </a:r>
            <a:endParaRPr lang="zh-CN" altLang="zh-CN" sz="2000" dirty="0">
              <a:latin typeface="Consolas" panose="020B0609020204030204" pitchFamily="49" charset="0"/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78FF4369-7830-BE90-42FD-EA8AD6E30471}"/>
              </a:ext>
            </a:extLst>
          </p:cNvPr>
          <p:cNvSpPr/>
          <p:nvPr/>
        </p:nvSpPr>
        <p:spPr>
          <a:xfrm>
            <a:off x="9183463" y="2511665"/>
            <a:ext cx="1603513" cy="572849"/>
          </a:xfrm>
          <a:prstGeom prst="roundRect">
            <a:avLst/>
          </a:prstGeom>
          <a:solidFill>
            <a:schemeClr val="tx1">
              <a:lumMod val="95000"/>
              <a:lumOff val="5000"/>
            </a:schemeClr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王五，</a:t>
            </a:r>
            <a:r>
              <a:rPr lang="en-US" altLang="zh-CN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25</a:t>
            </a:r>
            <a:endParaRPr lang="zh-CN" altLang="en-US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DEA4DFC5-DFE8-BE01-96CF-A7E525E3E1F1}"/>
              </a:ext>
            </a:extLst>
          </p:cNvPr>
          <p:cNvSpPr/>
          <p:nvPr/>
        </p:nvSpPr>
        <p:spPr>
          <a:xfrm>
            <a:off x="6147214" y="2511665"/>
            <a:ext cx="1603513" cy="572849"/>
          </a:xfrm>
          <a:prstGeom prst="roundRect">
            <a:avLst/>
          </a:prstGeom>
          <a:solidFill>
            <a:schemeClr val="tx1">
              <a:lumMod val="95000"/>
              <a:lumOff val="5000"/>
            </a:schemeClr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张三，</a:t>
            </a:r>
            <a:r>
              <a:rPr lang="en-US" altLang="zh-CN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23</a:t>
            </a:r>
            <a:endParaRPr lang="zh-CN" altLang="en-US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E620C8D9-EE2B-DE53-DDB0-C2D38B0BF557}"/>
              </a:ext>
            </a:extLst>
          </p:cNvPr>
          <p:cNvSpPr/>
          <p:nvPr/>
        </p:nvSpPr>
        <p:spPr>
          <a:xfrm>
            <a:off x="7579950" y="1380902"/>
            <a:ext cx="1603513" cy="572849"/>
          </a:xfrm>
          <a:prstGeom prst="roundRect">
            <a:avLst/>
          </a:prstGeom>
          <a:solidFill>
            <a:schemeClr val="tx1">
              <a:lumMod val="95000"/>
              <a:lumOff val="5000"/>
            </a:schemeClr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李四，</a:t>
            </a:r>
            <a:r>
              <a:rPr lang="en-US" altLang="zh-CN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24</a:t>
            </a:r>
            <a:endParaRPr lang="zh-CN" altLang="en-US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300635D2-B0CA-8422-E804-BAD23889093C}"/>
              </a:ext>
            </a:extLst>
          </p:cNvPr>
          <p:cNvCxnSpPr>
            <a:cxnSpLocks/>
            <a:stCxn id="6" idx="2"/>
          </p:cNvCxnSpPr>
          <p:nvPr/>
        </p:nvCxnSpPr>
        <p:spPr>
          <a:xfrm flipH="1">
            <a:off x="7123044" y="1953751"/>
            <a:ext cx="1258663" cy="564229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4BD12C71-01D4-6DAB-9F97-A76C11FD529D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>
            <a:off x="8381707" y="1953751"/>
            <a:ext cx="1603513" cy="557914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5314DC6A-5F82-A37F-08F6-CCB31419FD91}"/>
              </a:ext>
            </a:extLst>
          </p:cNvPr>
          <p:cNvSpPr/>
          <p:nvPr/>
        </p:nvSpPr>
        <p:spPr>
          <a:xfrm>
            <a:off x="10425523" y="3614049"/>
            <a:ext cx="1603513" cy="572849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赵六，</a:t>
            </a:r>
            <a:r>
              <a:rPr lang="en-US" altLang="zh-CN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26</a:t>
            </a:r>
            <a:endParaRPr lang="zh-CN" altLang="en-US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2B5F07BA-EDF4-04A2-7641-21FC5A321F27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9985219" y="3099971"/>
            <a:ext cx="1242061" cy="514078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C053FF73-6AF1-4953-4F4E-650A818C3EEB}"/>
              </a:ext>
            </a:extLst>
          </p:cNvPr>
          <p:cNvSpPr/>
          <p:nvPr/>
        </p:nvSpPr>
        <p:spPr>
          <a:xfrm>
            <a:off x="5345457" y="1373435"/>
            <a:ext cx="1603513" cy="572849"/>
          </a:xfrm>
          <a:prstGeom prst="roundRect">
            <a:avLst/>
          </a:prstGeom>
          <a:solidFill>
            <a:srgbClr val="C0504D"/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李四，</a:t>
            </a:r>
            <a:r>
              <a:rPr lang="en-US" altLang="zh-CN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24</a:t>
            </a:r>
            <a:endParaRPr lang="zh-CN" altLang="en-US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271195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9E90CFB-5013-47B8-BF42-0596C1816431}"/>
              </a:ext>
            </a:extLst>
          </p:cNvPr>
          <p:cNvSpPr txBox="1"/>
          <p:nvPr/>
        </p:nvSpPr>
        <p:spPr>
          <a:xfrm>
            <a:off x="877752" y="1094478"/>
            <a:ext cx="4686300" cy="57284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0" hangingPunct="0">
              <a:lnSpc>
                <a:spcPct val="200000"/>
              </a:lnSpc>
              <a:defRPr/>
            </a:pPr>
            <a:r>
              <a:rPr lang="en-US" altLang="zh-CN" b="1" dirty="0" err="1">
                <a:solidFill>
                  <a:srgbClr val="AD2B26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TreeSet</a:t>
            </a:r>
            <a:r>
              <a:rPr lang="en-US" altLang="zh-CN" b="1" dirty="0">
                <a:solidFill>
                  <a:srgbClr val="AD2B26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zh-CN" altLang="en-US" b="1" dirty="0">
                <a:solidFill>
                  <a:srgbClr val="AD2B26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排序 </a:t>
            </a:r>
            <a:r>
              <a:rPr lang="en-US" altLang="zh-CN" b="1" dirty="0">
                <a:solidFill>
                  <a:srgbClr val="AD2B26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</a:t>
            </a:r>
            <a:r>
              <a:rPr lang="zh-CN" altLang="en-US" b="1" dirty="0">
                <a:solidFill>
                  <a:srgbClr val="AD2B26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自然排序</a:t>
            </a:r>
            <a:r>
              <a:rPr lang="en-US" altLang="zh-CN" b="1" dirty="0">
                <a:solidFill>
                  <a:srgbClr val="AD2B26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</a:t>
            </a:r>
            <a:endParaRPr lang="zh-CN" altLang="en-US" b="1" dirty="0">
              <a:solidFill>
                <a:srgbClr val="AD2B26"/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3" name="TextBox 10">
            <a:extLst>
              <a:ext uri="{FF2B5EF4-FFF2-40B4-BE49-F238E27FC236}">
                <a16:creationId xmlns:a16="http://schemas.microsoft.com/office/drawing/2014/main" id="{50B4453D-271E-76D4-FD1B-62A3C99A48F1}"/>
              </a:ext>
            </a:extLst>
          </p:cNvPr>
          <p:cNvSpPr txBox="1"/>
          <p:nvPr/>
        </p:nvSpPr>
        <p:spPr>
          <a:xfrm>
            <a:off x="877752" y="1842128"/>
            <a:ext cx="3488839" cy="172752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AutoNum type="arabicPeriod"/>
              <a:defRPr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类实现 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Comparable 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接口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  <a:defRPr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重写 </a:t>
            </a:r>
            <a:r>
              <a:rPr lang="en-US" altLang="zh-CN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compareTo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  <a:defRPr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根据方法的返回值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, 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来组织排序规则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lvl="1">
              <a:lnSpc>
                <a:spcPct val="150000"/>
              </a:lnSpc>
              <a:defRPr/>
            </a:pP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负数 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: 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左边走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lvl="1">
              <a:lnSpc>
                <a:spcPct val="150000"/>
              </a:lnSpc>
              <a:defRPr/>
            </a:pP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正数 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: 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右边走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lvl="1">
              <a:lnSpc>
                <a:spcPct val="150000"/>
              </a:lnSpc>
              <a:defRPr/>
            </a:pP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0  : 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不存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9039FBB-CF05-8E70-74B0-38832E24A529}"/>
              </a:ext>
            </a:extLst>
          </p:cNvPr>
          <p:cNvSpPr txBox="1"/>
          <p:nvPr/>
        </p:nvSpPr>
        <p:spPr>
          <a:xfrm>
            <a:off x="877752" y="3744453"/>
            <a:ext cx="4686300" cy="1384995"/>
          </a:xfrm>
          <a:prstGeom prst="rect">
            <a:avLst/>
          </a:prstGeom>
          <a:solidFill>
            <a:srgbClr val="FFFFE4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public class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Student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implements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Comparable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&lt;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Student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&gt;{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9E880D"/>
                </a:solidFill>
                <a:effectLst/>
                <a:latin typeface="Consolas" panose="020B0609020204030204" pitchFamily="49" charset="0"/>
                <a:ea typeface="JetBrains Mono"/>
              </a:rPr>
              <a:t>@Override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9E880D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9E880D"/>
                </a:solidFill>
                <a:effectLst/>
                <a:latin typeface="Consolas" panose="020B0609020204030204" pitchFamily="49" charset="0"/>
                <a:ea typeface="JetBrains Mono"/>
              </a:rPr>
              <a:t>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public int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627A"/>
                </a:solidFill>
                <a:effectLst/>
                <a:latin typeface="Consolas" panose="020B0609020204030204" pitchFamily="49" charset="0"/>
                <a:ea typeface="JetBrains Mono"/>
              </a:rPr>
              <a:t>compareTo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(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Student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o) {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return this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  <a:ea typeface="JetBrains Mono"/>
              </a:rPr>
              <a:t>age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- o.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  <a:ea typeface="JetBrains Mono"/>
              </a:rPr>
              <a:t>age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}</a:t>
            </a:r>
            <a:endParaRPr kumimoji="0" lang="zh-CN" altLang="zh-CN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}</a:t>
            </a:r>
            <a:endParaRPr kumimoji="0" lang="zh-CN" altLang="zh-CN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2650141-1EE0-7EBD-9B13-EEE42730BAFC}"/>
              </a:ext>
            </a:extLst>
          </p:cNvPr>
          <p:cNvSpPr txBox="1"/>
          <p:nvPr/>
        </p:nvSpPr>
        <p:spPr>
          <a:xfrm>
            <a:off x="877752" y="5235322"/>
            <a:ext cx="4686300" cy="1200329"/>
          </a:xfrm>
          <a:prstGeom prst="rect">
            <a:avLst/>
          </a:prstGeom>
          <a:solidFill>
            <a:srgbClr val="FFFFE4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TreeSet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&lt;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Student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&gt;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ts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=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new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TreeSet&lt;&gt;();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lang="zh-CN" altLang="zh-CN" sz="12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ts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.add(</a:t>
            </a:r>
            <a:r>
              <a:rPr lang="zh-CN" altLang="zh-CN" sz="1200" dirty="0">
                <a:solidFill>
                  <a:srgbClr val="0033B3"/>
                </a:solidFill>
                <a:latin typeface="Consolas" panose="020B0609020204030204" pitchFamily="49" charset="0"/>
                <a:ea typeface="JetBrains Mono"/>
              </a:rPr>
              <a:t>new 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Student(</a:t>
            </a:r>
            <a:r>
              <a:rPr lang="zh-CN" altLang="zh-CN" sz="1200" dirty="0">
                <a:solidFill>
                  <a:srgbClr val="067D17"/>
                </a:solidFill>
                <a:latin typeface="Consolas" panose="020B0609020204030204" pitchFamily="49" charset="0"/>
                <a:ea typeface="JetBrains Mono"/>
              </a:rPr>
              <a:t>"</a:t>
            </a:r>
            <a:r>
              <a:rPr lang="zh-CN" altLang="zh-CN" sz="1200" dirty="0">
                <a:solidFill>
                  <a:srgbClr val="067D17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王五</a:t>
            </a:r>
            <a:r>
              <a:rPr lang="zh-CN" altLang="zh-CN" sz="1200" dirty="0">
                <a:solidFill>
                  <a:srgbClr val="067D17"/>
                </a:solidFill>
                <a:latin typeface="Consolas" panose="020B0609020204030204" pitchFamily="49" charset="0"/>
                <a:ea typeface="JetBrains Mono"/>
              </a:rPr>
              <a:t>"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, </a:t>
            </a:r>
            <a:r>
              <a:rPr lang="zh-CN" altLang="zh-CN" sz="1200" dirty="0">
                <a:solidFill>
                  <a:srgbClr val="1750EB"/>
                </a:solidFill>
                <a:latin typeface="Consolas" panose="020B0609020204030204" pitchFamily="49" charset="0"/>
                <a:ea typeface="JetBrains Mono"/>
              </a:rPr>
              <a:t>25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));</a:t>
            </a:r>
            <a:b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</a:br>
            <a:r>
              <a:rPr lang="zh-CN" altLang="zh-CN" sz="12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ts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.add(</a:t>
            </a:r>
            <a:r>
              <a:rPr lang="zh-CN" altLang="zh-CN" sz="1200" dirty="0">
                <a:solidFill>
                  <a:srgbClr val="0033B3"/>
                </a:solidFill>
                <a:latin typeface="Consolas" panose="020B0609020204030204" pitchFamily="49" charset="0"/>
                <a:ea typeface="JetBrains Mono"/>
              </a:rPr>
              <a:t>new 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Student(</a:t>
            </a:r>
            <a:r>
              <a:rPr lang="zh-CN" altLang="zh-CN" sz="1200" dirty="0">
                <a:solidFill>
                  <a:srgbClr val="067D17"/>
                </a:solidFill>
                <a:latin typeface="Consolas" panose="020B0609020204030204" pitchFamily="49" charset="0"/>
                <a:ea typeface="JetBrains Mono"/>
              </a:rPr>
              <a:t>"</a:t>
            </a:r>
            <a:r>
              <a:rPr lang="zh-CN" altLang="zh-CN" sz="1200" dirty="0">
                <a:solidFill>
                  <a:srgbClr val="067D17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张三</a:t>
            </a:r>
            <a:r>
              <a:rPr lang="zh-CN" altLang="zh-CN" sz="1200" dirty="0">
                <a:solidFill>
                  <a:srgbClr val="067D17"/>
                </a:solidFill>
                <a:latin typeface="Consolas" panose="020B0609020204030204" pitchFamily="49" charset="0"/>
                <a:ea typeface="JetBrains Mono"/>
              </a:rPr>
              <a:t>"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, </a:t>
            </a:r>
            <a:r>
              <a:rPr lang="zh-CN" altLang="zh-CN" sz="1200" dirty="0">
                <a:solidFill>
                  <a:srgbClr val="1750EB"/>
                </a:solidFill>
                <a:latin typeface="Consolas" panose="020B0609020204030204" pitchFamily="49" charset="0"/>
                <a:ea typeface="JetBrains Mono"/>
              </a:rPr>
              <a:t>23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));</a:t>
            </a:r>
            <a:b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</a:br>
            <a:r>
              <a:rPr lang="zh-CN" altLang="zh-CN" sz="12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ts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.add(</a:t>
            </a:r>
            <a:r>
              <a:rPr lang="zh-CN" altLang="zh-CN" sz="1200" dirty="0">
                <a:solidFill>
                  <a:srgbClr val="0033B3"/>
                </a:solidFill>
                <a:latin typeface="Consolas" panose="020B0609020204030204" pitchFamily="49" charset="0"/>
                <a:ea typeface="JetBrains Mono"/>
              </a:rPr>
              <a:t>new 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Student(</a:t>
            </a:r>
            <a:r>
              <a:rPr lang="zh-CN" altLang="zh-CN" sz="1200" dirty="0">
                <a:solidFill>
                  <a:srgbClr val="067D17"/>
                </a:solidFill>
                <a:latin typeface="Consolas" panose="020B0609020204030204" pitchFamily="49" charset="0"/>
                <a:ea typeface="JetBrains Mono"/>
              </a:rPr>
              <a:t>"</a:t>
            </a:r>
            <a:r>
              <a:rPr lang="zh-CN" altLang="zh-CN" sz="1200" dirty="0">
                <a:solidFill>
                  <a:srgbClr val="067D17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李四</a:t>
            </a:r>
            <a:r>
              <a:rPr lang="zh-CN" altLang="zh-CN" sz="1200" dirty="0">
                <a:solidFill>
                  <a:srgbClr val="067D17"/>
                </a:solidFill>
                <a:latin typeface="Consolas" panose="020B0609020204030204" pitchFamily="49" charset="0"/>
                <a:ea typeface="JetBrains Mono"/>
              </a:rPr>
              <a:t>"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, </a:t>
            </a:r>
            <a:r>
              <a:rPr lang="zh-CN" altLang="zh-CN" sz="1200" dirty="0">
                <a:solidFill>
                  <a:srgbClr val="1750EB"/>
                </a:solidFill>
                <a:latin typeface="Consolas" panose="020B0609020204030204" pitchFamily="49" charset="0"/>
                <a:ea typeface="JetBrains Mono"/>
              </a:rPr>
              <a:t>24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));</a:t>
            </a:r>
            <a:endParaRPr lang="en-US" altLang="zh-CN" sz="1200" dirty="0">
              <a:solidFill>
                <a:srgbClr val="080808"/>
              </a:solidFill>
              <a:latin typeface="Consolas" panose="020B0609020204030204" pitchFamily="49" charset="0"/>
              <a:ea typeface="JetBrains Mono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2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ts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.add(</a:t>
            </a:r>
            <a:r>
              <a:rPr lang="zh-CN" altLang="zh-CN" sz="1200" dirty="0">
                <a:solidFill>
                  <a:srgbClr val="0033B3"/>
                </a:solidFill>
                <a:latin typeface="Consolas" panose="020B0609020204030204" pitchFamily="49" charset="0"/>
                <a:ea typeface="JetBrains Mono"/>
              </a:rPr>
              <a:t>new 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Student(</a:t>
            </a:r>
            <a:r>
              <a:rPr lang="zh-CN" altLang="zh-CN" sz="1200" dirty="0">
                <a:solidFill>
                  <a:srgbClr val="067D17"/>
                </a:solidFill>
                <a:latin typeface="Consolas" panose="020B0609020204030204" pitchFamily="49" charset="0"/>
                <a:ea typeface="JetBrains Mono"/>
              </a:rPr>
              <a:t>"</a:t>
            </a:r>
            <a:r>
              <a:rPr lang="zh-CN" altLang="zh-CN" sz="1200" dirty="0">
                <a:solidFill>
                  <a:srgbClr val="067D17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赵六</a:t>
            </a:r>
            <a:r>
              <a:rPr lang="zh-CN" altLang="zh-CN" sz="1200" dirty="0">
                <a:solidFill>
                  <a:srgbClr val="067D17"/>
                </a:solidFill>
                <a:latin typeface="Consolas" panose="020B0609020204030204" pitchFamily="49" charset="0"/>
                <a:ea typeface="JetBrains Mono"/>
              </a:rPr>
              <a:t>"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, </a:t>
            </a:r>
            <a:r>
              <a:rPr lang="zh-CN" altLang="zh-CN" sz="1200" dirty="0">
                <a:solidFill>
                  <a:srgbClr val="1750EB"/>
                </a:solidFill>
                <a:latin typeface="Consolas" panose="020B0609020204030204" pitchFamily="49" charset="0"/>
                <a:ea typeface="JetBrains Mono"/>
              </a:rPr>
              <a:t>26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));</a:t>
            </a:r>
            <a:endParaRPr lang="zh-CN" altLang="zh-CN" sz="2000" dirty="0">
              <a:latin typeface="Consolas" panose="020B0609020204030204" pitchFamily="49" charset="0"/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78FF4369-7830-BE90-42FD-EA8AD6E30471}"/>
              </a:ext>
            </a:extLst>
          </p:cNvPr>
          <p:cNvSpPr/>
          <p:nvPr/>
        </p:nvSpPr>
        <p:spPr>
          <a:xfrm>
            <a:off x="9183463" y="2511665"/>
            <a:ext cx="1603513" cy="572849"/>
          </a:xfrm>
          <a:prstGeom prst="roundRect">
            <a:avLst/>
          </a:prstGeom>
          <a:solidFill>
            <a:schemeClr val="tx1">
              <a:lumMod val="95000"/>
              <a:lumOff val="5000"/>
            </a:schemeClr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王五，</a:t>
            </a:r>
            <a:r>
              <a:rPr lang="en-US" altLang="zh-CN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25</a:t>
            </a:r>
            <a:endParaRPr lang="zh-CN" altLang="en-US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DEA4DFC5-DFE8-BE01-96CF-A7E525E3E1F1}"/>
              </a:ext>
            </a:extLst>
          </p:cNvPr>
          <p:cNvSpPr/>
          <p:nvPr/>
        </p:nvSpPr>
        <p:spPr>
          <a:xfrm>
            <a:off x="6147214" y="2511665"/>
            <a:ext cx="1603513" cy="572849"/>
          </a:xfrm>
          <a:prstGeom prst="roundRect">
            <a:avLst/>
          </a:prstGeom>
          <a:solidFill>
            <a:schemeClr val="tx1">
              <a:lumMod val="95000"/>
              <a:lumOff val="5000"/>
            </a:schemeClr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张三，</a:t>
            </a:r>
            <a:r>
              <a:rPr lang="en-US" altLang="zh-CN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23</a:t>
            </a:r>
            <a:endParaRPr lang="zh-CN" altLang="en-US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E620C8D9-EE2B-DE53-DDB0-C2D38B0BF557}"/>
              </a:ext>
            </a:extLst>
          </p:cNvPr>
          <p:cNvSpPr/>
          <p:nvPr/>
        </p:nvSpPr>
        <p:spPr>
          <a:xfrm>
            <a:off x="7579950" y="1380902"/>
            <a:ext cx="1603513" cy="572849"/>
          </a:xfrm>
          <a:prstGeom prst="roundRect">
            <a:avLst/>
          </a:prstGeom>
          <a:solidFill>
            <a:schemeClr val="tx1">
              <a:lumMod val="95000"/>
              <a:lumOff val="5000"/>
            </a:schemeClr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李四，</a:t>
            </a:r>
            <a:r>
              <a:rPr lang="en-US" altLang="zh-CN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24</a:t>
            </a:r>
            <a:endParaRPr lang="zh-CN" altLang="en-US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300635D2-B0CA-8422-E804-BAD23889093C}"/>
              </a:ext>
            </a:extLst>
          </p:cNvPr>
          <p:cNvCxnSpPr>
            <a:cxnSpLocks/>
            <a:stCxn id="6" idx="2"/>
          </p:cNvCxnSpPr>
          <p:nvPr/>
        </p:nvCxnSpPr>
        <p:spPr>
          <a:xfrm flipH="1">
            <a:off x="7123044" y="1953751"/>
            <a:ext cx="1258663" cy="564229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4BD12C71-01D4-6DAB-9F97-A76C11FD529D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>
            <a:off x="8381707" y="1953751"/>
            <a:ext cx="1603513" cy="557914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5314DC6A-5F82-A37F-08F6-CCB31419FD91}"/>
              </a:ext>
            </a:extLst>
          </p:cNvPr>
          <p:cNvSpPr/>
          <p:nvPr/>
        </p:nvSpPr>
        <p:spPr>
          <a:xfrm>
            <a:off x="10425523" y="3614049"/>
            <a:ext cx="1603513" cy="572849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赵六，</a:t>
            </a:r>
            <a:r>
              <a:rPr lang="en-US" altLang="zh-CN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26</a:t>
            </a:r>
            <a:endParaRPr lang="zh-CN" altLang="en-US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2B5F07BA-EDF4-04A2-7641-21FC5A321F27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9985219" y="3099971"/>
            <a:ext cx="1242061" cy="514078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49F06C82-72C0-2E46-691C-794ADAE98EA1}"/>
              </a:ext>
            </a:extLst>
          </p:cNvPr>
          <p:cNvSpPr txBox="1"/>
          <p:nvPr/>
        </p:nvSpPr>
        <p:spPr>
          <a:xfrm>
            <a:off x="6081783" y="4175340"/>
            <a:ext cx="2996333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取出顺序 </a:t>
            </a:r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: 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左中右</a:t>
            </a:r>
            <a:endParaRPr kumimoji="0" lang="zh-CN" altLang="en-US" sz="2800" b="0" i="0" u="none" strike="noStrike" cap="none" normalizeH="0" baseline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latin typeface="杨任东竹石体-Bold" panose="02000000000000000000" pitchFamily="2" charset="-122"/>
              <a:ea typeface="杨任东竹石体-Bold" panose="02000000000000000000" pitchFamily="2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9C546D8-CA64-98CE-54BE-6CD431215E6E}"/>
              </a:ext>
            </a:extLst>
          </p:cNvPr>
          <p:cNvSpPr txBox="1"/>
          <p:nvPr/>
        </p:nvSpPr>
        <p:spPr>
          <a:xfrm>
            <a:off x="6147214" y="5470813"/>
            <a:ext cx="986167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kumimoji="0" lang="zh-CN" altLang="en-US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张三</a:t>
            </a:r>
            <a:r>
              <a:rPr kumimoji="0" lang="en-US" altLang="zh-CN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, 23</a:t>
            </a:r>
            <a:endParaRPr kumimoji="0" lang="zh-CN" altLang="en-US" b="0" i="0" u="none" strike="noStrike" cap="none" normalizeH="0" baseline="0" dirty="0">
              <a:ln>
                <a:noFill/>
              </a:ln>
              <a:solidFill>
                <a:schemeClr val="accent3">
                  <a:lumMod val="75000"/>
                </a:schemeClr>
              </a:solidFill>
              <a:effectLst/>
              <a:latin typeface="杨任东竹石体-Bold" panose="02000000000000000000" pitchFamily="2" charset="-122"/>
              <a:ea typeface="杨任东竹石体-Bold" panose="02000000000000000000" pitchFamily="2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DCFA148F-065B-B23D-7E21-785E0ED618D5}"/>
              </a:ext>
            </a:extLst>
          </p:cNvPr>
          <p:cNvSpPr txBox="1"/>
          <p:nvPr/>
        </p:nvSpPr>
        <p:spPr>
          <a:xfrm>
            <a:off x="7238094" y="5475472"/>
            <a:ext cx="986167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kumimoji="0" lang="zh-CN" altLang="en-US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李四</a:t>
            </a:r>
            <a:r>
              <a:rPr kumimoji="0" lang="en-US" altLang="zh-CN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, 24</a:t>
            </a:r>
            <a:endParaRPr kumimoji="0" lang="zh-CN" altLang="en-US" b="0" i="0" u="none" strike="noStrike" cap="none" normalizeH="0" baseline="0" dirty="0">
              <a:ln>
                <a:noFill/>
              </a:ln>
              <a:solidFill>
                <a:schemeClr val="accent3">
                  <a:lumMod val="75000"/>
                </a:schemeClr>
              </a:solidFill>
              <a:effectLst/>
              <a:latin typeface="杨任东竹石体-Bold" panose="02000000000000000000" pitchFamily="2" charset="-122"/>
              <a:ea typeface="杨任东竹石体-Bold" panose="02000000000000000000" pitchFamily="2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9BB93B3-EEA7-831C-ED4A-979E22EDD19D}"/>
              </a:ext>
            </a:extLst>
          </p:cNvPr>
          <p:cNvSpPr txBox="1"/>
          <p:nvPr/>
        </p:nvSpPr>
        <p:spPr>
          <a:xfrm>
            <a:off x="8328974" y="5480132"/>
            <a:ext cx="986167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kumimoji="0" lang="zh-CN" altLang="en-US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王五</a:t>
            </a:r>
            <a:r>
              <a:rPr kumimoji="0" lang="en-US" altLang="zh-CN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, 25</a:t>
            </a:r>
            <a:endParaRPr kumimoji="0" lang="zh-CN" altLang="en-US" b="0" i="0" u="none" strike="noStrike" cap="none" normalizeH="0" baseline="0" dirty="0">
              <a:ln>
                <a:noFill/>
              </a:ln>
              <a:solidFill>
                <a:schemeClr val="accent3">
                  <a:lumMod val="75000"/>
                </a:schemeClr>
              </a:solidFill>
              <a:effectLst/>
              <a:latin typeface="杨任东竹石体-Bold" panose="02000000000000000000" pitchFamily="2" charset="-122"/>
              <a:ea typeface="杨任东竹石体-Bold" panose="02000000000000000000" pitchFamily="2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03ED15A2-7D04-E347-94A0-780DA18A4115}"/>
              </a:ext>
            </a:extLst>
          </p:cNvPr>
          <p:cNvSpPr txBox="1"/>
          <p:nvPr/>
        </p:nvSpPr>
        <p:spPr>
          <a:xfrm>
            <a:off x="9419855" y="5466154"/>
            <a:ext cx="986167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kumimoji="0" lang="zh-CN" altLang="en-US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赵六</a:t>
            </a:r>
            <a:r>
              <a:rPr kumimoji="0" lang="en-US" altLang="zh-CN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, 26</a:t>
            </a:r>
            <a:endParaRPr kumimoji="0" lang="zh-CN" altLang="en-US" b="0" i="0" u="none" strike="noStrike" cap="none" normalizeH="0" baseline="0" dirty="0">
              <a:ln>
                <a:noFill/>
              </a:ln>
              <a:solidFill>
                <a:schemeClr val="accent3">
                  <a:lumMod val="75000"/>
                </a:schemeClr>
              </a:solidFill>
              <a:effectLst/>
              <a:latin typeface="杨任东竹石体-Bold" panose="02000000000000000000" pitchFamily="2" charset="-122"/>
              <a:ea typeface="杨任东竹石体-Bold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691968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0" grpId="0"/>
      <p:bldP spid="11" grpId="0"/>
      <p:bldP spid="12" grpId="0"/>
      <p:bldP spid="17" grpId="0"/>
    </p:bld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9E90CFB-5013-47B8-BF42-0596C1816431}"/>
              </a:ext>
            </a:extLst>
          </p:cNvPr>
          <p:cNvSpPr txBox="1"/>
          <p:nvPr/>
        </p:nvSpPr>
        <p:spPr>
          <a:xfrm>
            <a:off x="877752" y="1094478"/>
            <a:ext cx="4686300" cy="57284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0" hangingPunct="0">
              <a:lnSpc>
                <a:spcPct val="200000"/>
              </a:lnSpc>
              <a:defRPr/>
            </a:pPr>
            <a:r>
              <a:rPr lang="en-US" altLang="zh-CN" b="1" dirty="0" err="1">
                <a:solidFill>
                  <a:srgbClr val="AD2B26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TreeSet</a:t>
            </a:r>
            <a:r>
              <a:rPr lang="en-US" altLang="zh-CN" b="1" dirty="0">
                <a:solidFill>
                  <a:srgbClr val="AD2B26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zh-CN" altLang="en-US" b="1" dirty="0">
                <a:solidFill>
                  <a:srgbClr val="AD2B26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排序 </a:t>
            </a:r>
            <a:r>
              <a:rPr lang="en-US" altLang="zh-CN" b="1" dirty="0">
                <a:solidFill>
                  <a:srgbClr val="AD2B26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</a:t>
            </a:r>
            <a:r>
              <a:rPr lang="zh-CN" altLang="en-US" b="1" dirty="0">
                <a:solidFill>
                  <a:srgbClr val="AD2B26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比较器排序</a:t>
            </a:r>
            <a:r>
              <a:rPr lang="en-US" altLang="zh-CN" b="1" dirty="0">
                <a:solidFill>
                  <a:srgbClr val="AD2B26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</a:t>
            </a:r>
            <a:endParaRPr lang="zh-CN" altLang="en-US" b="1" dirty="0">
              <a:solidFill>
                <a:srgbClr val="AD2B26"/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4" name="TextBox 10">
            <a:extLst>
              <a:ext uri="{FF2B5EF4-FFF2-40B4-BE49-F238E27FC236}">
                <a16:creationId xmlns:a16="http://schemas.microsoft.com/office/drawing/2014/main" id="{4011B726-5A29-9A15-1059-8FE2CA86E6F6}"/>
              </a:ext>
            </a:extLst>
          </p:cNvPr>
          <p:cNvSpPr txBox="1"/>
          <p:nvPr/>
        </p:nvSpPr>
        <p:spPr>
          <a:xfrm>
            <a:off x="877752" y="1842128"/>
            <a:ext cx="10088155" cy="334283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200000"/>
              </a:lnSpc>
              <a:buAutoNum type="arabicPeriod"/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在 </a:t>
            </a:r>
            <a:r>
              <a:rPr lang="en-US" altLang="zh-CN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TreeSet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的构造方法中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, 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传入 </a:t>
            </a:r>
            <a:r>
              <a:rPr lang="en-US" altLang="zh-CN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Compartor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接口的实现类对象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342900" indent="-342900">
              <a:lnSpc>
                <a:spcPct val="200000"/>
              </a:lnSpc>
              <a:buAutoNum type="arabicPeriod"/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重写 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compare 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342900" indent="-342900">
              <a:lnSpc>
                <a:spcPct val="200000"/>
              </a:lnSpc>
              <a:buAutoNum type="arabicPeriod"/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根据方法的返回值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, 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来组织排序规则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lvl="1">
              <a:lnSpc>
                <a:spcPct val="200000"/>
              </a:lnSpc>
              <a:defRPr/>
            </a:pP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负数 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: 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左边走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lvl="1">
              <a:lnSpc>
                <a:spcPct val="200000"/>
              </a:lnSpc>
              <a:defRPr/>
            </a:pP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正数 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: 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右边走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lvl="1">
              <a:lnSpc>
                <a:spcPct val="200000"/>
              </a:lnSpc>
              <a:defRPr/>
            </a:pP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0  : 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不存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210142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9E90CFB-5013-47B8-BF42-0596C1816431}"/>
              </a:ext>
            </a:extLst>
          </p:cNvPr>
          <p:cNvSpPr txBox="1"/>
          <p:nvPr/>
        </p:nvSpPr>
        <p:spPr>
          <a:xfrm>
            <a:off x="877752" y="1094478"/>
            <a:ext cx="4686300" cy="57284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0" hangingPunct="0">
              <a:lnSpc>
                <a:spcPct val="200000"/>
              </a:lnSpc>
              <a:defRPr/>
            </a:pPr>
            <a:r>
              <a:rPr lang="en-US" altLang="zh-CN" b="1" dirty="0" err="1">
                <a:solidFill>
                  <a:srgbClr val="AD2B26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TreeSet</a:t>
            </a:r>
            <a:r>
              <a:rPr lang="en-US" altLang="zh-CN" b="1" dirty="0">
                <a:solidFill>
                  <a:srgbClr val="AD2B26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zh-CN" altLang="en-US" b="1" dirty="0">
                <a:solidFill>
                  <a:srgbClr val="AD2B26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的两种排序方式</a:t>
            </a:r>
          </a:p>
        </p:txBody>
      </p:sp>
      <p:sp>
        <p:nvSpPr>
          <p:cNvPr id="13" name="TextBox 10">
            <a:extLst>
              <a:ext uri="{FF2B5EF4-FFF2-40B4-BE49-F238E27FC236}">
                <a16:creationId xmlns:a16="http://schemas.microsoft.com/office/drawing/2014/main" id="{50B4453D-271E-76D4-FD1B-62A3C99A48F1}"/>
              </a:ext>
            </a:extLst>
          </p:cNvPr>
          <p:cNvSpPr txBox="1"/>
          <p:nvPr/>
        </p:nvSpPr>
        <p:spPr>
          <a:xfrm>
            <a:off x="877752" y="1842128"/>
            <a:ext cx="10088155" cy="112684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自然排序 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比较器排序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5D4DA95B-5E89-56D5-4945-8B3D695269A5}"/>
              </a:ext>
            </a:extLst>
          </p:cNvPr>
          <p:cNvSpPr/>
          <p:nvPr/>
        </p:nvSpPr>
        <p:spPr>
          <a:xfrm>
            <a:off x="877752" y="3544257"/>
            <a:ext cx="9852377" cy="255454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>
              <a:defRPr/>
            </a:pPr>
            <a:r>
              <a:rPr lang="en-US" altLang="zh-CN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杨任东竹石体-Bold" panose="02000000000000000000" pitchFamily="2" charset="-122"/>
                <a:ea typeface="杨任东竹石体-Bold" panose="02000000000000000000" pitchFamily="2" charset="-122"/>
                <a:cs typeface="阿里巴巴普惠体" panose="00020600040101010101" pitchFamily="18" charset="-122"/>
              </a:rPr>
              <a:t>Java</a:t>
            </a:r>
            <a:r>
              <a:rPr lang="zh-CN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杨任东竹石体-Bold" panose="02000000000000000000" pitchFamily="2" charset="-122"/>
                <a:ea typeface="杨任东竹石体-Bold" panose="02000000000000000000" pitchFamily="2" charset="-122"/>
                <a:cs typeface="阿里巴巴普惠体" panose="00020600040101010101" pitchFamily="18" charset="-122"/>
              </a:rPr>
              <a:t>已经写好类</a:t>
            </a:r>
            <a:r>
              <a:rPr lang="en-US" altLang="zh-CN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杨任东竹石体-Bold" panose="02000000000000000000" pitchFamily="2" charset="-122"/>
                <a:ea typeface="杨任东竹石体-Bold" panose="02000000000000000000" pitchFamily="2" charset="-122"/>
                <a:cs typeface="阿里巴巴普惠体" panose="00020600040101010101" pitchFamily="18" charset="-122"/>
              </a:rPr>
              <a:t>, </a:t>
            </a:r>
            <a:r>
              <a:rPr lang="zh-CN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杨任东竹石体-Bold" panose="02000000000000000000" pitchFamily="2" charset="-122"/>
                <a:ea typeface="杨任东竹石体-Bold" panose="02000000000000000000" pitchFamily="2" charset="-122"/>
                <a:cs typeface="阿里巴巴普惠体" panose="00020600040101010101" pitchFamily="18" charset="-122"/>
              </a:rPr>
              <a:t>大多数都具有自然排序的规则</a:t>
            </a:r>
            <a:r>
              <a:rPr lang="en-US" altLang="zh-CN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杨任东竹石体-Bold" panose="02000000000000000000" pitchFamily="2" charset="-122"/>
                <a:ea typeface="杨任东竹石体-Bold" panose="02000000000000000000" pitchFamily="2" charset="-122"/>
                <a:cs typeface="阿里巴巴普惠体" panose="00020600040101010101" pitchFamily="18" charset="-122"/>
              </a:rPr>
              <a:t>, </a:t>
            </a:r>
            <a:r>
              <a:rPr lang="zh-CN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杨任东竹石体-Bold" panose="02000000000000000000" pitchFamily="2" charset="-122"/>
                <a:ea typeface="杨任东竹石体-Bold" panose="02000000000000000000" pitchFamily="2" charset="-122"/>
                <a:cs typeface="阿里巴巴普惠体" panose="00020600040101010101" pitchFamily="18" charset="-122"/>
              </a:rPr>
              <a:t>这些规则放在源代码中</a:t>
            </a:r>
            <a:r>
              <a:rPr lang="en-US" altLang="zh-CN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杨任东竹石体-Bold" panose="02000000000000000000" pitchFamily="2" charset="-122"/>
                <a:ea typeface="杨任东竹石体-Bold" panose="02000000000000000000" pitchFamily="2" charset="-122"/>
                <a:cs typeface="阿里巴巴普惠体" panose="00020600040101010101" pitchFamily="18" charset="-122"/>
              </a:rPr>
              <a:t>, </a:t>
            </a:r>
            <a:r>
              <a:rPr lang="zh-CN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杨任东竹石体-Bold" panose="02000000000000000000" pitchFamily="2" charset="-122"/>
                <a:ea typeface="杨任东竹石体-Bold" panose="02000000000000000000" pitchFamily="2" charset="-122"/>
                <a:cs typeface="阿里巴巴普惠体" panose="00020600040101010101" pitchFamily="18" charset="-122"/>
              </a:rPr>
              <a:t>我们无法修改</a:t>
            </a:r>
          </a:p>
          <a:p>
            <a:pPr>
              <a:defRPr/>
            </a:pPr>
            <a:r>
              <a:rPr lang="zh-CN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杨任东竹石体-Bold" panose="02000000000000000000" pitchFamily="2" charset="-122"/>
                <a:ea typeface="杨任东竹石体-Bold" panose="02000000000000000000" pitchFamily="2" charset="-122"/>
                <a:cs typeface="阿里巴巴普惠体" panose="00020600040101010101" pitchFamily="18" charset="-122"/>
              </a:rPr>
              <a:t>	</a:t>
            </a:r>
            <a:r>
              <a:rPr lang="en-US" altLang="zh-CN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杨任东竹石体-Bold" panose="02000000000000000000" pitchFamily="2" charset="-122"/>
                <a:ea typeface="杨任东竹石体-Bold" panose="02000000000000000000" pitchFamily="2" charset="-122"/>
                <a:cs typeface="阿里巴巴普惠体" panose="00020600040101010101" pitchFamily="18" charset="-122"/>
              </a:rPr>
              <a:t>(String, Integer, Double...)</a:t>
            </a:r>
          </a:p>
          <a:p>
            <a:pPr>
              <a:defRPr/>
            </a:pPr>
            <a:r>
              <a:rPr lang="en-US" altLang="zh-CN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杨任东竹石体-Bold" panose="02000000000000000000" pitchFamily="2" charset="-122"/>
                <a:ea typeface="杨任东竹石体-Bold" panose="02000000000000000000" pitchFamily="2" charset="-122"/>
                <a:cs typeface="阿里巴巴普惠体" panose="00020600040101010101" pitchFamily="18" charset="-122"/>
              </a:rPr>
              <a:t>	String : </a:t>
            </a:r>
            <a:r>
              <a:rPr lang="zh-CN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杨任东竹石体-Bold" panose="02000000000000000000" pitchFamily="2" charset="-122"/>
                <a:ea typeface="杨任东竹石体-Bold" panose="02000000000000000000" pitchFamily="2" charset="-122"/>
                <a:cs typeface="阿里巴巴普惠体" panose="00020600040101010101" pitchFamily="18" charset="-122"/>
              </a:rPr>
              <a:t>默认是字典顺序排序</a:t>
            </a:r>
          </a:p>
          <a:p>
            <a:pPr>
              <a:defRPr/>
            </a:pPr>
            <a:r>
              <a:rPr lang="zh-CN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杨任东竹石体-Bold" panose="02000000000000000000" pitchFamily="2" charset="-122"/>
                <a:ea typeface="杨任东竹石体-Bold" panose="02000000000000000000" pitchFamily="2" charset="-122"/>
                <a:cs typeface="阿里巴巴普惠体" panose="00020600040101010101" pitchFamily="18" charset="-122"/>
              </a:rPr>
              <a:t>	</a:t>
            </a:r>
            <a:r>
              <a:rPr lang="en-US" altLang="zh-CN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杨任东竹石体-Bold" panose="02000000000000000000" pitchFamily="2" charset="-122"/>
                <a:ea typeface="杨任东竹石体-Bold" panose="02000000000000000000" pitchFamily="2" charset="-122"/>
                <a:cs typeface="阿里巴巴普惠体" panose="00020600040101010101" pitchFamily="18" charset="-122"/>
              </a:rPr>
              <a:t>Integer : </a:t>
            </a:r>
            <a:r>
              <a:rPr lang="zh-CN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杨任东竹石体-Bold" panose="02000000000000000000" pitchFamily="2" charset="-122"/>
                <a:ea typeface="杨任东竹石体-Bold" panose="02000000000000000000" pitchFamily="2" charset="-122"/>
                <a:cs typeface="阿里巴巴普惠体" panose="00020600040101010101" pitchFamily="18" charset="-122"/>
              </a:rPr>
              <a:t>默认是升序排序</a:t>
            </a:r>
          </a:p>
          <a:p>
            <a:pPr>
              <a:defRPr/>
            </a:pPr>
            <a:r>
              <a:rPr lang="zh-CN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杨任东竹石体-Bold" panose="02000000000000000000" pitchFamily="2" charset="-122"/>
                <a:ea typeface="杨任东竹石体-Bold" panose="02000000000000000000" pitchFamily="2" charset="-122"/>
                <a:cs typeface="阿里巴巴普惠体" panose="00020600040101010101" pitchFamily="18" charset="-122"/>
              </a:rPr>
              <a:t>	</a:t>
            </a:r>
            <a:r>
              <a:rPr lang="en-US" altLang="zh-CN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杨任东竹石体-Bold" panose="02000000000000000000" pitchFamily="2" charset="-122"/>
                <a:ea typeface="杨任东竹石体-Bold" panose="02000000000000000000" pitchFamily="2" charset="-122"/>
                <a:cs typeface="阿里巴巴普惠体" panose="00020600040101010101" pitchFamily="18" charset="-122"/>
              </a:rPr>
              <a:t>Double : </a:t>
            </a:r>
            <a:r>
              <a:rPr lang="zh-CN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杨任东竹石体-Bold" panose="02000000000000000000" pitchFamily="2" charset="-122"/>
                <a:ea typeface="杨任东竹石体-Bold" panose="02000000000000000000" pitchFamily="2" charset="-122"/>
                <a:cs typeface="阿里巴巴普惠体" panose="00020600040101010101" pitchFamily="18" charset="-122"/>
              </a:rPr>
              <a:t>默认是升序排序</a:t>
            </a:r>
          </a:p>
          <a:p>
            <a:pPr>
              <a:defRPr/>
            </a:pPr>
            <a:endParaRPr lang="zh-CN" alt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杨任东竹石体-Bold" panose="02000000000000000000" pitchFamily="2" charset="-122"/>
              <a:ea typeface="杨任东竹石体-Bold" panose="02000000000000000000" pitchFamily="2" charset="-122"/>
              <a:cs typeface="阿里巴巴普惠体" panose="00020600040101010101" pitchFamily="18" charset="-122"/>
            </a:endParaRPr>
          </a:p>
          <a:p>
            <a:pPr>
              <a:defRPr/>
            </a:pPr>
            <a:r>
              <a:rPr lang="zh-CN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杨任东竹石体-Bold" panose="02000000000000000000" pitchFamily="2" charset="-122"/>
                <a:ea typeface="杨任东竹石体-Bold" panose="02000000000000000000" pitchFamily="2" charset="-122"/>
                <a:cs typeface="阿里巴巴普惠体" panose="00020600040101010101" pitchFamily="18" charset="-122"/>
              </a:rPr>
              <a:t>	如果我们要实现的需求</a:t>
            </a:r>
            <a:r>
              <a:rPr lang="en-US" altLang="zh-CN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杨任东竹石体-Bold" panose="02000000000000000000" pitchFamily="2" charset="-122"/>
                <a:ea typeface="杨任东竹石体-Bold" panose="02000000000000000000" pitchFamily="2" charset="-122"/>
                <a:cs typeface="阿里巴巴普惠体" panose="00020600040101010101" pitchFamily="18" charset="-122"/>
              </a:rPr>
              <a:t>, </a:t>
            </a:r>
            <a:r>
              <a:rPr lang="zh-CN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杨任东竹石体-Bold" panose="02000000000000000000" pitchFamily="2" charset="-122"/>
                <a:ea typeface="杨任东竹石体-Bold" panose="02000000000000000000" pitchFamily="2" charset="-122"/>
                <a:cs typeface="阿里巴巴普惠体" panose="00020600040101010101" pitchFamily="18" charset="-122"/>
              </a:rPr>
              <a:t>排序规则</a:t>
            </a:r>
            <a:r>
              <a:rPr lang="en-US" altLang="zh-CN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杨任东竹石体-Bold" panose="02000000000000000000" pitchFamily="2" charset="-122"/>
                <a:ea typeface="杨任东竹石体-Bold" panose="02000000000000000000" pitchFamily="2" charset="-122"/>
                <a:cs typeface="阿里巴巴普惠体" panose="00020600040101010101" pitchFamily="18" charset="-122"/>
              </a:rPr>
              <a:t>, </a:t>
            </a:r>
            <a:r>
              <a:rPr lang="zh-CN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杨任东竹石体-Bold" panose="02000000000000000000" pitchFamily="2" charset="-122"/>
                <a:ea typeface="杨任东竹石体-Bold" panose="02000000000000000000" pitchFamily="2" charset="-122"/>
                <a:cs typeface="阿里巴巴普惠体" panose="00020600040101010101" pitchFamily="18" charset="-122"/>
              </a:rPr>
              <a:t>跟已经具备的自然排序</a:t>
            </a:r>
            <a:r>
              <a:rPr lang="en-US" altLang="zh-CN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杨任东竹石体-Bold" panose="02000000000000000000" pitchFamily="2" charset="-122"/>
                <a:ea typeface="杨任东竹石体-Bold" panose="02000000000000000000" pitchFamily="2" charset="-122"/>
                <a:cs typeface="阿里巴巴普惠体" panose="00020600040101010101" pitchFamily="18" charset="-122"/>
              </a:rPr>
              <a:t>, </a:t>
            </a:r>
            <a:r>
              <a:rPr lang="zh-CN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杨任东竹石体-Bold" panose="02000000000000000000" pitchFamily="2" charset="-122"/>
                <a:ea typeface="杨任东竹石体-Bold" panose="02000000000000000000" pitchFamily="2" charset="-122"/>
                <a:cs typeface="阿里巴巴普惠体" panose="00020600040101010101" pitchFamily="18" charset="-122"/>
              </a:rPr>
              <a:t>不一样</a:t>
            </a:r>
            <a:r>
              <a:rPr lang="en-US" altLang="zh-CN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杨任东竹石体-Bold" panose="02000000000000000000" pitchFamily="2" charset="-122"/>
                <a:ea typeface="杨任东竹石体-Bold" panose="02000000000000000000" pitchFamily="2" charset="-122"/>
                <a:cs typeface="阿里巴巴普惠体" panose="00020600040101010101" pitchFamily="18" charset="-122"/>
              </a:rPr>
              <a:t>.</a:t>
            </a:r>
          </a:p>
          <a:p>
            <a:pPr>
              <a:defRPr/>
            </a:pPr>
            <a:r>
              <a:rPr lang="en-US" altLang="zh-CN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杨任东竹石体-Bold" panose="02000000000000000000" pitchFamily="2" charset="-122"/>
                <a:ea typeface="杨任东竹石体-Bold" panose="02000000000000000000" pitchFamily="2" charset="-122"/>
                <a:cs typeface="阿里巴巴普惠体" panose="00020600040101010101" pitchFamily="18" charset="-122"/>
              </a:rPr>
              <a:t>	</a:t>
            </a:r>
            <a:r>
              <a:rPr lang="zh-CN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杨任东竹石体-Bold" panose="02000000000000000000" pitchFamily="2" charset="-122"/>
                <a:ea typeface="杨任东竹石体-Bold" panose="02000000000000000000" pitchFamily="2" charset="-122"/>
                <a:cs typeface="阿里巴巴普惠体" panose="00020600040101010101" pitchFamily="18" charset="-122"/>
              </a:rPr>
              <a:t>这时候就要使用比较器排序</a:t>
            </a:r>
            <a:r>
              <a:rPr lang="en-US" altLang="zh-CN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杨任东竹石体-Bold" panose="02000000000000000000" pitchFamily="2" charset="-122"/>
                <a:ea typeface="杨任东竹石体-Bold" panose="02000000000000000000" pitchFamily="2" charset="-122"/>
                <a:cs typeface="阿里巴巴普惠体" panose="00020600040101010101" pitchFamily="18" charset="-122"/>
              </a:rPr>
              <a:t>.</a:t>
            </a: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FC0CF1B6-81D8-3B99-8A2D-6C1D6222387B}"/>
              </a:ext>
            </a:extLst>
          </p:cNvPr>
          <p:cNvSpPr/>
          <p:nvPr/>
        </p:nvSpPr>
        <p:spPr>
          <a:xfrm>
            <a:off x="4030980" y="2019300"/>
            <a:ext cx="5715000" cy="949675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重点</a:t>
            </a:r>
            <a:r>
              <a:rPr lang="en-US" altLang="zh-CN" dirty="0"/>
              <a:t>: </a:t>
            </a:r>
            <a:r>
              <a:rPr lang="zh-CN" altLang="en-US" dirty="0"/>
              <a:t>如果同具备自然排序</a:t>
            </a:r>
            <a:r>
              <a:rPr lang="en-US" altLang="zh-CN" dirty="0"/>
              <a:t>, </a:t>
            </a:r>
            <a:r>
              <a:rPr lang="zh-CN" altLang="en-US" dirty="0"/>
              <a:t>和比较器排序</a:t>
            </a:r>
            <a:r>
              <a:rPr lang="en-US" altLang="zh-CN" dirty="0"/>
              <a:t>, </a:t>
            </a:r>
            <a:r>
              <a:rPr lang="zh-CN" altLang="en-US" dirty="0"/>
              <a:t>会优先按照比较器进行排序操作</a:t>
            </a:r>
          </a:p>
        </p:txBody>
      </p:sp>
    </p:spTree>
    <p:extLst>
      <p:ext uri="{BB962C8B-B14F-4D97-AF65-F5344CB8AC3E}">
        <p14:creationId xmlns:p14="http://schemas.microsoft.com/office/powerpoint/2010/main" val="2298059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</p:bld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1F5C5422-AD5A-0AB5-14D6-16F0FB4728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550" y="1508188"/>
            <a:ext cx="5438775" cy="614055"/>
          </a:xfrm>
          <a:prstGeom prst="rect">
            <a:avLst/>
          </a:prstGeom>
        </p:spPr>
      </p:pic>
      <p:sp>
        <p:nvSpPr>
          <p:cNvPr id="2" name="TextBox 4">
            <a:extLst>
              <a:ext uri="{FF2B5EF4-FFF2-40B4-BE49-F238E27FC236}">
                <a16:creationId xmlns:a16="http://schemas.microsoft.com/office/drawing/2014/main" id="{37B4B368-8333-D04C-8AF4-2A260E2CBA49}"/>
              </a:ext>
            </a:extLst>
          </p:cNvPr>
          <p:cNvSpPr txBox="1"/>
          <p:nvPr/>
        </p:nvSpPr>
        <p:spPr>
          <a:xfrm>
            <a:off x="665195" y="2463148"/>
            <a:ext cx="8974296" cy="19032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  <a:defRPr/>
            </a:pPr>
            <a:r>
              <a:rPr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能够理解泛型的好处</a:t>
            </a:r>
            <a:endParaRPr lang="en-US" altLang="zh-CN" sz="1600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  <a:defRPr/>
            </a:pPr>
            <a:r>
              <a:rPr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明确泛型类</a:t>
            </a:r>
            <a:r>
              <a: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, </a:t>
            </a:r>
            <a:r>
              <a:rPr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泛型方法</a:t>
            </a:r>
            <a:r>
              <a: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, </a:t>
            </a:r>
            <a:r>
              <a:rPr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泛型接口在什么时候能确定具体类型</a:t>
            </a:r>
            <a:endParaRPr lang="en-US" altLang="zh-CN" sz="1600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  <a:defRPr/>
            </a:pPr>
            <a:r>
              <a:rPr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能够使用 </a:t>
            </a:r>
            <a:r>
              <a:rPr lang="en-US" altLang="zh-CN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TreeSet</a:t>
            </a:r>
            <a:r>
              <a: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集合做排序操作</a:t>
            </a:r>
            <a:endParaRPr lang="en-US" altLang="zh-CN" sz="1600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  <a:defRPr/>
            </a:pPr>
            <a:r>
              <a:rPr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理解 </a:t>
            </a:r>
            <a:r>
              <a:rPr lang="en-US" altLang="zh-CN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TreeSet</a:t>
            </a:r>
            <a:r>
              <a: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集合添加数据的过程</a:t>
            </a:r>
            <a:r>
              <a: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, </a:t>
            </a:r>
            <a:r>
              <a:rPr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以及取出数据的过程</a:t>
            </a:r>
            <a:endParaRPr lang="en-US" altLang="zh-CN" sz="1600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  <a:defRPr/>
            </a:pPr>
            <a:r>
              <a:rPr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理解 </a:t>
            </a:r>
            <a:r>
              <a:rPr lang="en-US" altLang="zh-CN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TreeSet</a:t>
            </a:r>
            <a:r>
              <a: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集合两种排序方式的区别</a:t>
            </a:r>
            <a:r>
              <a: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, </a:t>
            </a:r>
            <a:r>
              <a:rPr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并清楚两种方式的使用场景</a:t>
            </a:r>
            <a:endParaRPr lang="en-US" altLang="zh-CN" sz="1600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629962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DD9CD25D-31F0-2C68-EE2D-EDADBFD5B4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73041" y="2768759"/>
            <a:ext cx="6725920" cy="548322"/>
          </a:xfrm>
        </p:spPr>
        <p:txBody>
          <a:bodyPr>
            <a:normAutofit fontScale="90000"/>
          </a:bodyPr>
          <a:lstStyle/>
          <a:p>
            <a:r>
              <a:rPr kumimoji="1" lang="zh-CN" altLang="en-US" dirty="0">
                <a:latin typeface="Consolas" panose="020B0609020204030204" pitchFamily="49" charset="0"/>
              </a:rPr>
              <a:t>数据结构（树）</a:t>
            </a:r>
            <a:endParaRPr kumimoji="1" lang="en-US" altLang="zh-CN" dirty="0">
              <a:latin typeface="Consolas" panose="020B0609020204030204" pitchFamily="49" charset="0"/>
            </a:endParaRP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28AD2EFD-D160-9123-37BA-D2944EF0F45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02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00780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56457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!!!泛型类">
            <a:extLst>
              <a:ext uri="{FF2B5EF4-FFF2-40B4-BE49-F238E27FC236}">
                <a16:creationId xmlns:a16="http://schemas.microsoft.com/office/drawing/2014/main" id="{0692E544-640E-3667-890D-7788E8F50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880" y="1002232"/>
            <a:ext cx="2089470" cy="517190"/>
          </a:xfrm>
        </p:spPr>
        <p:txBody>
          <a:bodyPr/>
          <a:lstStyle/>
          <a:p>
            <a:r>
              <a:rPr lang="zh-CN" altLang="en-US" dirty="0"/>
              <a:t>数据结构（</a:t>
            </a:r>
          </a:p>
        </p:txBody>
      </p:sp>
      <p:sp>
        <p:nvSpPr>
          <p:cNvPr id="6" name="!!!泛型类">
            <a:extLst>
              <a:ext uri="{FF2B5EF4-FFF2-40B4-BE49-F238E27FC236}">
                <a16:creationId xmlns:a16="http://schemas.microsoft.com/office/drawing/2014/main" id="{C82BF478-602E-9553-2E6E-170C31763F56}"/>
              </a:ext>
            </a:extLst>
          </p:cNvPr>
          <p:cNvSpPr txBox="1">
            <a:spLocks/>
          </p:cNvSpPr>
          <p:nvPr/>
        </p:nvSpPr>
        <p:spPr>
          <a:xfrm>
            <a:off x="1982301" y="1002232"/>
            <a:ext cx="565470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树</a:t>
            </a:r>
          </a:p>
        </p:txBody>
      </p:sp>
      <p:sp>
        <p:nvSpPr>
          <p:cNvPr id="7" name="!!!泛型类">
            <a:extLst>
              <a:ext uri="{FF2B5EF4-FFF2-40B4-BE49-F238E27FC236}">
                <a16:creationId xmlns:a16="http://schemas.microsoft.com/office/drawing/2014/main" id="{F6A958AC-0B18-936E-4AF2-666A368E3106}"/>
              </a:ext>
            </a:extLst>
          </p:cNvPr>
          <p:cNvSpPr txBox="1">
            <a:spLocks/>
          </p:cNvSpPr>
          <p:nvPr/>
        </p:nvSpPr>
        <p:spPr>
          <a:xfrm>
            <a:off x="2265036" y="1002232"/>
            <a:ext cx="322882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）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147976E3-FBD1-A732-2A6C-0E5A535F67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98525" y="3003848"/>
            <a:ext cx="83079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节点</a:t>
            </a:r>
            <a:endParaRPr lang="zh-CN" altLang="en-US" sz="2400" b="1" dirty="0">
              <a:solidFill>
                <a:srgbClr val="C00000"/>
              </a:solidFill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18D5228F-B380-7FB1-2651-451650AF25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83177" y="3465513"/>
            <a:ext cx="83079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结点</a:t>
            </a:r>
            <a:endParaRPr lang="zh-CN" altLang="en-US" sz="2400" b="1" dirty="0">
              <a:solidFill>
                <a:srgbClr val="C00000"/>
              </a:solidFill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EC0AE8D2-3050-9299-C4B1-00794F6A22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75757" y="3198813"/>
            <a:ext cx="119062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Node</a:t>
            </a:r>
            <a:endParaRPr lang="zh-CN" altLang="en-US" sz="2400" b="1" dirty="0">
              <a:solidFill>
                <a:srgbClr val="C00000"/>
              </a:solidFill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FEE9F25E-3E6E-E7CD-737E-4C2A0239DF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63069" y="3224446"/>
            <a:ext cx="83079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节点</a:t>
            </a:r>
            <a:endParaRPr lang="zh-CN" altLang="en-US" sz="24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0618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xit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#ppt_w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left)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#ppt_w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left)">
                                      <p:cBhvr>
                                        <p:cTn id="2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#ppt_w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right)">
                                      <p:cBhvr>
                                        <p:cTn id="3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8" grpId="1"/>
      <p:bldP spid="33" grpId="0"/>
      <p:bldP spid="33" grpId="1"/>
      <p:bldP spid="34" grpId="0"/>
      <p:bldP spid="34" grpId="1"/>
      <p:bldP spid="3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!!!泛型类">
            <a:extLst>
              <a:ext uri="{FF2B5EF4-FFF2-40B4-BE49-F238E27FC236}">
                <a16:creationId xmlns:a16="http://schemas.microsoft.com/office/drawing/2014/main" id="{0692E544-640E-3667-890D-7788E8F50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880" y="1002232"/>
            <a:ext cx="2089470" cy="517190"/>
          </a:xfrm>
        </p:spPr>
        <p:txBody>
          <a:bodyPr/>
          <a:lstStyle/>
          <a:p>
            <a:r>
              <a:rPr lang="zh-CN" altLang="en-US" dirty="0"/>
              <a:t>数据结构（</a:t>
            </a:r>
          </a:p>
        </p:txBody>
      </p:sp>
      <p:sp>
        <p:nvSpPr>
          <p:cNvPr id="6" name="!!!泛型类">
            <a:extLst>
              <a:ext uri="{FF2B5EF4-FFF2-40B4-BE49-F238E27FC236}">
                <a16:creationId xmlns:a16="http://schemas.microsoft.com/office/drawing/2014/main" id="{C82BF478-602E-9553-2E6E-170C31763F56}"/>
              </a:ext>
            </a:extLst>
          </p:cNvPr>
          <p:cNvSpPr txBox="1">
            <a:spLocks/>
          </p:cNvSpPr>
          <p:nvPr/>
        </p:nvSpPr>
        <p:spPr>
          <a:xfrm>
            <a:off x="1982301" y="1002232"/>
            <a:ext cx="565470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树</a:t>
            </a:r>
          </a:p>
        </p:txBody>
      </p:sp>
      <p:sp>
        <p:nvSpPr>
          <p:cNvPr id="7" name="!!!泛型类">
            <a:extLst>
              <a:ext uri="{FF2B5EF4-FFF2-40B4-BE49-F238E27FC236}">
                <a16:creationId xmlns:a16="http://schemas.microsoft.com/office/drawing/2014/main" id="{F6A958AC-0B18-936E-4AF2-666A368E3106}"/>
              </a:ext>
            </a:extLst>
          </p:cNvPr>
          <p:cNvSpPr txBox="1">
            <a:spLocks/>
          </p:cNvSpPr>
          <p:nvPr/>
        </p:nvSpPr>
        <p:spPr>
          <a:xfrm>
            <a:off x="2265036" y="1002232"/>
            <a:ext cx="322882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）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147976E3-FBD1-A732-2A6C-0E5A535F67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73802" y="5650992"/>
            <a:ext cx="83079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节点</a:t>
            </a:r>
            <a:endParaRPr lang="zh-CN" altLang="en-US" sz="2400" b="1" dirty="0">
              <a:solidFill>
                <a:srgbClr val="C00000"/>
              </a:solidFill>
            </a:endParaRPr>
          </a:p>
        </p:txBody>
      </p:sp>
      <p:cxnSp>
        <p:nvCxnSpPr>
          <p:cNvPr id="50" name="直接箭头连接符 49">
            <a:extLst>
              <a:ext uri="{FF2B5EF4-FFF2-40B4-BE49-F238E27FC236}">
                <a16:creationId xmlns:a16="http://schemas.microsoft.com/office/drawing/2014/main" id="{3EFCFD04-8A76-5676-216C-A349FCE721D9}"/>
              </a:ext>
            </a:extLst>
          </p:cNvPr>
          <p:cNvCxnSpPr>
            <a:cxnSpLocks/>
            <a:stCxn id="58" idx="3"/>
            <a:endCxn id="61" idx="7"/>
          </p:cNvCxnSpPr>
          <p:nvPr/>
        </p:nvCxnSpPr>
        <p:spPr>
          <a:xfrm flipH="1">
            <a:off x="4203463" y="2249660"/>
            <a:ext cx="1320271" cy="558866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组合 96">
            <a:extLst>
              <a:ext uri="{FF2B5EF4-FFF2-40B4-BE49-F238E27FC236}">
                <a16:creationId xmlns:a16="http://schemas.microsoft.com/office/drawing/2014/main" id="{62B74132-C835-7AFE-687C-3B18AAC959A9}"/>
              </a:ext>
            </a:extLst>
          </p:cNvPr>
          <p:cNvGrpSpPr>
            <a:grpSpLocks/>
          </p:cNvGrpSpPr>
          <p:nvPr/>
        </p:nvGrpSpPr>
        <p:grpSpPr bwMode="auto">
          <a:xfrm>
            <a:off x="2547771" y="4702684"/>
            <a:ext cx="478366" cy="480483"/>
            <a:chOff x="3072628" y="2489510"/>
            <a:chExt cx="359431" cy="360000"/>
          </a:xfrm>
        </p:grpSpPr>
        <p:sp>
          <p:nvSpPr>
            <p:cNvPr id="52" name="椭圆 51">
              <a:extLst>
                <a:ext uri="{FF2B5EF4-FFF2-40B4-BE49-F238E27FC236}">
                  <a16:creationId xmlns:a16="http://schemas.microsoft.com/office/drawing/2014/main" id="{DBE7FC33-CD82-4B2E-6618-28EB5D8D87B8}"/>
                </a:ext>
              </a:extLst>
            </p:cNvPr>
            <p:cNvSpPr/>
            <p:nvPr/>
          </p:nvSpPr>
          <p:spPr>
            <a:xfrm>
              <a:off x="3072628" y="2489510"/>
              <a:ext cx="359431" cy="360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6FDEA57C-85CF-C6E5-14CC-7E941FA93D70}"/>
                </a:ext>
              </a:extLst>
            </p:cNvPr>
            <p:cNvSpPr/>
            <p:nvPr/>
          </p:nvSpPr>
          <p:spPr>
            <a:xfrm>
              <a:off x="3102793" y="2555837"/>
              <a:ext cx="297740" cy="23060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15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4" name="组合 99">
            <a:extLst>
              <a:ext uri="{FF2B5EF4-FFF2-40B4-BE49-F238E27FC236}">
                <a16:creationId xmlns:a16="http://schemas.microsoft.com/office/drawing/2014/main" id="{2A05BAA4-16F3-0885-F4BD-A508B202EF71}"/>
              </a:ext>
            </a:extLst>
          </p:cNvPr>
          <p:cNvGrpSpPr>
            <a:grpSpLocks/>
          </p:cNvGrpSpPr>
          <p:nvPr/>
        </p:nvGrpSpPr>
        <p:grpSpPr bwMode="auto">
          <a:xfrm>
            <a:off x="3481488" y="4703790"/>
            <a:ext cx="480483" cy="480483"/>
            <a:chOff x="3072608" y="2489510"/>
            <a:chExt cx="359451" cy="360000"/>
          </a:xfrm>
        </p:grpSpPr>
        <p:sp>
          <p:nvSpPr>
            <p:cNvPr id="55" name="椭圆 54">
              <a:extLst>
                <a:ext uri="{FF2B5EF4-FFF2-40B4-BE49-F238E27FC236}">
                  <a16:creationId xmlns:a16="http://schemas.microsoft.com/office/drawing/2014/main" id="{EC9E28B2-E88D-2320-6968-80DB8EAD1CE6}"/>
                </a:ext>
              </a:extLst>
            </p:cNvPr>
            <p:cNvSpPr/>
            <p:nvPr/>
          </p:nvSpPr>
          <p:spPr>
            <a:xfrm>
              <a:off x="3072608" y="2489510"/>
              <a:ext cx="359451" cy="360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6" name="矩形 55">
              <a:extLst>
                <a:ext uri="{FF2B5EF4-FFF2-40B4-BE49-F238E27FC236}">
                  <a16:creationId xmlns:a16="http://schemas.microsoft.com/office/drawing/2014/main" id="{EF9D0AD7-BED0-3CAB-5B49-8160AB704708}"/>
                </a:ext>
              </a:extLst>
            </p:cNvPr>
            <p:cNvSpPr/>
            <p:nvPr/>
          </p:nvSpPr>
          <p:spPr>
            <a:xfrm>
              <a:off x="3104111" y="2555008"/>
              <a:ext cx="296445" cy="23060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17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7" name="组合 56">
            <a:extLst>
              <a:ext uri="{FF2B5EF4-FFF2-40B4-BE49-F238E27FC236}">
                <a16:creationId xmlns:a16="http://schemas.microsoft.com/office/drawing/2014/main" id="{71056E13-4BF8-46CC-9D00-08E274C0879D}"/>
              </a:ext>
            </a:extLst>
          </p:cNvPr>
          <p:cNvGrpSpPr/>
          <p:nvPr/>
        </p:nvGrpSpPr>
        <p:grpSpPr>
          <a:xfrm>
            <a:off x="5455197" y="1850197"/>
            <a:ext cx="468000" cy="468000"/>
            <a:chOff x="5140415" y="2419189"/>
            <a:chExt cx="468000" cy="468000"/>
          </a:xfrm>
        </p:grpSpPr>
        <p:sp>
          <p:nvSpPr>
            <p:cNvPr id="58" name="椭圆 57">
              <a:extLst>
                <a:ext uri="{FF2B5EF4-FFF2-40B4-BE49-F238E27FC236}">
                  <a16:creationId xmlns:a16="http://schemas.microsoft.com/office/drawing/2014/main" id="{77C5D7BA-C831-161F-A5C8-B8D9D2E65364}"/>
                </a:ext>
              </a:extLst>
            </p:cNvPr>
            <p:cNvSpPr/>
            <p:nvPr/>
          </p:nvSpPr>
          <p:spPr>
            <a:xfrm>
              <a:off x="5140415" y="2419189"/>
              <a:ext cx="468000" cy="468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9" name="文本框 58">
              <a:extLst>
                <a:ext uri="{FF2B5EF4-FFF2-40B4-BE49-F238E27FC236}">
                  <a16:creationId xmlns:a16="http://schemas.microsoft.com/office/drawing/2014/main" id="{9149782F-0198-0073-1705-58569E01C9F7}"/>
                </a:ext>
              </a:extLst>
            </p:cNvPr>
            <p:cNvSpPr txBox="1"/>
            <p:nvPr/>
          </p:nvSpPr>
          <p:spPr>
            <a:xfrm>
              <a:off x="5140415" y="2491590"/>
              <a:ext cx="468000" cy="3231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zh-CN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22</a:t>
              </a:r>
              <a:endParaRPr lang="zh-CN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0" name="组合 59">
            <a:extLst>
              <a:ext uri="{FF2B5EF4-FFF2-40B4-BE49-F238E27FC236}">
                <a16:creationId xmlns:a16="http://schemas.microsoft.com/office/drawing/2014/main" id="{466E0592-C374-BD62-556A-35F4E89646BB}"/>
              </a:ext>
            </a:extLst>
          </p:cNvPr>
          <p:cNvGrpSpPr/>
          <p:nvPr/>
        </p:nvGrpSpPr>
        <p:grpSpPr>
          <a:xfrm>
            <a:off x="3794764" y="2739989"/>
            <a:ext cx="477236" cy="468000"/>
            <a:chOff x="4893674" y="3512684"/>
            <a:chExt cx="477236" cy="468000"/>
          </a:xfrm>
        </p:grpSpPr>
        <p:sp>
          <p:nvSpPr>
            <p:cNvPr id="61" name="椭圆 60">
              <a:extLst>
                <a:ext uri="{FF2B5EF4-FFF2-40B4-BE49-F238E27FC236}">
                  <a16:creationId xmlns:a16="http://schemas.microsoft.com/office/drawing/2014/main" id="{F9F330CB-C196-E04E-1C29-78F75024B9BE}"/>
                </a:ext>
              </a:extLst>
            </p:cNvPr>
            <p:cNvSpPr/>
            <p:nvPr/>
          </p:nvSpPr>
          <p:spPr>
            <a:xfrm>
              <a:off x="4902910" y="3512684"/>
              <a:ext cx="468000" cy="468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2" name="文本框 61">
              <a:extLst>
                <a:ext uri="{FF2B5EF4-FFF2-40B4-BE49-F238E27FC236}">
                  <a16:creationId xmlns:a16="http://schemas.microsoft.com/office/drawing/2014/main" id="{6D91CA65-15F2-784B-B797-D4B72F2D6718}"/>
                </a:ext>
              </a:extLst>
            </p:cNvPr>
            <p:cNvSpPr txBox="1"/>
            <p:nvPr/>
          </p:nvSpPr>
          <p:spPr>
            <a:xfrm>
              <a:off x="4893674" y="3585085"/>
              <a:ext cx="468000" cy="3231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zh-CN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18</a:t>
              </a:r>
              <a:endParaRPr lang="zh-CN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3" name="组合 62">
            <a:extLst>
              <a:ext uri="{FF2B5EF4-FFF2-40B4-BE49-F238E27FC236}">
                <a16:creationId xmlns:a16="http://schemas.microsoft.com/office/drawing/2014/main" id="{F5CF028A-FA28-828B-20D6-42C4882D4EAC}"/>
              </a:ext>
            </a:extLst>
          </p:cNvPr>
          <p:cNvGrpSpPr/>
          <p:nvPr/>
        </p:nvGrpSpPr>
        <p:grpSpPr>
          <a:xfrm>
            <a:off x="7028296" y="2738952"/>
            <a:ext cx="468000" cy="468000"/>
            <a:chOff x="5738262" y="3531886"/>
            <a:chExt cx="468000" cy="468000"/>
          </a:xfrm>
        </p:grpSpPr>
        <p:sp>
          <p:nvSpPr>
            <p:cNvPr id="64" name="椭圆 63">
              <a:extLst>
                <a:ext uri="{FF2B5EF4-FFF2-40B4-BE49-F238E27FC236}">
                  <a16:creationId xmlns:a16="http://schemas.microsoft.com/office/drawing/2014/main" id="{27C30519-8238-9E7D-5449-BCFC3416DB0A}"/>
                </a:ext>
              </a:extLst>
            </p:cNvPr>
            <p:cNvSpPr/>
            <p:nvPr/>
          </p:nvSpPr>
          <p:spPr>
            <a:xfrm>
              <a:off x="5738262" y="3531886"/>
              <a:ext cx="468000" cy="468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5" name="文本框 64">
              <a:extLst>
                <a:ext uri="{FF2B5EF4-FFF2-40B4-BE49-F238E27FC236}">
                  <a16:creationId xmlns:a16="http://schemas.microsoft.com/office/drawing/2014/main" id="{47338772-8D04-9B13-DEFC-9DCCE8B657AF}"/>
                </a:ext>
              </a:extLst>
            </p:cNvPr>
            <p:cNvSpPr txBox="1"/>
            <p:nvPr/>
          </p:nvSpPr>
          <p:spPr>
            <a:xfrm>
              <a:off x="5738262" y="3604287"/>
              <a:ext cx="468000" cy="3231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zh-CN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26</a:t>
              </a:r>
              <a:endParaRPr lang="zh-CN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6" name="!!!16">
            <a:extLst>
              <a:ext uri="{FF2B5EF4-FFF2-40B4-BE49-F238E27FC236}">
                <a16:creationId xmlns:a16="http://schemas.microsoft.com/office/drawing/2014/main" id="{09EA4BB5-A340-098C-64C6-558361DC8E3F}"/>
              </a:ext>
            </a:extLst>
          </p:cNvPr>
          <p:cNvGrpSpPr/>
          <p:nvPr/>
        </p:nvGrpSpPr>
        <p:grpSpPr>
          <a:xfrm>
            <a:off x="3017957" y="3730054"/>
            <a:ext cx="477236" cy="468000"/>
            <a:chOff x="4893674" y="3512684"/>
            <a:chExt cx="477236" cy="468000"/>
          </a:xfrm>
        </p:grpSpPr>
        <p:sp>
          <p:nvSpPr>
            <p:cNvPr id="67" name="椭圆 66">
              <a:extLst>
                <a:ext uri="{FF2B5EF4-FFF2-40B4-BE49-F238E27FC236}">
                  <a16:creationId xmlns:a16="http://schemas.microsoft.com/office/drawing/2014/main" id="{5F4E4EC2-5BA1-613A-2947-FBF7EA0DC76B}"/>
                </a:ext>
              </a:extLst>
            </p:cNvPr>
            <p:cNvSpPr/>
            <p:nvPr/>
          </p:nvSpPr>
          <p:spPr>
            <a:xfrm>
              <a:off x="4902910" y="3512684"/>
              <a:ext cx="468000" cy="468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8" name="文本框 67">
              <a:extLst>
                <a:ext uri="{FF2B5EF4-FFF2-40B4-BE49-F238E27FC236}">
                  <a16:creationId xmlns:a16="http://schemas.microsoft.com/office/drawing/2014/main" id="{2A85D675-5EFD-730E-6598-D74D65C22ED0}"/>
                </a:ext>
              </a:extLst>
            </p:cNvPr>
            <p:cNvSpPr txBox="1"/>
            <p:nvPr/>
          </p:nvSpPr>
          <p:spPr>
            <a:xfrm>
              <a:off x="4893674" y="3585085"/>
              <a:ext cx="468000" cy="3231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zh-CN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16</a:t>
              </a:r>
              <a:endParaRPr lang="zh-CN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9" name="组合 68">
            <a:extLst>
              <a:ext uri="{FF2B5EF4-FFF2-40B4-BE49-F238E27FC236}">
                <a16:creationId xmlns:a16="http://schemas.microsoft.com/office/drawing/2014/main" id="{86DE9529-07D9-6C41-CBC1-F21BAA4A9AF4}"/>
              </a:ext>
            </a:extLst>
          </p:cNvPr>
          <p:cNvGrpSpPr/>
          <p:nvPr/>
        </p:nvGrpSpPr>
        <p:grpSpPr>
          <a:xfrm>
            <a:off x="4602876" y="3729650"/>
            <a:ext cx="468000" cy="468000"/>
            <a:chOff x="5738262" y="3531886"/>
            <a:chExt cx="468000" cy="468000"/>
          </a:xfrm>
        </p:grpSpPr>
        <p:sp>
          <p:nvSpPr>
            <p:cNvPr id="70" name="椭圆 69">
              <a:extLst>
                <a:ext uri="{FF2B5EF4-FFF2-40B4-BE49-F238E27FC236}">
                  <a16:creationId xmlns:a16="http://schemas.microsoft.com/office/drawing/2014/main" id="{B7CBC02E-7142-689A-CBA7-AC2CB63B46B8}"/>
                </a:ext>
              </a:extLst>
            </p:cNvPr>
            <p:cNvSpPr/>
            <p:nvPr/>
          </p:nvSpPr>
          <p:spPr>
            <a:xfrm>
              <a:off x="5738262" y="3531886"/>
              <a:ext cx="468000" cy="468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1" name="文本框 70">
              <a:extLst>
                <a:ext uri="{FF2B5EF4-FFF2-40B4-BE49-F238E27FC236}">
                  <a16:creationId xmlns:a16="http://schemas.microsoft.com/office/drawing/2014/main" id="{33BD8B52-F384-35F7-0785-6EBA4FD14790}"/>
                </a:ext>
              </a:extLst>
            </p:cNvPr>
            <p:cNvSpPr txBox="1"/>
            <p:nvPr/>
          </p:nvSpPr>
          <p:spPr>
            <a:xfrm>
              <a:off x="5738262" y="3604287"/>
              <a:ext cx="468000" cy="3231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zh-CN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</a:t>
              </a:r>
              <a:endParaRPr lang="zh-CN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2" name="组合 71">
            <a:extLst>
              <a:ext uri="{FF2B5EF4-FFF2-40B4-BE49-F238E27FC236}">
                <a16:creationId xmlns:a16="http://schemas.microsoft.com/office/drawing/2014/main" id="{E0F28462-3C88-3536-8866-8913B0D0F463}"/>
              </a:ext>
            </a:extLst>
          </p:cNvPr>
          <p:cNvGrpSpPr/>
          <p:nvPr/>
        </p:nvGrpSpPr>
        <p:grpSpPr>
          <a:xfrm>
            <a:off x="6187642" y="3727305"/>
            <a:ext cx="477236" cy="468000"/>
            <a:chOff x="4893674" y="3512684"/>
            <a:chExt cx="477236" cy="468000"/>
          </a:xfrm>
        </p:grpSpPr>
        <p:sp>
          <p:nvSpPr>
            <p:cNvPr id="73" name="椭圆 72">
              <a:extLst>
                <a:ext uri="{FF2B5EF4-FFF2-40B4-BE49-F238E27FC236}">
                  <a16:creationId xmlns:a16="http://schemas.microsoft.com/office/drawing/2014/main" id="{F8F74348-5DCC-7782-57E5-5E6E8D6A775F}"/>
                </a:ext>
              </a:extLst>
            </p:cNvPr>
            <p:cNvSpPr/>
            <p:nvPr/>
          </p:nvSpPr>
          <p:spPr>
            <a:xfrm>
              <a:off x="4902910" y="3512684"/>
              <a:ext cx="468000" cy="468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4" name="文本框 73">
              <a:extLst>
                <a:ext uri="{FF2B5EF4-FFF2-40B4-BE49-F238E27FC236}">
                  <a16:creationId xmlns:a16="http://schemas.microsoft.com/office/drawing/2014/main" id="{F3EE6CC1-3444-C97E-8821-A7ABC34D87FD}"/>
                </a:ext>
              </a:extLst>
            </p:cNvPr>
            <p:cNvSpPr txBox="1"/>
            <p:nvPr/>
          </p:nvSpPr>
          <p:spPr>
            <a:xfrm>
              <a:off x="4893674" y="3585085"/>
              <a:ext cx="468000" cy="3231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zh-CN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24</a:t>
              </a:r>
              <a:endParaRPr lang="zh-CN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5" name="组合 74">
            <a:extLst>
              <a:ext uri="{FF2B5EF4-FFF2-40B4-BE49-F238E27FC236}">
                <a16:creationId xmlns:a16="http://schemas.microsoft.com/office/drawing/2014/main" id="{8ABED964-8DBF-6935-360E-F10779DB3137}"/>
              </a:ext>
            </a:extLst>
          </p:cNvPr>
          <p:cNvGrpSpPr/>
          <p:nvPr/>
        </p:nvGrpSpPr>
        <p:grpSpPr>
          <a:xfrm>
            <a:off x="7859118" y="3727621"/>
            <a:ext cx="468000" cy="468000"/>
            <a:chOff x="5738262" y="3531886"/>
            <a:chExt cx="468000" cy="468000"/>
          </a:xfrm>
        </p:grpSpPr>
        <p:sp>
          <p:nvSpPr>
            <p:cNvPr id="76" name="椭圆 75">
              <a:extLst>
                <a:ext uri="{FF2B5EF4-FFF2-40B4-BE49-F238E27FC236}">
                  <a16:creationId xmlns:a16="http://schemas.microsoft.com/office/drawing/2014/main" id="{34236209-0974-D48A-BD07-C2442ED3275E}"/>
                </a:ext>
              </a:extLst>
            </p:cNvPr>
            <p:cNvSpPr/>
            <p:nvPr/>
          </p:nvSpPr>
          <p:spPr>
            <a:xfrm>
              <a:off x="5738262" y="3531886"/>
              <a:ext cx="468000" cy="468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7" name="文本框 76">
              <a:extLst>
                <a:ext uri="{FF2B5EF4-FFF2-40B4-BE49-F238E27FC236}">
                  <a16:creationId xmlns:a16="http://schemas.microsoft.com/office/drawing/2014/main" id="{32591056-BE44-7B0E-A62A-AF86C5E7108C}"/>
                </a:ext>
              </a:extLst>
            </p:cNvPr>
            <p:cNvSpPr txBox="1"/>
            <p:nvPr/>
          </p:nvSpPr>
          <p:spPr>
            <a:xfrm>
              <a:off x="5738262" y="3604287"/>
              <a:ext cx="468000" cy="3231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zh-CN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28</a:t>
              </a:r>
              <a:endParaRPr lang="zh-CN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78" name="直接箭头连接符 77">
            <a:extLst>
              <a:ext uri="{FF2B5EF4-FFF2-40B4-BE49-F238E27FC236}">
                <a16:creationId xmlns:a16="http://schemas.microsoft.com/office/drawing/2014/main" id="{A9BB6DC4-F83D-B79F-02A8-AEFE5EA898F3}"/>
              </a:ext>
            </a:extLst>
          </p:cNvPr>
          <p:cNvCxnSpPr>
            <a:cxnSpLocks/>
            <a:stCxn id="58" idx="5"/>
            <a:endCxn id="64" idx="1"/>
          </p:cNvCxnSpPr>
          <p:nvPr/>
        </p:nvCxnSpPr>
        <p:spPr>
          <a:xfrm>
            <a:off x="5854660" y="2249660"/>
            <a:ext cx="1242173" cy="557829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!!!箭头1">
            <a:extLst>
              <a:ext uri="{FF2B5EF4-FFF2-40B4-BE49-F238E27FC236}">
                <a16:creationId xmlns:a16="http://schemas.microsoft.com/office/drawing/2014/main" id="{CEB5FFC1-5BA2-5893-811A-78F39F93F837}"/>
              </a:ext>
            </a:extLst>
          </p:cNvPr>
          <p:cNvCxnSpPr>
            <a:cxnSpLocks/>
            <a:stCxn id="61" idx="3"/>
            <a:endCxn id="67" idx="7"/>
          </p:cNvCxnSpPr>
          <p:nvPr/>
        </p:nvCxnSpPr>
        <p:spPr>
          <a:xfrm flipH="1">
            <a:off x="3426656" y="3139452"/>
            <a:ext cx="445881" cy="659139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接箭头连接符 79">
            <a:extLst>
              <a:ext uri="{FF2B5EF4-FFF2-40B4-BE49-F238E27FC236}">
                <a16:creationId xmlns:a16="http://schemas.microsoft.com/office/drawing/2014/main" id="{3549D178-09E2-36A8-1EDE-CBEEA618C2A6}"/>
              </a:ext>
            </a:extLst>
          </p:cNvPr>
          <p:cNvCxnSpPr>
            <a:cxnSpLocks/>
            <a:stCxn id="61" idx="5"/>
            <a:endCxn id="70" idx="1"/>
          </p:cNvCxnSpPr>
          <p:nvPr/>
        </p:nvCxnSpPr>
        <p:spPr>
          <a:xfrm>
            <a:off x="4203463" y="3139452"/>
            <a:ext cx="467950" cy="658735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接箭头连接符 80">
            <a:extLst>
              <a:ext uri="{FF2B5EF4-FFF2-40B4-BE49-F238E27FC236}">
                <a16:creationId xmlns:a16="http://schemas.microsoft.com/office/drawing/2014/main" id="{7FB42138-1C31-AC75-1694-9945B0A67C59}"/>
              </a:ext>
            </a:extLst>
          </p:cNvPr>
          <p:cNvCxnSpPr>
            <a:cxnSpLocks/>
            <a:stCxn id="64" idx="3"/>
            <a:endCxn id="73" idx="7"/>
          </p:cNvCxnSpPr>
          <p:nvPr/>
        </p:nvCxnSpPr>
        <p:spPr>
          <a:xfrm flipH="1">
            <a:off x="6596341" y="3138415"/>
            <a:ext cx="500492" cy="657427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接箭头连接符 81">
            <a:extLst>
              <a:ext uri="{FF2B5EF4-FFF2-40B4-BE49-F238E27FC236}">
                <a16:creationId xmlns:a16="http://schemas.microsoft.com/office/drawing/2014/main" id="{A922E965-FBCF-CCF9-02FA-E536B93003DE}"/>
              </a:ext>
            </a:extLst>
          </p:cNvPr>
          <p:cNvCxnSpPr>
            <a:cxnSpLocks/>
            <a:stCxn id="64" idx="5"/>
            <a:endCxn id="76" idx="1"/>
          </p:cNvCxnSpPr>
          <p:nvPr/>
        </p:nvCxnSpPr>
        <p:spPr>
          <a:xfrm>
            <a:off x="7427759" y="3138415"/>
            <a:ext cx="499896" cy="657743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!!!箭头2">
            <a:extLst>
              <a:ext uri="{FF2B5EF4-FFF2-40B4-BE49-F238E27FC236}">
                <a16:creationId xmlns:a16="http://schemas.microsoft.com/office/drawing/2014/main" id="{D8CF0149-3918-DB19-9B90-C80901B0A0D7}"/>
              </a:ext>
            </a:extLst>
          </p:cNvPr>
          <p:cNvCxnSpPr>
            <a:cxnSpLocks/>
            <a:stCxn id="67" idx="3"/>
            <a:endCxn id="52" idx="0"/>
          </p:cNvCxnSpPr>
          <p:nvPr/>
        </p:nvCxnSpPr>
        <p:spPr>
          <a:xfrm flipH="1">
            <a:off x="2786954" y="4129517"/>
            <a:ext cx="308776" cy="573167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!!!箭头3">
            <a:extLst>
              <a:ext uri="{FF2B5EF4-FFF2-40B4-BE49-F238E27FC236}">
                <a16:creationId xmlns:a16="http://schemas.microsoft.com/office/drawing/2014/main" id="{BDD9DF54-4F1F-1EC8-3C8B-5DEF8CE49BFE}"/>
              </a:ext>
            </a:extLst>
          </p:cNvPr>
          <p:cNvCxnSpPr>
            <a:cxnSpLocks/>
            <a:stCxn id="67" idx="5"/>
            <a:endCxn id="55" idx="0"/>
          </p:cNvCxnSpPr>
          <p:nvPr/>
        </p:nvCxnSpPr>
        <p:spPr>
          <a:xfrm>
            <a:off x="3426656" y="4129517"/>
            <a:ext cx="295074" cy="574273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5" name="组合 96">
            <a:extLst>
              <a:ext uri="{FF2B5EF4-FFF2-40B4-BE49-F238E27FC236}">
                <a16:creationId xmlns:a16="http://schemas.microsoft.com/office/drawing/2014/main" id="{4F7A0664-8C01-92C6-76E5-1D47F573D0B8}"/>
              </a:ext>
            </a:extLst>
          </p:cNvPr>
          <p:cNvGrpSpPr>
            <a:grpSpLocks/>
          </p:cNvGrpSpPr>
          <p:nvPr/>
        </p:nvGrpSpPr>
        <p:grpSpPr bwMode="auto">
          <a:xfrm>
            <a:off x="4119617" y="4702073"/>
            <a:ext cx="478366" cy="480483"/>
            <a:chOff x="3072628" y="2489510"/>
            <a:chExt cx="359431" cy="360000"/>
          </a:xfrm>
        </p:grpSpPr>
        <p:sp>
          <p:nvSpPr>
            <p:cNvPr id="86" name="椭圆 85">
              <a:extLst>
                <a:ext uri="{FF2B5EF4-FFF2-40B4-BE49-F238E27FC236}">
                  <a16:creationId xmlns:a16="http://schemas.microsoft.com/office/drawing/2014/main" id="{0AFCD15B-1211-05EB-056D-94EBD96809A3}"/>
                </a:ext>
              </a:extLst>
            </p:cNvPr>
            <p:cNvSpPr/>
            <p:nvPr/>
          </p:nvSpPr>
          <p:spPr>
            <a:xfrm>
              <a:off x="3072628" y="2489510"/>
              <a:ext cx="359431" cy="360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7" name="矩形 86">
              <a:extLst>
                <a:ext uri="{FF2B5EF4-FFF2-40B4-BE49-F238E27FC236}">
                  <a16:creationId xmlns:a16="http://schemas.microsoft.com/office/drawing/2014/main" id="{D6883953-F76A-19C4-E23F-563152CBE01C}"/>
                </a:ext>
              </a:extLst>
            </p:cNvPr>
            <p:cNvSpPr/>
            <p:nvPr/>
          </p:nvSpPr>
          <p:spPr>
            <a:xfrm>
              <a:off x="3101088" y="2556588"/>
              <a:ext cx="297740" cy="23060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19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88" name="组合 99">
            <a:extLst>
              <a:ext uri="{FF2B5EF4-FFF2-40B4-BE49-F238E27FC236}">
                <a16:creationId xmlns:a16="http://schemas.microsoft.com/office/drawing/2014/main" id="{C5BAAB42-2E6F-862E-4B98-2CA693EE3A8F}"/>
              </a:ext>
            </a:extLst>
          </p:cNvPr>
          <p:cNvGrpSpPr>
            <a:grpSpLocks/>
          </p:cNvGrpSpPr>
          <p:nvPr/>
        </p:nvGrpSpPr>
        <p:grpSpPr bwMode="auto">
          <a:xfrm>
            <a:off x="5053334" y="4703179"/>
            <a:ext cx="480483" cy="480483"/>
            <a:chOff x="3072608" y="2489510"/>
            <a:chExt cx="359451" cy="360000"/>
          </a:xfrm>
        </p:grpSpPr>
        <p:sp>
          <p:nvSpPr>
            <p:cNvPr id="89" name="椭圆 88">
              <a:extLst>
                <a:ext uri="{FF2B5EF4-FFF2-40B4-BE49-F238E27FC236}">
                  <a16:creationId xmlns:a16="http://schemas.microsoft.com/office/drawing/2014/main" id="{DBFF7687-8D30-5CD9-DD6A-FC2C39C5F912}"/>
                </a:ext>
              </a:extLst>
            </p:cNvPr>
            <p:cNvSpPr/>
            <p:nvPr/>
          </p:nvSpPr>
          <p:spPr>
            <a:xfrm>
              <a:off x="3072608" y="2489510"/>
              <a:ext cx="359451" cy="360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0" name="矩形 89">
              <a:extLst>
                <a:ext uri="{FF2B5EF4-FFF2-40B4-BE49-F238E27FC236}">
                  <a16:creationId xmlns:a16="http://schemas.microsoft.com/office/drawing/2014/main" id="{C9E135E2-8BD7-0D9E-8B5E-CB9AD9FA9462}"/>
                </a:ext>
              </a:extLst>
            </p:cNvPr>
            <p:cNvSpPr/>
            <p:nvPr/>
          </p:nvSpPr>
          <p:spPr>
            <a:xfrm>
              <a:off x="3104111" y="2555759"/>
              <a:ext cx="296445" cy="23060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21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91" name="组合 96">
            <a:extLst>
              <a:ext uri="{FF2B5EF4-FFF2-40B4-BE49-F238E27FC236}">
                <a16:creationId xmlns:a16="http://schemas.microsoft.com/office/drawing/2014/main" id="{9022C7FB-A8D9-4A20-AFA1-B07E4C4E1C51}"/>
              </a:ext>
            </a:extLst>
          </p:cNvPr>
          <p:cNvGrpSpPr>
            <a:grpSpLocks/>
          </p:cNvGrpSpPr>
          <p:nvPr/>
        </p:nvGrpSpPr>
        <p:grpSpPr bwMode="auto">
          <a:xfrm>
            <a:off x="5689613" y="4700973"/>
            <a:ext cx="478366" cy="480483"/>
            <a:chOff x="3072628" y="2489510"/>
            <a:chExt cx="359431" cy="360000"/>
          </a:xfrm>
        </p:grpSpPr>
        <p:sp>
          <p:nvSpPr>
            <p:cNvPr id="92" name="椭圆 91">
              <a:extLst>
                <a:ext uri="{FF2B5EF4-FFF2-40B4-BE49-F238E27FC236}">
                  <a16:creationId xmlns:a16="http://schemas.microsoft.com/office/drawing/2014/main" id="{B80E4C38-BB9E-4916-5E49-B7B4F2A01ABF}"/>
                </a:ext>
              </a:extLst>
            </p:cNvPr>
            <p:cNvSpPr/>
            <p:nvPr/>
          </p:nvSpPr>
          <p:spPr>
            <a:xfrm>
              <a:off x="3072628" y="2489510"/>
              <a:ext cx="359431" cy="360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3" name="矩形 92">
              <a:extLst>
                <a:ext uri="{FF2B5EF4-FFF2-40B4-BE49-F238E27FC236}">
                  <a16:creationId xmlns:a16="http://schemas.microsoft.com/office/drawing/2014/main" id="{82A00D5A-A5FA-6237-6A31-CC633D6077B9}"/>
                </a:ext>
              </a:extLst>
            </p:cNvPr>
            <p:cNvSpPr/>
            <p:nvPr/>
          </p:nvSpPr>
          <p:spPr>
            <a:xfrm>
              <a:off x="3105354" y="2557412"/>
              <a:ext cx="297740" cy="23060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23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94" name="组合 99">
            <a:extLst>
              <a:ext uri="{FF2B5EF4-FFF2-40B4-BE49-F238E27FC236}">
                <a16:creationId xmlns:a16="http://schemas.microsoft.com/office/drawing/2014/main" id="{D5D0D50C-D163-8290-B644-C3AA9033C2C7}"/>
              </a:ext>
            </a:extLst>
          </p:cNvPr>
          <p:cNvGrpSpPr>
            <a:grpSpLocks/>
          </p:cNvGrpSpPr>
          <p:nvPr/>
        </p:nvGrpSpPr>
        <p:grpSpPr bwMode="auto">
          <a:xfrm>
            <a:off x="6623330" y="4702079"/>
            <a:ext cx="480483" cy="480483"/>
            <a:chOff x="3072608" y="2489510"/>
            <a:chExt cx="359451" cy="360000"/>
          </a:xfrm>
        </p:grpSpPr>
        <p:sp>
          <p:nvSpPr>
            <p:cNvPr id="95" name="椭圆 94">
              <a:extLst>
                <a:ext uri="{FF2B5EF4-FFF2-40B4-BE49-F238E27FC236}">
                  <a16:creationId xmlns:a16="http://schemas.microsoft.com/office/drawing/2014/main" id="{73726ECF-9957-7E40-8A74-27F1E36B6D4B}"/>
                </a:ext>
              </a:extLst>
            </p:cNvPr>
            <p:cNvSpPr/>
            <p:nvPr/>
          </p:nvSpPr>
          <p:spPr>
            <a:xfrm>
              <a:off x="3072608" y="2489510"/>
              <a:ext cx="359451" cy="360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6" name="矩形 95">
              <a:extLst>
                <a:ext uri="{FF2B5EF4-FFF2-40B4-BE49-F238E27FC236}">
                  <a16:creationId xmlns:a16="http://schemas.microsoft.com/office/drawing/2014/main" id="{C9D3AB6D-242F-DAF8-1F2A-2E9D6180A21F}"/>
                </a:ext>
              </a:extLst>
            </p:cNvPr>
            <p:cNvSpPr/>
            <p:nvPr/>
          </p:nvSpPr>
          <p:spPr>
            <a:xfrm>
              <a:off x="3104111" y="2556583"/>
              <a:ext cx="296445" cy="23060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25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97" name="组合 96">
            <a:extLst>
              <a:ext uri="{FF2B5EF4-FFF2-40B4-BE49-F238E27FC236}">
                <a16:creationId xmlns:a16="http://schemas.microsoft.com/office/drawing/2014/main" id="{47457C88-EF4D-A32C-31A9-B941BC0A8482}"/>
              </a:ext>
            </a:extLst>
          </p:cNvPr>
          <p:cNvGrpSpPr>
            <a:grpSpLocks/>
          </p:cNvGrpSpPr>
          <p:nvPr/>
        </p:nvGrpSpPr>
        <p:grpSpPr bwMode="auto">
          <a:xfrm>
            <a:off x="7411719" y="4702073"/>
            <a:ext cx="478366" cy="480483"/>
            <a:chOff x="3072628" y="2489510"/>
            <a:chExt cx="359431" cy="360000"/>
          </a:xfrm>
        </p:grpSpPr>
        <p:sp>
          <p:nvSpPr>
            <p:cNvPr id="98" name="椭圆 97">
              <a:extLst>
                <a:ext uri="{FF2B5EF4-FFF2-40B4-BE49-F238E27FC236}">
                  <a16:creationId xmlns:a16="http://schemas.microsoft.com/office/drawing/2014/main" id="{4B1B0912-18BC-0D15-E0A8-01BA3D1E5826}"/>
                </a:ext>
              </a:extLst>
            </p:cNvPr>
            <p:cNvSpPr/>
            <p:nvPr/>
          </p:nvSpPr>
          <p:spPr>
            <a:xfrm>
              <a:off x="3072628" y="2489510"/>
              <a:ext cx="359431" cy="360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9" name="矩形 98">
              <a:extLst>
                <a:ext uri="{FF2B5EF4-FFF2-40B4-BE49-F238E27FC236}">
                  <a16:creationId xmlns:a16="http://schemas.microsoft.com/office/drawing/2014/main" id="{B798F948-7728-163A-5E19-47141FC0088D}"/>
                </a:ext>
              </a:extLst>
            </p:cNvPr>
            <p:cNvSpPr/>
            <p:nvPr/>
          </p:nvSpPr>
          <p:spPr>
            <a:xfrm>
              <a:off x="3102231" y="2556588"/>
              <a:ext cx="297740" cy="23060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27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00" name="组合 99">
            <a:extLst>
              <a:ext uri="{FF2B5EF4-FFF2-40B4-BE49-F238E27FC236}">
                <a16:creationId xmlns:a16="http://schemas.microsoft.com/office/drawing/2014/main" id="{3CBA7B5C-0931-B922-DD29-86D70CBA4742}"/>
              </a:ext>
            </a:extLst>
          </p:cNvPr>
          <p:cNvGrpSpPr>
            <a:grpSpLocks/>
          </p:cNvGrpSpPr>
          <p:nvPr/>
        </p:nvGrpSpPr>
        <p:grpSpPr bwMode="auto">
          <a:xfrm>
            <a:off x="8345436" y="4703179"/>
            <a:ext cx="480483" cy="480483"/>
            <a:chOff x="3072608" y="2489510"/>
            <a:chExt cx="359451" cy="360000"/>
          </a:xfrm>
        </p:grpSpPr>
        <p:sp>
          <p:nvSpPr>
            <p:cNvPr id="101" name="椭圆 100">
              <a:extLst>
                <a:ext uri="{FF2B5EF4-FFF2-40B4-BE49-F238E27FC236}">
                  <a16:creationId xmlns:a16="http://schemas.microsoft.com/office/drawing/2014/main" id="{4812AD21-4ABE-6019-96FE-0825572244B3}"/>
                </a:ext>
              </a:extLst>
            </p:cNvPr>
            <p:cNvSpPr/>
            <p:nvPr/>
          </p:nvSpPr>
          <p:spPr>
            <a:xfrm>
              <a:off x="3072608" y="2489510"/>
              <a:ext cx="359451" cy="360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2" name="矩形 101">
              <a:extLst>
                <a:ext uri="{FF2B5EF4-FFF2-40B4-BE49-F238E27FC236}">
                  <a16:creationId xmlns:a16="http://schemas.microsoft.com/office/drawing/2014/main" id="{B0AE523C-8CF7-0780-C0C7-4A8C5AC61CCA}"/>
                </a:ext>
              </a:extLst>
            </p:cNvPr>
            <p:cNvSpPr/>
            <p:nvPr/>
          </p:nvSpPr>
          <p:spPr>
            <a:xfrm>
              <a:off x="3104111" y="2555759"/>
              <a:ext cx="296445" cy="23060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29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103" name="直接箭头连接符 102">
            <a:extLst>
              <a:ext uri="{FF2B5EF4-FFF2-40B4-BE49-F238E27FC236}">
                <a16:creationId xmlns:a16="http://schemas.microsoft.com/office/drawing/2014/main" id="{48C35911-82E6-050C-F1A7-B9697B335CD9}"/>
              </a:ext>
            </a:extLst>
          </p:cNvPr>
          <p:cNvCxnSpPr>
            <a:cxnSpLocks/>
            <a:stCxn id="70" idx="3"/>
            <a:endCxn id="86" idx="0"/>
          </p:cNvCxnSpPr>
          <p:nvPr/>
        </p:nvCxnSpPr>
        <p:spPr>
          <a:xfrm flipH="1">
            <a:off x="4358800" y="4129113"/>
            <a:ext cx="312613" cy="572960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接箭头连接符 103">
            <a:extLst>
              <a:ext uri="{FF2B5EF4-FFF2-40B4-BE49-F238E27FC236}">
                <a16:creationId xmlns:a16="http://schemas.microsoft.com/office/drawing/2014/main" id="{3264C165-34BF-A202-CDD6-CE3B5368011A}"/>
              </a:ext>
            </a:extLst>
          </p:cNvPr>
          <p:cNvCxnSpPr>
            <a:cxnSpLocks/>
            <a:stCxn id="70" idx="5"/>
            <a:endCxn id="89" idx="0"/>
          </p:cNvCxnSpPr>
          <p:nvPr/>
        </p:nvCxnSpPr>
        <p:spPr>
          <a:xfrm>
            <a:off x="5002339" y="4129113"/>
            <a:ext cx="291237" cy="574066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接箭头连接符 104">
            <a:extLst>
              <a:ext uri="{FF2B5EF4-FFF2-40B4-BE49-F238E27FC236}">
                <a16:creationId xmlns:a16="http://schemas.microsoft.com/office/drawing/2014/main" id="{C9ED74AB-51D2-1A01-ED1C-9582317707CA}"/>
              </a:ext>
            </a:extLst>
          </p:cNvPr>
          <p:cNvCxnSpPr>
            <a:cxnSpLocks/>
            <a:stCxn id="73" idx="3"/>
            <a:endCxn id="92" idx="0"/>
          </p:cNvCxnSpPr>
          <p:nvPr/>
        </p:nvCxnSpPr>
        <p:spPr>
          <a:xfrm flipH="1">
            <a:off x="5928796" y="4126768"/>
            <a:ext cx="336619" cy="574205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接箭头连接符 105">
            <a:extLst>
              <a:ext uri="{FF2B5EF4-FFF2-40B4-BE49-F238E27FC236}">
                <a16:creationId xmlns:a16="http://schemas.microsoft.com/office/drawing/2014/main" id="{8DE6F3FA-B8CD-5523-2C3E-FB48B478EF26}"/>
              </a:ext>
            </a:extLst>
          </p:cNvPr>
          <p:cNvCxnSpPr>
            <a:cxnSpLocks/>
            <a:stCxn id="73" idx="5"/>
            <a:endCxn id="95" idx="0"/>
          </p:cNvCxnSpPr>
          <p:nvPr/>
        </p:nvCxnSpPr>
        <p:spPr>
          <a:xfrm>
            <a:off x="6596341" y="4126768"/>
            <a:ext cx="267231" cy="575311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接箭头连接符 106">
            <a:extLst>
              <a:ext uri="{FF2B5EF4-FFF2-40B4-BE49-F238E27FC236}">
                <a16:creationId xmlns:a16="http://schemas.microsoft.com/office/drawing/2014/main" id="{DBA3E1A2-C216-8F10-33D7-0F69D528D1A8}"/>
              </a:ext>
            </a:extLst>
          </p:cNvPr>
          <p:cNvCxnSpPr>
            <a:cxnSpLocks/>
            <a:stCxn id="76" idx="3"/>
            <a:endCxn id="98" idx="0"/>
          </p:cNvCxnSpPr>
          <p:nvPr/>
        </p:nvCxnSpPr>
        <p:spPr>
          <a:xfrm flipH="1">
            <a:off x="7650902" y="4127084"/>
            <a:ext cx="276753" cy="574989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接箭头连接符 107">
            <a:extLst>
              <a:ext uri="{FF2B5EF4-FFF2-40B4-BE49-F238E27FC236}">
                <a16:creationId xmlns:a16="http://schemas.microsoft.com/office/drawing/2014/main" id="{EF8A8168-35C0-847C-404A-44E184A0690A}"/>
              </a:ext>
            </a:extLst>
          </p:cNvPr>
          <p:cNvCxnSpPr>
            <a:cxnSpLocks/>
            <a:stCxn id="76" idx="5"/>
            <a:endCxn id="101" idx="0"/>
          </p:cNvCxnSpPr>
          <p:nvPr/>
        </p:nvCxnSpPr>
        <p:spPr>
          <a:xfrm>
            <a:off x="8258581" y="4127084"/>
            <a:ext cx="327097" cy="576095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>
            <a:extLst>
              <a:ext uri="{FF2B5EF4-FFF2-40B4-BE49-F238E27FC236}">
                <a16:creationId xmlns:a16="http://schemas.microsoft.com/office/drawing/2014/main" id="{E8112AC1-99C6-B604-0013-2C5AF92A42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43034" y="1311372"/>
            <a:ext cx="5144754" cy="4308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2090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500"/>
                            </p:stCondLst>
                            <p:childTnLst>
                              <p:par>
                                <p:cTn id="6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!!!泛型类">
            <a:extLst>
              <a:ext uri="{FF2B5EF4-FFF2-40B4-BE49-F238E27FC236}">
                <a16:creationId xmlns:a16="http://schemas.microsoft.com/office/drawing/2014/main" id="{0692E544-640E-3667-890D-7788E8F50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880" y="1002232"/>
            <a:ext cx="2089470" cy="517190"/>
          </a:xfrm>
        </p:spPr>
        <p:txBody>
          <a:bodyPr/>
          <a:lstStyle/>
          <a:p>
            <a:r>
              <a:rPr lang="zh-CN" altLang="en-US" dirty="0"/>
              <a:t>数据结构（</a:t>
            </a:r>
          </a:p>
        </p:txBody>
      </p:sp>
      <p:sp>
        <p:nvSpPr>
          <p:cNvPr id="6" name="!!!泛型类">
            <a:extLst>
              <a:ext uri="{FF2B5EF4-FFF2-40B4-BE49-F238E27FC236}">
                <a16:creationId xmlns:a16="http://schemas.microsoft.com/office/drawing/2014/main" id="{C82BF478-602E-9553-2E6E-170C31763F56}"/>
              </a:ext>
            </a:extLst>
          </p:cNvPr>
          <p:cNvSpPr txBox="1">
            <a:spLocks/>
          </p:cNvSpPr>
          <p:nvPr/>
        </p:nvSpPr>
        <p:spPr>
          <a:xfrm>
            <a:off x="1982301" y="1002232"/>
            <a:ext cx="565470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树</a:t>
            </a:r>
          </a:p>
        </p:txBody>
      </p:sp>
      <p:sp>
        <p:nvSpPr>
          <p:cNvPr id="7" name="!!!泛型类">
            <a:extLst>
              <a:ext uri="{FF2B5EF4-FFF2-40B4-BE49-F238E27FC236}">
                <a16:creationId xmlns:a16="http://schemas.microsoft.com/office/drawing/2014/main" id="{F6A958AC-0B18-936E-4AF2-666A368E3106}"/>
              </a:ext>
            </a:extLst>
          </p:cNvPr>
          <p:cNvSpPr txBox="1">
            <a:spLocks/>
          </p:cNvSpPr>
          <p:nvPr/>
        </p:nvSpPr>
        <p:spPr>
          <a:xfrm>
            <a:off x="2265036" y="1002232"/>
            <a:ext cx="322882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）</a:t>
            </a:r>
          </a:p>
        </p:txBody>
      </p:sp>
      <p:cxnSp>
        <p:nvCxnSpPr>
          <p:cNvPr id="128" name="直接箭头连接符 127">
            <a:extLst>
              <a:ext uri="{FF2B5EF4-FFF2-40B4-BE49-F238E27FC236}">
                <a16:creationId xmlns:a16="http://schemas.microsoft.com/office/drawing/2014/main" id="{FB8D559F-DCFF-E8E9-0BC8-E3988C919A1F}"/>
              </a:ext>
            </a:extLst>
          </p:cNvPr>
          <p:cNvCxnSpPr>
            <a:cxnSpLocks/>
            <a:stCxn id="136" idx="3"/>
            <a:endCxn id="139" idx="7"/>
          </p:cNvCxnSpPr>
          <p:nvPr/>
        </p:nvCxnSpPr>
        <p:spPr>
          <a:xfrm flipH="1">
            <a:off x="1954027" y="2249660"/>
            <a:ext cx="1320271" cy="558866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9" name="组合 96">
            <a:extLst>
              <a:ext uri="{FF2B5EF4-FFF2-40B4-BE49-F238E27FC236}">
                <a16:creationId xmlns:a16="http://schemas.microsoft.com/office/drawing/2014/main" id="{6474BA5A-1811-9646-B346-C15E6FE0A3E3}"/>
              </a:ext>
            </a:extLst>
          </p:cNvPr>
          <p:cNvGrpSpPr>
            <a:grpSpLocks/>
          </p:cNvGrpSpPr>
          <p:nvPr/>
        </p:nvGrpSpPr>
        <p:grpSpPr bwMode="auto">
          <a:xfrm>
            <a:off x="298335" y="4702684"/>
            <a:ext cx="478366" cy="480483"/>
            <a:chOff x="3072628" y="2489510"/>
            <a:chExt cx="359431" cy="360000"/>
          </a:xfrm>
        </p:grpSpPr>
        <p:sp>
          <p:nvSpPr>
            <p:cNvPr id="130" name="椭圆 129">
              <a:extLst>
                <a:ext uri="{FF2B5EF4-FFF2-40B4-BE49-F238E27FC236}">
                  <a16:creationId xmlns:a16="http://schemas.microsoft.com/office/drawing/2014/main" id="{F8246281-990D-35DB-6F74-E832CD541D1D}"/>
                </a:ext>
              </a:extLst>
            </p:cNvPr>
            <p:cNvSpPr/>
            <p:nvPr/>
          </p:nvSpPr>
          <p:spPr>
            <a:xfrm>
              <a:off x="3072628" y="2489510"/>
              <a:ext cx="359431" cy="360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1" name="矩形 130">
              <a:extLst>
                <a:ext uri="{FF2B5EF4-FFF2-40B4-BE49-F238E27FC236}">
                  <a16:creationId xmlns:a16="http://schemas.microsoft.com/office/drawing/2014/main" id="{8F1BC761-2F50-A200-6F11-2571BB21ADC7}"/>
                </a:ext>
              </a:extLst>
            </p:cNvPr>
            <p:cNvSpPr/>
            <p:nvPr/>
          </p:nvSpPr>
          <p:spPr>
            <a:xfrm>
              <a:off x="3102793" y="2555837"/>
              <a:ext cx="297740" cy="23060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15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32" name="组合 99">
            <a:extLst>
              <a:ext uri="{FF2B5EF4-FFF2-40B4-BE49-F238E27FC236}">
                <a16:creationId xmlns:a16="http://schemas.microsoft.com/office/drawing/2014/main" id="{59F7BD89-D684-962B-7503-3E9CD8FA4E21}"/>
              </a:ext>
            </a:extLst>
          </p:cNvPr>
          <p:cNvGrpSpPr>
            <a:grpSpLocks/>
          </p:cNvGrpSpPr>
          <p:nvPr/>
        </p:nvGrpSpPr>
        <p:grpSpPr bwMode="auto">
          <a:xfrm>
            <a:off x="1232052" y="4703790"/>
            <a:ext cx="480483" cy="480483"/>
            <a:chOff x="3072608" y="2489510"/>
            <a:chExt cx="359451" cy="360000"/>
          </a:xfrm>
        </p:grpSpPr>
        <p:sp>
          <p:nvSpPr>
            <p:cNvPr id="133" name="椭圆 132">
              <a:extLst>
                <a:ext uri="{FF2B5EF4-FFF2-40B4-BE49-F238E27FC236}">
                  <a16:creationId xmlns:a16="http://schemas.microsoft.com/office/drawing/2014/main" id="{FA19A734-D0D4-D9CA-2847-F4A1E95DC68B}"/>
                </a:ext>
              </a:extLst>
            </p:cNvPr>
            <p:cNvSpPr/>
            <p:nvPr/>
          </p:nvSpPr>
          <p:spPr>
            <a:xfrm>
              <a:off x="3072608" y="2489510"/>
              <a:ext cx="359451" cy="360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4" name="矩形 133">
              <a:extLst>
                <a:ext uri="{FF2B5EF4-FFF2-40B4-BE49-F238E27FC236}">
                  <a16:creationId xmlns:a16="http://schemas.microsoft.com/office/drawing/2014/main" id="{E9C0CE89-0DC5-D7E9-0806-37AB2CE94466}"/>
                </a:ext>
              </a:extLst>
            </p:cNvPr>
            <p:cNvSpPr/>
            <p:nvPr/>
          </p:nvSpPr>
          <p:spPr>
            <a:xfrm>
              <a:off x="3104111" y="2555008"/>
              <a:ext cx="296445" cy="23060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17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35" name="组合 134">
            <a:extLst>
              <a:ext uri="{FF2B5EF4-FFF2-40B4-BE49-F238E27FC236}">
                <a16:creationId xmlns:a16="http://schemas.microsoft.com/office/drawing/2014/main" id="{BFB2946C-F790-D5D8-D16D-F5A9FE321FDD}"/>
              </a:ext>
            </a:extLst>
          </p:cNvPr>
          <p:cNvGrpSpPr/>
          <p:nvPr/>
        </p:nvGrpSpPr>
        <p:grpSpPr>
          <a:xfrm>
            <a:off x="3205761" y="1850197"/>
            <a:ext cx="468000" cy="468000"/>
            <a:chOff x="5140415" y="2419189"/>
            <a:chExt cx="468000" cy="468000"/>
          </a:xfrm>
        </p:grpSpPr>
        <p:sp>
          <p:nvSpPr>
            <p:cNvPr id="136" name="椭圆 135">
              <a:extLst>
                <a:ext uri="{FF2B5EF4-FFF2-40B4-BE49-F238E27FC236}">
                  <a16:creationId xmlns:a16="http://schemas.microsoft.com/office/drawing/2014/main" id="{1486B288-AEF9-D8A9-F6DF-94C688338D91}"/>
                </a:ext>
              </a:extLst>
            </p:cNvPr>
            <p:cNvSpPr/>
            <p:nvPr/>
          </p:nvSpPr>
          <p:spPr>
            <a:xfrm>
              <a:off x="5140415" y="2419189"/>
              <a:ext cx="468000" cy="468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7" name="文本框 136">
              <a:extLst>
                <a:ext uri="{FF2B5EF4-FFF2-40B4-BE49-F238E27FC236}">
                  <a16:creationId xmlns:a16="http://schemas.microsoft.com/office/drawing/2014/main" id="{E8093C5E-BA72-CEE4-2167-82AFE1CA79A3}"/>
                </a:ext>
              </a:extLst>
            </p:cNvPr>
            <p:cNvSpPr txBox="1"/>
            <p:nvPr/>
          </p:nvSpPr>
          <p:spPr>
            <a:xfrm>
              <a:off x="5140415" y="2491590"/>
              <a:ext cx="468000" cy="3231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zh-CN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22</a:t>
              </a:r>
              <a:endParaRPr lang="zh-CN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38" name="组合 137">
            <a:extLst>
              <a:ext uri="{FF2B5EF4-FFF2-40B4-BE49-F238E27FC236}">
                <a16:creationId xmlns:a16="http://schemas.microsoft.com/office/drawing/2014/main" id="{17CCA799-4C73-C961-4275-62069CCAA994}"/>
              </a:ext>
            </a:extLst>
          </p:cNvPr>
          <p:cNvGrpSpPr/>
          <p:nvPr/>
        </p:nvGrpSpPr>
        <p:grpSpPr>
          <a:xfrm>
            <a:off x="1545328" y="2739989"/>
            <a:ext cx="477236" cy="468000"/>
            <a:chOff x="4893674" y="3512684"/>
            <a:chExt cx="477236" cy="468000"/>
          </a:xfrm>
        </p:grpSpPr>
        <p:sp>
          <p:nvSpPr>
            <p:cNvPr id="139" name="椭圆 138">
              <a:extLst>
                <a:ext uri="{FF2B5EF4-FFF2-40B4-BE49-F238E27FC236}">
                  <a16:creationId xmlns:a16="http://schemas.microsoft.com/office/drawing/2014/main" id="{52C1CDF2-F8D8-2634-FB67-5D7ED4833FDC}"/>
                </a:ext>
              </a:extLst>
            </p:cNvPr>
            <p:cNvSpPr/>
            <p:nvPr/>
          </p:nvSpPr>
          <p:spPr>
            <a:xfrm>
              <a:off x="4902910" y="3512684"/>
              <a:ext cx="468000" cy="468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0" name="文本框 139">
              <a:extLst>
                <a:ext uri="{FF2B5EF4-FFF2-40B4-BE49-F238E27FC236}">
                  <a16:creationId xmlns:a16="http://schemas.microsoft.com/office/drawing/2014/main" id="{AD02F9BA-FDB3-00CD-B758-AEBB5895036F}"/>
                </a:ext>
              </a:extLst>
            </p:cNvPr>
            <p:cNvSpPr txBox="1"/>
            <p:nvPr/>
          </p:nvSpPr>
          <p:spPr>
            <a:xfrm>
              <a:off x="4893674" y="3585085"/>
              <a:ext cx="468000" cy="3231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zh-CN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18</a:t>
              </a:r>
              <a:endParaRPr lang="zh-CN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41" name="组合 140">
            <a:extLst>
              <a:ext uri="{FF2B5EF4-FFF2-40B4-BE49-F238E27FC236}">
                <a16:creationId xmlns:a16="http://schemas.microsoft.com/office/drawing/2014/main" id="{34A58361-0CC7-CE16-D71A-902F5DE751B1}"/>
              </a:ext>
            </a:extLst>
          </p:cNvPr>
          <p:cNvGrpSpPr/>
          <p:nvPr/>
        </p:nvGrpSpPr>
        <p:grpSpPr>
          <a:xfrm>
            <a:off x="4778860" y="2738952"/>
            <a:ext cx="468000" cy="468000"/>
            <a:chOff x="5738262" y="3531886"/>
            <a:chExt cx="468000" cy="468000"/>
          </a:xfrm>
        </p:grpSpPr>
        <p:sp>
          <p:nvSpPr>
            <p:cNvPr id="142" name="椭圆 141">
              <a:extLst>
                <a:ext uri="{FF2B5EF4-FFF2-40B4-BE49-F238E27FC236}">
                  <a16:creationId xmlns:a16="http://schemas.microsoft.com/office/drawing/2014/main" id="{08838DF9-E9C1-78DB-8890-882A8ECA76D8}"/>
                </a:ext>
              </a:extLst>
            </p:cNvPr>
            <p:cNvSpPr/>
            <p:nvPr/>
          </p:nvSpPr>
          <p:spPr>
            <a:xfrm>
              <a:off x="5738262" y="3531886"/>
              <a:ext cx="468000" cy="468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3" name="文本框 142">
              <a:extLst>
                <a:ext uri="{FF2B5EF4-FFF2-40B4-BE49-F238E27FC236}">
                  <a16:creationId xmlns:a16="http://schemas.microsoft.com/office/drawing/2014/main" id="{D1F54F8B-E469-1628-E952-860B99556863}"/>
                </a:ext>
              </a:extLst>
            </p:cNvPr>
            <p:cNvSpPr txBox="1"/>
            <p:nvPr/>
          </p:nvSpPr>
          <p:spPr>
            <a:xfrm>
              <a:off x="5738262" y="3604287"/>
              <a:ext cx="468000" cy="3231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zh-CN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26</a:t>
              </a:r>
              <a:endParaRPr lang="zh-CN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44" name="!!!16">
            <a:extLst>
              <a:ext uri="{FF2B5EF4-FFF2-40B4-BE49-F238E27FC236}">
                <a16:creationId xmlns:a16="http://schemas.microsoft.com/office/drawing/2014/main" id="{EA03054E-41E4-B749-1843-65EFFDA0E782}"/>
              </a:ext>
            </a:extLst>
          </p:cNvPr>
          <p:cNvGrpSpPr/>
          <p:nvPr/>
        </p:nvGrpSpPr>
        <p:grpSpPr>
          <a:xfrm>
            <a:off x="768521" y="3730054"/>
            <a:ext cx="477236" cy="468000"/>
            <a:chOff x="4893674" y="3512684"/>
            <a:chExt cx="477236" cy="468000"/>
          </a:xfrm>
        </p:grpSpPr>
        <p:sp>
          <p:nvSpPr>
            <p:cNvPr id="145" name="椭圆 144">
              <a:extLst>
                <a:ext uri="{FF2B5EF4-FFF2-40B4-BE49-F238E27FC236}">
                  <a16:creationId xmlns:a16="http://schemas.microsoft.com/office/drawing/2014/main" id="{5CA66F04-EBE8-007D-C1F0-AD537D928DBF}"/>
                </a:ext>
              </a:extLst>
            </p:cNvPr>
            <p:cNvSpPr/>
            <p:nvPr/>
          </p:nvSpPr>
          <p:spPr>
            <a:xfrm>
              <a:off x="4902910" y="3512684"/>
              <a:ext cx="468000" cy="468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6" name="文本框 145">
              <a:extLst>
                <a:ext uri="{FF2B5EF4-FFF2-40B4-BE49-F238E27FC236}">
                  <a16:creationId xmlns:a16="http://schemas.microsoft.com/office/drawing/2014/main" id="{D16F685F-E422-FFF7-0232-5817B6511F58}"/>
                </a:ext>
              </a:extLst>
            </p:cNvPr>
            <p:cNvSpPr txBox="1"/>
            <p:nvPr/>
          </p:nvSpPr>
          <p:spPr>
            <a:xfrm>
              <a:off x="4893674" y="3585085"/>
              <a:ext cx="468000" cy="3231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zh-CN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16</a:t>
              </a:r>
              <a:endParaRPr lang="zh-CN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47" name="组合 146">
            <a:extLst>
              <a:ext uri="{FF2B5EF4-FFF2-40B4-BE49-F238E27FC236}">
                <a16:creationId xmlns:a16="http://schemas.microsoft.com/office/drawing/2014/main" id="{9511E502-C6E6-126E-1A26-892DF59E50A7}"/>
              </a:ext>
            </a:extLst>
          </p:cNvPr>
          <p:cNvGrpSpPr/>
          <p:nvPr/>
        </p:nvGrpSpPr>
        <p:grpSpPr>
          <a:xfrm>
            <a:off x="2353440" y="3729650"/>
            <a:ext cx="468000" cy="468000"/>
            <a:chOff x="5738262" y="3531886"/>
            <a:chExt cx="468000" cy="468000"/>
          </a:xfrm>
        </p:grpSpPr>
        <p:sp>
          <p:nvSpPr>
            <p:cNvPr id="148" name="椭圆 147">
              <a:extLst>
                <a:ext uri="{FF2B5EF4-FFF2-40B4-BE49-F238E27FC236}">
                  <a16:creationId xmlns:a16="http://schemas.microsoft.com/office/drawing/2014/main" id="{92B4464F-4AE7-2B6B-8D6F-C7FA76A7F7D9}"/>
                </a:ext>
              </a:extLst>
            </p:cNvPr>
            <p:cNvSpPr/>
            <p:nvPr/>
          </p:nvSpPr>
          <p:spPr>
            <a:xfrm>
              <a:off x="5738262" y="3531886"/>
              <a:ext cx="468000" cy="468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9" name="文本框 148">
              <a:extLst>
                <a:ext uri="{FF2B5EF4-FFF2-40B4-BE49-F238E27FC236}">
                  <a16:creationId xmlns:a16="http://schemas.microsoft.com/office/drawing/2014/main" id="{4CB44655-8228-95C4-D59C-7183A3219FA8}"/>
                </a:ext>
              </a:extLst>
            </p:cNvPr>
            <p:cNvSpPr txBox="1"/>
            <p:nvPr/>
          </p:nvSpPr>
          <p:spPr>
            <a:xfrm>
              <a:off x="5738262" y="3604287"/>
              <a:ext cx="468000" cy="3231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zh-CN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</a:t>
              </a:r>
              <a:endParaRPr lang="zh-CN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50" name="组合 149">
            <a:extLst>
              <a:ext uri="{FF2B5EF4-FFF2-40B4-BE49-F238E27FC236}">
                <a16:creationId xmlns:a16="http://schemas.microsoft.com/office/drawing/2014/main" id="{9CA7AF0D-09F7-E113-5032-9019896ABC13}"/>
              </a:ext>
            </a:extLst>
          </p:cNvPr>
          <p:cNvGrpSpPr/>
          <p:nvPr/>
        </p:nvGrpSpPr>
        <p:grpSpPr>
          <a:xfrm>
            <a:off x="3938206" y="3727305"/>
            <a:ext cx="477236" cy="468000"/>
            <a:chOff x="4893674" y="3512684"/>
            <a:chExt cx="477236" cy="468000"/>
          </a:xfrm>
        </p:grpSpPr>
        <p:sp>
          <p:nvSpPr>
            <p:cNvPr id="151" name="椭圆 150">
              <a:extLst>
                <a:ext uri="{FF2B5EF4-FFF2-40B4-BE49-F238E27FC236}">
                  <a16:creationId xmlns:a16="http://schemas.microsoft.com/office/drawing/2014/main" id="{274224F6-EA27-0319-EEF4-7DB47D2DAEA7}"/>
                </a:ext>
              </a:extLst>
            </p:cNvPr>
            <p:cNvSpPr/>
            <p:nvPr/>
          </p:nvSpPr>
          <p:spPr>
            <a:xfrm>
              <a:off x="4902910" y="3512684"/>
              <a:ext cx="468000" cy="468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2" name="文本框 151">
              <a:extLst>
                <a:ext uri="{FF2B5EF4-FFF2-40B4-BE49-F238E27FC236}">
                  <a16:creationId xmlns:a16="http://schemas.microsoft.com/office/drawing/2014/main" id="{E1895360-6A9E-BF12-FBD5-7C59646BFBBF}"/>
                </a:ext>
              </a:extLst>
            </p:cNvPr>
            <p:cNvSpPr txBox="1"/>
            <p:nvPr/>
          </p:nvSpPr>
          <p:spPr>
            <a:xfrm>
              <a:off x="4893674" y="3585085"/>
              <a:ext cx="468000" cy="3231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zh-CN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24</a:t>
              </a:r>
              <a:endParaRPr lang="zh-CN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53" name="组合 152">
            <a:extLst>
              <a:ext uri="{FF2B5EF4-FFF2-40B4-BE49-F238E27FC236}">
                <a16:creationId xmlns:a16="http://schemas.microsoft.com/office/drawing/2014/main" id="{FC18FA74-376B-5CA2-5B5F-CEFCFB5CDD54}"/>
              </a:ext>
            </a:extLst>
          </p:cNvPr>
          <p:cNvGrpSpPr/>
          <p:nvPr/>
        </p:nvGrpSpPr>
        <p:grpSpPr>
          <a:xfrm>
            <a:off x="5609682" y="3727621"/>
            <a:ext cx="468000" cy="468000"/>
            <a:chOff x="5738262" y="3531886"/>
            <a:chExt cx="468000" cy="468000"/>
          </a:xfrm>
        </p:grpSpPr>
        <p:sp>
          <p:nvSpPr>
            <p:cNvPr id="154" name="椭圆 153">
              <a:extLst>
                <a:ext uri="{FF2B5EF4-FFF2-40B4-BE49-F238E27FC236}">
                  <a16:creationId xmlns:a16="http://schemas.microsoft.com/office/drawing/2014/main" id="{26844248-E34E-92A4-07BC-4BB8B316B8E6}"/>
                </a:ext>
              </a:extLst>
            </p:cNvPr>
            <p:cNvSpPr/>
            <p:nvPr/>
          </p:nvSpPr>
          <p:spPr>
            <a:xfrm>
              <a:off x="5738262" y="3531886"/>
              <a:ext cx="468000" cy="468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5" name="文本框 154">
              <a:extLst>
                <a:ext uri="{FF2B5EF4-FFF2-40B4-BE49-F238E27FC236}">
                  <a16:creationId xmlns:a16="http://schemas.microsoft.com/office/drawing/2014/main" id="{53DC6BAE-4365-A347-3E8B-3AAC5B14A3FE}"/>
                </a:ext>
              </a:extLst>
            </p:cNvPr>
            <p:cNvSpPr txBox="1"/>
            <p:nvPr/>
          </p:nvSpPr>
          <p:spPr>
            <a:xfrm>
              <a:off x="5738262" y="3604287"/>
              <a:ext cx="468000" cy="3231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zh-CN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28</a:t>
              </a:r>
              <a:endParaRPr lang="zh-CN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156" name="直接箭头连接符 155">
            <a:extLst>
              <a:ext uri="{FF2B5EF4-FFF2-40B4-BE49-F238E27FC236}">
                <a16:creationId xmlns:a16="http://schemas.microsoft.com/office/drawing/2014/main" id="{4775B4AF-8C89-F7E0-9147-1CC5D4E28D86}"/>
              </a:ext>
            </a:extLst>
          </p:cNvPr>
          <p:cNvCxnSpPr>
            <a:cxnSpLocks/>
            <a:stCxn id="136" idx="5"/>
            <a:endCxn id="142" idx="1"/>
          </p:cNvCxnSpPr>
          <p:nvPr/>
        </p:nvCxnSpPr>
        <p:spPr>
          <a:xfrm>
            <a:off x="3605224" y="2249660"/>
            <a:ext cx="1242173" cy="557829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!!!箭头1">
            <a:extLst>
              <a:ext uri="{FF2B5EF4-FFF2-40B4-BE49-F238E27FC236}">
                <a16:creationId xmlns:a16="http://schemas.microsoft.com/office/drawing/2014/main" id="{DB9ABBEF-AB3A-DF60-41BF-B8B82CB66FA8}"/>
              </a:ext>
            </a:extLst>
          </p:cNvPr>
          <p:cNvCxnSpPr>
            <a:cxnSpLocks/>
            <a:stCxn id="139" idx="3"/>
            <a:endCxn id="145" idx="7"/>
          </p:cNvCxnSpPr>
          <p:nvPr/>
        </p:nvCxnSpPr>
        <p:spPr>
          <a:xfrm flipH="1">
            <a:off x="1177220" y="3139452"/>
            <a:ext cx="445881" cy="659139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直接箭头连接符 157">
            <a:extLst>
              <a:ext uri="{FF2B5EF4-FFF2-40B4-BE49-F238E27FC236}">
                <a16:creationId xmlns:a16="http://schemas.microsoft.com/office/drawing/2014/main" id="{F29C3F38-D823-CE34-EE5E-EE9ACB33312F}"/>
              </a:ext>
            </a:extLst>
          </p:cNvPr>
          <p:cNvCxnSpPr>
            <a:cxnSpLocks/>
            <a:stCxn id="139" idx="5"/>
            <a:endCxn id="148" idx="1"/>
          </p:cNvCxnSpPr>
          <p:nvPr/>
        </p:nvCxnSpPr>
        <p:spPr>
          <a:xfrm>
            <a:off x="1954027" y="3139452"/>
            <a:ext cx="467950" cy="658735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直接箭头连接符 158">
            <a:extLst>
              <a:ext uri="{FF2B5EF4-FFF2-40B4-BE49-F238E27FC236}">
                <a16:creationId xmlns:a16="http://schemas.microsoft.com/office/drawing/2014/main" id="{1D0B9E5B-590F-7D21-3A8C-06CF38DDB38A}"/>
              </a:ext>
            </a:extLst>
          </p:cNvPr>
          <p:cNvCxnSpPr>
            <a:cxnSpLocks/>
            <a:stCxn id="142" idx="3"/>
            <a:endCxn id="151" idx="7"/>
          </p:cNvCxnSpPr>
          <p:nvPr/>
        </p:nvCxnSpPr>
        <p:spPr>
          <a:xfrm flipH="1">
            <a:off x="4346905" y="3138415"/>
            <a:ext cx="500492" cy="657427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直接箭头连接符 159">
            <a:extLst>
              <a:ext uri="{FF2B5EF4-FFF2-40B4-BE49-F238E27FC236}">
                <a16:creationId xmlns:a16="http://schemas.microsoft.com/office/drawing/2014/main" id="{DB07913A-1198-A414-FD52-9994B67F2C42}"/>
              </a:ext>
            </a:extLst>
          </p:cNvPr>
          <p:cNvCxnSpPr>
            <a:cxnSpLocks/>
            <a:stCxn id="142" idx="5"/>
            <a:endCxn id="154" idx="1"/>
          </p:cNvCxnSpPr>
          <p:nvPr/>
        </p:nvCxnSpPr>
        <p:spPr>
          <a:xfrm>
            <a:off x="5178323" y="3138415"/>
            <a:ext cx="499896" cy="657743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!!!箭头2">
            <a:extLst>
              <a:ext uri="{FF2B5EF4-FFF2-40B4-BE49-F238E27FC236}">
                <a16:creationId xmlns:a16="http://schemas.microsoft.com/office/drawing/2014/main" id="{FC04A342-9E8B-1E85-0773-D2348060C519}"/>
              </a:ext>
            </a:extLst>
          </p:cNvPr>
          <p:cNvCxnSpPr>
            <a:cxnSpLocks/>
            <a:stCxn id="145" idx="3"/>
            <a:endCxn id="130" idx="0"/>
          </p:cNvCxnSpPr>
          <p:nvPr/>
        </p:nvCxnSpPr>
        <p:spPr>
          <a:xfrm flipH="1">
            <a:off x="537518" y="4129517"/>
            <a:ext cx="308776" cy="573167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!!!箭头3">
            <a:extLst>
              <a:ext uri="{FF2B5EF4-FFF2-40B4-BE49-F238E27FC236}">
                <a16:creationId xmlns:a16="http://schemas.microsoft.com/office/drawing/2014/main" id="{9AA12373-78D4-0714-78FB-BACE9B979789}"/>
              </a:ext>
            </a:extLst>
          </p:cNvPr>
          <p:cNvCxnSpPr>
            <a:cxnSpLocks/>
            <a:stCxn id="145" idx="5"/>
            <a:endCxn id="133" idx="0"/>
          </p:cNvCxnSpPr>
          <p:nvPr/>
        </p:nvCxnSpPr>
        <p:spPr>
          <a:xfrm>
            <a:off x="1177220" y="4129517"/>
            <a:ext cx="295074" cy="574273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3" name="组合 96">
            <a:extLst>
              <a:ext uri="{FF2B5EF4-FFF2-40B4-BE49-F238E27FC236}">
                <a16:creationId xmlns:a16="http://schemas.microsoft.com/office/drawing/2014/main" id="{735F85FD-35AF-9540-43FF-04ADA84EE080}"/>
              </a:ext>
            </a:extLst>
          </p:cNvPr>
          <p:cNvGrpSpPr>
            <a:grpSpLocks/>
          </p:cNvGrpSpPr>
          <p:nvPr/>
        </p:nvGrpSpPr>
        <p:grpSpPr bwMode="auto">
          <a:xfrm>
            <a:off x="1870181" y="4702073"/>
            <a:ext cx="478366" cy="480483"/>
            <a:chOff x="3072628" y="2489510"/>
            <a:chExt cx="359431" cy="360000"/>
          </a:xfrm>
        </p:grpSpPr>
        <p:sp>
          <p:nvSpPr>
            <p:cNvPr id="164" name="椭圆 163">
              <a:extLst>
                <a:ext uri="{FF2B5EF4-FFF2-40B4-BE49-F238E27FC236}">
                  <a16:creationId xmlns:a16="http://schemas.microsoft.com/office/drawing/2014/main" id="{59DF53DD-BF33-583A-8C65-D58ABD03E202}"/>
                </a:ext>
              </a:extLst>
            </p:cNvPr>
            <p:cNvSpPr/>
            <p:nvPr/>
          </p:nvSpPr>
          <p:spPr>
            <a:xfrm>
              <a:off x="3072628" y="2489510"/>
              <a:ext cx="359431" cy="360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5" name="矩形 164">
              <a:extLst>
                <a:ext uri="{FF2B5EF4-FFF2-40B4-BE49-F238E27FC236}">
                  <a16:creationId xmlns:a16="http://schemas.microsoft.com/office/drawing/2014/main" id="{EFAA96CE-A35D-1BED-9035-E2FDA18F3C88}"/>
                </a:ext>
              </a:extLst>
            </p:cNvPr>
            <p:cNvSpPr/>
            <p:nvPr/>
          </p:nvSpPr>
          <p:spPr>
            <a:xfrm>
              <a:off x="3101088" y="2556588"/>
              <a:ext cx="297740" cy="23060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19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66" name="组合 99">
            <a:extLst>
              <a:ext uri="{FF2B5EF4-FFF2-40B4-BE49-F238E27FC236}">
                <a16:creationId xmlns:a16="http://schemas.microsoft.com/office/drawing/2014/main" id="{8C9BC45B-5E8B-7526-D750-D48250D4C470}"/>
              </a:ext>
            </a:extLst>
          </p:cNvPr>
          <p:cNvGrpSpPr>
            <a:grpSpLocks/>
          </p:cNvGrpSpPr>
          <p:nvPr/>
        </p:nvGrpSpPr>
        <p:grpSpPr bwMode="auto">
          <a:xfrm>
            <a:off x="2803898" y="4703179"/>
            <a:ext cx="480483" cy="480483"/>
            <a:chOff x="3072608" y="2489510"/>
            <a:chExt cx="359451" cy="360000"/>
          </a:xfrm>
        </p:grpSpPr>
        <p:sp>
          <p:nvSpPr>
            <p:cNvPr id="167" name="椭圆 166">
              <a:extLst>
                <a:ext uri="{FF2B5EF4-FFF2-40B4-BE49-F238E27FC236}">
                  <a16:creationId xmlns:a16="http://schemas.microsoft.com/office/drawing/2014/main" id="{167980EB-1F4D-01EA-BF2E-CFDD27B6903E}"/>
                </a:ext>
              </a:extLst>
            </p:cNvPr>
            <p:cNvSpPr/>
            <p:nvPr/>
          </p:nvSpPr>
          <p:spPr>
            <a:xfrm>
              <a:off x="3072608" y="2489510"/>
              <a:ext cx="359451" cy="360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8" name="矩形 167">
              <a:extLst>
                <a:ext uri="{FF2B5EF4-FFF2-40B4-BE49-F238E27FC236}">
                  <a16:creationId xmlns:a16="http://schemas.microsoft.com/office/drawing/2014/main" id="{A0BE4278-1D22-6821-9223-DC287CFA2EFB}"/>
                </a:ext>
              </a:extLst>
            </p:cNvPr>
            <p:cNvSpPr/>
            <p:nvPr/>
          </p:nvSpPr>
          <p:spPr>
            <a:xfrm>
              <a:off x="3104111" y="2555759"/>
              <a:ext cx="296445" cy="23060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21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69" name="组合 96">
            <a:extLst>
              <a:ext uri="{FF2B5EF4-FFF2-40B4-BE49-F238E27FC236}">
                <a16:creationId xmlns:a16="http://schemas.microsoft.com/office/drawing/2014/main" id="{03A4547E-2352-D802-AF8D-CCC84F525677}"/>
              </a:ext>
            </a:extLst>
          </p:cNvPr>
          <p:cNvGrpSpPr>
            <a:grpSpLocks/>
          </p:cNvGrpSpPr>
          <p:nvPr/>
        </p:nvGrpSpPr>
        <p:grpSpPr bwMode="auto">
          <a:xfrm>
            <a:off x="3440177" y="4700973"/>
            <a:ext cx="478366" cy="480483"/>
            <a:chOff x="3072628" y="2489510"/>
            <a:chExt cx="359431" cy="360000"/>
          </a:xfrm>
        </p:grpSpPr>
        <p:sp>
          <p:nvSpPr>
            <p:cNvPr id="170" name="椭圆 169">
              <a:extLst>
                <a:ext uri="{FF2B5EF4-FFF2-40B4-BE49-F238E27FC236}">
                  <a16:creationId xmlns:a16="http://schemas.microsoft.com/office/drawing/2014/main" id="{D9F640D5-E14C-7321-4AF9-32AFE7B8238D}"/>
                </a:ext>
              </a:extLst>
            </p:cNvPr>
            <p:cNvSpPr/>
            <p:nvPr/>
          </p:nvSpPr>
          <p:spPr>
            <a:xfrm>
              <a:off x="3072628" y="2489510"/>
              <a:ext cx="359431" cy="360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1" name="矩形 170">
              <a:extLst>
                <a:ext uri="{FF2B5EF4-FFF2-40B4-BE49-F238E27FC236}">
                  <a16:creationId xmlns:a16="http://schemas.microsoft.com/office/drawing/2014/main" id="{A12E79DF-40A8-B7ED-97C9-69A000E784D5}"/>
                </a:ext>
              </a:extLst>
            </p:cNvPr>
            <p:cNvSpPr/>
            <p:nvPr/>
          </p:nvSpPr>
          <p:spPr>
            <a:xfrm>
              <a:off x="3105354" y="2557412"/>
              <a:ext cx="297740" cy="23060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23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72" name="组合 99">
            <a:extLst>
              <a:ext uri="{FF2B5EF4-FFF2-40B4-BE49-F238E27FC236}">
                <a16:creationId xmlns:a16="http://schemas.microsoft.com/office/drawing/2014/main" id="{BB045B8C-6930-EFAA-81B5-9626EB411CF3}"/>
              </a:ext>
            </a:extLst>
          </p:cNvPr>
          <p:cNvGrpSpPr>
            <a:grpSpLocks/>
          </p:cNvGrpSpPr>
          <p:nvPr/>
        </p:nvGrpSpPr>
        <p:grpSpPr bwMode="auto">
          <a:xfrm>
            <a:off x="4373894" y="4702079"/>
            <a:ext cx="480483" cy="480483"/>
            <a:chOff x="3072608" y="2489510"/>
            <a:chExt cx="359451" cy="360000"/>
          </a:xfrm>
        </p:grpSpPr>
        <p:sp>
          <p:nvSpPr>
            <p:cNvPr id="173" name="椭圆 172">
              <a:extLst>
                <a:ext uri="{FF2B5EF4-FFF2-40B4-BE49-F238E27FC236}">
                  <a16:creationId xmlns:a16="http://schemas.microsoft.com/office/drawing/2014/main" id="{781DC098-87F7-CDDD-1475-08AD99CE2F2E}"/>
                </a:ext>
              </a:extLst>
            </p:cNvPr>
            <p:cNvSpPr/>
            <p:nvPr/>
          </p:nvSpPr>
          <p:spPr>
            <a:xfrm>
              <a:off x="3072608" y="2489510"/>
              <a:ext cx="359451" cy="360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4" name="矩形 173">
              <a:extLst>
                <a:ext uri="{FF2B5EF4-FFF2-40B4-BE49-F238E27FC236}">
                  <a16:creationId xmlns:a16="http://schemas.microsoft.com/office/drawing/2014/main" id="{798ADFFB-375B-71A2-8881-BF4BA1F7F34D}"/>
                </a:ext>
              </a:extLst>
            </p:cNvPr>
            <p:cNvSpPr/>
            <p:nvPr/>
          </p:nvSpPr>
          <p:spPr>
            <a:xfrm>
              <a:off x="3104111" y="2556583"/>
              <a:ext cx="296445" cy="23060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25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75" name="组合 174">
            <a:extLst>
              <a:ext uri="{FF2B5EF4-FFF2-40B4-BE49-F238E27FC236}">
                <a16:creationId xmlns:a16="http://schemas.microsoft.com/office/drawing/2014/main" id="{91A9D28A-25DA-6180-301B-BD6F74F1A548}"/>
              </a:ext>
            </a:extLst>
          </p:cNvPr>
          <p:cNvGrpSpPr>
            <a:grpSpLocks/>
          </p:cNvGrpSpPr>
          <p:nvPr/>
        </p:nvGrpSpPr>
        <p:grpSpPr bwMode="auto">
          <a:xfrm>
            <a:off x="5162283" y="4702073"/>
            <a:ext cx="478366" cy="480483"/>
            <a:chOff x="3072628" y="2489510"/>
            <a:chExt cx="359431" cy="360000"/>
          </a:xfrm>
        </p:grpSpPr>
        <p:sp>
          <p:nvSpPr>
            <p:cNvPr id="176" name="椭圆 175">
              <a:extLst>
                <a:ext uri="{FF2B5EF4-FFF2-40B4-BE49-F238E27FC236}">
                  <a16:creationId xmlns:a16="http://schemas.microsoft.com/office/drawing/2014/main" id="{1833060A-3E1F-5AAA-F46A-52F9881D4928}"/>
                </a:ext>
              </a:extLst>
            </p:cNvPr>
            <p:cNvSpPr/>
            <p:nvPr/>
          </p:nvSpPr>
          <p:spPr>
            <a:xfrm>
              <a:off x="3072628" y="2489510"/>
              <a:ext cx="359431" cy="360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7" name="矩形 176">
              <a:extLst>
                <a:ext uri="{FF2B5EF4-FFF2-40B4-BE49-F238E27FC236}">
                  <a16:creationId xmlns:a16="http://schemas.microsoft.com/office/drawing/2014/main" id="{2D63F222-8573-5457-C9D6-1418B78F16A0}"/>
                </a:ext>
              </a:extLst>
            </p:cNvPr>
            <p:cNvSpPr/>
            <p:nvPr/>
          </p:nvSpPr>
          <p:spPr>
            <a:xfrm>
              <a:off x="3102231" y="2556588"/>
              <a:ext cx="297740" cy="23060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27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78" name="组合 177">
            <a:extLst>
              <a:ext uri="{FF2B5EF4-FFF2-40B4-BE49-F238E27FC236}">
                <a16:creationId xmlns:a16="http://schemas.microsoft.com/office/drawing/2014/main" id="{6D71D4B5-0646-064B-0DB6-1894FED82225}"/>
              </a:ext>
            </a:extLst>
          </p:cNvPr>
          <p:cNvGrpSpPr>
            <a:grpSpLocks/>
          </p:cNvGrpSpPr>
          <p:nvPr/>
        </p:nvGrpSpPr>
        <p:grpSpPr bwMode="auto">
          <a:xfrm>
            <a:off x="6096000" y="4703179"/>
            <a:ext cx="480483" cy="480483"/>
            <a:chOff x="3072608" y="2489510"/>
            <a:chExt cx="359451" cy="360000"/>
          </a:xfrm>
        </p:grpSpPr>
        <p:sp>
          <p:nvSpPr>
            <p:cNvPr id="179" name="椭圆 178">
              <a:extLst>
                <a:ext uri="{FF2B5EF4-FFF2-40B4-BE49-F238E27FC236}">
                  <a16:creationId xmlns:a16="http://schemas.microsoft.com/office/drawing/2014/main" id="{27FF79B4-918F-A2FA-F159-E8BAD6803F24}"/>
                </a:ext>
              </a:extLst>
            </p:cNvPr>
            <p:cNvSpPr/>
            <p:nvPr/>
          </p:nvSpPr>
          <p:spPr>
            <a:xfrm>
              <a:off x="3072608" y="2489510"/>
              <a:ext cx="359451" cy="360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0" name="矩形 179">
              <a:extLst>
                <a:ext uri="{FF2B5EF4-FFF2-40B4-BE49-F238E27FC236}">
                  <a16:creationId xmlns:a16="http://schemas.microsoft.com/office/drawing/2014/main" id="{D9A0705A-839A-1E89-40D7-13552977AFA0}"/>
                </a:ext>
              </a:extLst>
            </p:cNvPr>
            <p:cNvSpPr/>
            <p:nvPr/>
          </p:nvSpPr>
          <p:spPr>
            <a:xfrm>
              <a:off x="3104111" y="2555759"/>
              <a:ext cx="296445" cy="23060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29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181" name="直接箭头连接符 180">
            <a:extLst>
              <a:ext uri="{FF2B5EF4-FFF2-40B4-BE49-F238E27FC236}">
                <a16:creationId xmlns:a16="http://schemas.microsoft.com/office/drawing/2014/main" id="{2692C820-D002-7B19-2A3F-9E0FCDC3162D}"/>
              </a:ext>
            </a:extLst>
          </p:cNvPr>
          <p:cNvCxnSpPr>
            <a:cxnSpLocks/>
            <a:stCxn id="148" idx="3"/>
            <a:endCxn id="164" idx="0"/>
          </p:cNvCxnSpPr>
          <p:nvPr/>
        </p:nvCxnSpPr>
        <p:spPr>
          <a:xfrm flipH="1">
            <a:off x="2109364" y="4129113"/>
            <a:ext cx="312613" cy="572960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直接箭头连接符 181">
            <a:extLst>
              <a:ext uri="{FF2B5EF4-FFF2-40B4-BE49-F238E27FC236}">
                <a16:creationId xmlns:a16="http://schemas.microsoft.com/office/drawing/2014/main" id="{90ECF7C9-4D12-28A0-030F-A82529B5C81C}"/>
              </a:ext>
            </a:extLst>
          </p:cNvPr>
          <p:cNvCxnSpPr>
            <a:cxnSpLocks/>
            <a:stCxn id="148" idx="5"/>
            <a:endCxn id="167" idx="0"/>
          </p:cNvCxnSpPr>
          <p:nvPr/>
        </p:nvCxnSpPr>
        <p:spPr>
          <a:xfrm>
            <a:off x="2752903" y="4129113"/>
            <a:ext cx="291237" cy="574066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直接箭头连接符 182">
            <a:extLst>
              <a:ext uri="{FF2B5EF4-FFF2-40B4-BE49-F238E27FC236}">
                <a16:creationId xmlns:a16="http://schemas.microsoft.com/office/drawing/2014/main" id="{FDA4E6EF-BE82-401F-D2EB-6AABD40D991E}"/>
              </a:ext>
            </a:extLst>
          </p:cNvPr>
          <p:cNvCxnSpPr>
            <a:cxnSpLocks/>
            <a:stCxn id="151" idx="3"/>
            <a:endCxn id="170" idx="0"/>
          </p:cNvCxnSpPr>
          <p:nvPr/>
        </p:nvCxnSpPr>
        <p:spPr>
          <a:xfrm flipH="1">
            <a:off x="3679360" y="4126768"/>
            <a:ext cx="336619" cy="574205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直接箭头连接符 183">
            <a:extLst>
              <a:ext uri="{FF2B5EF4-FFF2-40B4-BE49-F238E27FC236}">
                <a16:creationId xmlns:a16="http://schemas.microsoft.com/office/drawing/2014/main" id="{A8BE0ED8-9568-8F4A-34DA-9E4D9EC4D7EC}"/>
              </a:ext>
            </a:extLst>
          </p:cNvPr>
          <p:cNvCxnSpPr>
            <a:cxnSpLocks/>
            <a:stCxn id="151" idx="5"/>
            <a:endCxn id="173" idx="0"/>
          </p:cNvCxnSpPr>
          <p:nvPr/>
        </p:nvCxnSpPr>
        <p:spPr>
          <a:xfrm>
            <a:off x="4346905" y="4126768"/>
            <a:ext cx="267231" cy="575311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直接箭头连接符 184">
            <a:extLst>
              <a:ext uri="{FF2B5EF4-FFF2-40B4-BE49-F238E27FC236}">
                <a16:creationId xmlns:a16="http://schemas.microsoft.com/office/drawing/2014/main" id="{CE47FC47-052F-C4F9-E0E9-CC346BBC1D47}"/>
              </a:ext>
            </a:extLst>
          </p:cNvPr>
          <p:cNvCxnSpPr>
            <a:cxnSpLocks/>
            <a:stCxn id="154" idx="3"/>
            <a:endCxn id="176" idx="0"/>
          </p:cNvCxnSpPr>
          <p:nvPr/>
        </p:nvCxnSpPr>
        <p:spPr>
          <a:xfrm flipH="1">
            <a:off x="5401466" y="4127084"/>
            <a:ext cx="276753" cy="574989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直接箭头连接符 185">
            <a:extLst>
              <a:ext uri="{FF2B5EF4-FFF2-40B4-BE49-F238E27FC236}">
                <a16:creationId xmlns:a16="http://schemas.microsoft.com/office/drawing/2014/main" id="{FCA30C27-49D3-4889-B876-072D29147C11}"/>
              </a:ext>
            </a:extLst>
          </p:cNvPr>
          <p:cNvCxnSpPr>
            <a:cxnSpLocks/>
            <a:stCxn id="154" idx="5"/>
            <a:endCxn id="179" idx="0"/>
          </p:cNvCxnSpPr>
          <p:nvPr/>
        </p:nvCxnSpPr>
        <p:spPr>
          <a:xfrm>
            <a:off x="6009145" y="4127084"/>
            <a:ext cx="327097" cy="576095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7" name="图片 186">
            <a:extLst>
              <a:ext uri="{FF2B5EF4-FFF2-40B4-BE49-F238E27FC236}">
                <a16:creationId xmlns:a16="http://schemas.microsoft.com/office/drawing/2014/main" id="{E7CDBF01-2C92-CBCC-20FD-ABC4FE0A7E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5798" y="1311372"/>
            <a:ext cx="5144754" cy="4308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8367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6" dur="10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!!!泛型类">
            <a:extLst>
              <a:ext uri="{FF2B5EF4-FFF2-40B4-BE49-F238E27FC236}">
                <a16:creationId xmlns:a16="http://schemas.microsoft.com/office/drawing/2014/main" id="{0692E544-640E-3667-890D-7788E8F50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880" y="1002232"/>
            <a:ext cx="2089470" cy="517190"/>
          </a:xfrm>
        </p:spPr>
        <p:txBody>
          <a:bodyPr/>
          <a:lstStyle/>
          <a:p>
            <a:r>
              <a:rPr lang="zh-CN" altLang="en-US" dirty="0"/>
              <a:t>数据结构（</a:t>
            </a:r>
          </a:p>
        </p:txBody>
      </p:sp>
      <p:sp>
        <p:nvSpPr>
          <p:cNvPr id="6" name="!!!泛型类">
            <a:extLst>
              <a:ext uri="{FF2B5EF4-FFF2-40B4-BE49-F238E27FC236}">
                <a16:creationId xmlns:a16="http://schemas.microsoft.com/office/drawing/2014/main" id="{C82BF478-602E-9553-2E6E-170C31763F56}"/>
              </a:ext>
            </a:extLst>
          </p:cNvPr>
          <p:cNvSpPr txBox="1">
            <a:spLocks/>
          </p:cNvSpPr>
          <p:nvPr/>
        </p:nvSpPr>
        <p:spPr>
          <a:xfrm>
            <a:off x="1982301" y="1002232"/>
            <a:ext cx="565470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树</a:t>
            </a:r>
          </a:p>
        </p:txBody>
      </p:sp>
      <p:sp>
        <p:nvSpPr>
          <p:cNvPr id="7" name="!!!泛型类">
            <a:extLst>
              <a:ext uri="{FF2B5EF4-FFF2-40B4-BE49-F238E27FC236}">
                <a16:creationId xmlns:a16="http://schemas.microsoft.com/office/drawing/2014/main" id="{F6A958AC-0B18-936E-4AF2-666A368E3106}"/>
              </a:ext>
            </a:extLst>
          </p:cNvPr>
          <p:cNvSpPr txBox="1">
            <a:spLocks/>
          </p:cNvSpPr>
          <p:nvPr/>
        </p:nvSpPr>
        <p:spPr>
          <a:xfrm>
            <a:off x="2265036" y="1002232"/>
            <a:ext cx="322882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）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147976E3-FBD1-A732-2A6C-0E5A535F67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73802" y="5650992"/>
            <a:ext cx="83079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节点</a:t>
            </a:r>
            <a:endParaRPr lang="zh-CN" altLang="en-US" sz="2400" b="1" dirty="0">
              <a:solidFill>
                <a:srgbClr val="C00000"/>
              </a:solidFill>
            </a:endParaRPr>
          </a:p>
        </p:txBody>
      </p:sp>
      <p:cxnSp>
        <p:nvCxnSpPr>
          <p:cNvPr id="50" name="直接箭头连接符 49">
            <a:extLst>
              <a:ext uri="{FF2B5EF4-FFF2-40B4-BE49-F238E27FC236}">
                <a16:creationId xmlns:a16="http://schemas.microsoft.com/office/drawing/2014/main" id="{3EFCFD04-8A76-5676-216C-A349FCE721D9}"/>
              </a:ext>
            </a:extLst>
          </p:cNvPr>
          <p:cNvCxnSpPr>
            <a:cxnSpLocks/>
            <a:stCxn id="58" idx="3"/>
            <a:endCxn id="61" idx="7"/>
          </p:cNvCxnSpPr>
          <p:nvPr/>
        </p:nvCxnSpPr>
        <p:spPr>
          <a:xfrm flipH="1">
            <a:off x="4203463" y="2249660"/>
            <a:ext cx="1320271" cy="558866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组合 96">
            <a:extLst>
              <a:ext uri="{FF2B5EF4-FFF2-40B4-BE49-F238E27FC236}">
                <a16:creationId xmlns:a16="http://schemas.microsoft.com/office/drawing/2014/main" id="{62B74132-C835-7AFE-687C-3B18AAC959A9}"/>
              </a:ext>
            </a:extLst>
          </p:cNvPr>
          <p:cNvGrpSpPr>
            <a:grpSpLocks/>
          </p:cNvGrpSpPr>
          <p:nvPr/>
        </p:nvGrpSpPr>
        <p:grpSpPr bwMode="auto">
          <a:xfrm>
            <a:off x="2547771" y="4702684"/>
            <a:ext cx="478366" cy="480483"/>
            <a:chOff x="3072628" y="2489510"/>
            <a:chExt cx="359431" cy="360000"/>
          </a:xfrm>
        </p:grpSpPr>
        <p:sp>
          <p:nvSpPr>
            <p:cNvPr id="52" name="椭圆 51">
              <a:extLst>
                <a:ext uri="{FF2B5EF4-FFF2-40B4-BE49-F238E27FC236}">
                  <a16:creationId xmlns:a16="http://schemas.microsoft.com/office/drawing/2014/main" id="{DBE7FC33-CD82-4B2E-6618-28EB5D8D87B8}"/>
                </a:ext>
              </a:extLst>
            </p:cNvPr>
            <p:cNvSpPr/>
            <p:nvPr/>
          </p:nvSpPr>
          <p:spPr>
            <a:xfrm>
              <a:off x="3072628" y="2489510"/>
              <a:ext cx="359431" cy="360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6FDEA57C-85CF-C6E5-14CC-7E941FA93D70}"/>
                </a:ext>
              </a:extLst>
            </p:cNvPr>
            <p:cNvSpPr/>
            <p:nvPr/>
          </p:nvSpPr>
          <p:spPr>
            <a:xfrm>
              <a:off x="3102793" y="2555837"/>
              <a:ext cx="297740" cy="23060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15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4" name="组合 99">
            <a:extLst>
              <a:ext uri="{FF2B5EF4-FFF2-40B4-BE49-F238E27FC236}">
                <a16:creationId xmlns:a16="http://schemas.microsoft.com/office/drawing/2014/main" id="{2A05BAA4-16F3-0885-F4BD-A508B202EF71}"/>
              </a:ext>
            </a:extLst>
          </p:cNvPr>
          <p:cNvGrpSpPr>
            <a:grpSpLocks/>
          </p:cNvGrpSpPr>
          <p:nvPr/>
        </p:nvGrpSpPr>
        <p:grpSpPr bwMode="auto">
          <a:xfrm>
            <a:off x="3481488" y="4703790"/>
            <a:ext cx="480483" cy="480483"/>
            <a:chOff x="3072608" y="2489510"/>
            <a:chExt cx="359451" cy="360000"/>
          </a:xfrm>
        </p:grpSpPr>
        <p:sp>
          <p:nvSpPr>
            <p:cNvPr id="55" name="椭圆 54">
              <a:extLst>
                <a:ext uri="{FF2B5EF4-FFF2-40B4-BE49-F238E27FC236}">
                  <a16:creationId xmlns:a16="http://schemas.microsoft.com/office/drawing/2014/main" id="{EC9E28B2-E88D-2320-6968-80DB8EAD1CE6}"/>
                </a:ext>
              </a:extLst>
            </p:cNvPr>
            <p:cNvSpPr/>
            <p:nvPr/>
          </p:nvSpPr>
          <p:spPr>
            <a:xfrm>
              <a:off x="3072608" y="2489510"/>
              <a:ext cx="359451" cy="360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6" name="矩形 55">
              <a:extLst>
                <a:ext uri="{FF2B5EF4-FFF2-40B4-BE49-F238E27FC236}">
                  <a16:creationId xmlns:a16="http://schemas.microsoft.com/office/drawing/2014/main" id="{EF9D0AD7-BED0-3CAB-5B49-8160AB704708}"/>
                </a:ext>
              </a:extLst>
            </p:cNvPr>
            <p:cNvSpPr/>
            <p:nvPr/>
          </p:nvSpPr>
          <p:spPr>
            <a:xfrm>
              <a:off x="3104111" y="2555008"/>
              <a:ext cx="296445" cy="23060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17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7" name="组合 56">
            <a:extLst>
              <a:ext uri="{FF2B5EF4-FFF2-40B4-BE49-F238E27FC236}">
                <a16:creationId xmlns:a16="http://schemas.microsoft.com/office/drawing/2014/main" id="{71056E13-4BF8-46CC-9D00-08E274C0879D}"/>
              </a:ext>
            </a:extLst>
          </p:cNvPr>
          <p:cNvGrpSpPr/>
          <p:nvPr/>
        </p:nvGrpSpPr>
        <p:grpSpPr>
          <a:xfrm>
            <a:off x="5455197" y="1850197"/>
            <a:ext cx="468000" cy="468000"/>
            <a:chOff x="5140415" y="2419189"/>
            <a:chExt cx="468000" cy="468000"/>
          </a:xfrm>
        </p:grpSpPr>
        <p:sp>
          <p:nvSpPr>
            <p:cNvPr id="58" name="椭圆 57">
              <a:extLst>
                <a:ext uri="{FF2B5EF4-FFF2-40B4-BE49-F238E27FC236}">
                  <a16:creationId xmlns:a16="http://schemas.microsoft.com/office/drawing/2014/main" id="{77C5D7BA-C831-161F-A5C8-B8D9D2E65364}"/>
                </a:ext>
              </a:extLst>
            </p:cNvPr>
            <p:cNvSpPr/>
            <p:nvPr/>
          </p:nvSpPr>
          <p:spPr>
            <a:xfrm>
              <a:off x="5140415" y="2419189"/>
              <a:ext cx="468000" cy="468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9" name="文本框 58">
              <a:extLst>
                <a:ext uri="{FF2B5EF4-FFF2-40B4-BE49-F238E27FC236}">
                  <a16:creationId xmlns:a16="http://schemas.microsoft.com/office/drawing/2014/main" id="{9149782F-0198-0073-1705-58569E01C9F7}"/>
                </a:ext>
              </a:extLst>
            </p:cNvPr>
            <p:cNvSpPr txBox="1"/>
            <p:nvPr/>
          </p:nvSpPr>
          <p:spPr>
            <a:xfrm>
              <a:off x="5140415" y="2491590"/>
              <a:ext cx="468000" cy="3231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zh-CN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22</a:t>
              </a:r>
              <a:endParaRPr lang="zh-CN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0" name="组合 59">
            <a:extLst>
              <a:ext uri="{FF2B5EF4-FFF2-40B4-BE49-F238E27FC236}">
                <a16:creationId xmlns:a16="http://schemas.microsoft.com/office/drawing/2014/main" id="{466E0592-C374-BD62-556A-35F4E89646BB}"/>
              </a:ext>
            </a:extLst>
          </p:cNvPr>
          <p:cNvGrpSpPr/>
          <p:nvPr/>
        </p:nvGrpSpPr>
        <p:grpSpPr>
          <a:xfrm>
            <a:off x="3794764" y="2739989"/>
            <a:ext cx="477236" cy="468000"/>
            <a:chOff x="4893674" y="3512684"/>
            <a:chExt cx="477236" cy="468000"/>
          </a:xfrm>
        </p:grpSpPr>
        <p:sp>
          <p:nvSpPr>
            <p:cNvPr id="61" name="椭圆 60">
              <a:extLst>
                <a:ext uri="{FF2B5EF4-FFF2-40B4-BE49-F238E27FC236}">
                  <a16:creationId xmlns:a16="http://schemas.microsoft.com/office/drawing/2014/main" id="{F9F330CB-C196-E04E-1C29-78F75024B9BE}"/>
                </a:ext>
              </a:extLst>
            </p:cNvPr>
            <p:cNvSpPr/>
            <p:nvPr/>
          </p:nvSpPr>
          <p:spPr>
            <a:xfrm>
              <a:off x="4902910" y="3512684"/>
              <a:ext cx="468000" cy="468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2" name="文本框 61">
              <a:extLst>
                <a:ext uri="{FF2B5EF4-FFF2-40B4-BE49-F238E27FC236}">
                  <a16:creationId xmlns:a16="http://schemas.microsoft.com/office/drawing/2014/main" id="{6D91CA65-15F2-784B-B797-D4B72F2D6718}"/>
                </a:ext>
              </a:extLst>
            </p:cNvPr>
            <p:cNvSpPr txBox="1"/>
            <p:nvPr/>
          </p:nvSpPr>
          <p:spPr>
            <a:xfrm>
              <a:off x="4893674" y="3585085"/>
              <a:ext cx="468000" cy="3231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zh-CN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18</a:t>
              </a:r>
              <a:endParaRPr lang="zh-CN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3" name="组合 62">
            <a:extLst>
              <a:ext uri="{FF2B5EF4-FFF2-40B4-BE49-F238E27FC236}">
                <a16:creationId xmlns:a16="http://schemas.microsoft.com/office/drawing/2014/main" id="{F5CF028A-FA28-828B-20D6-42C4882D4EAC}"/>
              </a:ext>
            </a:extLst>
          </p:cNvPr>
          <p:cNvGrpSpPr/>
          <p:nvPr/>
        </p:nvGrpSpPr>
        <p:grpSpPr>
          <a:xfrm>
            <a:off x="7028296" y="2738952"/>
            <a:ext cx="468000" cy="468000"/>
            <a:chOff x="5738262" y="3531886"/>
            <a:chExt cx="468000" cy="468000"/>
          </a:xfrm>
        </p:grpSpPr>
        <p:sp>
          <p:nvSpPr>
            <p:cNvPr id="64" name="椭圆 63">
              <a:extLst>
                <a:ext uri="{FF2B5EF4-FFF2-40B4-BE49-F238E27FC236}">
                  <a16:creationId xmlns:a16="http://schemas.microsoft.com/office/drawing/2014/main" id="{27C30519-8238-9E7D-5449-BCFC3416DB0A}"/>
                </a:ext>
              </a:extLst>
            </p:cNvPr>
            <p:cNvSpPr/>
            <p:nvPr/>
          </p:nvSpPr>
          <p:spPr>
            <a:xfrm>
              <a:off x="5738262" y="3531886"/>
              <a:ext cx="468000" cy="468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5" name="文本框 64">
              <a:extLst>
                <a:ext uri="{FF2B5EF4-FFF2-40B4-BE49-F238E27FC236}">
                  <a16:creationId xmlns:a16="http://schemas.microsoft.com/office/drawing/2014/main" id="{47338772-8D04-9B13-DEFC-9DCCE8B657AF}"/>
                </a:ext>
              </a:extLst>
            </p:cNvPr>
            <p:cNvSpPr txBox="1"/>
            <p:nvPr/>
          </p:nvSpPr>
          <p:spPr>
            <a:xfrm>
              <a:off x="5738262" y="3604287"/>
              <a:ext cx="468000" cy="3231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zh-CN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26</a:t>
              </a:r>
              <a:endParaRPr lang="zh-CN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6" name="!!!16">
            <a:extLst>
              <a:ext uri="{FF2B5EF4-FFF2-40B4-BE49-F238E27FC236}">
                <a16:creationId xmlns:a16="http://schemas.microsoft.com/office/drawing/2014/main" id="{09EA4BB5-A340-098C-64C6-558361DC8E3F}"/>
              </a:ext>
            </a:extLst>
          </p:cNvPr>
          <p:cNvGrpSpPr/>
          <p:nvPr/>
        </p:nvGrpSpPr>
        <p:grpSpPr>
          <a:xfrm>
            <a:off x="3017957" y="3730054"/>
            <a:ext cx="477236" cy="468000"/>
            <a:chOff x="4893674" y="3512684"/>
            <a:chExt cx="477236" cy="468000"/>
          </a:xfrm>
        </p:grpSpPr>
        <p:sp>
          <p:nvSpPr>
            <p:cNvPr id="67" name="椭圆 66">
              <a:extLst>
                <a:ext uri="{FF2B5EF4-FFF2-40B4-BE49-F238E27FC236}">
                  <a16:creationId xmlns:a16="http://schemas.microsoft.com/office/drawing/2014/main" id="{5F4E4EC2-5BA1-613A-2947-FBF7EA0DC76B}"/>
                </a:ext>
              </a:extLst>
            </p:cNvPr>
            <p:cNvSpPr/>
            <p:nvPr/>
          </p:nvSpPr>
          <p:spPr>
            <a:xfrm>
              <a:off x="4902910" y="3512684"/>
              <a:ext cx="468000" cy="468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8" name="文本框 67">
              <a:extLst>
                <a:ext uri="{FF2B5EF4-FFF2-40B4-BE49-F238E27FC236}">
                  <a16:creationId xmlns:a16="http://schemas.microsoft.com/office/drawing/2014/main" id="{2A85D675-5EFD-730E-6598-D74D65C22ED0}"/>
                </a:ext>
              </a:extLst>
            </p:cNvPr>
            <p:cNvSpPr txBox="1"/>
            <p:nvPr/>
          </p:nvSpPr>
          <p:spPr>
            <a:xfrm>
              <a:off x="4893674" y="3585085"/>
              <a:ext cx="468000" cy="3231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zh-CN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16</a:t>
              </a:r>
              <a:endParaRPr lang="zh-CN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9" name="组合 68">
            <a:extLst>
              <a:ext uri="{FF2B5EF4-FFF2-40B4-BE49-F238E27FC236}">
                <a16:creationId xmlns:a16="http://schemas.microsoft.com/office/drawing/2014/main" id="{86DE9529-07D9-6C41-CBC1-F21BAA4A9AF4}"/>
              </a:ext>
            </a:extLst>
          </p:cNvPr>
          <p:cNvGrpSpPr/>
          <p:nvPr/>
        </p:nvGrpSpPr>
        <p:grpSpPr>
          <a:xfrm>
            <a:off x="4602876" y="3729650"/>
            <a:ext cx="468000" cy="468000"/>
            <a:chOff x="5738262" y="3531886"/>
            <a:chExt cx="468000" cy="468000"/>
          </a:xfrm>
        </p:grpSpPr>
        <p:sp>
          <p:nvSpPr>
            <p:cNvPr id="70" name="椭圆 69">
              <a:extLst>
                <a:ext uri="{FF2B5EF4-FFF2-40B4-BE49-F238E27FC236}">
                  <a16:creationId xmlns:a16="http://schemas.microsoft.com/office/drawing/2014/main" id="{B7CBC02E-7142-689A-CBA7-AC2CB63B46B8}"/>
                </a:ext>
              </a:extLst>
            </p:cNvPr>
            <p:cNvSpPr/>
            <p:nvPr/>
          </p:nvSpPr>
          <p:spPr>
            <a:xfrm>
              <a:off x="5738262" y="3531886"/>
              <a:ext cx="468000" cy="468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1" name="文本框 70">
              <a:extLst>
                <a:ext uri="{FF2B5EF4-FFF2-40B4-BE49-F238E27FC236}">
                  <a16:creationId xmlns:a16="http://schemas.microsoft.com/office/drawing/2014/main" id="{33BD8B52-F384-35F7-0785-6EBA4FD14790}"/>
                </a:ext>
              </a:extLst>
            </p:cNvPr>
            <p:cNvSpPr txBox="1"/>
            <p:nvPr/>
          </p:nvSpPr>
          <p:spPr>
            <a:xfrm>
              <a:off x="5738262" y="3604287"/>
              <a:ext cx="468000" cy="3231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zh-CN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</a:t>
              </a:r>
              <a:endParaRPr lang="zh-CN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2" name="组合 71">
            <a:extLst>
              <a:ext uri="{FF2B5EF4-FFF2-40B4-BE49-F238E27FC236}">
                <a16:creationId xmlns:a16="http://schemas.microsoft.com/office/drawing/2014/main" id="{E0F28462-3C88-3536-8866-8913B0D0F463}"/>
              </a:ext>
            </a:extLst>
          </p:cNvPr>
          <p:cNvGrpSpPr/>
          <p:nvPr/>
        </p:nvGrpSpPr>
        <p:grpSpPr>
          <a:xfrm>
            <a:off x="6187642" y="3727305"/>
            <a:ext cx="477236" cy="468000"/>
            <a:chOff x="4893674" y="3512684"/>
            <a:chExt cx="477236" cy="468000"/>
          </a:xfrm>
        </p:grpSpPr>
        <p:sp>
          <p:nvSpPr>
            <p:cNvPr id="73" name="椭圆 72">
              <a:extLst>
                <a:ext uri="{FF2B5EF4-FFF2-40B4-BE49-F238E27FC236}">
                  <a16:creationId xmlns:a16="http://schemas.microsoft.com/office/drawing/2014/main" id="{F8F74348-5DCC-7782-57E5-5E6E8D6A775F}"/>
                </a:ext>
              </a:extLst>
            </p:cNvPr>
            <p:cNvSpPr/>
            <p:nvPr/>
          </p:nvSpPr>
          <p:spPr>
            <a:xfrm>
              <a:off x="4902910" y="3512684"/>
              <a:ext cx="468000" cy="468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4" name="文本框 73">
              <a:extLst>
                <a:ext uri="{FF2B5EF4-FFF2-40B4-BE49-F238E27FC236}">
                  <a16:creationId xmlns:a16="http://schemas.microsoft.com/office/drawing/2014/main" id="{F3EE6CC1-3444-C97E-8821-A7ABC34D87FD}"/>
                </a:ext>
              </a:extLst>
            </p:cNvPr>
            <p:cNvSpPr txBox="1"/>
            <p:nvPr/>
          </p:nvSpPr>
          <p:spPr>
            <a:xfrm>
              <a:off x="4893674" y="3585085"/>
              <a:ext cx="468000" cy="3231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zh-CN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24</a:t>
              </a:r>
              <a:endParaRPr lang="zh-CN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5" name="组合 74">
            <a:extLst>
              <a:ext uri="{FF2B5EF4-FFF2-40B4-BE49-F238E27FC236}">
                <a16:creationId xmlns:a16="http://schemas.microsoft.com/office/drawing/2014/main" id="{8ABED964-8DBF-6935-360E-F10779DB3137}"/>
              </a:ext>
            </a:extLst>
          </p:cNvPr>
          <p:cNvGrpSpPr/>
          <p:nvPr/>
        </p:nvGrpSpPr>
        <p:grpSpPr>
          <a:xfrm>
            <a:off x="7859118" y="3727621"/>
            <a:ext cx="468000" cy="468000"/>
            <a:chOff x="5738262" y="3531886"/>
            <a:chExt cx="468000" cy="468000"/>
          </a:xfrm>
        </p:grpSpPr>
        <p:sp>
          <p:nvSpPr>
            <p:cNvPr id="76" name="椭圆 75">
              <a:extLst>
                <a:ext uri="{FF2B5EF4-FFF2-40B4-BE49-F238E27FC236}">
                  <a16:creationId xmlns:a16="http://schemas.microsoft.com/office/drawing/2014/main" id="{34236209-0974-D48A-BD07-C2442ED3275E}"/>
                </a:ext>
              </a:extLst>
            </p:cNvPr>
            <p:cNvSpPr/>
            <p:nvPr/>
          </p:nvSpPr>
          <p:spPr>
            <a:xfrm>
              <a:off x="5738262" y="3531886"/>
              <a:ext cx="468000" cy="468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7" name="文本框 76">
              <a:extLst>
                <a:ext uri="{FF2B5EF4-FFF2-40B4-BE49-F238E27FC236}">
                  <a16:creationId xmlns:a16="http://schemas.microsoft.com/office/drawing/2014/main" id="{32591056-BE44-7B0E-A62A-AF86C5E7108C}"/>
                </a:ext>
              </a:extLst>
            </p:cNvPr>
            <p:cNvSpPr txBox="1"/>
            <p:nvPr/>
          </p:nvSpPr>
          <p:spPr>
            <a:xfrm>
              <a:off x="5738262" y="3604287"/>
              <a:ext cx="468000" cy="3231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zh-CN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28</a:t>
              </a:r>
              <a:endParaRPr lang="zh-CN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78" name="直接箭头连接符 77">
            <a:extLst>
              <a:ext uri="{FF2B5EF4-FFF2-40B4-BE49-F238E27FC236}">
                <a16:creationId xmlns:a16="http://schemas.microsoft.com/office/drawing/2014/main" id="{A9BB6DC4-F83D-B79F-02A8-AEFE5EA898F3}"/>
              </a:ext>
            </a:extLst>
          </p:cNvPr>
          <p:cNvCxnSpPr>
            <a:cxnSpLocks/>
            <a:stCxn id="58" idx="5"/>
            <a:endCxn id="64" idx="1"/>
          </p:cNvCxnSpPr>
          <p:nvPr/>
        </p:nvCxnSpPr>
        <p:spPr>
          <a:xfrm>
            <a:off x="5854660" y="2249660"/>
            <a:ext cx="1242173" cy="557829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!!!箭头1">
            <a:extLst>
              <a:ext uri="{FF2B5EF4-FFF2-40B4-BE49-F238E27FC236}">
                <a16:creationId xmlns:a16="http://schemas.microsoft.com/office/drawing/2014/main" id="{CEB5FFC1-5BA2-5893-811A-78F39F93F837}"/>
              </a:ext>
            </a:extLst>
          </p:cNvPr>
          <p:cNvCxnSpPr>
            <a:cxnSpLocks/>
            <a:stCxn id="61" idx="3"/>
            <a:endCxn id="67" idx="7"/>
          </p:cNvCxnSpPr>
          <p:nvPr/>
        </p:nvCxnSpPr>
        <p:spPr>
          <a:xfrm flipH="1">
            <a:off x="3426656" y="3139452"/>
            <a:ext cx="445881" cy="659139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接箭头连接符 79">
            <a:extLst>
              <a:ext uri="{FF2B5EF4-FFF2-40B4-BE49-F238E27FC236}">
                <a16:creationId xmlns:a16="http://schemas.microsoft.com/office/drawing/2014/main" id="{3549D178-09E2-36A8-1EDE-CBEEA618C2A6}"/>
              </a:ext>
            </a:extLst>
          </p:cNvPr>
          <p:cNvCxnSpPr>
            <a:cxnSpLocks/>
            <a:stCxn id="61" idx="5"/>
            <a:endCxn id="70" idx="1"/>
          </p:cNvCxnSpPr>
          <p:nvPr/>
        </p:nvCxnSpPr>
        <p:spPr>
          <a:xfrm>
            <a:off x="4203463" y="3139452"/>
            <a:ext cx="467950" cy="658735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接箭头连接符 80">
            <a:extLst>
              <a:ext uri="{FF2B5EF4-FFF2-40B4-BE49-F238E27FC236}">
                <a16:creationId xmlns:a16="http://schemas.microsoft.com/office/drawing/2014/main" id="{7FB42138-1C31-AC75-1694-9945B0A67C59}"/>
              </a:ext>
            </a:extLst>
          </p:cNvPr>
          <p:cNvCxnSpPr>
            <a:cxnSpLocks/>
            <a:stCxn id="64" idx="3"/>
            <a:endCxn id="73" idx="7"/>
          </p:cNvCxnSpPr>
          <p:nvPr/>
        </p:nvCxnSpPr>
        <p:spPr>
          <a:xfrm flipH="1">
            <a:off x="6596341" y="3138415"/>
            <a:ext cx="500492" cy="657427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接箭头连接符 81">
            <a:extLst>
              <a:ext uri="{FF2B5EF4-FFF2-40B4-BE49-F238E27FC236}">
                <a16:creationId xmlns:a16="http://schemas.microsoft.com/office/drawing/2014/main" id="{A922E965-FBCF-CCF9-02FA-E536B93003DE}"/>
              </a:ext>
            </a:extLst>
          </p:cNvPr>
          <p:cNvCxnSpPr>
            <a:cxnSpLocks/>
            <a:stCxn id="64" idx="5"/>
            <a:endCxn id="76" idx="1"/>
          </p:cNvCxnSpPr>
          <p:nvPr/>
        </p:nvCxnSpPr>
        <p:spPr>
          <a:xfrm>
            <a:off x="7427759" y="3138415"/>
            <a:ext cx="499896" cy="657743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!!!箭头2">
            <a:extLst>
              <a:ext uri="{FF2B5EF4-FFF2-40B4-BE49-F238E27FC236}">
                <a16:creationId xmlns:a16="http://schemas.microsoft.com/office/drawing/2014/main" id="{D8CF0149-3918-DB19-9B90-C80901B0A0D7}"/>
              </a:ext>
            </a:extLst>
          </p:cNvPr>
          <p:cNvCxnSpPr>
            <a:cxnSpLocks/>
            <a:stCxn id="67" idx="3"/>
            <a:endCxn id="52" idx="0"/>
          </p:cNvCxnSpPr>
          <p:nvPr/>
        </p:nvCxnSpPr>
        <p:spPr>
          <a:xfrm flipH="1">
            <a:off x="2786954" y="4129517"/>
            <a:ext cx="308776" cy="573167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!!!箭头3">
            <a:extLst>
              <a:ext uri="{FF2B5EF4-FFF2-40B4-BE49-F238E27FC236}">
                <a16:creationId xmlns:a16="http://schemas.microsoft.com/office/drawing/2014/main" id="{BDD9DF54-4F1F-1EC8-3C8B-5DEF8CE49BFE}"/>
              </a:ext>
            </a:extLst>
          </p:cNvPr>
          <p:cNvCxnSpPr>
            <a:cxnSpLocks/>
            <a:stCxn id="67" idx="5"/>
            <a:endCxn id="55" idx="0"/>
          </p:cNvCxnSpPr>
          <p:nvPr/>
        </p:nvCxnSpPr>
        <p:spPr>
          <a:xfrm>
            <a:off x="3426656" y="4129517"/>
            <a:ext cx="295074" cy="574273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5" name="组合 96">
            <a:extLst>
              <a:ext uri="{FF2B5EF4-FFF2-40B4-BE49-F238E27FC236}">
                <a16:creationId xmlns:a16="http://schemas.microsoft.com/office/drawing/2014/main" id="{4F7A0664-8C01-92C6-76E5-1D47F573D0B8}"/>
              </a:ext>
            </a:extLst>
          </p:cNvPr>
          <p:cNvGrpSpPr>
            <a:grpSpLocks/>
          </p:cNvGrpSpPr>
          <p:nvPr/>
        </p:nvGrpSpPr>
        <p:grpSpPr bwMode="auto">
          <a:xfrm>
            <a:off x="4119617" y="4702073"/>
            <a:ext cx="478366" cy="480483"/>
            <a:chOff x="3072628" y="2489510"/>
            <a:chExt cx="359431" cy="360000"/>
          </a:xfrm>
        </p:grpSpPr>
        <p:sp>
          <p:nvSpPr>
            <p:cNvPr id="86" name="椭圆 85">
              <a:extLst>
                <a:ext uri="{FF2B5EF4-FFF2-40B4-BE49-F238E27FC236}">
                  <a16:creationId xmlns:a16="http://schemas.microsoft.com/office/drawing/2014/main" id="{0AFCD15B-1211-05EB-056D-94EBD96809A3}"/>
                </a:ext>
              </a:extLst>
            </p:cNvPr>
            <p:cNvSpPr/>
            <p:nvPr/>
          </p:nvSpPr>
          <p:spPr>
            <a:xfrm>
              <a:off x="3072628" y="2489510"/>
              <a:ext cx="359431" cy="360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7" name="矩形 86">
              <a:extLst>
                <a:ext uri="{FF2B5EF4-FFF2-40B4-BE49-F238E27FC236}">
                  <a16:creationId xmlns:a16="http://schemas.microsoft.com/office/drawing/2014/main" id="{D6883953-F76A-19C4-E23F-563152CBE01C}"/>
                </a:ext>
              </a:extLst>
            </p:cNvPr>
            <p:cNvSpPr/>
            <p:nvPr/>
          </p:nvSpPr>
          <p:spPr>
            <a:xfrm>
              <a:off x="3101088" y="2556588"/>
              <a:ext cx="297740" cy="23060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19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88" name="组合 99">
            <a:extLst>
              <a:ext uri="{FF2B5EF4-FFF2-40B4-BE49-F238E27FC236}">
                <a16:creationId xmlns:a16="http://schemas.microsoft.com/office/drawing/2014/main" id="{C5BAAB42-2E6F-862E-4B98-2CA693EE3A8F}"/>
              </a:ext>
            </a:extLst>
          </p:cNvPr>
          <p:cNvGrpSpPr>
            <a:grpSpLocks/>
          </p:cNvGrpSpPr>
          <p:nvPr/>
        </p:nvGrpSpPr>
        <p:grpSpPr bwMode="auto">
          <a:xfrm>
            <a:off x="5053334" y="4703179"/>
            <a:ext cx="480483" cy="480483"/>
            <a:chOff x="3072608" y="2489510"/>
            <a:chExt cx="359451" cy="360000"/>
          </a:xfrm>
        </p:grpSpPr>
        <p:sp>
          <p:nvSpPr>
            <p:cNvPr id="89" name="椭圆 88">
              <a:extLst>
                <a:ext uri="{FF2B5EF4-FFF2-40B4-BE49-F238E27FC236}">
                  <a16:creationId xmlns:a16="http://schemas.microsoft.com/office/drawing/2014/main" id="{DBFF7687-8D30-5CD9-DD6A-FC2C39C5F912}"/>
                </a:ext>
              </a:extLst>
            </p:cNvPr>
            <p:cNvSpPr/>
            <p:nvPr/>
          </p:nvSpPr>
          <p:spPr>
            <a:xfrm>
              <a:off x="3072608" y="2489510"/>
              <a:ext cx="359451" cy="360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0" name="矩形 89">
              <a:extLst>
                <a:ext uri="{FF2B5EF4-FFF2-40B4-BE49-F238E27FC236}">
                  <a16:creationId xmlns:a16="http://schemas.microsoft.com/office/drawing/2014/main" id="{C9E135E2-8BD7-0D9E-8B5E-CB9AD9FA9462}"/>
                </a:ext>
              </a:extLst>
            </p:cNvPr>
            <p:cNvSpPr/>
            <p:nvPr/>
          </p:nvSpPr>
          <p:spPr>
            <a:xfrm>
              <a:off x="3104111" y="2555759"/>
              <a:ext cx="296445" cy="23060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21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91" name="组合 96">
            <a:extLst>
              <a:ext uri="{FF2B5EF4-FFF2-40B4-BE49-F238E27FC236}">
                <a16:creationId xmlns:a16="http://schemas.microsoft.com/office/drawing/2014/main" id="{9022C7FB-A8D9-4A20-AFA1-B07E4C4E1C51}"/>
              </a:ext>
            </a:extLst>
          </p:cNvPr>
          <p:cNvGrpSpPr>
            <a:grpSpLocks/>
          </p:cNvGrpSpPr>
          <p:nvPr/>
        </p:nvGrpSpPr>
        <p:grpSpPr bwMode="auto">
          <a:xfrm>
            <a:off x="5689613" y="4700973"/>
            <a:ext cx="478366" cy="480483"/>
            <a:chOff x="3072628" y="2489510"/>
            <a:chExt cx="359431" cy="360000"/>
          </a:xfrm>
        </p:grpSpPr>
        <p:sp>
          <p:nvSpPr>
            <p:cNvPr id="92" name="椭圆 91">
              <a:extLst>
                <a:ext uri="{FF2B5EF4-FFF2-40B4-BE49-F238E27FC236}">
                  <a16:creationId xmlns:a16="http://schemas.microsoft.com/office/drawing/2014/main" id="{B80E4C38-BB9E-4916-5E49-B7B4F2A01ABF}"/>
                </a:ext>
              </a:extLst>
            </p:cNvPr>
            <p:cNvSpPr/>
            <p:nvPr/>
          </p:nvSpPr>
          <p:spPr>
            <a:xfrm>
              <a:off x="3072628" y="2489510"/>
              <a:ext cx="359431" cy="360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3" name="矩形 92">
              <a:extLst>
                <a:ext uri="{FF2B5EF4-FFF2-40B4-BE49-F238E27FC236}">
                  <a16:creationId xmlns:a16="http://schemas.microsoft.com/office/drawing/2014/main" id="{82A00D5A-A5FA-6237-6A31-CC633D6077B9}"/>
                </a:ext>
              </a:extLst>
            </p:cNvPr>
            <p:cNvSpPr/>
            <p:nvPr/>
          </p:nvSpPr>
          <p:spPr>
            <a:xfrm>
              <a:off x="3105354" y="2557412"/>
              <a:ext cx="297740" cy="23060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23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94" name="组合 99">
            <a:extLst>
              <a:ext uri="{FF2B5EF4-FFF2-40B4-BE49-F238E27FC236}">
                <a16:creationId xmlns:a16="http://schemas.microsoft.com/office/drawing/2014/main" id="{D5D0D50C-D163-8290-B644-C3AA9033C2C7}"/>
              </a:ext>
            </a:extLst>
          </p:cNvPr>
          <p:cNvGrpSpPr>
            <a:grpSpLocks/>
          </p:cNvGrpSpPr>
          <p:nvPr/>
        </p:nvGrpSpPr>
        <p:grpSpPr bwMode="auto">
          <a:xfrm>
            <a:off x="6623330" y="4702079"/>
            <a:ext cx="480483" cy="480483"/>
            <a:chOff x="3072608" y="2489510"/>
            <a:chExt cx="359451" cy="360000"/>
          </a:xfrm>
        </p:grpSpPr>
        <p:sp>
          <p:nvSpPr>
            <p:cNvPr id="95" name="椭圆 94">
              <a:extLst>
                <a:ext uri="{FF2B5EF4-FFF2-40B4-BE49-F238E27FC236}">
                  <a16:creationId xmlns:a16="http://schemas.microsoft.com/office/drawing/2014/main" id="{73726ECF-9957-7E40-8A74-27F1E36B6D4B}"/>
                </a:ext>
              </a:extLst>
            </p:cNvPr>
            <p:cNvSpPr/>
            <p:nvPr/>
          </p:nvSpPr>
          <p:spPr>
            <a:xfrm>
              <a:off x="3072608" y="2489510"/>
              <a:ext cx="359451" cy="360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6" name="矩形 95">
              <a:extLst>
                <a:ext uri="{FF2B5EF4-FFF2-40B4-BE49-F238E27FC236}">
                  <a16:creationId xmlns:a16="http://schemas.microsoft.com/office/drawing/2014/main" id="{C9D3AB6D-242F-DAF8-1F2A-2E9D6180A21F}"/>
                </a:ext>
              </a:extLst>
            </p:cNvPr>
            <p:cNvSpPr/>
            <p:nvPr/>
          </p:nvSpPr>
          <p:spPr>
            <a:xfrm>
              <a:off x="3104111" y="2556583"/>
              <a:ext cx="296445" cy="23060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25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97" name="组合 96">
            <a:extLst>
              <a:ext uri="{FF2B5EF4-FFF2-40B4-BE49-F238E27FC236}">
                <a16:creationId xmlns:a16="http://schemas.microsoft.com/office/drawing/2014/main" id="{47457C88-EF4D-A32C-31A9-B941BC0A8482}"/>
              </a:ext>
            </a:extLst>
          </p:cNvPr>
          <p:cNvGrpSpPr>
            <a:grpSpLocks/>
          </p:cNvGrpSpPr>
          <p:nvPr/>
        </p:nvGrpSpPr>
        <p:grpSpPr bwMode="auto">
          <a:xfrm>
            <a:off x="7411719" y="4702073"/>
            <a:ext cx="478366" cy="480483"/>
            <a:chOff x="3072628" y="2489510"/>
            <a:chExt cx="359431" cy="360000"/>
          </a:xfrm>
        </p:grpSpPr>
        <p:sp>
          <p:nvSpPr>
            <p:cNvPr id="98" name="椭圆 97">
              <a:extLst>
                <a:ext uri="{FF2B5EF4-FFF2-40B4-BE49-F238E27FC236}">
                  <a16:creationId xmlns:a16="http://schemas.microsoft.com/office/drawing/2014/main" id="{4B1B0912-18BC-0D15-E0A8-01BA3D1E5826}"/>
                </a:ext>
              </a:extLst>
            </p:cNvPr>
            <p:cNvSpPr/>
            <p:nvPr/>
          </p:nvSpPr>
          <p:spPr>
            <a:xfrm>
              <a:off x="3072628" y="2489510"/>
              <a:ext cx="359431" cy="360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9" name="矩形 98">
              <a:extLst>
                <a:ext uri="{FF2B5EF4-FFF2-40B4-BE49-F238E27FC236}">
                  <a16:creationId xmlns:a16="http://schemas.microsoft.com/office/drawing/2014/main" id="{B798F948-7728-163A-5E19-47141FC0088D}"/>
                </a:ext>
              </a:extLst>
            </p:cNvPr>
            <p:cNvSpPr/>
            <p:nvPr/>
          </p:nvSpPr>
          <p:spPr>
            <a:xfrm>
              <a:off x="3102231" y="2556588"/>
              <a:ext cx="297740" cy="23060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27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00" name="组合 99">
            <a:extLst>
              <a:ext uri="{FF2B5EF4-FFF2-40B4-BE49-F238E27FC236}">
                <a16:creationId xmlns:a16="http://schemas.microsoft.com/office/drawing/2014/main" id="{3CBA7B5C-0931-B922-DD29-86D70CBA4742}"/>
              </a:ext>
            </a:extLst>
          </p:cNvPr>
          <p:cNvGrpSpPr>
            <a:grpSpLocks/>
          </p:cNvGrpSpPr>
          <p:nvPr/>
        </p:nvGrpSpPr>
        <p:grpSpPr bwMode="auto">
          <a:xfrm>
            <a:off x="8345436" y="4703179"/>
            <a:ext cx="480483" cy="480483"/>
            <a:chOff x="3072608" y="2489510"/>
            <a:chExt cx="359451" cy="360000"/>
          </a:xfrm>
        </p:grpSpPr>
        <p:sp>
          <p:nvSpPr>
            <p:cNvPr id="101" name="椭圆 100">
              <a:extLst>
                <a:ext uri="{FF2B5EF4-FFF2-40B4-BE49-F238E27FC236}">
                  <a16:creationId xmlns:a16="http://schemas.microsoft.com/office/drawing/2014/main" id="{4812AD21-4ABE-6019-96FE-0825572244B3}"/>
                </a:ext>
              </a:extLst>
            </p:cNvPr>
            <p:cNvSpPr/>
            <p:nvPr/>
          </p:nvSpPr>
          <p:spPr>
            <a:xfrm>
              <a:off x="3072608" y="2489510"/>
              <a:ext cx="359451" cy="360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2" name="矩形 101">
              <a:extLst>
                <a:ext uri="{FF2B5EF4-FFF2-40B4-BE49-F238E27FC236}">
                  <a16:creationId xmlns:a16="http://schemas.microsoft.com/office/drawing/2014/main" id="{B0AE523C-8CF7-0780-C0C7-4A8C5AC61CCA}"/>
                </a:ext>
              </a:extLst>
            </p:cNvPr>
            <p:cNvSpPr/>
            <p:nvPr/>
          </p:nvSpPr>
          <p:spPr>
            <a:xfrm>
              <a:off x="3104111" y="2555759"/>
              <a:ext cx="296445" cy="23060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29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103" name="直接箭头连接符 102">
            <a:extLst>
              <a:ext uri="{FF2B5EF4-FFF2-40B4-BE49-F238E27FC236}">
                <a16:creationId xmlns:a16="http://schemas.microsoft.com/office/drawing/2014/main" id="{48C35911-82E6-050C-F1A7-B9697B335CD9}"/>
              </a:ext>
            </a:extLst>
          </p:cNvPr>
          <p:cNvCxnSpPr>
            <a:cxnSpLocks/>
            <a:stCxn id="70" idx="3"/>
            <a:endCxn id="86" idx="0"/>
          </p:cNvCxnSpPr>
          <p:nvPr/>
        </p:nvCxnSpPr>
        <p:spPr>
          <a:xfrm flipH="1">
            <a:off x="4358800" y="4129113"/>
            <a:ext cx="312613" cy="572960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接箭头连接符 103">
            <a:extLst>
              <a:ext uri="{FF2B5EF4-FFF2-40B4-BE49-F238E27FC236}">
                <a16:creationId xmlns:a16="http://schemas.microsoft.com/office/drawing/2014/main" id="{3264C165-34BF-A202-CDD6-CE3B5368011A}"/>
              </a:ext>
            </a:extLst>
          </p:cNvPr>
          <p:cNvCxnSpPr>
            <a:cxnSpLocks/>
            <a:stCxn id="70" idx="5"/>
            <a:endCxn id="89" idx="0"/>
          </p:cNvCxnSpPr>
          <p:nvPr/>
        </p:nvCxnSpPr>
        <p:spPr>
          <a:xfrm>
            <a:off x="5002339" y="4129113"/>
            <a:ext cx="291237" cy="574066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接箭头连接符 104">
            <a:extLst>
              <a:ext uri="{FF2B5EF4-FFF2-40B4-BE49-F238E27FC236}">
                <a16:creationId xmlns:a16="http://schemas.microsoft.com/office/drawing/2014/main" id="{C9ED74AB-51D2-1A01-ED1C-9582317707CA}"/>
              </a:ext>
            </a:extLst>
          </p:cNvPr>
          <p:cNvCxnSpPr>
            <a:cxnSpLocks/>
            <a:stCxn id="73" idx="3"/>
            <a:endCxn id="92" idx="0"/>
          </p:cNvCxnSpPr>
          <p:nvPr/>
        </p:nvCxnSpPr>
        <p:spPr>
          <a:xfrm flipH="1">
            <a:off x="5928796" y="4126768"/>
            <a:ext cx="336619" cy="574205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接箭头连接符 105">
            <a:extLst>
              <a:ext uri="{FF2B5EF4-FFF2-40B4-BE49-F238E27FC236}">
                <a16:creationId xmlns:a16="http://schemas.microsoft.com/office/drawing/2014/main" id="{8DE6F3FA-B8CD-5523-2C3E-FB48B478EF26}"/>
              </a:ext>
            </a:extLst>
          </p:cNvPr>
          <p:cNvCxnSpPr>
            <a:cxnSpLocks/>
            <a:stCxn id="73" idx="5"/>
            <a:endCxn id="95" idx="0"/>
          </p:cNvCxnSpPr>
          <p:nvPr/>
        </p:nvCxnSpPr>
        <p:spPr>
          <a:xfrm>
            <a:off x="6596341" y="4126768"/>
            <a:ext cx="267231" cy="575311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接箭头连接符 106">
            <a:extLst>
              <a:ext uri="{FF2B5EF4-FFF2-40B4-BE49-F238E27FC236}">
                <a16:creationId xmlns:a16="http://schemas.microsoft.com/office/drawing/2014/main" id="{DBA3E1A2-C216-8F10-33D7-0F69D528D1A8}"/>
              </a:ext>
            </a:extLst>
          </p:cNvPr>
          <p:cNvCxnSpPr>
            <a:cxnSpLocks/>
            <a:stCxn id="76" idx="3"/>
            <a:endCxn id="98" idx="0"/>
          </p:cNvCxnSpPr>
          <p:nvPr/>
        </p:nvCxnSpPr>
        <p:spPr>
          <a:xfrm flipH="1">
            <a:off x="7650902" y="4127084"/>
            <a:ext cx="276753" cy="574989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接箭头连接符 107">
            <a:extLst>
              <a:ext uri="{FF2B5EF4-FFF2-40B4-BE49-F238E27FC236}">
                <a16:creationId xmlns:a16="http://schemas.microsoft.com/office/drawing/2014/main" id="{EF8A8168-35C0-847C-404A-44E184A0690A}"/>
              </a:ext>
            </a:extLst>
          </p:cNvPr>
          <p:cNvCxnSpPr>
            <a:cxnSpLocks/>
            <a:stCxn id="76" idx="5"/>
            <a:endCxn id="101" idx="0"/>
          </p:cNvCxnSpPr>
          <p:nvPr/>
        </p:nvCxnSpPr>
        <p:spPr>
          <a:xfrm>
            <a:off x="8258581" y="4127084"/>
            <a:ext cx="327097" cy="576095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>
            <a:extLst>
              <a:ext uri="{FF2B5EF4-FFF2-40B4-BE49-F238E27FC236}">
                <a16:creationId xmlns:a16="http://schemas.microsoft.com/office/drawing/2014/main" id="{7D4615DC-E730-EB26-B9BC-03287C3A6B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43034" y="1311372"/>
            <a:ext cx="5144754" cy="4308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2398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!!!泛型类">
            <a:extLst>
              <a:ext uri="{FF2B5EF4-FFF2-40B4-BE49-F238E27FC236}">
                <a16:creationId xmlns:a16="http://schemas.microsoft.com/office/drawing/2014/main" id="{0692E544-640E-3667-890D-7788E8F50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880" y="1002232"/>
            <a:ext cx="2089470" cy="517190"/>
          </a:xfrm>
        </p:spPr>
        <p:txBody>
          <a:bodyPr/>
          <a:lstStyle/>
          <a:p>
            <a:r>
              <a:rPr lang="zh-CN" altLang="en-US" dirty="0"/>
              <a:t>数据结构（</a:t>
            </a:r>
          </a:p>
        </p:txBody>
      </p:sp>
      <p:sp>
        <p:nvSpPr>
          <p:cNvPr id="6" name="!!!泛型类">
            <a:extLst>
              <a:ext uri="{FF2B5EF4-FFF2-40B4-BE49-F238E27FC236}">
                <a16:creationId xmlns:a16="http://schemas.microsoft.com/office/drawing/2014/main" id="{C82BF478-602E-9553-2E6E-170C31763F56}"/>
              </a:ext>
            </a:extLst>
          </p:cNvPr>
          <p:cNvSpPr txBox="1">
            <a:spLocks/>
          </p:cNvSpPr>
          <p:nvPr/>
        </p:nvSpPr>
        <p:spPr>
          <a:xfrm>
            <a:off x="1982301" y="1002232"/>
            <a:ext cx="565470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树</a:t>
            </a:r>
          </a:p>
        </p:txBody>
      </p:sp>
      <p:sp>
        <p:nvSpPr>
          <p:cNvPr id="7" name="!!!泛型类">
            <a:extLst>
              <a:ext uri="{FF2B5EF4-FFF2-40B4-BE49-F238E27FC236}">
                <a16:creationId xmlns:a16="http://schemas.microsoft.com/office/drawing/2014/main" id="{F6A958AC-0B18-936E-4AF2-666A368E3106}"/>
              </a:ext>
            </a:extLst>
          </p:cNvPr>
          <p:cNvSpPr txBox="1">
            <a:spLocks/>
          </p:cNvSpPr>
          <p:nvPr/>
        </p:nvSpPr>
        <p:spPr>
          <a:xfrm>
            <a:off x="2265036" y="1002232"/>
            <a:ext cx="322882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）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147976E3-FBD1-A732-2A6C-0E5A535F67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73802" y="5650992"/>
            <a:ext cx="83079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节点</a:t>
            </a:r>
            <a:endParaRPr lang="zh-CN" altLang="en-US" sz="2400" b="1" dirty="0">
              <a:solidFill>
                <a:srgbClr val="C00000"/>
              </a:solidFill>
            </a:endParaRPr>
          </a:p>
        </p:txBody>
      </p:sp>
      <p:grpSp>
        <p:nvGrpSpPr>
          <p:cNvPr id="115" name="组合 114">
            <a:extLst>
              <a:ext uri="{FF2B5EF4-FFF2-40B4-BE49-F238E27FC236}">
                <a16:creationId xmlns:a16="http://schemas.microsoft.com/office/drawing/2014/main" id="{96FCE88B-7062-66FF-FCF2-B96B34509F02}"/>
              </a:ext>
            </a:extLst>
          </p:cNvPr>
          <p:cNvGrpSpPr>
            <a:grpSpLocks/>
          </p:cNvGrpSpPr>
          <p:nvPr/>
        </p:nvGrpSpPr>
        <p:grpSpPr bwMode="auto">
          <a:xfrm>
            <a:off x="2138050" y="3340674"/>
            <a:ext cx="981388" cy="444791"/>
            <a:chOff x="-6173342" y="0"/>
            <a:chExt cx="14895650" cy="1143674"/>
          </a:xfrm>
        </p:grpSpPr>
        <p:sp>
          <p:nvSpPr>
            <p:cNvPr id="116" name="圆角矩形 5">
              <a:extLst>
                <a:ext uri="{FF2B5EF4-FFF2-40B4-BE49-F238E27FC236}">
                  <a16:creationId xmlns:a16="http://schemas.microsoft.com/office/drawing/2014/main" id="{8DFD0BDB-5C19-D1F3-919F-2CC159BA87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6173342" y="0"/>
              <a:ext cx="14895650" cy="1143674"/>
            </a:xfrm>
            <a:prstGeom prst="roundRect">
              <a:avLst>
                <a:gd name="adj" fmla="val 16667"/>
              </a:avLst>
            </a:prstGeom>
            <a:solidFill>
              <a:srgbClr val="0070C0"/>
            </a:solidFill>
            <a:ln w="9525">
              <a:noFill/>
              <a:round/>
              <a:headEnd/>
              <a:tailEnd/>
            </a:ln>
            <a:effectLst>
              <a:outerShdw dist="63500" dir="5400000" algn="ctr" rotWithShape="0">
                <a:srgbClr val="000000">
                  <a:alpha val="10999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endParaRPr kumimoji="0" lang="zh-CN" altLang="en-US" sz="160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117" name="文本框 58">
              <a:extLst>
                <a:ext uri="{FF2B5EF4-FFF2-40B4-BE49-F238E27FC236}">
                  <a16:creationId xmlns:a16="http://schemas.microsoft.com/office/drawing/2014/main" id="{59B1B54C-E596-D176-97AF-DF5C4B7E4FC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5365910" y="122456"/>
              <a:ext cx="13280786" cy="8705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9pPr>
            </a:lstStyle>
            <a:p>
              <a:pPr lvl="0" algn="ctr"/>
              <a:r>
                <a:rPr lang="zh-CN" altLang="en-US" sz="1600" dirty="0">
                  <a:solidFill>
                    <a:srgbClr val="FFFFFF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父节点</a:t>
              </a:r>
            </a:p>
          </p:txBody>
        </p:sp>
      </p:grpSp>
      <p:grpSp>
        <p:nvGrpSpPr>
          <p:cNvPr id="118" name="组合 117">
            <a:extLst>
              <a:ext uri="{FF2B5EF4-FFF2-40B4-BE49-F238E27FC236}">
                <a16:creationId xmlns:a16="http://schemas.microsoft.com/office/drawing/2014/main" id="{E2376E5C-57CA-2F58-17AE-D681010725B8}"/>
              </a:ext>
            </a:extLst>
          </p:cNvPr>
          <p:cNvGrpSpPr>
            <a:grpSpLocks/>
          </p:cNvGrpSpPr>
          <p:nvPr/>
        </p:nvGrpSpPr>
        <p:grpSpPr bwMode="auto">
          <a:xfrm>
            <a:off x="1753846" y="5230800"/>
            <a:ext cx="1027260" cy="444791"/>
            <a:chOff x="-6173342" y="0"/>
            <a:chExt cx="15591902" cy="1143673"/>
          </a:xfrm>
        </p:grpSpPr>
        <p:sp>
          <p:nvSpPr>
            <p:cNvPr id="119" name="圆角矩形 5">
              <a:extLst>
                <a:ext uri="{FF2B5EF4-FFF2-40B4-BE49-F238E27FC236}">
                  <a16:creationId xmlns:a16="http://schemas.microsoft.com/office/drawing/2014/main" id="{0DD8F9D5-CB84-3FE4-CAF7-BA0B0D172D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6173342" y="0"/>
              <a:ext cx="15546959" cy="1143673"/>
            </a:xfrm>
            <a:prstGeom prst="roundRect">
              <a:avLst>
                <a:gd name="adj" fmla="val 16667"/>
              </a:avLst>
            </a:prstGeom>
            <a:solidFill>
              <a:srgbClr val="E46C0A"/>
            </a:solidFill>
            <a:ln w="9525">
              <a:noFill/>
              <a:round/>
              <a:headEnd/>
              <a:tailEnd/>
            </a:ln>
            <a:effectLst>
              <a:outerShdw dist="63500" dir="5400000" algn="ctr" rotWithShape="0">
                <a:srgbClr val="000000">
                  <a:alpha val="10999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endParaRPr kumimoji="0" lang="zh-CN" altLang="en-US" sz="160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120" name="文本框 58">
              <a:extLst>
                <a:ext uri="{FF2B5EF4-FFF2-40B4-BE49-F238E27FC236}">
                  <a16:creationId xmlns:a16="http://schemas.microsoft.com/office/drawing/2014/main" id="{F870DC59-654E-2518-9865-CE3C8333240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6086113" y="122456"/>
              <a:ext cx="15504673" cy="8705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9pPr>
            </a:lstStyle>
            <a:p>
              <a:pPr lvl="0" algn="ctr"/>
              <a:r>
                <a:rPr lang="zh-CN" altLang="en-US" sz="1600" dirty="0">
                  <a:solidFill>
                    <a:srgbClr val="FFFFFF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左子节点</a:t>
              </a:r>
            </a:p>
          </p:txBody>
        </p:sp>
      </p:grpSp>
      <p:grpSp>
        <p:nvGrpSpPr>
          <p:cNvPr id="121" name="组合 120">
            <a:extLst>
              <a:ext uri="{FF2B5EF4-FFF2-40B4-BE49-F238E27FC236}">
                <a16:creationId xmlns:a16="http://schemas.microsoft.com/office/drawing/2014/main" id="{C7C2A310-0B69-EBCA-C5D4-F79BAB060E8E}"/>
              </a:ext>
            </a:extLst>
          </p:cNvPr>
          <p:cNvGrpSpPr>
            <a:grpSpLocks/>
          </p:cNvGrpSpPr>
          <p:nvPr/>
        </p:nvGrpSpPr>
        <p:grpSpPr bwMode="auto">
          <a:xfrm>
            <a:off x="3167718" y="5229081"/>
            <a:ext cx="1027260" cy="444791"/>
            <a:chOff x="-6173342" y="0"/>
            <a:chExt cx="15591902" cy="1143673"/>
          </a:xfrm>
        </p:grpSpPr>
        <p:sp>
          <p:nvSpPr>
            <p:cNvPr id="122" name="圆角矩形 5">
              <a:extLst>
                <a:ext uri="{FF2B5EF4-FFF2-40B4-BE49-F238E27FC236}">
                  <a16:creationId xmlns:a16="http://schemas.microsoft.com/office/drawing/2014/main" id="{65476133-9AF0-85A2-A57D-D7D01709CF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6173342" y="0"/>
              <a:ext cx="15546959" cy="1143673"/>
            </a:xfrm>
            <a:prstGeom prst="roundRect">
              <a:avLst>
                <a:gd name="adj" fmla="val 16667"/>
              </a:avLst>
            </a:prstGeom>
            <a:solidFill>
              <a:srgbClr val="E46C0A"/>
            </a:solidFill>
            <a:ln w="9525">
              <a:noFill/>
              <a:round/>
              <a:headEnd/>
              <a:tailEnd/>
            </a:ln>
            <a:effectLst>
              <a:outerShdw dist="63500" dir="5400000" algn="ctr" rotWithShape="0">
                <a:srgbClr val="000000">
                  <a:alpha val="10999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endParaRPr kumimoji="0" lang="zh-CN" altLang="en-US" sz="160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123" name="文本框 58">
              <a:extLst>
                <a:ext uri="{FF2B5EF4-FFF2-40B4-BE49-F238E27FC236}">
                  <a16:creationId xmlns:a16="http://schemas.microsoft.com/office/drawing/2014/main" id="{4EFF1CAC-74E6-140E-631B-1CD518318D8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6086113" y="122456"/>
              <a:ext cx="15504673" cy="8705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9pPr>
            </a:lstStyle>
            <a:p>
              <a:pPr lvl="0" algn="ctr"/>
              <a:r>
                <a:rPr lang="zh-CN" altLang="en-US" sz="1600" dirty="0">
                  <a:solidFill>
                    <a:srgbClr val="FFFFFF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右子节点</a:t>
              </a:r>
            </a:p>
          </p:txBody>
        </p:sp>
      </p:grpSp>
      <p:cxnSp>
        <p:nvCxnSpPr>
          <p:cNvPr id="127" name="直接箭头连接符 126">
            <a:extLst>
              <a:ext uri="{FF2B5EF4-FFF2-40B4-BE49-F238E27FC236}">
                <a16:creationId xmlns:a16="http://schemas.microsoft.com/office/drawing/2014/main" id="{A8A3801B-3FC5-C588-76DE-133158534A88}"/>
              </a:ext>
            </a:extLst>
          </p:cNvPr>
          <p:cNvCxnSpPr>
            <a:cxnSpLocks/>
            <a:stCxn id="135" idx="3"/>
            <a:endCxn id="138" idx="7"/>
          </p:cNvCxnSpPr>
          <p:nvPr/>
        </p:nvCxnSpPr>
        <p:spPr>
          <a:xfrm flipH="1">
            <a:off x="4203463" y="2249660"/>
            <a:ext cx="1320271" cy="558866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8" name="组合 96">
            <a:extLst>
              <a:ext uri="{FF2B5EF4-FFF2-40B4-BE49-F238E27FC236}">
                <a16:creationId xmlns:a16="http://schemas.microsoft.com/office/drawing/2014/main" id="{91DD72D3-1E9E-5938-8648-DB6EDE65F0B9}"/>
              </a:ext>
            </a:extLst>
          </p:cNvPr>
          <p:cNvGrpSpPr>
            <a:grpSpLocks/>
          </p:cNvGrpSpPr>
          <p:nvPr/>
        </p:nvGrpSpPr>
        <p:grpSpPr bwMode="auto">
          <a:xfrm>
            <a:off x="2547771" y="4702684"/>
            <a:ext cx="478366" cy="480483"/>
            <a:chOff x="3072628" y="2489510"/>
            <a:chExt cx="359431" cy="360000"/>
          </a:xfrm>
        </p:grpSpPr>
        <p:sp>
          <p:nvSpPr>
            <p:cNvPr id="129" name="椭圆 128">
              <a:extLst>
                <a:ext uri="{FF2B5EF4-FFF2-40B4-BE49-F238E27FC236}">
                  <a16:creationId xmlns:a16="http://schemas.microsoft.com/office/drawing/2014/main" id="{A120FF57-A2FC-F513-5941-CDC6C375BA9E}"/>
                </a:ext>
              </a:extLst>
            </p:cNvPr>
            <p:cNvSpPr/>
            <p:nvPr/>
          </p:nvSpPr>
          <p:spPr>
            <a:xfrm>
              <a:off x="3072628" y="2489510"/>
              <a:ext cx="359431" cy="360000"/>
            </a:xfrm>
            <a:prstGeom prst="ellipse">
              <a:avLst/>
            </a:prstGeom>
            <a:solidFill>
              <a:srgbClr val="C00000"/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0" name="矩形 129">
              <a:extLst>
                <a:ext uri="{FF2B5EF4-FFF2-40B4-BE49-F238E27FC236}">
                  <a16:creationId xmlns:a16="http://schemas.microsoft.com/office/drawing/2014/main" id="{6E881359-590A-4870-46CD-ED37C13FA95E}"/>
                </a:ext>
              </a:extLst>
            </p:cNvPr>
            <p:cNvSpPr/>
            <p:nvPr/>
          </p:nvSpPr>
          <p:spPr>
            <a:xfrm>
              <a:off x="3102793" y="2555837"/>
              <a:ext cx="297740" cy="23060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zh-CN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15</a:t>
              </a:r>
              <a:endPara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31" name="组合 99">
            <a:extLst>
              <a:ext uri="{FF2B5EF4-FFF2-40B4-BE49-F238E27FC236}">
                <a16:creationId xmlns:a16="http://schemas.microsoft.com/office/drawing/2014/main" id="{240B7D00-A75E-B4B4-66FC-A7B6AEC0BE2C}"/>
              </a:ext>
            </a:extLst>
          </p:cNvPr>
          <p:cNvGrpSpPr>
            <a:grpSpLocks/>
          </p:cNvGrpSpPr>
          <p:nvPr/>
        </p:nvGrpSpPr>
        <p:grpSpPr bwMode="auto">
          <a:xfrm>
            <a:off x="3481488" y="4703790"/>
            <a:ext cx="480483" cy="480483"/>
            <a:chOff x="3072608" y="2489510"/>
            <a:chExt cx="359451" cy="360000"/>
          </a:xfrm>
        </p:grpSpPr>
        <p:sp>
          <p:nvSpPr>
            <p:cNvPr id="132" name="椭圆 131">
              <a:extLst>
                <a:ext uri="{FF2B5EF4-FFF2-40B4-BE49-F238E27FC236}">
                  <a16:creationId xmlns:a16="http://schemas.microsoft.com/office/drawing/2014/main" id="{191862E3-7227-E124-1EE4-EF9CD54E0F6A}"/>
                </a:ext>
              </a:extLst>
            </p:cNvPr>
            <p:cNvSpPr/>
            <p:nvPr/>
          </p:nvSpPr>
          <p:spPr>
            <a:xfrm>
              <a:off x="3072608" y="2489510"/>
              <a:ext cx="359451" cy="360000"/>
            </a:xfrm>
            <a:prstGeom prst="ellipse">
              <a:avLst/>
            </a:prstGeom>
            <a:solidFill>
              <a:srgbClr val="C00000"/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3" name="矩形 132">
              <a:extLst>
                <a:ext uri="{FF2B5EF4-FFF2-40B4-BE49-F238E27FC236}">
                  <a16:creationId xmlns:a16="http://schemas.microsoft.com/office/drawing/2014/main" id="{FAF890E5-3B53-2EE3-5D72-A983AB119E02}"/>
                </a:ext>
              </a:extLst>
            </p:cNvPr>
            <p:cNvSpPr/>
            <p:nvPr/>
          </p:nvSpPr>
          <p:spPr>
            <a:xfrm>
              <a:off x="3104111" y="2555008"/>
              <a:ext cx="296445" cy="23060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zh-CN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17</a:t>
              </a:r>
              <a:endPara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34" name="组合 133">
            <a:extLst>
              <a:ext uri="{FF2B5EF4-FFF2-40B4-BE49-F238E27FC236}">
                <a16:creationId xmlns:a16="http://schemas.microsoft.com/office/drawing/2014/main" id="{4E2F62BF-C80A-EA92-1135-944EAFFA2E4B}"/>
              </a:ext>
            </a:extLst>
          </p:cNvPr>
          <p:cNvGrpSpPr/>
          <p:nvPr/>
        </p:nvGrpSpPr>
        <p:grpSpPr>
          <a:xfrm>
            <a:off x="5455197" y="1850197"/>
            <a:ext cx="468000" cy="468000"/>
            <a:chOff x="5140415" y="2419189"/>
            <a:chExt cx="468000" cy="468000"/>
          </a:xfrm>
        </p:grpSpPr>
        <p:sp>
          <p:nvSpPr>
            <p:cNvPr id="135" name="椭圆 134">
              <a:extLst>
                <a:ext uri="{FF2B5EF4-FFF2-40B4-BE49-F238E27FC236}">
                  <a16:creationId xmlns:a16="http://schemas.microsoft.com/office/drawing/2014/main" id="{EEA746CA-2640-C931-9B14-0BE5D4D4A857}"/>
                </a:ext>
              </a:extLst>
            </p:cNvPr>
            <p:cNvSpPr/>
            <p:nvPr/>
          </p:nvSpPr>
          <p:spPr>
            <a:xfrm>
              <a:off x="5140415" y="2419189"/>
              <a:ext cx="468000" cy="468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6" name="文本框 135">
              <a:extLst>
                <a:ext uri="{FF2B5EF4-FFF2-40B4-BE49-F238E27FC236}">
                  <a16:creationId xmlns:a16="http://schemas.microsoft.com/office/drawing/2014/main" id="{83AB2BF6-F84D-8AC0-E1BB-B578B7644902}"/>
                </a:ext>
              </a:extLst>
            </p:cNvPr>
            <p:cNvSpPr txBox="1"/>
            <p:nvPr/>
          </p:nvSpPr>
          <p:spPr>
            <a:xfrm>
              <a:off x="5140415" y="2491590"/>
              <a:ext cx="468000" cy="3231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zh-CN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22</a:t>
              </a:r>
              <a:endParaRPr lang="zh-CN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37" name="组合 136">
            <a:extLst>
              <a:ext uri="{FF2B5EF4-FFF2-40B4-BE49-F238E27FC236}">
                <a16:creationId xmlns:a16="http://schemas.microsoft.com/office/drawing/2014/main" id="{A6CE747B-D1A2-0819-770E-94E85DE80ECC}"/>
              </a:ext>
            </a:extLst>
          </p:cNvPr>
          <p:cNvGrpSpPr/>
          <p:nvPr/>
        </p:nvGrpSpPr>
        <p:grpSpPr>
          <a:xfrm>
            <a:off x="3794764" y="2739989"/>
            <a:ext cx="477236" cy="468000"/>
            <a:chOff x="4893674" y="3512684"/>
            <a:chExt cx="477236" cy="468000"/>
          </a:xfrm>
        </p:grpSpPr>
        <p:sp>
          <p:nvSpPr>
            <p:cNvPr id="138" name="椭圆 137">
              <a:extLst>
                <a:ext uri="{FF2B5EF4-FFF2-40B4-BE49-F238E27FC236}">
                  <a16:creationId xmlns:a16="http://schemas.microsoft.com/office/drawing/2014/main" id="{D1CBEE09-C7F5-1550-5D59-623A94746E88}"/>
                </a:ext>
              </a:extLst>
            </p:cNvPr>
            <p:cNvSpPr/>
            <p:nvPr/>
          </p:nvSpPr>
          <p:spPr>
            <a:xfrm>
              <a:off x="4902910" y="3512684"/>
              <a:ext cx="468000" cy="468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9" name="文本框 138">
              <a:extLst>
                <a:ext uri="{FF2B5EF4-FFF2-40B4-BE49-F238E27FC236}">
                  <a16:creationId xmlns:a16="http://schemas.microsoft.com/office/drawing/2014/main" id="{75622746-0482-240B-EF53-85326A629024}"/>
                </a:ext>
              </a:extLst>
            </p:cNvPr>
            <p:cNvSpPr txBox="1"/>
            <p:nvPr/>
          </p:nvSpPr>
          <p:spPr>
            <a:xfrm>
              <a:off x="4893674" y="3585085"/>
              <a:ext cx="468000" cy="3231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zh-CN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18</a:t>
              </a:r>
              <a:endParaRPr lang="zh-CN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40" name="组合 139">
            <a:extLst>
              <a:ext uri="{FF2B5EF4-FFF2-40B4-BE49-F238E27FC236}">
                <a16:creationId xmlns:a16="http://schemas.microsoft.com/office/drawing/2014/main" id="{8004F543-DCFA-F822-B99E-B39F5A57175A}"/>
              </a:ext>
            </a:extLst>
          </p:cNvPr>
          <p:cNvGrpSpPr/>
          <p:nvPr/>
        </p:nvGrpSpPr>
        <p:grpSpPr>
          <a:xfrm>
            <a:off x="7028296" y="2738952"/>
            <a:ext cx="468000" cy="468000"/>
            <a:chOff x="5738262" y="3531886"/>
            <a:chExt cx="468000" cy="468000"/>
          </a:xfrm>
        </p:grpSpPr>
        <p:sp>
          <p:nvSpPr>
            <p:cNvPr id="141" name="椭圆 140">
              <a:extLst>
                <a:ext uri="{FF2B5EF4-FFF2-40B4-BE49-F238E27FC236}">
                  <a16:creationId xmlns:a16="http://schemas.microsoft.com/office/drawing/2014/main" id="{EEBE34FC-6105-D223-CE13-A647A1C44655}"/>
                </a:ext>
              </a:extLst>
            </p:cNvPr>
            <p:cNvSpPr/>
            <p:nvPr/>
          </p:nvSpPr>
          <p:spPr>
            <a:xfrm>
              <a:off x="5738262" y="3531886"/>
              <a:ext cx="468000" cy="468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2" name="文本框 141">
              <a:extLst>
                <a:ext uri="{FF2B5EF4-FFF2-40B4-BE49-F238E27FC236}">
                  <a16:creationId xmlns:a16="http://schemas.microsoft.com/office/drawing/2014/main" id="{2D7A9FE5-38DE-0A4F-35AD-ED65D905CF1A}"/>
                </a:ext>
              </a:extLst>
            </p:cNvPr>
            <p:cNvSpPr txBox="1"/>
            <p:nvPr/>
          </p:nvSpPr>
          <p:spPr>
            <a:xfrm>
              <a:off x="5738262" y="3604287"/>
              <a:ext cx="468000" cy="3231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zh-CN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26</a:t>
              </a:r>
              <a:endParaRPr lang="zh-CN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43" name="!!!16">
            <a:extLst>
              <a:ext uri="{FF2B5EF4-FFF2-40B4-BE49-F238E27FC236}">
                <a16:creationId xmlns:a16="http://schemas.microsoft.com/office/drawing/2014/main" id="{7B723872-CA27-11DD-290B-52E2BA003FCE}"/>
              </a:ext>
            </a:extLst>
          </p:cNvPr>
          <p:cNvGrpSpPr/>
          <p:nvPr/>
        </p:nvGrpSpPr>
        <p:grpSpPr>
          <a:xfrm>
            <a:off x="3017957" y="3730054"/>
            <a:ext cx="477236" cy="468000"/>
            <a:chOff x="4893674" y="3512684"/>
            <a:chExt cx="477236" cy="468000"/>
          </a:xfrm>
        </p:grpSpPr>
        <p:sp>
          <p:nvSpPr>
            <p:cNvPr id="144" name="椭圆 143">
              <a:extLst>
                <a:ext uri="{FF2B5EF4-FFF2-40B4-BE49-F238E27FC236}">
                  <a16:creationId xmlns:a16="http://schemas.microsoft.com/office/drawing/2014/main" id="{EFD0B0AB-6172-9A18-070D-18448815F142}"/>
                </a:ext>
              </a:extLst>
            </p:cNvPr>
            <p:cNvSpPr/>
            <p:nvPr/>
          </p:nvSpPr>
          <p:spPr>
            <a:xfrm>
              <a:off x="4902910" y="3512684"/>
              <a:ext cx="468000" cy="468000"/>
            </a:xfrm>
            <a:prstGeom prst="ellipse">
              <a:avLst/>
            </a:prstGeom>
            <a:solidFill>
              <a:srgbClr val="C00000"/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5" name="文本框 144">
              <a:extLst>
                <a:ext uri="{FF2B5EF4-FFF2-40B4-BE49-F238E27FC236}">
                  <a16:creationId xmlns:a16="http://schemas.microsoft.com/office/drawing/2014/main" id="{3500B0C9-7EA5-1EF8-7F4E-AD7CE998731A}"/>
                </a:ext>
              </a:extLst>
            </p:cNvPr>
            <p:cNvSpPr txBox="1"/>
            <p:nvPr/>
          </p:nvSpPr>
          <p:spPr>
            <a:xfrm>
              <a:off x="4893674" y="3585085"/>
              <a:ext cx="468000" cy="3231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zh-CN" sz="15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16</a:t>
              </a:r>
              <a:endParaRPr lang="zh-CN" altLang="en-US"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46" name="组合 145">
            <a:extLst>
              <a:ext uri="{FF2B5EF4-FFF2-40B4-BE49-F238E27FC236}">
                <a16:creationId xmlns:a16="http://schemas.microsoft.com/office/drawing/2014/main" id="{227FA44D-E075-F829-40F2-B25EF1AE6158}"/>
              </a:ext>
            </a:extLst>
          </p:cNvPr>
          <p:cNvGrpSpPr/>
          <p:nvPr/>
        </p:nvGrpSpPr>
        <p:grpSpPr>
          <a:xfrm>
            <a:off x="4602876" y="3729650"/>
            <a:ext cx="468000" cy="468000"/>
            <a:chOff x="5738262" y="3531886"/>
            <a:chExt cx="468000" cy="468000"/>
          </a:xfrm>
        </p:grpSpPr>
        <p:sp>
          <p:nvSpPr>
            <p:cNvPr id="147" name="椭圆 146">
              <a:extLst>
                <a:ext uri="{FF2B5EF4-FFF2-40B4-BE49-F238E27FC236}">
                  <a16:creationId xmlns:a16="http://schemas.microsoft.com/office/drawing/2014/main" id="{96CEF554-690C-27F2-C49B-3CE97782B1DC}"/>
                </a:ext>
              </a:extLst>
            </p:cNvPr>
            <p:cNvSpPr/>
            <p:nvPr/>
          </p:nvSpPr>
          <p:spPr>
            <a:xfrm>
              <a:off x="5738262" y="3531886"/>
              <a:ext cx="468000" cy="468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8" name="文本框 147">
              <a:extLst>
                <a:ext uri="{FF2B5EF4-FFF2-40B4-BE49-F238E27FC236}">
                  <a16:creationId xmlns:a16="http://schemas.microsoft.com/office/drawing/2014/main" id="{7B8C024D-7C1B-E5D1-F0FF-5FA6D76C7E6A}"/>
                </a:ext>
              </a:extLst>
            </p:cNvPr>
            <p:cNvSpPr txBox="1"/>
            <p:nvPr/>
          </p:nvSpPr>
          <p:spPr>
            <a:xfrm>
              <a:off x="5738262" y="3604287"/>
              <a:ext cx="468000" cy="3231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zh-CN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</a:t>
              </a:r>
              <a:endParaRPr lang="zh-CN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49" name="组合 148">
            <a:extLst>
              <a:ext uri="{FF2B5EF4-FFF2-40B4-BE49-F238E27FC236}">
                <a16:creationId xmlns:a16="http://schemas.microsoft.com/office/drawing/2014/main" id="{BCBBC5FA-32DA-8C2A-E54E-8CB309E1DA18}"/>
              </a:ext>
            </a:extLst>
          </p:cNvPr>
          <p:cNvGrpSpPr/>
          <p:nvPr/>
        </p:nvGrpSpPr>
        <p:grpSpPr>
          <a:xfrm>
            <a:off x="6187642" y="3727305"/>
            <a:ext cx="477236" cy="468000"/>
            <a:chOff x="4893674" y="3512684"/>
            <a:chExt cx="477236" cy="468000"/>
          </a:xfrm>
        </p:grpSpPr>
        <p:sp>
          <p:nvSpPr>
            <p:cNvPr id="150" name="椭圆 149">
              <a:extLst>
                <a:ext uri="{FF2B5EF4-FFF2-40B4-BE49-F238E27FC236}">
                  <a16:creationId xmlns:a16="http://schemas.microsoft.com/office/drawing/2014/main" id="{88E615AB-E3E6-0031-8FBD-A9EEDB751DE0}"/>
                </a:ext>
              </a:extLst>
            </p:cNvPr>
            <p:cNvSpPr/>
            <p:nvPr/>
          </p:nvSpPr>
          <p:spPr>
            <a:xfrm>
              <a:off x="4902910" y="3512684"/>
              <a:ext cx="468000" cy="468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1" name="文本框 150">
              <a:extLst>
                <a:ext uri="{FF2B5EF4-FFF2-40B4-BE49-F238E27FC236}">
                  <a16:creationId xmlns:a16="http://schemas.microsoft.com/office/drawing/2014/main" id="{0AE29875-A97D-19D4-BF61-0373A9A0470D}"/>
                </a:ext>
              </a:extLst>
            </p:cNvPr>
            <p:cNvSpPr txBox="1"/>
            <p:nvPr/>
          </p:nvSpPr>
          <p:spPr>
            <a:xfrm>
              <a:off x="4893674" y="3585085"/>
              <a:ext cx="468000" cy="3231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zh-CN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24</a:t>
              </a:r>
              <a:endParaRPr lang="zh-CN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52" name="组合 151">
            <a:extLst>
              <a:ext uri="{FF2B5EF4-FFF2-40B4-BE49-F238E27FC236}">
                <a16:creationId xmlns:a16="http://schemas.microsoft.com/office/drawing/2014/main" id="{E8B8FC15-C9A1-4137-EC2F-D6A0F3B6F611}"/>
              </a:ext>
            </a:extLst>
          </p:cNvPr>
          <p:cNvGrpSpPr/>
          <p:nvPr/>
        </p:nvGrpSpPr>
        <p:grpSpPr>
          <a:xfrm>
            <a:off x="7859118" y="3727621"/>
            <a:ext cx="468000" cy="468000"/>
            <a:chOff x="5738262" y="3531886"/>
            <a:chExt cx="468000" cy="468000"/>
          </a:xfrm>
        </p:grpSpPr>
        <p:sp>
          <p:nvSpPr>
            <p:cNvPr id="153" name="椭圆 152">
              <a:extLst>
                <a:ext uri="{FF2B5EF4-FFF2-40B4-BE49-F238E27FC236}">
                  <a16:creationId xmlns:a16="http://schemas.microsoft.com/office/drawing/2014/main" id="{5849A53C-D028-47E5-DE22-EEFA56E2C97A}"/>
                </a:ext>
              </a:extLst>
            </p:cNvPr>
            <p:cNvSpPr/>
            <p:nvPr/>
          </p:nvSpPr>
          <p:spPr>
            <a:xfrm>
              <a:off x="5738262" y="3531886"/>
              <a:ext cx="468000" cy="468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4" name="文本框 153">
              <a:extLst>
                <a:ext uri="{FF2B5EF4-FFF2-40B4-BE49-F238E27FC236}">
                  <a16:creationId xmlns:a16="http://schemas.microsoft.com/office/drawing/2014/main" id="{A236923F-12D6-F074-6B19-7FA9126A9CE9}"/>
                </a:ext>
              </a:extLst>
            </p:cNvPr>
            <p:cNvSpPr txBox="1"/>
            <p:nvPr/>
          </p:nvSpPr>
          <p:spPr>
            <a:xfrm>
              <a:off x="5738262" y="3604287"/>
              <a:ext cx="468000" cy="3231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zh-CN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28</a:t>
              </a:r>
              <a:endParaRPr lang="zh-CN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155" name="直接箭头连接符 154">
            <a:extLst>
              <a:ext uri="{FF2B5EF4-FFF2-40B4-BE49-F238E27FC236}">
                <a16:creationId xmlns:a16="http://schemas.microsoft.com/office/drawing/2014/main" id="{9A3E825D-A0F3-9B5A-4752-7FECD9CBAD7D}"/>
              </a:ext>
            </a:extLst>
          </p:cNvPr>
          <p:cNvCxnSpPr>
            <a:cxnSpLocks/>
            <a:stCxn id="135" idx="5"/>
            <a:endCxn id="141" idx="1"/>
          </p:cNvCxnSpPr>
          <p:nvPr/>
        </p:nvCxnSpPr>
        <p:spPr>
          <a:xfrm>
            <a:off x="5854660" y="2249660"/>
            <a:ext cx="1242173" cy="557829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!!!箭头155">
            <a:extLst>
              <a:ext uri="{FF2B5EF4-FFF2-40B4-BE49-F238E27FC236}">
                <a16:creationId xmlns:a16="http://schemas.microsoft.com/office/drawing/2014/main" id="{98EE691F-852E-F684-4774-AD792BC124A1}"/>
              </a:ext>
            </a:extLst>
          </p:cNvPr>
          <p:cNvCxnSpPr>
            <a:cxnSpLocks/>
            <a:stCxn id="138" idx="3"/>
            <a:endCxn id="144" idx="7"/>
          </p:cNvCxnSpPr>
          <p:nvPr/>
        </p:nvCxnSpPr>
        <p:spPr>
          <a:xfrm flipH="1">
            <a:off x="3426656" y="3139452"/>
            <a:ext cx="445881" cy="659139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直接箭头连接符 156">
            <a:extLst>
              <a:ext uri="{FF2B5EF4-FFF2-40B4-BE49-F238E27FC236}">
                <a16:creationId xmlns:a16="http://schemas.microsoft.com/office/drawing/2014/main" id="{4211BE35-39AC-F132-DABD-DB38E54559F3}"/>
              </a:ext>
            </a:extLst>
          </p:cNvPr>
          <p:cNvCxnSpPr>
            <a:cxnSpLocks/>
            <a:stCxn id="138" idx="5"/>
            <a:endCxn id="147" idx="1"/>
          </p:cNvCxnSpPr>
          <p:nvPr/>
        </p:nvCxnSpPr>
        <p:spPr>
          <a:xfrm>
            <a:off x="4203463" y="3139452"/>
            <a:ext cx="467950" cy="658735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直接箭头连接符 157">
            <a:extLst>
              <a:ext uri="{FF2B5EF4-FFF2-40B4-BE49-F238E27FC236}">
                <a16:creationId xmlns:a16="http://schemas.microsoft.com/office/drawing/2014/main" id="{BC862681-8CB3-E6B0-21AE-6E0E905F53C3}"/>
              </a:ext>
            </a:extLst>
          </p:cNvPr>
          <p:cNvCxnSpPr>
            <a:cxnSpLocks/>
            <a:stCxn id="141" idx="3"/>
            <a:endCxn id="150" idx="7"/>
          </p:cNvCxnSpPr>
          <p:nvPr/>
        </p:nvCxnSpPr>
        <p:spPr>
          <a:xfrm flipH="1">
            <a:off x="6596341" y="3138415"/>
            <a:ext cx="500492" cy="657427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直接箭头连接符 158">
            <a:extLst>
              <a:ext uri="{FF2B5EF4-FFF2-40B4-BE49-F238E27FC236}">
                <a16:creationId xmlns:a16="http://schemas.microsoft.com/office/drawing/2014/main" id="{2F4F883F-4BD4-8E81-97AC-34887696A936}"/>
              </a:ext>
            </a:extLst>
          </p:cNvPr>
          <p:cNvCxnSpPr>
            <a:cxnSpLocks/>
            <a:stCxn id="141" idx="5"/>
            <a:endCxn id="153" idx="1"/>
          </p:cNvCxnSpPr>
          <p:nvPr/>
        </p:nvCxnSpPr>
        <p:spPr>
          <a:xfrm>
            <a:off x="7427759" y="3138415"/>
            <a:ext cx="499896" cy="657743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!!!159">
            <a:extLst>
              <a:ext uri="{FF2B5EF4-FFF2-40B4-BE49-F238E27FC236}">
                <a16:creationId xmlns:a16="http://schemas.microsoft.com/office/drawing/2014/main" id="{F44599B2-AE00-4637-F4B2-EA8ED838EF16}"/>
              </a:ext>
            </a:extLst>
          </p:cNvPr>
          <p:cNvCxnSpPr>
            <a:cxnSpLocks/>
            <a:stCxn id="144" idx="3"/>
            <a:endCxn id="129" idx="0"/>
          </p:cNvCxnSpPr>
          <p:nvPr/>
        </p:nvCxnSpPr>
        <p:spPr>
          <a:xfrm flipH="1">
            <a:off x="2786954" y="4129517"/>
            <a:ext cx="308776" cy="573167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!!!160">
            <a:extLst>
              <a:ext uri="{FF2B5EF4-FFF2-40B4-BE49-F238E27FC236}">
                <a16:creationId xmlns:a16="http://schemas.microsoft.com/office/drawing/2014/main" id="{27CECEE0-1BD3-4BF7-5DF3-F1397EE8B34F}"/>
              </a:ext>
            </a:extLst>
          </p:cNvPr>
          <p:cNvCxnSpPr>
            <a:cxnSpLocks/>
            <a:stCxn id="144" idx="5"/>
            <a:endCxn id="132" idx="0"/>
          </p:cNvCxnSpPr>
          <p:nvPr/>
        </p:nvCxnSpPr>
        <p:spPr>
          <a:xfrm>
            <a:off x="3426656" y="4129517"/>
            <a:ext cx="295074" cy="574273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2" name="组合 96">
            <a:extLst>
              <a:ext uri="{FF2B5EF4-FFF2-40B4-BE49-F238E27FC236}">
                <a16:creationId xmlns:a16="http://schemas.microsoft.com/office/drawing/2014/main" id="{FE0BDE83-126D-E786-DD0F-8162438D12B5}"/>
              </a:ext>
            </a:extLst>
          </p:cNvPr>
          <p:cNvGrpSpPr>
            <a:grpSpLocks/>
          </p:cNvGrpSpPr>
          <p:nvPr/>
        </p:nvGrpSpPr>
        <p:grpSpPr bwMode="auto">
          <a:xfrm>
            <a:off x="4119617" y="4702073"/>
            <a:ext cx="478366" cy="480483"/>
            <a:chOff x="3072628" y="2489510"/>
            <a:chExt cx="359431" cy="360000"/>
          </a:xfrm>
        </p:grpSpPr>
        <p:sp>
          <p:nvSpPr>
            <p:cNvPr id="163" name="椭圆 162">
              <a:extLst>
                <a:ext uri="{FF2B5EF4-FFF2-40B4-BE49-F238E27FC236}">
                  <a16:creationId xmlns:a16="http://schemas.microsoft.com/office/drawing/2014/main" id="{1DE392BC-6E16-667A-2E9C-713829EF2F86}"/>
                </a:ext>
              </a:extLst>
            </p:cNvPr>
            <p:cNvSpPr/>
            <p:nvPr/>
          </p:nvSpPr>
          <p:spPr>
            <a:xfrm>
              <a:off x="3072628" y="2489510"/>
              <a:ext cx="359431" cy="360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4" name="矩形 163">
              <a:extLst>
                <a:ext uri="{FF2B5EF4-FFF2-40B4-BE49-F238E27FC236}">
                  <a16:creationId xmlns:a16="http://schemas.microsoft.com/office/drawing/2014/main" id="{E6EACB0F-1D59-B9AB-9183-10FBBD02147C}"/>
                </a:ext>
              </a:extLst>
            </p:cNvPr>
            <p:cNvSpPr/>
            <p:nvPr/>
          </p:nvSpPr>
          <p:spPr>
            <a:xfrm>
              <a:off x="3101088" y="2556588"/>
              <a:ext cx="297740" cy="23060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19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65" name="组合 99">
            <a:extLst>
              <a:ext uri="{FF2B5EF4-FFF2-40B4-BE49-F238E27FC236}">
                <a16:creationId xmlns:a16="http://schemas.microsoft.com/office/drawing/2014/main" id="{BC6544C6-CE8B-FE69-85F8-13684BAAD639}"/>
              </a:ext>
            </a:extLst>
          </p:cNvPr>
          <p:cNvGrpSpPr>
            <a:grpSpLocks/>
          </p:cNvGrpSpPr>
          <p:nvPr/>
        </p:nvGrpSpPr>
        <p:grpSpPr bwMode="auto">
          <a:xfrm>
            <a:off x="5053334" y="4703179"/>
            <a:ext cx="480483" cy="480483"/>
            <a:chOff x="3072608" y="2489510"/>
            <a:chExt cx="359451" cy="360000"/>
          </a:xfrm>
        </p:grpSpPr>
        <p:sp>
          <p:nvSpPr>
            <p:cNvPr id="166" name="椭圆 165">
              <a:extLst>
                <a:ext uri="{FF2B5EF4-FFF2-40B4-BE49-F238E27FC236}">
                  <a16:creationId xmlns:a16="http://schemas.microsoft.com/office/drawing/2014/main" id="{0CB23C00-FC95-155C-DC3A-E944F0CF9BE7}"/>
                </a:ext>
              </a:extLst>
            </p:cNvPr>
            <p:cNvSpPr/>
            <p:nvPr/>
          </p:nvSpPr>
          <p:spPr>
            <a:xfrm>
              <a:off x="3072608" y="2489510"/>
              <a:ext cx="359451" cy="360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7" name="矩形 166">
              <a:extLst>
                <a:ext uri="{FF2B5EF4-FFF2-40B4-BE49-F238E27FC236}">
                  <a16:creationId xmlns:a16="http://schemas.microsoft.com/office/drawing/2014/main" id="{45F2CA43-97B1-0B51-3A9D-9ACEC7AB0CBF}"/>
                </a:ext>
              </a:extLst>
            </p:cNvPr>
            <p:cNvSpPr/>
            <p:nvPr/>
          </p:nvSpPr>
          <p:spPr>
            <a:xfrm>
              <a:off x="3104111" y="2555759"/>
              <a:ext cx="296445" cy="23060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21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68" name="组合 96">
            <a:extLst>
              <a:ext uri="{FF2B5EF4-FFF2-40B4-BE49-F238E27FC236}">
                <a16:creationId xmlns:a16="http://schemas.microsoft.com/office/drawing/2014/main" id="{5F6BE881-2977-C096-10C1-7DAA850551D6}"/>
              </a:ext>
            </a:extLst>
          </p:cNvPr>
          <p:cNvGrpSpPr>
            <a:grpSpLocks/>
          </p:cNvGrpSpPr>
          <p:nvPr/>
        </p:nvGrpSpPr>
        <p:grpSpPr bwMode="auto">
          <a:xfrm>
            <a:off x="5689613" y="4700973"/>
            <a:ext cx="478366" cy="480483"/>
            <a:chOff x="3072628" y="2489510"/>
            <a:chExt cx="359431" cy="360000"/>
          </a:xfrm>
        </p:grpSpPr>
        <p:sp>
          <p:nvSpPr>
            <p:cNvPr id="169" name="椭圆 168">
              <a:extLst>
                <a:ext uri="{FF2B5EF4-FFF2-40B4-BE49-F238E27FC236}">
                  <a16:creationId xmlns:a16="http://schemas.microsoft.com/office/drawing/2014/main" id="{ACF499F7-215C-28BF-5287-08BCA2E9F9D8}"/>
                </a:ext>
              </a:extLst>
            </p:cNvPr>
            <p:cNvSpPr/>
            <p:nvPr/>
          </p:nvSpPr>
          <p:spPr>
            <a:xfrm>
              <a:off x="3072628" y="2489510"/>
              <a:ext cx="359431" cy="360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0" name="矩形 169">
              <a:extLst>
                <a:ext uri="{FF2B5EF4-FFF2-40B4-BE49-F238E27FC236}">
                  <a16:creationId xmlns:a16="http://schemas.microsoft.com/office/drawing/2014/main" id="{E40DED9D-A6A3-458D-2717-6852EA15E5E9}"/>
                </a:ext>
              </a:extLst>
            </p:cNvPr>
            <p:cNvSpPr/>
            <p:nvPr/>
          </p:nvSpPr>
          <p:spPr>
            <a:xfrm>
              <a:off x="3105354" y="2557412"/>
              <a:ext cx="297740" cy="23060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23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71" name="组合 99">
            <a:extLst>
              <a:ext uri="{FF2B5EF4-FFF2-40B4-BE49-F238E27FC236}">
                <a16:creationId xmlns:a16="http://schemas.microsoft.com/office/drawing/2014/main" id="{4210747A-66F3-DB46-F470-6EE0CE440629}"/>
              </a:ext>
            </a:extLst>
          </p:cNvPr>
          <p:cNvGrpSpPr>
            <a:grpSpLocks/>
          </p:cNvGrpSpPr>
          <p:nvPr/>
        </p:nvGrpSpPr>
        <p:grpSpPr bwMode="auto">
          <a:xfrm>
            <a:off x="6623330" y="4702079"/>
            <a:ext cx="480483" cy="480483"/>
            <a:chOff x="3072608" y="2489510"/>
            <a:chExt cx="359451" cy="360000"/>
          </a:xfrm>
        </p:grpSpPr>
        <p:sp>
          <p:nvSpPr>
            <p:cNvPr id="172" name="椭圆 171">
              <a:extLst>
                <a:ext uri="{FF2B5EF4-FFF2-40B4-BE49-F238E27FC236}">
                  <a16:creationId xmlns:a16="http://schemas.microsoft.com/office/drawing/2014/main" id="{B70C15D4-7F5F-C386-5EE3-8F2267623393}"/>
                </a:ext>
              </a:extLst>
            </p:cNvPr>
            <p:cNvSpPr/>
            <p:nvPr/>
          </p:nvSpPr>
          <p:spPr>
            <a:xfrm>
              <a:off x="3072608" y="2489510"/>
              <a:ext cx="359451" cy="360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3" name="矩形 172">
              <a:extLst>
                <a:ext uri="{FF2B5EF4-FFF2-40B4-BE49-F238E27FC236}">
                  <a16:creationId xmlns:a16="http://schemas.microsoft.com/office/drawing/2014/main" id="{C9670736-264C-0193-75EB-E1F14ADF9E38}"/>
                </a:ext>
              </a:extLst>
            </p:cNvPr>
            <p:cNvSpPr/>
            <p:nvPr/>
          </p:nvSpPr>
          <p:spPr>
            <a:xfrm>
              <a:off x="3104111" y="2556583"/>
              <a:ext cx="296445" cy="23060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25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74" name="组合 173">
            <a:extLst>
              <a:ext uri="{FF2B5EF4-FFF2-40B4-BE49-F238E27FC236}">
                <a16:creationId xmlns:a16="http://schemas.microsoft.com/office/drawing/2014/main" id="{AA1E1F86-9791-537F-6068-6FB7FF7DB20C}"/>
              </a:ext>
            </a:extLst>
          </p:cNvPr>
          <p:cNvGrpSpPr>
            <a:grpSpLocks/>
          </p:cNvGrpSpPr>
          <p:nvPr/>
        </p:nvGrpSpPr>
        <p:grpSpPr bwMode="auto">
          <a:xfrm>
            <a:off x="7411719" y="4702073"/>
            <a:ext cx="478366" cy="480483"/>
            <a:chOff x="3072628" y="2489510"/>
            <a:chExt cx="359431" cy="360000"/>
          </a:xfrm>
        </p:grpSpPr>
        <p:sp>
          <p:nvSpPr>
            <p:cNvPr id="175" name="椭圆 174">
              <a:extLst>
                <a:ext uri="{FF2B5EF4-FFF2-40B4-BE49-F238E27FC236}">
                  <a16:creationId xmlns:a16="http://schemas.microsoft.com/office/drawing/2014/main" id="{3084033F-EE1A-6311-D373-510CC2A95E78}"/>
                </a:ext>
              </a:extLst>
            </p:cNvPr>
            <p:cNvSpPr/>
            <p:nvPr/>
          </p:nvSpPr>
          <p:spPr>
            <a:xfrm>
              <a:off x="3072628" y="2489510"/>
              <a:ext cx="359431" cy="360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6" name="矩形 175">
              <a:extLst>
                <a:ext uri="{FF2B5EF4-FFF2-40B4-BE49-F238E27FC236}">
                  <a16:creationId xmlns:a16="http://schemas.microsoft.com/office/drawing/2014/main" id="{FD138D7A-198F-8F37-A731-4AE376E3B114}"/>
                </a:ext>
              </a:extLst>
            </p:cNvPr>
            <p:cNvSpPr/>
            <p:nvPr/>
          </p:nvSpPr>
          <p:spPr>
            <a:xfrm>
              <a:off x="3102231" y="2556588"/>
              <a:ext cx="297740" cy="23060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27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77" name="组合 176">
            <a:extLst>
              <a:ext uri="{FF2B5EF4-FFF2-40B4-BE49-F238E27FC236}">
                <a16:creationId xmlns:a16="http://schemas.microsoft.com/office/drawing/2014/main" id="{C1A618BC-042D-F9B0-52A2-3683073E8EB0}"/>
              </a:ext>
            </a:extLst>
          </p:cNvPr>
          <p:cNvGrpSpPr>
            <a:grpSpLocks/>
          </p:cNvGrpSpPr>
          <p:nvPr/>
        </p:nvGrpSpPr>
        <p:grpSpPr bwMode="auto">
          <a:xfrm>
            <a:off x="8345436" y="4703179"/>
            <a:ext cx="480483" cy="480483"/>
            <a:chOff x="3072608" y="2489510"/>
            <a:chExt cx="359451" cy="360000"/>
          </a:xfrm>
        </p:grpSpPr>
        <p:sp>
          <p:nvSpPr>
            <p:cNvPr id="178" name="椭圆 177">
              <a:extLst>
                <a:ext uri="{FF2B5EF4-FFF2-40B4-BE49-F238E27FC236}">
                  <a16:creationId xmlns:a16="http://schemas.microsoft.com/office/drawing/2014/main" id="{A4D2A23C-382F-0C9D-F939-705D8E8F0511}"/>
                </a:ext>
              </a:extLst>
            </p:cNvPr>
            <p:cNvSpPr/>
            <p:nvPr/>
          </p:nvSpPr>
          <p:spPr>
            <a:xfrm>
              <a:off x="3072608" y="2489510"/>
              <a:ext cx="359451" cy="360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9" name="矩形 178">
              <a:extLst>
                <a:ext uri="{FF2B5EF4-FFF2-40B4-BE49-F238E27FC236}">
                  <a16:creationId xmlns:a16="http://schemas.microsoft.com/office/drawing/2014/main" id="{CB63E040-8F50-A26B-E573-6F5B4C9B7CCC}"/>
                </a:ext>
              </a:extLst>
            </p:cNvPr>
            <p:cNvSpPr/>
            <p:nvPr/>
          </p:nvSpPr>
          <p:spPr>
            <a:xfrm>
              <a:off x="3104111" y="2555759"/>
              <a:ext cx="296445" cy="23060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29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180" name="直接箭头连接符 179">
            <a:extLst>
              <a:ext uri="{FF2B5EF4-FFF2-40B4-BE49-F238E27FC236}">
                <a16:creationId xmlns:a16="http://schemas.microsoft.com/office/drawing/2014/main" id="{A35B89B8-DDE3-F73D-97F3-F9A9655304F8}"/>
              </a:ext>
            </a:extLst>
          </p:cNvPr>
          <p:cNvCxnSpPr>
            <a:cxnSpLocks/>
            <a:stCxn id="147" idx="3"/>
            <a:endCxn id="163" idx="0"/>
          </p:cNvCxnSpPr>
          <p:nvPr/>
        </p:nvCxnSpPr>
        <p:spPr>
          <a:xfrm flipH="1">
            <a:off x="4358800" y="4129113"/>
            <a:ext cx="312613" cy="572960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直接箭头连接符 180">
            <a:extLst>
              <a:ext uri="{FF2B5EF4-FFF2-40B4-BE49-F238E27FC236}">
                <a16:creationId xmlns:a16="http://schemas.microsoft.com/office/drawing/2014/main" id="{52F871A5-314E-C05A-91EB-9D1637E81D6B}"/>
              </a:ext>
            </a:extLst>
          </p:cNvPr>
          <p:cNvCxnSpPr>
            <a:cxnSpLocks/>
            <a:stCxn id="147" idx="5"/>
            <a:endCxn id="166" idx="0"/>
          </p:cNvCxnSpPr>
          <p:nvPr/>
        </p:nvCxnSpPr>
        <p:spPr>
          <a:xfrm>
            <a:off x="5002339" y="4129113"/>
            <a:ext cx="291237" cy="574066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直接箭头连接符 181">
            <a:extLst>
              <a:ext uri="{FF2B5EF4-FFF2-40B4-BE49-F238E27FC236}">
                <a16:creationId xmlns:a16="http://schemas.microsoft.com/office/drawing/2014/main" id="{FCD03D59-20C2-2464-E5A2-0B53B6732F86}"/>
              </a:ext>
            </a:extLst>
          </p:cNvPr>
          <p:cNvCxnSpPr>
            <a:cxnSpLocks/>
            <a:stCxn id="150" idx="3"/>
            <a:endCxn id="169" idx="0"/>
          </p:cNvCxnSpPr>
          <p:nvPr/>
        </p:nvCxnSpPr>
        <p:spPr>
          <a:xfrm flipH="1">
            <a:off x="5928796" y="4126768"/>
            <a:ext cx="336619" cy="574205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直接箭头连接符 182">
            <a:extLst>
              <a:ext uri="{FF2B5EF4-FFF2-40B4-BE49-F238E27FC236}">
                <a16:creationId xmlns:a16="http://schemas.microsoft.com/office/drawing/2014/main" id="{C497BC21-EC72-7DDE-36EB-D6F3FC3158DA}"/>
              </a:ext>
            </a:extLst>
          </p:cNvPr>
          <p:cNvCxnSpPr>
            <a:cxnSpLocks/>
            <a:stCxn id="150" idx="5"/>
            <a:endCxn id="172" idx="0"/>
          </p:cNvCxnSpPr>
          <p:nvPr/>
        </p:nvCxnSpPr>
        <p:spPr>
          <a:xfrm>
            <a:off x="6596341" y="4126768"/>
            <a:ext cx="267231" cy="575311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直接箭头连接符 183">
            <a:extLst>
              <a:ext uri="{FF2B5EF4-FFF2-40B4-BE49-F238E27FC236}">
                <a16:creationId xmlns:a16="http://schemas.microsoft.com/office/drawing/2014/main" id="{86332732-D396-12E9-2C04-BB75241C3E85}"/>
              </a:ext>
            </a:extLst>
          </p:cNvPr>
          <p:cNvCxnSpPr>
            <a:cxnSpLocks/>
            <a:stCxn id="153" idx="3"/>
            <a:endCxn id="175" idx="0"/>
          </p:cNvCxnSpPr>
          <p:nvPr/>
        </p:nvCxnSpPr>
        <p:spPr>
          <a:xfrm flipH="1">
            <a:off x="7650902" y="4127084"/>
            <a:ext cx="276753" cy="574989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直接箭头连接符 184">
            <a:extLst>
              <a:ext uri="{FF2B5EF4-FFF2-40B4-BE49-F238E27FC236}">
                <a16:creationId xmlns:a16="http://schemas.microsoft.com/office/drawing/2014/main" id="{E4D36F70-BC6C-26D8-C055-86B04512F98A}"/>
              </a:ext>
            </a:extLst>
          </p:cNvPr>
          <p:cNvCxnSpPr>
            <a:cxnSpLocks/>
            <a:stCxn id="153" idx="5"/>
            <a:endCxn id="178" idx="0"/>
          </p:cNvCxnSpPr>
          <p:nvPr/>
        </p:nvCxnSpPr>
        <p:spPr>
          <a:xfrm>
            <a:off x="8258581" y="4127084"/>
            <a:ext cx="327097" cy="576095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5351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/>
                                            <p:tgtEl>
                                              <p:spTgt spid="1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8" dur="500"/>
                                            <p:tgtEl>
                                              <p:spTgt spid="1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2" presetClass="entr" presetSubtype="4" fill="hold" nodeType="clickEffect" p14:presetBounceEnd="42857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857">
                                          <p:cBhvr additive="base">
                                            <p:cTn id="13" dur="700" fill="hold"/>
                                            <p:tgtEl>
                                              <p:spTgt spid="1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857">
                                          <p:cBhvr additive="base">
                                            <p:cTn id="14" dur="700" fill="hold"/>
                                            <p:tgtEl>
                                              <p:spTgt spid="1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2" presetClass="entr" presetSubtype="4" fill="hold" nodeType="withEffect" p14:presetBounceEnd="42857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857">
                                          <p:cBhvr additive="base">
                                            <p:cTn id="17" dur="700" fill="hold"/>
                                            <p:tgtEl>
                                              <p:spTgt spid="1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857">
                                          <p:cBhvr additive="base">
                                            <p:cTn id="18" dur="700" fill="hold"/>
                                            <p:tgtEl>
                                              <p:spTgt spid="1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/>
                                            <p:tgtEl>
                                              <p:spTgt spid="1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8" dur="500"/>
                                            <p:tgtEl>
                                              <p:spTgt spid="1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700" fill="hold"/>
                                            <p:tgtEl>
                                              <p:spTgt spid="1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700" fill="hold"/>
                                            <p:tgtEl>
                                              <p:spTgt spid="1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2" presetClass="entr" presetSubtype="4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700" fill="hold"/>
                                            <p:tgtEl>
                                              <p:spTgt spid="1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700" fill="hold"/>
                                            <p:tgtEl>
                                              <p:spTgt spid="1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!!!泛型类">
            <a:extLst>
              <a:ext uri="{FF2B5EF4-FFF2-40B4-BE49-F238E27FC236}">
                <a16:creationId xmlns:a16="http://schemas.microsoft.com/office/drawing/2014/main" id="{0692E544-640E-3667-890D-7788E8F50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880" y="1002232"/>
            <a:ext cx="2089470" cy="517190"/>
          </a:xfrm>
        </p:spPr>
        <p:txBody>
          <a:bodyPr/>
          <a:lstStyle/>
          <a:p>
            <a:r>
              <a:rPr lang="zh-CN" altLang="en-US" dirty="0"/>
              <a:t>数据结构（</a:t>
            </a:r>
          </a:p>
        </p:txBody>
      </p:sp>
      <p:sp>
        <p:nvSpPr>
          <p:cNvPr id="6" name="!!!泛型类">
            <a:extLst>
              <a:ext uri="{FF2B5EF4-FFF2-40B4-BE49-F238E27FC236}">
                <a16:creationId xmlns:a16="http://schemas.microsoft.com/office/drawing/2014/main" id="{C82BF478-602E-9553-2E6E-170C31763F56}"/>
              </a:ext>
            </a:extLst>
          </p:cNvPr>
          <p:cNvSpPr txBox="1">
            <a:spLocks/>
          </p:cNvSpPr>
          <p:nvPr/>
        </p:nvSpPr>
        <p:spPr>
          <a:xfrm>
            <a:off x="1982301" y="1002232"/>
            <a:ext cx="565470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树</a:t>
            </a:r>
          </a:p>
        </p:txBody>
      </p:sp>
      <p:sp>
        <p:nvSpPr>
          <p:cNvPr id="7" name="!!!泛型类">
            <a:extLst>
              <a:ext uri="{FF2B5EF4-FFF2-40B4-BE49-F238E27FC236}">
                <a16:creationId xmlns:a16="http://schemas.microsoft.com/office/drawing/2014/main" id="{F6A958AC-0B18-936E-4AF2-666A368E3106}"/>
              </a:ext>
            </a:extLst>
          </p:cNvPr>
          <p:cNvSpPr txBox="1">
            <a:spLocks/>
          </p:cNvSpPr>
          <p:nvPr/>
        </p:nvSpPr>
        <p:spPr>
          <a:xfrm>
            <a:off x="2265036" y="1002232"/>
            <a:ext cx="322882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）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147976E3-FBD1-A732-2A6C-0E5A535F67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80605" y="6018273"/>
            <a:ext cx="83079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节点</a:t>
            </a:r>
            <a:endParaRPr lang="zh-CN" altLang="en-US" sz="2400" b="1" dirty="0">
              <a:solidFill>
                <a:srgbClr val="FF0000"/>
              </a:solidFill>
            </a:endParaRPr>
          </a:p>
        </p:txBody>
      </p:sp>
      <p:grpSp>
        <p:nvGrpSpPr>
          <p:cNvPr id="115" name="组合 114">
            <a:extLst>
              <a:ext uri="{FF2B5EF4-FFF2-40B4-BE49-F238E27FC236}">
                <a16:creationId xmlns:a16="http://schemas.microsoft.com/office/drawing/2014/main" id="{96FCE88B-7062-66FF-FCF2-B96B34509F02}"/>
              </a:ext>
            </a:extLst>
          </p:cNvPr>
          <p:cNvGrpSpPr>
            <a:grpSpLocks/>
          </p:cNvGrpSpPr>
          <p:nvPr/>
        </p:nvGrpSpPr>
        <p:grpSpPr bwMode="auto">
          <a:xfrm>
            <a:off x="-2610748" y="2766870"/>
            <a:ext cx="981388" cy="444791"/>
            <a:chOff x="-6173342" y="0"/>
            <a:chExt cx="14895650" cy="1143674"/>
          </a:xfrm>
        </p:grpSpPr>
        <p:sp>
          <p:nvSpPr>
            <p:cNvPr id="116" name="圆角矩形 5">
              <a:extLst>
                <a:ext uri="{FF2B5EF4-FFF2-40B4-BE49-F238E27FC236}">
                  <a16:creationId xmlns:a16="http://schemas.microsoft.com/office/drawing/2014/main" id="{8DFD0BDB-5C19-D1F3-919F-2CC159BA87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6173342" y="0"/>
              <a:ext cx="14895650" cy="1143674"/>
            </a:xfrm>
            <a:prstGeom prst="roundRect">
              <a:avLst>
                <a:gd name="adj" fmla="val 16667"/>
              </a:avLst>
            </a:prstGeom>
            <a:solidFill>
              <a:srgbClr val="0070C0"/>
            </a:solidFill>
            <a:ln w="9525">
              <a:noFill/>
              <a:round/>
              <a:headEnd/>
              <a:tailEnd/>
            </a:ln>
            <a:effectLst>
              <a:outerShdw dist="63500" dir="5400000" algn="ctr" rotWithShape="0">
                <a:srgbClr val="000000">
                  <a:alpha val="10999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endParaRPr kumimoji="0" lang="zh-CN" altLang="en-US" sz="160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117" name="文本框 58">
              <a:extLst>
                <a:ext uri="{FF2B5EF4-FFF2-40B4-BE49-F238E27FC236}">
                  <a16:creationId xmlns:a16="http://schemas.microsoft.com/office/drawing/2014/main" id="{59B1B54C-E596-D176-97AF-DF5C4B7E4FC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5365910" y="122456"/>
              <a:ext cx="13280786" cy="8705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9pPr>
            </a:lstStyle>
            <a:p>
              <a:pPr lvl="0" algn="ctr"/>
              <a:r>
                <a:rPr lang="zh-CN" altLang="en-US" sz="1600" dirty="0">
                  <a:solidFill>
                    <a:srgbClr val="FFFFFF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父节点</a:t>
              </a:r>
            </a:p>
          </p:txBody>
        </p:sp>
      </p:grpSp>
      <p:grpSp>
        <p:nvGrpSpPr>
          <p:cNvPr id="118" name="组合 117">
            <a:extLst>
              <a:ext uri="{FF2B5EF4-FFF2-40B4-BE49-F238E27FC236}">
                <a16:creationId xmlns:a16="http://schemas.microsoft.com/office/drawing/2014/main" id="{E2376E5C-57CA-2F58-17AE-D681010725B8}"/>
              </a:ext>
            </a:extLst>
          </p:cNvPr>
          <p:cNvGrpSpPr>
            <a:grpSpLocks/>
          </p:cNvGrpSpPr>
          <p:nvPr/>
        </p:nvGrpSpPr>
        <p:grpSpPr bwMode="auto">
          <a:xfrm>
            <a:off x="1753846" y="7379309"/>
            <a:ext cx="1027260" cy="444791"/>
            <a:chOff x="-6173342" y="0"/>
            <a:chExt cx="15591902" cy="1143673"/>
          </a:xfrm>
        </p:grpSpPr>
        <p:sp>
          <p:nvSpPr>
            <p:cNvPr id="119" name="圆角矩形 5">
              <a:extLst>
                <a:ext uri="{FF2B5EF4-FFF2-40B4-BE49-F238E27FC236}">
                  <a16:creationId xmlns:a16="http://schemas.microsoft.com/office/drawing/2014/main" id="{0DD8F9D5-CB84-3FE4-CAF7-BA0B0D172D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6173342" y="0"/>
              <a:ext cx="15546959" cy="1143673"/>
            </a:xfrm>
            <a:prstGeom prst="roundRect">
              <a:avLst>
                <a:gd name="adj" fmla="val 16667"/>
              </a:avLst>
            </a:prstGeom>
            <a:solidFill>
              <a:srgbClr val="E46C0A"/>
            </a:solidFill>
            <a:ln w="9525">
              <a:noFill/>
              <a:round/>
              <a:headEnd/>
              <a:tailEnd/>
            </a:ln>
            <a:effectLst>
              <a:outerShdw dist="63500" dir="5400000" algn="ctr" rotWithShape="0">
                <a:srgbClr val="000000">
                  <a:alpha val="10999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endParaRPr kumimoji="0" lang="zh-CN" altLang="en-US" sz="160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120" name="文本框 58">
              <a:extLst>
                <a:ext uri="{FF2B5EF4-FFF2-40B4-BE49-F238E27FC236}">
                  <a16:creationId xmlns:a16="http://schemas.microsoft.com/office/drawing/2014/main" id="{F870DC59-654E-2518-9865-CE3C8333240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6086113" y="122456"/>
              <a:ext cx="15504673" cy="8705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9pPr>
            </a:lstStyle>
            <a:p>
              <a:pPr lvl="0" algn="ctr"/>
              <a:r>
                <a:rPr lang="zh-CN" altLang="en-US" sz="1600" dirty="0">
                  <a:solidFill>
                    <a:srgbClr val="FFFFFF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左子节点</a:t>
              </a:r>
            </a:p>
          </p:txBody>
        </p:sp>
      </p:grpSp>
      <p:grpSp>
        <p:nvGrpSpPr>
          <p:cNvPr id="121" name="组合 120">
            <a:extLst>
              <a:ext uri="{FF2B5EF4-FFF2-40B4-BE49-F238E27FC236}">
                <a16:creationId xmlns:a16="http://schemas.microsoft.com/office/drawing/2014/main" id="{C7C2A310-0B69-EBCA-C5D4-F79BAB060E8E}"/>
              </a:ext>
            </a:extLst>
          </p:cNvPr>
          <p:cNvGrpSpPr>
            <a:grpSpLocks/>
          </p:cNvGrpSpPr>
          <p:nvPr/>
        </p:nvGrpSpPr>
        <p:grpSpPr bwMode="auto">
          <a:xfrm>
            <a:off x="3167718" y="7426934"/>
            <a:ext cx="1027260" cy="444791"/>
            <a:chOff x="-6173342" y="0"/>
            <a:chExt cx="15591902" cy="1143673"/>
          </a:xfrm>
        </p:grpSpPr>
        <p:sp>
          <p:nvSpPr>
            <p:cNvPr id="122" name="圆角矩形 5">
              <a:extLst>
                <a:ext uri="{FF2B5EF4-FFF2-40B4-BE49-F238E27FC236}">
                  <a16:creationId xmlns:a16="http://schemas.microsoft.com/office/drawing/2014/main" id="{65476133-9AF0-85A2-A57D-D7D01709CF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6173342" y="0"/>
              <a:ext cx="15546959" cy="1143673"/>
            </a:xfrm>
            <a:prstGeom prst="roundRect">
              <a:avLst>
                <a:gd name="adj" fmla="val 16667"/>
              </a:avLst>
            </a:prstGeom>
            <a:solidFill>
              <a:srgbClr val="E46C0A"/>
            </a:solidFill>
            <a:ln w="9525">
              <a:noFill/>
              <a:round/>
              <a:headEnd/>
              <a:tailEnd/>
            </a:ln>
            <a:effectLst>
              <a:outerShdw dist="63500" dir="5400000" algn="ctr" rotWithShape="0">
                <a:srgbClr val="000000">
                  <a:alpha val="10999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endParaRPr kumimoji="0" lang="zh-CN" altLang="en-US" sz="160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123" name="文本框 58">
              <a:extLst>
                <a:ext uri="{FF2B5EF4-FFF2-40B4-BE49-F238E27FC236}">
                  <a16:creationId xmlns:a16="http://schemas.microsoft.com/office/drawing/2014/main" id="{4EFF1CAC-74E6-140E-631B-1CD518318D8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6086113" y="122456"/>
              <a:ext cx="15504673" cy="8705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9pPr>
            </a:lstStyle>
            <a:p>
              <a:pPr lvl="0" algn="ctr"/>
              <a:r>
                <a:rPr lang="zh-CN" altLang="en-US" sz="1600" dirty="0">
                  <a:solidFill>
                    <a:srgbClr val="FFFFFF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右子节点</a:t>
              </a:r>
            </a:p>
          </p:txBody>
        </p:sp>
      </p:grpSp>
      <p:cxnSp>
        <p:nvCxnSpPr>
          <p:cNvPr id="127" name="直接箭头连接符 126">
            <a:extLst>
              <a:ext uri="{FF2B5EF4-FFF2-40B4-BE49-F238E27FC236}">
                <a16:creationId xmlns:a16="http://schemas.microsoft.com/office/drawing/2014/main" id="{A8A3801B-3FC5-C588-76DE-133158534A88}"/>
              </a:ext>
            </a:extLst>
          </p:cNvPr>
          <p:cNvCxnSpPr>
            <a:cxnSpLocks/>
            <a:stCxn id="135" idx="3"/>
            <a:endCxn id="138" idx="7"/>
          </p:cNvCxnSpPr>
          <p:nvPr/>
        </p:nvCxnSpPr>
        <p:spPr>
          <a:xfrm flipH="1">
            <a:off x="7396467" y="-7187782"/>
            <a:ext cx="7271267" cy="4855279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8" name="组合 96">
            <a:extLst>
              <a:ext uri="{FF2B5EF4-FFF2-40B4-BE49-F238E27FC236}">
                <a16:creationId xmlns:a16="http://schemas.microsoft.com/office/drawing/2014/main" id="{91DD72D3-1E9E-5938-8648-DB6EDE65F0B9}"/>
              </a:ext>
            </a:extLst>
          </p:cNvPr>
          <p:cNvGrpSpPr>
            <a:grpSpLocks/>
          </p:cNvGrpSpPr>
          <p:nvPr/>
        </p:nvGrpSpPr>
        <p:grpSpPr bwMode="auto">
          <a:xfrm>
            <a:off x="715858" y="10070649"/>
            <a:ext cx="478366" cy="480483"/>
            <a:chOff x="3072628" y="2489510"/>
            <a:chExt cx="359431" cy="360000"/>
          </a:xfrm>
        </p:grpSpPr>
        <p:sp>
          <p:nvSpPr>
            <p:cNvPr id="129" name="椭圆 128">
              <a:extLst>
                <a:ext uri="{FF2B5EF4-FFF2-40B4-BE49-F238E27FC236}">
                  <a16:creationId xmlns:a16="http://schemas.microsoft.com/office/drawing/2014/main" id="{A120FF57-A2FC-F513-5941-CDC6C375BA9E}"/>
                </a:ext>
              </a:extLst>
            </p:cNvPr>
            <p:cNvSpPr/>
            <p:nvPr/>
          </p:nvSpPr>
          <p:spPr>
            <a:xfrm>
              <a:off x="3072628" y="2489510"/>
              <a:ext cx="359431" cy="360000"/>
            </a:xfrm>
            <a:prstGeom prst="ellipse">
              <a:avLst/>
            </a:prstGeom>
            <a:solidFill>
              <a:srgbClr val="C00000"/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0" name="矩形 129">
              <a:extLst>
                <a:ext uri="{FF2B5EF4-FFF2-40B4-BE49-F238E27FC236}">
                  <a16:creationId xmlns:a16="http://schemas.microsoft.com/office/drawing/2014/main" id="{6E881359-590A-4870-46CD-ED37C13FA95E}"/>
                </a:ext>
              </a:extLst>
            </p:cNvPr>
            <p:cNvSpPr/>
            <p:nvPr/>
          </p:nvSpPr>
          <p:spPr>
            <a:xfrm>
              <a:off x="3102793" y="2555837"/>
              <a:ext cx="297740" cy="23060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zh-CN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15</a:t>
              </a:r>
              <a:endPara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31" name="组合 99">
            <a:extLst>
              <a:ext uri="{FF2B5EF4-FFF2-40B4-BE49-F238E27FC236}">
                <a16:creationId xmlns:a16="http://schemas.microsoft.com/office/drawing/2014/main" id="{240B7D00-A75E-B4B4-66FC-A7B6AEC0BE2C}"/>
              </a:ext>
            </a:extLst>
          </p:cNvPr>
          <p:cNvGrpSpPr>
            <a:grpSpLocks/>
          </p:cNvGrpSpPr>
          <p:nvPr/>
        </p:nvGrpSpPr>
        <p:grpSpPr bwMode="auto">
          <a:xfrm>
            <a:off x="9407724" y="9915696"/>
            <a:ext cx="480483" cy="480483"/>
            <a:chOff x="3072608" y="2489510"/>
            <a:chExt cx="359451" cy="360000"/>
          </a:xfrm>
        </p:grpSpPr>
        <p:sp>
          <p:nvSpPr>
            <p:cNvPr id="132" name="椭圆 131">
              <a:extLst>
                <a:ext uri="{FF2B5EF4-FFF2-40B4-BE49-F238E27FC236}">
                  <a16:creationId xmlns:a16="http://schemas.microsoft.com/office/drawing/2014/main" id="{191862E3-7227-E124-1EE4-EF9CD54E0F6A}"/>
                </a:ext>
              </a:extLst>
            </p:cNvPr>
            <p:cNvSpPr/>
            <p:nvPr/>
          </p:nvSpPr>
          <p:spPr>
            <a:xfrm>
              <a:off x="3072608" y="2489510"/>
              <a:ext cx="359451" cy="360000"/>
            </a:xfrm>
            <a:prstGeom prst="ellipse">
              <a:avLst/>
            </a:prstGeom>
            <a:solidFill>
              <a:srgbClr val="C00000"/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3" name="矩形 132">
              <a:extLst>
                <a:ext uri="{FF2B5EF4-FFF2-40B4-BE49-F238E27FC236}">
                  <a16:creationId xmlns:a16="http://schemas.microsoft.com/office/drawing/2014/main" id="{FAF890E5-3B53-2EE3-5D72-A983AB119E02}"/>
                </a:ext>
              </a:extLst>
            </p:cNvPr>
            <p:cNvSpPr/>
            <p:nvPr/>
          </p:nvSpPr>
          <p:spPr>
            <a:xfrm>
              <a:off x="3104111" y="2555008"/>
              <a:ext cx="296445" cy="23060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zh-CN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17</a:t>
              </a:r>
              <a:endPara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34" name="组合 133">
            <a:extLst>
              <a:ext uri="{FF2B5EF4-FFF2-40B4-BE49-F238E27FC236}">
                <a16:creationId xmlns:a16="http://schemas.microsoft.com/office/drawing/2014/main" id="{4E2F62BF-C80A-EA92-1135-944EAFFA2E4B}"/>
              </a:ext>
            </a:extLst>
          </p:cNvPr>
          <p:cNvGrpSpPr/>
          <p:nvPr/>
        </p:nvGrpSpPr>
        <p:grpSpPr>
          <a:xfrm>
            <a:off x="14599197" y="-7587245"/>
            <a:ext cx="468000" cy="468000"/>
            <a:chOff x="5140415" y="2419189"/>
            <a:chExt cx="468000" cy="468000"/>
          </a:xfrm>
        </p:grpSpPr>
        <p:sp>
          <p:nvSpPr>
            <p:cNvPr id="135" name="椭圆 134">
              <a:extLst>
                <a:ext uri="{FF2B5EF4-FFF2-40B4-BE49-F238E27FC236}">
                  <a16:creationId xmlns:a16="http://schemas.microsoft.com/office/drawing/2014/main" id="{EEA746CA-2640-C931-9B14-0BE5D4D4A857}"/>
                </a:ext>
              </a:extLst>
            </p:cNvPr>
            <p:cNvSpPr/>
            <p:nvPr/>
          </p:nvSpPr>
          <p:spPr>
            <a:xfrm>
              <a:off x="5140415" y="2419189"/>
              <a:ext cx="468000" cy="468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6" name="文本框 135">
              <a:extLst>
                <a:ext uri="{FF2B5EF4-FFF2-40B4-BE49-F238E27FC236}">
                  <a16:creationId xmlns:a16="http://schemas.microsoft.com/office/drawing/2014/main" id="{83AB2BF6-F84D-8AC0-E1BB-B578B7644902}"/>
                </a:ext>
              </a:extLst>
            </p:cNvPr>
            <p:cNvSpPr txBox="1"/>
            <p:nvPr/>
          </p:nvSpPr>
          <p:spPr>
            <a:xfrm>
              <a:off x="5140415" y="2491590"/>
              <a:ext cx="468000" cy="3231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zh-CN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22</a:t>
              </a:r>
              <a:endParaRPr lang="zh-CN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37" name="组合 136">
            <a:extLst>
              <a:ext uri="{FF2B5EF4-FFF2-40B4-BE49-F238E27FC236}">
                <a16:creationId xmlns:a16="http://schemas.microsoft.com/office/drawing/2014/main" id="{A6CE747B-D1A2-0819-770E-94E85DE80ECC}"/>
              </a:ext>
            </a:extLst>
          </p:cNvPr>
          <p:cNvGrpSpPr/>
          <p:nvPr/>
        </p:nvGrpSpPr>
        <p:grpSpPr>
          <a:xfrm>
            <a:off x="6987768" y="-2401040"/>
            <a:ext cx="477236" cy="468000"/>
            <a:chOff x="4893674" y="3512684"/>
            <a:chExt cx="477236" cy="468000"/>
          </a:xfrm>
        </p:grpSpPr>
        <p:sp>
          <p:nvSpPr>
            <p:cNvPr id="138" name="椭圆 137">
              <a:extLst>
                <a:ext uri="{FF2B5EF4-FFF2-40B4-BE49-F238E27FC236}">
                  <a16:creationId xmlns:a16="http://schemas.microsoft.com/office/drawing/2014/main" id="{D1CBEE09-C7F5-1550-5D59-623A94746E88}"/>
                </a:ext>
              </a:extLst>
            </p:cNvPr>
            <p:cNvSpPr/>
            <p:nvPr/>
          </p:nvSpPr>
          <p:spPr>
            <a:xfrm>
              <a:off x="4902910" y="3512684"/>
              <a:ext cx="468000" cy="468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9" name="文本框 138">
              <a:extLst>
                <a:ext uri="{FF2B5EF4-FFF2-40B4-BE49-F238E27FC236}">
                  <a16:creationId xmlns:a16="http://schemas.microsoft.com/office/drawing/2014/main" id="{75622746-0482-240B-EF53-85326A629024}"/>
                </a:ext>
              </a:extLst>
            </p:cNvPr>
            <p:cNvSpPr txBox="1"/>
            <p:nvPr/>
          </p:nvSpPr>
          <p:spPr>
            <a:xfrm>
              <a:off x="4893674" y="3585085"/>
              <a:ext cx="468000" cy="3231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zh-CN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18</a:t>
              </a:r>
              <a:endParaRPr lang="zh-CN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40" name="组合 139">
            <a:extLst>
              <a:ext uri="{FF2B5EF4-FFF2-40B4-BE49-F238E27FC236}">
                <a16:creationId xmlns:a16="http://schemas.microsoft.com/office/drawing/2014/main" id="{8004F543-DCFA-F822-B99E-B39F5A57175A}"/>
              </a:ext>
            </a:extLst>
          </p:cNvPr>
          <p:cNvGrpSpPr/>
          <p:nvPr/>
        </p:nvGrpSpPr>
        <p:grpSpPr>
          <a:xfrm>
            <a:off x="24508860" y="-1933040"/>
            <a:ext cx="468000" cy="468000"/>
            <a:chOff x="5738262" y="3531886"/>
            <a:chExt cx="468000" cy="468000"/>
          </a:xfrm>
        </p:grpSpPr>
        <p:sp>
          <p:nvSpPr>
            <p:cNvPr id="141" name="椭圆 140">
              <a:extLst>
                <a:ext uri="{FF2B5EF4-FFF2-40B4-BE49-F238E27FC236}">
                  <a16:creationId xmlns:a16="http://schemas.microsoft.com/office/drawing/2014/main" id="{EEBE34FC-6105-D223-CE13-A647A1C44655}"/>
                </a:ext>
              </a:extLst>
            </p:cNvPr>
            <p:cNvSpPr/>
            <p:nvPr/>
          </p:nvSpPr>
          <p:spPr>
            <a:xfrm>
              <a:off x="5738262" y="3531886"/>
              <a:ext cx="468000" cy="468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2" name="文本框 141">
              <a:extLst>
                <a:ext uri="{FF2B5EF4-FFF2-40B4-BE49-F238E27FC236}">
                  <a16:creationId xmlns:a16="http://schemas.microsoft.com/office/drawing/2014/main" id="{2D7A9FE5-38DE-0A4F-35AD-ED65D905CF1A}"/>
                </a:ext>
              </a:extLst>
            </p:cNvPr>
            <p:cNvSpPr txBox="1"/>
            <p:nvPr/>
          </p:nvSpPr>
          <p:spPr>
            <a:xfrm>
              <a:off x="5738262" y="3604287"/>
              <a:ext cx="468000" cy="3231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zh-CN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26</a:t>
              </a:r>
              <a:endParaRPr lang="zh-CN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43" name="!!!16">
            <a:extLst>
              <a:ext uri="{FF2B5EF4-FFF2-40B4-BE49-F238E27FC236}">
                <a16:creationId xmlns:a16="http://schemas.microsoft.com/office/drawing/2014/main" id="{7B723872-CA27-11DD-290B-52E2BA003FCE}"/>
              </a:ext>
            </a:extLst>
          </p:cNvPr>
          <p:cNvGrpSpPr/>
          <p:nvPr/>
        </p:nvGrpSpPr>
        <p:grpSpPr>
          <a:xfrm>
            <a:off x="4242047" y="2505702"/>
            <a:ext cx="3697483" cy="2571125"/>
            <a:chOff x="4893879" y="3640596"/>
            <a:chExt cx="618836" cy="482329"/>
          </a:xfrm>
        </p:grpSpPr>
        <p:sp>
          <p:nvSpPr>
            <p:cNvPr id="144" name="椭圆 143">
              <a:extLst>
                <a:ext uri="{FF2B5EF4-FFF2-40B4-BE49-F238E27FC236}">
                  <a16:creationId xmlns:a16="http://schemas.microsoft.com/office/drawing/2014/main" id="{EFD0B0AB-6172-9A18-070D-18448815F142}"/>
                </a:ext>
              </a:extLst>
            </p:cNvPr>
            <p:cNvSpPr/>
            <p:nvPr/>
          </p:nvSpPr>
          <p:spPr>
            <a:xfrm>
              <a:off x="4893879" y="3640596"/>
              <a:ext cx="618836" cy="482329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5" name="文本框 144">
              <a:extLst>
                <a:ext uri="{FF2B5EF4-FFF2-40B4-BE49-F238E27FC236}">
                  <a16:creationId xmlns:a16="http://schemas.microsoft.com/office/drawing/2014/main" id="{3500B0C9-7EA5-1EF8-7F4E-AD7CE998731A}"/>
                </a:ext>
              </a:extLst>
            </p:cNvPr>
            <p:cNvSpPr txBox="1"/>
            <p:nvPr/>
          </p:nvSpPr>
          <p:spPr>
            <a:xfrm>
              <a:off x="5125104" y="3781373"/>
              <a:ext cx="138147" cy="13279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zh-CN" sz="4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16</a:t>
              </a:r>
              <a:endParaRPr lang="zh-CN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46" name="组合 145">
            <a:extLst>
              <a:ext uri="{FF2B5EF4-FFF2-40B4-BE49-F238E27FC236}">
                <a16:creationId xmlns:a16="http://schemas.microsoft.com/office/drawing/2014/main" id="{227FA44D-E075-F829-40F2-B25EF1AE6158}"/>
              </a:ext>
            </a:extLst>
          </p:cNvPr>
          <p:cNvGrpSpPr/>
          <p:nvPr/>
        </p:nvGrpSpPr>
        <p:grpSpPr>
          <a:xfrm>
            <a:off x="14006541" y="3155846"/>
            <a:ext cx="468000" cy="468000"/>
            <a:chOff x="5738262" y="3531886"/>
            <a:chExt cx="468000" cy="468000"/>
          </a:xfrm>
        </p:grpSpPr>
        <p:sp>
          <p:nvSpPr>
            <p:cNvPr id="147" name="椭圆 146">
              <a:extLst>
                <a:ext uri="{FF2B5EF4-FFF2-40B4-BE49-F238E27FC236}">
                  <a16:creationId xmlns:a16="http://schemas.microsoft.com/office/drawing/2014/main" id="{96CEF554-690C-27F2-C49B-3CE97782B1DC}"/>
                </a:ext>
              </a:extLst>
            </p:cNvPr>
            <p:cNvSpPr/>
            <p:nvPr/>
          </p:nvSpPr>
          <p:spPr>
            <a:xfrm>
              <a:off x="5738262" y="3531886"/>
              <a:ext cx="468000" cy="468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8" name="文本框 147">
              <a:extLst>
                <a:ext uri="{FF2B5EF4-FFF2-40B4-BE49-F238E27FC236}">
                  <a16:creationId xmlns:a16="http://schemas.microsoft.com/office/drawing/2014/main" id="{7B8C024D-7C1B-E5D1-F0FF-5FA6D76C7E6A}"/>
                </a:ext>
              </a:extLst>
            </p:cNvPr>
            <p:cNvSpPr txBox="1"/>
            <p:nvPr/>
          </p:nvSpPr>
          <p:spPr>
            <a:xfrm>
              <a:off x="5738262" y="3604287"/>
              <a:ext cx="468000" cy="3231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zh-CN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</a:t>
              </a:r>
              <a:endParaRPr lang="zh-CN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49" name="组合 148">
            <a:extLst>
              <a:ext uri="{FF2B5EF4-FFF2-40B4-BE49-F238E27FC236}">
                <a16:creationId xmlns:a16="http://schemas.microsoft.com/office/drawing/2014/main" id="{BCBBC5FA-32DA-8C2A-E54E-8CB309E1DA18}"/>
              </a:ext>
            </a:extLst>
          </p:cNvPr>
          <p:cNvGrpSpPr/>
          <p:nvPr/>
        </p:nvGrpSpPr>
        <p:grpSpPr>
          <a:xfrm>
            <a:off x="17785005" y="9504406"/>
            <a:ext cx="477236" cy="468000"/>
            <a:chOff x="4893674" y="3512684"/>
            <a:chExt cx="477236" cy="468000"/>
          </a:xfrm>
        </p:grpSpPr>
        <p:sp>
          <p:nvSpPr>
            <p:cNvPr id="150" name="椭圆 149">
              <a:extLst>
                <a:ext uri="{FF2B5EF4-FFF2-40B4-BE49-F238E27FC236}">
                  <a16:creationId xmlns:a16="http://schemas.microsoft.com/office/drawing/2014/main" id="{88E615AB-E3E6-0031-8FBD-A9EEDB751DE0}"/>
                </a:ext>
              </a:extLst>
            </p:cNvPr>
            <p:cNvSpPr/>
            <p:nvPr/>
          </p:nvSpPr>
          <p:spPr>
            <a:xfrm>
              <a:off x="4902910" y="3512684"/>
              <a:ext cx="468000" cy="468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1" name="文本框 150">
              <a:extLst>
                <a:ext uri="{FF2B5EF4-FFF2-40B4-BE49-F238E27FC236}">
                  <a16:creationId xmlns:a16="http://schemas.microsoft.com/office/drawing/2014/main" id="{0AE29875-A97D-19D4-BF61-0373A9A0470D}"/>
                </a:ext>
              </a:extLst>
            </p:cNvPr>
            <p:cNvSpPr txBox="1"/>
            <p:nvPr/>
          </p:nvSpPr>
          <p:spPr>
            <a:xfrm>
              <a:off x="4893674" y="3585085"/>
              <a:ext cx="468000" cy="3231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zh-CN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24</a:t>
              </a:r>
              <a:endParaRPr lang="zh-CN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52" name="组合 151">
            <a:extLst>
              <a:ext uri="{FF2B5EF4-FFF2-40B4-BE49-F238E27FC236}">
                <a16:creationId xmlns:a16="http://schemas.microsoft.com/office/drawing/2014/main" id="{E8B8FC15-C9A1-4137-EC2F-D6A0F3B6F611}"/>
              </a:ext>
            </a:extLst>
          </p:cNvPr>
          <p:cNvGrpSpPr/>
          <p:nvPr/>
        </p:nvGrpSpPr>
        <p:grpSpPr>
          <a:xfrm>
            <a:off x="31754637" y="9504722"/>
            <a:ext cx="468000" cy="468000"/>
            <a:chOff x="5738262" y="3531886"/>
            <a:chExt cx="468000" cy="468000"/>
          </a:xfrm>
        </p:grpSpPr>
        <p:sp>
          <p:nvSpPr>
            <p:cNvPr id="153" name="椭圆 152">
              <a:extLst>
                <a:ext uri="{FF2B5EF4-FFF2-40B4-BE49-F238E27FC236}">
                  <a16:creationId xmlns:a16="http://schemas.microsoft.com/office/drawing/2014/main" id="{5849A53C-D028-47E5-DE22-EEFA56E2C97A}"/>
                </a:ext>
              </a:extLst>
            </p:cNvPr>
            <p:cNvSpPr/>
            <p:nvPr/>
          </p:nvSpPr>
          <p:spPr>
            <a:xfrm>
              <a:off x="5738262" y="3531886"/>
              <a:ext cx="468000" cy="468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4" name="文本框 153">
              <a:extLst>
                <a:ext uri="{FF2B5EF4-FFF2-40B4-BE49-F238E27FC236}">
                  <a16:creationId xmlns:a16="http://schemas.microsoft.com/office/drawing/2014/main" id="{A236923F-12D6-F074-6B19-7FA9126A9CE9}"/>
                </a:ext>
              </a:extLst>
            </p:cNvPr>
            <p:cNvSpPr txBox="1"/>
            <p:nvPr/>
          </p:nvSpPr>
          <p:spPr>
            <a:xfrm>
              <a:off x="5738262" y="3604287"/>
              <a:ext cx="468000" cy="3231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zh-CN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28</a:t>
              </a:r>
              <a:endParaRPr lang="zh-CN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155" name="直接箭头连接符 154">
            <a:extLst>
              <a:ext uri="{FF2B5EF4-FFF2-40B4-BE49-F238E27FC236}">
                <a16:creationId xmlns:a16="http://schemas.microsoft.com/office/drawing/2014/main" id="{9A3E825D-A0F3-9B5A-4752-7FECD9CBAD7D}"/>
              </a:ext>
            </a:extLst>
          </p:cNvPr>
          <p:cNvCxnSpPr>
            <a:cxnSpLocks/>
            <a:stCxn id="135" idx="5"/>
            <a:endCxn id="141" idx="1"/>
          </p:cNvCxnSpPr>
          <p:nvPr/>
        </p:nvCxnSpPr>
        <p:spPr>
          <a:xfrm>
            <a:off x="14998660" y="-7187782"/>
            <a:ext cx="9578737" cy="5323279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!!!箭头155">
            <a:extLst>
              <a:ext uri="{FF2B5EF4-FFF2-40B4-BE49-F238E27FC236}">
                <a16:creationId xmlns:a16="http://schemas.microsoft.com/office/drawing/2014/main" id="{98EE691F-852E-F684-4774-AD792BC124A1}"/>
              </a:ext>
            </a:extLst>
          </p:cNvPr>
          <p:cNvCxnSpPr>
            <a:cxnSpLocks/>
            <a:stCxn id="138" idx="3"/>
            <a:endCxn id="144" idx="0"/>
          </p:cNvCxnSpPr>
          <p:nvPr/>
        </p:nvCxnSpPr>
        <p:spPr>
          <a:xfrm flipH="1">
            <a:off x="6090789" y="-2001577"/>
            <a:ext cx="974752" cy="4507279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直接箭头连接符 156">
            <a:extLst>
              <a:ext uri="{FF2B5EF4-FFF2-40B4-BE49-F238E27FC236}">
                <a16:creationId xmlns:a16="http://schemas.microsoft.com/office/drawing/2014/main" id="{4211BE35-39AC-F132-DABD-DB38E54559F3}"/>
              </a:ext>
            </a:extLst>
          </p:cNvPr>
          <p:cNvCxnSpPr>
            <a:cxnSpLocks/>
            <a:stCxn id="138" idx="5"/>
            <a:endCxn id="147" idx="1"/>
          </p:cNvCxnSpPr>
          <p:nvPr/>
        </p:nvCxnSpPr>
        <p:spPr>
          <a:xfrm>
            <a:off x="7396467" y="-2001577"/>
            <a:ext cx="6678611" cy="5225960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直接箭头连接符 157">
            <a:extLst>
              <a:ext uri="{FF2B5EF4-FFF2-40B4-BE49-F238E27FC236}">
                <a16:creationId xmlns:a16="http://schemas.microsoft.com/office/drawing/2014/main" id="{BC862681-8CB3-E6B0-21AE-6E0E905F53C3}"/>
              </a:ext>
            </a:extLst>
          </p:cNvPr>
          <p:cNvCxnSpPr>
            <a:cxnSpLocks/>
            <a:stCxn id="141" idx="3"/>
            <a:endCxn id="150" idx="7"/>
          </p:cNvCxnSpPr>
          <p:nvPr/>
        </p:nvCxnSpPr>
        <p:spPr>
          <a:xfrm flipH="1">
            <a:off x="18193704" y="-1533577"/>
            <a:ext cx="6383693" cy="11106520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直接箭头连接符 158">
            <a:extLst>
              <a:ext uri="{FF2B5EF4-FFF2-40B4-BE49-F238E27FC236}">
                <a16:creationId xmlns:a16="http://schemas.microsoft.com/office/drawing/2014/main" id="{2F4F883F-4BD4-8E81-97AC-34887696A936}"/>
              </a:ext>
            </a:extLst>
          </p:cNvPr>
          <p:cNvCxnSpPr>
            <a:cxnSpLocks/>
            <a:stCxn id="141" idx="5"/>
            <a:endCxn id="153" idx="1"/>
          </p:cNvCxnSpPr>
          <p:nvPr/>
        </p:nvCxnSpPr>
        <p:spPr>
          <a:xfrm>
            <a:off x="24908323" y="-1533577"/>
            <a:ext cx="6914851" cy="11106836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!!!159">
            <a:extLst>
              <a:ext uri="{FF2B5EF4-FFF2-40B4-BE49-F238E27FC236}">
                <a16:creationId xmlns:a16="http://schemas.microsoft.com/office/drawing/2014/main" id="{F44599B2-AE00-4637-F4B2-EA8ED838EF16}"/>
              </a:ext>
            </a:extLst>
          </p:cNvPr>
          <p:cNvCxnSpPr>
            <a:cxnSpLocks/>
            <a:stCxn id="144" idx="3"/>
            <a:endCxn id="129" idx="0"/>
          </p:cNvCxnSpPr>
          <p:nvPr/>
        </p:nvCxnSpPr>
        <p:spPr>
          <a:xfrm flipH="1">
            <a:off x="955041" y="4700294"/>
            <a:ext cx="3828490" cy="5370355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!!!160">
            <a:extLst>
              <a:ext uri="{FF2B5EF4-FFF2-40B4-BE49-F238E27FC236}">
                <a16:creationId xmlns:a16="http://schemas.microsoft.com/office/drawing/2014/main" id="{27CECEE0-1BD3-4BF7-5DF3-F1397EE8B34F}"/>
              </a:ext>
            </a:extLst>
          </p:cNvPr>
          <p:cNvCxnSpPr>
            <a:cxnSpLocks/>
            <a:stCxn id="144" idx="5"/>
            <a:endCxn id="132" idx="0"/>
          </p:cNvCxnSpPr>
          <p:nvPr/>
        </p:nvCxnSpPr>
        <p:spPr>
          <a:xfrm>
            <a:off x="7398046" y="4700294"/>
            <a:ext cx="2249920" cy="5215402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2" name="组合 96">
            <a:extLst>
              <a:ext uri="{FF2B5EF4-FFF2-40B4-BE49-F238E27FC236}">
                <a16:creationId xmlns:a16="http://schemas.microsoft.com/office/drawing/2014/main" id="{FE0BDE83-126D-E786-DD0F-8162438D12B5}"/>
              </a:ext>
            </a:extLst>
          </p:cNvPr>
          <p:cNvGrpSpPr>
            <a:grpSpLocks/>
          </p:cNvGrpSpPr>
          <p:nvPr/>
        </p:nvGrpSpPr>
        <p:grpSpPr bwMode="auto">
          <a:xfrm>
            <a:off x="12176263" y="10070650"/>
            <a:ext cx="478366" cy="480483"/>
            <a:chOff x="3072628" y="2489510"/>
            <a:chExt cx="359431" cy="360000"/>
          </a:xfrm>
        </p:grpSpPr>
        <p:sp>
          <p:nvSpPr>
            <p:cNvPr id="163" name="椭圆 162">
              <a:extLst>
                <a:ext uri="{FF2B5EF4-FFF2-40B4-BE49-F238E27FC236}">
                  <a16:creationId xmlns:a16="http://schemas.microsoft.com/office/drawing/2014/main" id="{1DE392BC-6E16-667A-2E9C-713829EF2F86}"/>
                </a:ext>
              </a:extLst>
            </p:cNvPr>
            <p:cNvSpPr/>
            <p:nvPr/>
          </p:nvSpPr>
          <p:spPr>
            <a:xfrm>
              <a:off x="3072628" y="2489510"/>
              <a:ext cx="359431" cy="360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4" name="矩形 163">
              <a:extLst>
                <a:ext uri="{FF2B5EF4-FFF2-40B4-BE49-F238E27FC236}">
                  <a16:creationId xmlns:a16="http://schemas.microsoft.com/office/drawing/2014/main" id="{E6EACB0F-1D59-B9AB-9183-10FBBD02147C}"/>
                </a:ext>
              </a:extLst>
            </p:cNvPr>
            <p:cNvSpPr/>
            <p:nvPr/>
          </p:nvSpPr>
          <p:spPr>
            <a:xfrm>
              <a:off x="3101088" y="2556588"/>
              <a:ext cx="297740" cy="23060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19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65" name="组合 99">
            <a:extLst>
              <a:ext uri="{FF2B5EF4-FFF2-40B4-BE49-F238E27FC236}">
                <a16:creationId xmlns:a16="http://schemas.microsoft.com/office/drawing/2014/main" id="{BC6544C6-CE8B-FE69-85F8-13684BAAD639}"/>
              </a:ext>
            </a:extLst>
          </p:cNvPr>
          <p:cNvGrpSpPr>
            <a:grpSpLocks/>
          </p:cNvGrpSpPr>
          <p:nvPr/>
        </p:nvGrpSpPr>
        <p:grpSpPr bwMode="auto">
          <a:xfrm>
            <a:off x="19547786" y="8942903"/>
            <a:ext cx="480483" cy="480483"/>
            <a:chOff x="3072608" y="2489510"/>
            <a:chExt cx="359451" cy="360000"/>
          </a:xfrm>
        </p:grpSpPr>
        <p:sp>
          <p:nvSpPr>
            <p:cNvPr id="166" name="椭圆 165">
              <a:extLst>
                <a:ext uri="{FF2B5EF4-FFF2-40B4-BE49-F238E27FC236}">
                  <a16:creationId xmlns:a16="http://schemas.microsoft.com/office/drawing/2014/main" id="{0CB23C00-FC95-155C-DC3A-E944F0CF9BE7}"/>
                </a:ext>
              </a:extLst>
            </p:cNvPr>
            <p:cNvSpPr/>
            <p:nvPr/>
          </p:nvSpPr>
          <p:spPr>
            <a:xfrm>
              <a:off x="3072608" y="2489510"/>
              <a:ext cx="359451" cy="360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7" name="矩形 166">
              <a:extLst>
                <a:ext uri="{FF2B5EF4-FFF2-40B4-BE49-F238E27FC236}">
                  <a16:creationId xmlns:a16="http://schemas.microsoft.com/office/drawing/2014/main" id="{45F2CA43-97B1-0B51-3A9D-9ACEC7AB0CBF}"/>
                </a:ext>
              </a:extLst>
            </p:cNvPr>
            <p:cNvSpPr/>
            <p:nvPr/>
          </p:nvSpPr>
          <p:spPr>
            <a:xfrm>
              <a:off x="3104111" y="2555759"/>
              <a:ext cx="296445" cy="23060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21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68" name="组合 96">
            <a:extLst>
              <a:ext uri="{FF2B5EF4-FFF2-40B4-BE49-F238E27FC236}">
                <a16:creationId xmlns:a16="http://schemas.microsoft.com/office/drawing/2014/main" id="{5F6BE881-2977-C096-10C1-7DAA850551D6}"/>
              </a:ext>
            </a:extLst>
          </p:cNvPr>
          <p:cNvGrpSpPr>
            <a:grpSpLocks/>
          </p:cNvGrpSpPr>
          <p:nvPr/>
        </p:nvGrpSpPr>
        <p:grpSpPr bwMode="auto">
          <a:xfrm>
            <a:off x="12672896" y="14615358"/>
            <a:ext cx="478366" cy="480483"/>
            <a:chOff x="3072628" y="2489510"/>
            <a:chExt cx="359431" cy="360000"/>
          </a:xfrm>
        </p:grpSpPr>
        <p:sp>
          <p:nvSpPr>
            <p:cNvPr id="169" name="椭圆 168">
              <a:extLst>
                <a:ext uri="{FF2B5EF4-FFF2-40B4-BE49-F238E27FC236}">
                  <a16:creationId xmlns:a16="http://schemas.microsoft.com/office/drawing/2014/main" id="{ACF499F7-215C-28BF-5287-08BCA2E9F9D8}"/>
                </a:ext>
              </a:extLst>
            </p:cNvPr>
            <p:cNvSpPr/>
            <p:nvPr/>
          </p:nvSpPr>
          <p:spPr>
            <a:xfrm>
              <a:off x="3072628" y="2489510"/>
              <a:ext cx="359431" cy="360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0" name="矩形 169">
              <a:extLst>
                <a:ext uri="{FF2B5EF4-FFF2-40B4-BE49-F238E27FC236}">
                  <a16:creationId xmlns:a16="http://schemas.microsoft.com/office/drawing/2014/main" id="{E40DED9D-A6A3-458D-2717-6852EA15E5E9}"/>
                </a:ext>
              </a:extLst>
            </p:cNvPr>
            <p:cNvSpPr/>
            <p:nvPr/>
          </p:nvSpPr>
          <p:spPr>
            <a:xfrm>
              <a:off x="3105354" y="2557412"/>
              <a:ext cx="297740" cy="23060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23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71" name="组合 99">
            <a:extLst>
              <a:ext uri="{FF2B5EF4-FFF2-40B4-BE49-F238E27FC236}">
                <a16:creationId xmlns:a16="http://schemas.microsoft.com/office/drawing/2014/main" id="{4210747A-66F3-DB46-F470-6EE0CE440629}"/>
              </a:ext>
            </a:extLst>
          </p:cNvPr>
          <p:cNvGrpSpPr>
            <a:grpSpLocks/>
          </p:cNvGrpSpPr>
          <p:nvPr/>
        </p:nvGrpSpPr>
        <p:grpSpPr bwMode="auto">
          <a:xfrm>
            <a:off x="23544995" y="15095841"/>
            <a:ext cx="480483" cy="480483"/>
            <a:chOff x="3072608" y="2489510"/>
            <a:chExt cx="359451" cy="360000"/>
          </a:xfrm>
        </p:grpSpPr>
        <p:sp>
          <p:nvSpPr>
            <p:cNvPr id="172" name="椭圆 171">
              <a:extLst>
                <a:ext uri="{FF2B5EF4-FFF2-40B4-BE49-F238E27FC236}">
                  <a16:creationId xmlns:a16="http://schemas.microsoft.com/office/drawing/2014/main" id="{B70C15D4-7F5F-C386-5EE3-8F2267623393}"/>
                </a:ext>
              </a:extLst>
            </p:cNvPr>
            <p:cNvSpPr/>
            <p:nvPr/>
          </p:nvSpPr>
          <p:spPr>
            <a:xfrm>
              <a:off x="3072608" y="2489510"/>
              <a:ext cx="359451" cy="360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3" name="矩形 172">
              <a:extLst>
                <a:ext uri="{FF2B5EF4-FFF2-40B4-BE49-F238E27FC236}">
                  <a16:creationId xmlns:a16="http://schemas.microsoft.com/office/drawing/2014/main" id="{C9670736-264C-0193-75EB-E1F14ADF9E38}"/>
                </a:ext>
              </a:extLst>
            </p:cNvPr>
            <p:cNvSpPr/>
            <p:nvPr/>
          </p:nvSpPr>
          <p:spPr>
            <a:xfrm>
              <a:off x="3104111" y="2556583"/>
              <a:ext cx="296445" cy="23060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25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74" name="组合 173">
            <a:extLst>
              <a:ext uri="{FF2B5EF4-FFF2-40B4-BE49-F238E27FC236}">
                <a16:creationId xmlns:a16="http://schemas.microsoft.com/office/drawing/2014/main" id="{AA1E1F86-9791-537F-6068-6FB7FF7DB20C}"/>
              </a:ext>
            </a:extLst>
          </p:cNvPr>
          <p:cNvGrpSpPr>
            <a:grpSpLocks/>
          </p:cNvGrpSpPr>
          <p:nvPr/>
        </p:nvGrpSpPr>
        <p:grpSpPr bwMode="auto">
          <a:xfrm>
            <a:off x="27887382" y="15013762"/>
            <a:ext cx="478366" cy="480483"/>
            <a:chOff x="3072628" y="2489510"/>
            <a:chExt cx="359431" cy="360000"/>
          </a:xfrm>
        </p:grpSpPr>
        <p:sp>
          <p:nvSpPr>
            <p:cNvPr id="175" name="椭圆 174">
              <a:extLst>
                <a:ext uri="{FF2B5EF4-FFF2-40B4-BE49-F238E27FC236}">
                  <a16:creationId xmlns:a16="http://schemas.microsoft.com/office/drawing/2014/main" id="{3084033F-EE1A-6311-D373-510CC2A95E78}"/>
                </a:ext>
              </a:extLst>
            </p:cNvPr>
            <p:cNvSpPr/>
            <p:nvPr/>
          </p:nvSpPr>
          <p:spPr>
            <a:xfrm>
              <a:off x="3072628" y="2489510"/>
              <a:ext cx="359431" cy="360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6" name="矩形 175">
              <a:extLst>
                <a:ext uri="{FF2B5EF4-FFF2-40B4-BE49-F238E27FC236}">
                  <a16:creationId xmlns:a16="http://schemas.microsoft.com/office/drawing/2014/main" id="{FD138D7A-198F-8F37-A731-4AE376E3B114}"/>
                </a:ext>
              </a:extLst>
            </p:cNvPr>
            <p:cNvSpPr/>
            <p:nvPr/>
          </p:nvSpPr>
          <p:spPr>
            <a:xfrm>
              <a:off x="3102231" y="2556588"/>
              <a:ext cx="297740" cy="23060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27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77" name="组合 176">
            <a:extLst>
              <a:ext uri="{FF2B5EF4-FFF2-40B4-BE49-F238E27FC236}">
                <a16:creationId xmlns:a16="http://schemas.microsoft.com/office/drawing/2014/main" id="{C1A618BC-042D-F9B0-52A2-3683073E8EB0}"/>
              </a:ext>
            </a:extLst>
          </p:cNvPr>
          <p:cNvGrpSpPr>
            <a:grpSpLocks/>
          </p:cNvGrpSpPr>
          <p:nvPr/>
        </p:nvGrpSpPr>
        <p:grpSpPr bwMode="auto">
          <a:xfrm>
            <a:off x="38627600" y="15013762"/>
            <a:ext cx="480483" cy="480483"/>
            <a:chOff x="3072608" y="2489510"/>
            <a:chExt cx="359451" cy="360000"/>
          </a:xfrm>
        </p:grpSpPr>
        <p:sp>
          <p:nvSpPr>
            <p:cNvPr id="178" name="椭圆 177">
              <a:extLst>
                <a:ext uri="{FF2B5EF4-FFF2-40B4-BE49-F238E27FC236}">
                  <a16:creationId xmlns:a16="http://schemas.microsoft.com/office/drawing/2014/main" id="{A4D2A23C-382F-0C9D-F939-705D8E8F0511}"/>
                </a:ext>
              </a:extLst>
            </p:cNvPr>
            <p:cNvSpPr/>
            <p:nvPr/>
          </p:nvSpPr>
          <p:spPr>
            <a:xfrm>
              <a:off x="3072608" y="2489510"/>
              <a:ext cx="359451" cy="360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9" name="矩形 178">
              <a:extLst>
                <a:ext uri="{FF2B5EF4-FFF2-40B4-BE49-F238E27FC236}">
                  <a16:creationId xmlns:a16="http://schemas.microsoft.com/office/drawing/2014/main" id="{CB63E040-8F50-A26B-E573-6F5B4C9B7CCC}"/>
                </a:ext>
              </a:extLst>
            </p:cNvPr>
            <p:cNvSpPr/>
            <p:nvPr/>
          </p:nvSpPr>
          <p:spPr>
            <a:xfrm>
              <a:off x="3104111" y="2555759"/>
              <a:ext cx="296445" cy="23060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29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180" name="直接箭头连接符 179">
            <a:extLst>
              <a:ext uri="{FF2B5EF4-FFF2-40B4-BE49-F238E27FC236}">
                <a16:creationId xmlns:a16="http://schemas.microsoft.com/office/drawing/2014/main" id="{A35B89B8-DDE3-F73D-97F3-F9A9655304F8}"/>
              </a:ext>
            </a:extLst>
          </p:cNvPr>
          <p:cNvCxnSpPr>
            <a:cxnSpLocks/>
            <a:stCxn id="147" idx="3"/>
            <a:endCxn id="163" idx="0"/>
          </p:cNvCxnSpPr>
          <p:nvPr/>
        </p:nvCxnSpPr>
        <p:spPr>
          <a:xfrm flipH="1">
            <a:off x="12415446" y="3555309"/>
            <a:ext cx="1659632" cy="6515341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直接箭头连接符 180">
            <a:extLst>
              <a:ext uri="{FF2B5EF4-FFF2-40B4-BE49-F238E27FC236}">
                <a16:creationId xmlns:a16="http://schemas.microsoft.com/office/drawing/2014/main" id="{52F871A5-314E-C05A-91EB-9D1637E81D6B}"/>
              </a:ext>
            </a:extLst>
          </p:cNvPr>
          <p:cNvCxnSpPr>
            <a:cxnSpLocks/>
            <a:stCxn id="147" idx="5"/>
            <a:endCxn id="166" idx="0"/>
          </p:cNvCxnSpPr>
          <p:nvPr/>
        </p:nvCxnSpPr>
        <p:spPr>
          <a:xfrm>
            <a:off x="14406004" y="3555309"/>
            <a:ext cx="5382024" cy="5387594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直接箭头连接符 181">
            <a:extLst>
              <a:ext uri="{FF2B5EF4-FFF2-40B4-BE49-F238E27FC236}">
                <a16:creationId xmlns:a16="http://schemas.microsoft.com/office/drawing/2014/main" id="{FCD03D59-20C2-2464-E5A2-0B53B6732F86}"/>
              </a:ext>
            </a:extLst>
          </p:cNvPr>
          <p:cNvCxnSpPr>
            <a:cxnSpLocks/>
            <a:stCxn id="150" idx="3"/>
            <a:endCxn id="169" idx="0"/>
          </p:cNvCxnSpPr>
          <p:nvPr/>
        </p:nvCxnSpPr>
        <p:spPr>
          <a:xfrm flipH="1">
            <a:off x="12912079" y="9903869"/>
            <a:ext cx="4950699" cy="4711489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直接箭头连接符 182">
            <a:extLst>
              <a:ext uri="{FF2B5EF4-FFF2-40B4-BE49-F238E27FC236}">
                <a16:creationId xmlns:a16="http://schemas.microsoft.com/office/drawing/2014/main" id="{C497BC21-EC72-7DDE-36EB-D6F3FC3158DA}"/>
              </a:ext>
            </a:extLst>
          </p:cNvPr>
          <p:cNvCxnSpPr>
            <a:cxnSpLocks/>
            <a:stCxn id="150" idx="5"/>
            <a:endCxn id="172" idx="0"/>
          </p:cNvCxnSpPr>
          <p:nvPr/>
        </p:nvCxnSpPr>
        <p:spPr>
          <a:xfrm>
            <a:off x="18193704" y="9903869"/>
            <a:ext cx="5591533" cy="5191972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直接箭头连接符 183">
            <a:extLst>
              <a:ext uri="{FF2B5EF4-FFF2-40B4-BE49-F238E27FC236}">
                <a16:creationId xmlns:a16="http://schemas.microsoft.com/office/drawing/2014/main" id="{86332732-D396-12E9-2C04-BB75241C3E85}"/>
              </a:ext>
            </a:extLst>
          </p:cNvPr>
          <p:cNvCxnSpPr>
            <a:cxnSpLocks/>
            <a:stCxn id="153" idx="3"/>
            <a:endCxn id="175" idx="0"/>
          </p:cNvCxnSpPr>
          <p:nvPr/>
        </p:nvCxnSpPr>
        <p:spPr>
          <a:xfrm flipH="1">
            <a:off x="28126565" y="9904185"/>
            <a:ext cx="3696609" cy="5109577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直接箭头连接符 184">
            <a:extLst>
              <a:ext uri="{FF2B5EF4-FFF2-40B4-BE49-F238E27FC236}">
                <a16:creationId xmlns:a16="http://schemas.microsoft.com/office/drawing/2014/main" id="{E4D36F70-BC6C-26D8-C055-86B04512F98A}"/>
              </a:ext>
            </a:extLst>
          </p:cNvPr>
          <p:cNvCxnSpPr>
            <a:cxnSpLocks/>
            <a:stCxn id="153" idx="5"/>
            <a:endCxn id="178" idx="0"/>
          </p:cNvCxnSpPr>
          <p:nvPr/>
        </p:nvCxnSpPr>
        <p:spPr>
          <a:xfrm>
            <a:off x="32154100" y="9904185"/>
            <a:ext cx="6713742" cy="5109577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5" name="组合 74">
            <a:extLst>
              <a:ext uri="{FF2B5EF4-FFF2-40B4-BE49-F238E27FC236}">
                <a16:creationId xmlns:a16="http://schemas.microsoft.com/office/drawing/2014/main" id="{B67D99E1-8A87-A91B-8B36-D785D386ED6A}"/>
              </a:ext>
            </a:extLst>
          </p:cNvPr>
          <p:cNvGrpSpPr>
            <a:grpSpLocks/>
          </p:cNvGrpSpPr>
          <p:nvPr/>
        </p:nvGrpSpPr>
        <p:grpSpPr bwMode="auto">
          <a:xfrm>
            <a:off x="5599382" y="3364931"/>
            <a:ext cx="981388" cy="444791"/>
            <a:chOff x="-6540714" y="92347"/>
            <a:chExt cx="14895650" cy="1143674"/>
          </a:xfrm>
        </p:grpSpPr>
        <p:sp>
          <p:nvSpPr>
            <p:cNvPr id="76" name="圆角矩形 5">
              <a:extLst>
                <a:ext uri="{FF2B5EF4-FFF2-40B4-BE49-F238E27FC236}">
                  <a16:creationId xmlns:a16="http://schemas.microsoft.com/office/drawing/2014/main" id="{3C96A54E-65D7-B7FD-8A48-03F5BB9E3F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6540714" y="92347"/>
              <a:ext cx="14895650" cy="1143674"/>
            </a:xfrm>
            <a:prstGeom prst="roundRect">
              <a:avLst>
                <a:gd name="adj" fmla="val 50000"/>
              </a:avLst>
            </a:prstGeom>
            <a:solidFill>
              <a:srgbClr val="C00000"/>
            </a:solidFill>
            <a:ln w="9525">
              <a:noFill/>
              <a:round/>
              <a:headEnd/>
              <a:tailEnd/>
            </a:ln>
            <a:effectLst>
              <a:outerShdw dist="63500" dir="5400000" algn="ctr" rotWithShape="0">
                <a:srgbClr val="000000">
                  <a:alpha val="10999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endParaRPr kumimoji="0" lang="zh-CN" altLang="en-US" sz="160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77" name="文本框 58">
              <a:extLst>
                <a:ext uri="{FF2B5EF4-FFF2-40B4-BE49-F238E27FC236}">
                  <a16:creationId xmlns:a16="http://schemas.microsoft.com/office/drawing/2014/main" id="{7C33F3B4-6953-E65F-AEE1-7946F2A4A42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5643367" y="215418"/>
              <a:ext cx="13280786" cy="8705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9pPr>
            </a:lstStyle>
            <a:p>
              <a:pPr lvl="0" algn="ctr"/>
              <a:r>
                <a:rPr lang="zh-CN" altLang="en-US" sz="1600" dirty="0">
                  <a:solidFill>
                    <a:srgbClr val="FFFFFF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值</a:t>
              </a:r>
            </a:p>
          </p:txBody>
        </p:sp>
      </p:grpSp>
      <p:grpSp>
        <p:nvGrpSpPr>
          <p:cNvPr id="83" name="组合 82">
            <a:extLst>
              <a:ext uri="{FF2B5EF4-FFF2-40B4-BE49-F238E27FC236}">
                <a16:creationId xmlns:a16="http://schemas.microsoft.com/office/drawing/2014/main" id="{EE5A254D-1A26-8406-652F-79C9C1954887}"/>
              </a:ext>
            </a:extLst>
          </p:cNvPr>
          <p:cNvGrpSpPr>
            <a:grpSpLocks/>
          </p:cNvGrpSpPr>
          <p:nvPr/>
        </p:nvGrpSpPr>
        <p:grpSpPr bwMode="auto">
          <a:xfrm>
            <a:off x="5466991" y="2698665"/>
            <a:ext cx="1236501" cy="535517"/>
            <a:chOff x="-6540729" y="-302121"/>
            <a:chExt cx="18767792" cy="1376954"/>
          </a:xfrm>
        </p:grpSpPr>
        <p:sp>
          <p:nvSpPr>
            <p:cNvPr id="84" name="圆角矩形 5">
              <a:extLst>
                <a:ext uri="{FF2B5EF4-FFF2-40B4-BE49-F238E27FC236}">
                  <a16:creationId xmlns:a16="http://schemas.microsoft.com/office/drawing/2014/main" id="{A36D6CFB-99E8-219F-133D-C76C26437A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6540729" y="-302121"/>
              <a:ext cx="18767792" cy="1376954"/>
            </a:xfrm>
            <a:prstGeom prst="roundRect">
              <a:avLst>
                <a:gd name="adj" fmla="val 50000"/>
              </a:avLst>
            </a:prstGeom>
            <a:solidFill>
              <a:srgbClr val="0070C0"/>
            </a:solidFill>
            <a:ln w="9525">
              <a:noFill/>
              <a:round/>
              <a:headEnd/>
              <a:tailEnd/>
            </a:ln>
            <a:effectLst>
              <a:outerShdw dist="63500" dir="5400000" algn="ctr" rotWithShape="0">
                <a:srgbClr val="000000">
                  <a:alpha val="10999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endParaRPr kumimoji="0" lang="zh-CN" altLang="en-US" sz="160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85" name="文本框 58">
              <a:extLst>
                <a:ext uri="{FF2B5EF4-FFF2-40B4-BE49-F238E27FC236}">
                  <a16:creationId xmlns:a16="http://schemas.microsoft.com/office/drawing/2014/main" id="{11B0C003-0CB3-EE5C-4A01-E34F37F3734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5978227" y="-28922"/>
              <a:ext cx="18205290" cy="8705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9pPr>
            </a:lstStyle>
            <a:p>
              <a:pPr lvl="0" algn="ctr"/>
              <a:r>
                <a:rPr lang="zh-CN" altLang="en-US" sz="1600" dirty="0">
                  <a:solidFill>
                    <a:srgbClr val="FFFFFF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父节点地址</a:t>
              </a:r>
            </a:p>
          </p:txBody>
        </p:sp>
      </p:grpSp>
      <p:grpSp>
        <p:nvGrpSpPr>
          <p:cNvPr id="86" name="组合 85">
            <a:extLst>
              <a:ext uri="{FF2B5EF4-FFF2-40B4-BE49-F238E27FC236}">
                <a16:creationId xmlns:a16="http://schemas.microsoft.com/office/drawing/2014/main" id="{30709E04-78D4-B77C-0F47-20DE4D8B461B}"/>
              </a:ext>
            </a:extLst>
          </p:cNvPr>
          <p:cNvGrpSpPr>
            <a:grpSpLocks/>
          </p:cNvGrpSpPr>
          <p:nvPr/>
        </p:nvGrpSpPr>
        <p:grpSpPr bwMode="auto">
          <a:xfrm>
            <a:off x="4577043" y="3956773"/>
            <a:ext cx="1459250" cy="535517"/>
            <a:chOff x="-6540729" y="-302121"/>
            <a:chExt cx="22148709" cy="1376954"/>
          </a:xfrm>
        </p:grpSpPr>
        <p:sp>
          <p:nvSpPr>
            <p:cNvPr id="87" name="圆角矩形 5">
              <a:extLst>
                <a:ext uri="{FF2B5EF4-FFF2-40B4-BE49-F238E27FC236}">
                  <a16:creationId xmlns:a16="http://schemas.microsoft.com/office/drawing/2014/main" id="{2F67F6E1-387E-7EB1-3B54-545F17C10C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6540729" y="-302121"/>
              <a:ext cx="22148709" cy="1376954"/>
            </a:xfrm>
            <a:prstGeom prst="roundRect">
              <a:avLst>
                <a:gd name="adj" fmla="val 50000"/>
              </a:avLst>
            </a:prstGeom>
            <a:solidFill>
              <a:srgbClr val="D16335"/>
            </a:solidFill>
            <a:ln w="9525">
              <a:noFill/>
              <a:round/>
              <a:headEnd/>
              <a:tailEnd/>
            </a:ln>
            <a:effectLst>
              <a:outerShdw dist="63500" dir="5400000" algn="ctr" rotWithShape="0">
                <a:srgbClr val="000000">
                  <a:alpha val="10999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endParaRPr kumimoji="0" lang="zh-CN" altLang="en-US" sz="160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88" name="文本框 58">
              <a:extLst>
                <a:ext uri="{FF2B5EF4-FFF2-40B4-BE49-F238E27FC236}">
                  <a16:creationId xmlns:a16="http://schemas.microsoft.com/office/drawing/2014/main" id="{568A2828-C7E5-5F02-1D95-2144B788F7B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6029954" y="-53154"/>
              <a:ext cx="21586207" cy="8705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9pPr>
            </a:lstStyle>
            <a:p>
              <a:pPr lvl="0" algn="ctr"/>
              <a:r>
                <a:rPr lang="zh-CN" altLang="en-US" sz="1600" dirty="0">
                  <a:solidFill>
                    <a:srgbClr val="FFFFFF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左子节点地址</a:t>
              </a:r>
            </a:p>
          </p:txBody>
        </p:sp>
      </p:grpSp>
      <p:grpSp>
        <p:nvGrpSpPr>
          <p:cNvPr id="92" name="组合 91">
            <a:extLst>
              <a:ext uri="{FF2B5EF4-FFF2-40B4-BE49-F238E27FC236}">
                <a16:creationId xmlns:a16="http://schemas.microsoft.com/office/drawing/2014/main" id="{063CEBCF-12FA-60A2-77F7-11B4295824B1}"/>
              </a:ext>
            </a:extLst>
          </p:cNvPr>
          <p:cNvGrpSpPr>
            <a:grpSpLocks/>
          </p:cNvGrpSpPr>
          <p:nvPr/>
        </p:nvGrpSpPr>
        <p:grpSpPr bwMode="auto">
          <a:xfrm>
            <a:off x="6152476" y="3949069"/>
            <a:ext cx="1459250" cy="535517"/>
            <a:chOff x="-6540729" y="-302121"/>
            <a:chExt cx="22148709" cy="1376954"/>
          </a:xfrm>
        </p:grpSpPr>
        <p:sp>
          <p:nvSpPr>
            <p:cNvPr id="93" name="圆角矩形 5">
              <a:extLst>
                <a:ext uri="{FF2B5EF4-FFF2-40B4-BE49-F238E27FC236}">
                  <a16:creationId xmlns:a16="http://schemas.microsoft.com/office/drawing/2014/main" id="{FA22871A-E86E-2B4E-E5CC-9D58E2D661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6540729" y="-302121"/>
              <a:ext cx="22148709" cy="1376954"/>
            </a:xfrm>
            <a:prstGeom prst="roundRect">
              <a:avLst>
                <a:gd name="adj" fmla="val 50000"/>
              </a:avLst>
            </a:prstGeom>
            <a:solidFill>
              <a:srgbClr val="D16335"/>
            </a:solidFill>
            <a:ln w="9525">
              <a:noFill/>
              <a:round/>
              <a:headEnd/>
              <a:tailEnd/>
            </a:ln>
            <a:effectLst>
              <a:outerShdw dist="63500" dir="5400000" algn="ctr" rotWithShape="0">
                <a:srgbClr val="000000">
                  <a:alpha val="10999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endParaRPr kumimoji="0" lang="zh-CN" altLang="en-US" sz="160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94" name="文本框 58">
              <a:extLst>
                <a:ext uri="{FF2B5EF4-FFF2-40B4-BE49-F238E27FC236}">
                  <a16:creationId xmlns:a16="http://schemas.microsoft.com/office/drawing/2014/main" id="{87AA4331-44D0-4AF3-7D39-744A75F33BC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6164144" y="-35414"/>
              <a:ext cx="21586207" cy="8705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9pPr>
            </a:lstStyle>
            <a:p>
              <a:pPr lvl="0" algn="ctr"/>
              <a:r>
                <a:rPr lang="zh-CN" altLang="en-US" sz="1600" dirty="0">
                  <a:solidFill>
                    <a:srgbClr val="FFFFFF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右子节点地址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507939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!!!泛型类">
            <a:extLst>
              <a:ext uri="{FF2B5EF4-FFF2-40B4-BE49-F238E27FC236}">
                <a16:creationId xmlns:a16="http://schemas.microsoft.com/office/drawing/2014/main" id="{0692E544-640E-3667-890D-7788E8F50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880" y="1002232"/>
            <a:ext cx="2089470" cy="517190"/>
          </a:xfrm>
        </p:spPr>
        <p:txBody>
          <a:bodyPr/>
          <a:lstStyle/>
          <a:p>
            <a:r>
              <a:rPr lang="zh-CN" altLang="en-US" dirty="0"/>
              <a:t>数据结构（</a:t>
            </a:r>
          </a:p>
        </p:txBody>
      </p:sp>
      <p:sp>
        <p:nvSpPr>
          <p:cNvPr id="6" name="!!!泛型类">
            <a:extLst>
              <a:ext uri="{FF2B5EF4-FFF2-40B4-BE49-F238E27FC236}">
                <a16:creationId xmlns:a16="http://schemas.microsoft.com/office/drawing/2014/main" id="{C82BF478-602E-9553-2E6E-170C31763F56}"/>
              </a:ext>
            </a:extLst>
          </p:cNvPr>
          <p:cNvSpPr txBox="1">
            <a:spLocks/>
          </p:cNvSpPr>
          <p:nvPr/>
        </p:nvSpPr>
        <p:spPr>
          <a:xfrm>
            <a:off x="1982301" y="1002232"/>
            <a:ext cx="565470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树</a:t>
            </a:r>
          </a:p>
        </p:txBody>
      </p:sp>
      <p:sp>
        <p:nvSpPr>
          <p:cNvPr id="7" name="!!!泛型类">
            <a:extLst>
              <a:ext uri="{FF2B5EF4-FFF2-40B4-BE49-F238E27FC236}">
                <a16:creationId xmlns:a16="http://schemas.microsoft.com/office/drawing/2014/main" id="{F6A958AC-0B18-936E-4AF2-666A368E3106}"/>
              </a:ext>
            </a:extLst>
          </p:cNvPr>
          <p:cNvSpPr txBox="1">
            <a:spLocks/>
          </p:cNvSpPr>
          <p:nvPr/>
        </p:nvSpPr>
        <p:spPr>
          <a:xfrm>
            <a:off x="2265036" y="1002232"/>
            <a:ext cx="322882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）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147976E3-FBD1-A732-2A6C-0E5A535F67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80605" y="6018273"/>
            <a:ext cx="83079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节点</a:t>
            </a:r>
            <a:endParaRPr lang="zh-CN" altLang="en-US" sz="2400" b="1" dirty="0">
              <a:solidFill>
                <a:srgbClr val="C00000"/>
              </a:solidFill>
            </a:endParaRPr>
          </a:p>
        </p:txBody>
      </p:sp>
      <p:grpSp>
        <p:nvGrpSpPr>
          <p:cNvPr id="115" name="组合 114">
            <a:extLst>
              <a:ext uri="{FF2B5EF4-FFF2-40B4-BE49-F238E27FC236}">
                <a16:creationId xmlns:a16="http://schemas.microsoft.com/office/drawing/2014/main" id="{96FCE88B-7062-66FF-FCF2-B96B34509F02}"/>
              </a:ext>
            </a:extLst>
          </p:cNvPr>
          <p:cNvGrpSpPr>
            <a:grpSpLocks/>
          </p:cNvGrpSpPr>
          <p:nvPr/>
        </p:nvGrpSpPr>
        <p:grpSpPr bwMode="auto">
          <a:xfrm>
            <a:off x="-2610748" y="2766870"/>
            <a:ext cx="981388" cy="444791"/>
            <a:chOff x="-6173342" y="0"/>
            <a:chExt cx="14895650" cy="1143674"/>
          </a:xfrm>
        </p:grpSpPr>
        <p:sp>
          <p:nvSpPr>
            <p:cNvPr id="116" name="圆角矩形 5">
              <a:extLst>
                <a:ext uri="{FF2B5EF4-FFF2-40B4-BE49-F238E27FC236}">
                  <a16:creationId xmlns:a16="http://schemas.microsoft.com/office/drawing/2014/main" id="{8DFD0BDB-5C19-D1F3-919F-2CC159BA87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6173342" y="0"/>
              <a:ext cx="14895650" cy="1143674"/>
            </a:xfrm>
            <a:prstGeom prst="roundRect">
              <a:avLst>
                <a:gd name="adj" fmla="val 16667"/>
              </a:avLst>
            </a:prstGeom>
            <a:solidFill>
              <a:srgbClr val="0070C0"/>
            </a:solidFill>
            <a:ln w="9525">
              <a:noFill/>
              <a:round/>
              <a:headEnd/>
              <a:tailEnd/>
            </a:ln>
            <a:effectLst>
              <a:outerShdw dist="63500" dir="5400000" algn="ctr" rotWithShape="0">
                <a:srgbClr val="000000">
                  <a:alpha val="10999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endParaRPr kumimoji="0" lang="zh-CN" altLang="en-US" sz="160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117" name="文本框 58">
              <a:extLst>
                <a:ext uri="{FF2B5EF4-FFF2-40B4-BE49-F238E27FC236}">
                  <a16:creationId xmlns:a16="http://schemas.microsoft.com/office/drawing/2014/main" id="{59B1B54C-E596-D176-97AF-DF5C4B7E4FC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5365910" y="122456"/>
              <a:ext cx="13280786" cy="8705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9pPr>
            </a:lstStyle>
            <a:p>
              <a:pPr lvl="0" algn="ctr"/>
              <a:r>
                <a:rPr lang="zh-CN" altLang="en-US" sz="1600" dirty="0">
                  <a:solidFill>
                    <a:srgbClr val="FFFFFF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父节点</a:t>
              </a:r>
            </a:p>
          </p:txBody>
        </p:sp>
      </p:grpSp>
      <p:grpSp>
        <p:nvGrpSpPr>
          <p:cNvPr id="118" name="组合 117">
            <a:extLst>
              <a:ext uri="{FF2B5EF4-FFF2-40B4-BE49-F238E27FC236}">
                <a16:creationId xmlns:a16="http://schemas.microsoft.com/office/drawing/2014/main" id="{E2376E5C-57CA-2F58-17AE-D681010725B8}"/>
              </a:ext>
            </a:extLst>
          </p:cNvPr>
          <p:cNvGrpSpPr>
            <a:grpSpLocks/>
          </p:cNvGrpSpPr>
          <p:nvPr/>
        </p:nvGrpSpPr>
        <p:grpSpPr bwMode="auto">
          <a:xfrm>
            <a:off x="1753846" y="7379309"/>
            <a:ext cx="1027260" cy="444791"/>
            <a:chOff x="-6173342" y="0"/>
            <a:chExt cx="15591902" cy="1143673"/>
          </a:xfrm>
        </p:grpSpPr>
        <p:sp>
          <p:nvSpPr>
            <p:cNvPr id="119" name="圆角矩形 5">
              <a:extLst>
                <a:ext uri="{FF2B5EF4-FFF2-40B4-BE49-F238E27FC236}">
                  <a16:creationId xmlns:a16="http://schemas.microsoft.com/office/drawing/2014/main" id="{0DD8F9D5-CB84-3FE4-CAF7-BA0B0D172D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6173342" y="0"/>
              <a:ext cx="15546959" cy="1143673"/>
            </a:xfrm>
            <a:prstGeom prst="roundRect">
              <a:avLst>
                <a:gd name="adj" fmla="val 16667"/>
              </a:avLst>
            </a:prstGeom>
            <a:solidFill>
              <a:srgbClr val="E46C0A"/>
            </a:solidFill>
            <a:ln w="9525">
              <a:noFill/>
              <a:round/>
              <a:headEnd/>
              <a:tailEnd/>
            </a:ln>
            <a:effectLst>
              <a:outerShdw dist="63500" dir="5400000" algn="ctr" rotWithShape="0">
                <a:srgbClr val="000000">
                  <a:alpha val="10999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endParaRPr kumimoji="0" lang="zh-CN" altLang="en-US" sz="160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120" name="文本框 58">
              <a:extLst>
                <a:ext uri="{FF2B5EF4-FFF2-40B4-BE49-F238E27FC236}">
                  <a16:creationId xmlns:a16="http://schemas.microsoft.com/office/drawing/2014/main" id="{F870DC59-654E-2518-9865-CE3C8333240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6086113" y="122456"/>
              <a:ext cx="15504673" cy="8705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9pPr>
            </a:lstStyle>
            <a:p>
              <a:pPr lvl="0" algn="ctr"/>
              <a:r>
                <a:rPr lang="zh-CN" altLang="en-US" sz="1600" dirty="0">
                  <a:solidFill>
                    <a:srgbClr val="FFFFFF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左子节点</a:t>
              </a:r>
            </a:p>
          </p:txBody>
        </p:sp>
      </p:grpSp>
      <p:grpSp>
        <p:nvGrpSpPr>
          <p:cNvPr id="121" name="组合 120">
            <a:extLst>
              <a:ext uri="{FF2B5EF4-FFF2-40B4-BE49-F238E27FC236}">
                <a16:creationId xmlns:a16="http://schemas.microsoft.com/office/drawing/2014/main" id="{C7C2A310-0B69-EBCA-C5D4-F79BAB060E8E}"/>
              </a:ext>
            </a:extLst>
          </p:cNvPr>
          <p:cNvGrpSpPr>
            <a:grpSpLocks/>
          </p:cNvGrpSpPr>
          <p:nvPr/>
        </p:nvGrpSpPr>
        <p:grpSpPr bwMode="auto">
          <a:xfrm>
            <a:off x="3167718" y="7426934"/>
            <a:ext cx="1027260" cy="444791"/>
            <a:chOff x="-6173342" y="0"/>
            <a:chExt cx="15591902" cy="1143673"/>
          </a:xfrm>
        </p:grpSpPr>
        <p:sp>
          <p:nvSpPr>
            <p:cNvPr id="122" name="圆角矩形 5">
              <a:extLst>
                <a:ext uri="{FF2B5EF4-FFF2-40B4-BE49-F238E27FC236}">
                  <a16:creationId xmlns:a16="http://schemas.microsoft.com/office/drawing/2014/main" id="{65476133-9AF0-85A2-A57D-D7D01709CF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6173342" y="0"/>
              <a:ext cx="15546959" cy="1143673"/>
            </a:xfrm>
            <a:prstGeom prst="roundRect">
              <a:avLst>
                <a:gd name="adj" fmla="val 16667"/>
              </a:avLst>
            </a:prstGeom>
            <a:solidFill>
              <a:srgbClr val="E46C0A"/>
            </a:solidFill>
            <a:ln w="9525">
              <a:noFill/>
              <a:round/>
              <a:headEnd/>
              <a:tailEnd/>
            </a:ln>
            <a:effectLst>
              <a:outerShdw dist="63500" dir="5400000" algn="ctr" rotWithShape="0">
                <a:srgbClr val="000000">
                  <a:alpha val="10999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endParaRPr kumimoji="0" lang="zh-CN" altLang="en-US" sz="160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123" name="文本框 58">
              <a:extLst>
                <a:ext uri="{FF2B5EF4-FFF2-40B4-BE49-F238E27FC236}">
                  <a16:creationId xmlns:a16="http://schemas.microsoft.com/office/drawing/2014/main" id="{4EFF1CAC-74E6-140E-631B-1CD518318D8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6086113" y="122456"/>
              <a:ext cx="15504673" cy="8705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9pPr>
            </a:lstStyle>
            <a:p>
              <a:pPr lvl="0" algn="ctr"/>
              <a:r>
                <a:rPr lang="zh-CN" altLang="en-US" sz="1600" dirty="0">
                  <a:solidFill>
                    <a:srgbClr val="FFFFFF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右子节点</a:t>
              </a:r>
            </a:p>
          </p:txBody>
        </p:sp>
      </p:grpSp>
      <p:cxnSp>
        <p:nvCxnSpPr>
          <p:cNvPr id="127" name="直接箭头连接符 126">
            <a:extLst>
              <a:ext uri="{FF2B5EF4-FFF2-40B4-BE49-F238E27FC236}">
                <a16:creationId xmlns:a16="http://schemas.microsoft.com/office/drawing/2014/main" id="{A8A3801B-3FC5-C588-76DE-133158534A88}"/>
              </a:ext>
            </a:extLst>
          </p:cNvPr>
          <p:cNvCxnSpPr>
            <a:cxnSpLocks/>
            <a:stCxn id="135" idx="3"/>
            <a:endCxn id="138" idx="7"/>
          </p:cNvCxnSpPr>
          <p:nvPr/>
        </p:nvCxnSpPr>
        <p:spPr>
          <a:xfrm flipH="1">
            <a:off x="6238544" y="-7187782"/>
            <a:ext cx="8429190" cy="8181216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8" name="组合 96">
            <a:extLst>
              <a:ext uri="{FF2B5EF4-FFF2-40B4-BE49-F238E27FC236}">
                <a16:creationId xmlns:a16="http://schemas.microsoft.com/office/drawing/2014/main" id="{91DD72D3-1E9E-5938-8648-DB6EDE65F0B9}"/>
              </a:ext>
            </a:extLst>
          </p:cNvPr>
          <p:cNvGrpSpPr>
            <a:grpSpLocks/>
          </p:cNvGrpSpPr>
          <p:nvPr/>
        </p:nvGrpSpPr>
        <p:grpSpPr bwMode="auto">
          <a:xfrm>
            <a:off x="3167718" y="6095178"/>
            <a:ext cx="478366" cy="480483"/>
            <a:chOff x="3072628" y="2489510"/>
            <a:chExt cx="359431" cy="360000"/>
          </a:xfrm>
        </p:grpSpPr>
        <p:sp>
          <p:nvSpPr>
            <p:cNvPr id="129" name="椭圆 128">
              <a:extLst>
                <a:ext uri="{FF2B5EF4-FFF2-40B4-BE49-F238E27FC236}">
                  <a16:creationId xmlns:a16="http://schemas.microsoft.com/office/drawing/2014/main" id="{A120FF57-A2FC-F513-5941-CDC6C375BA9E}"/>
                </a:ext>
              </a:extLst>
            </p:cNvPr>
            <p:cNvSpPr/>
            <p:nvPr/>
          </p:nvSpPr>
          <p:spPr>
            <a:xfrm>
              <a:off x="3072628" y="2489510"/>
              <a:ext cx="359431" cy="360000"/>
            </a:xfrm>
            <a:prstGeom prst="ellipse">
              <a:avLst/>
            </a:prstGeom>
            <a:solidFill>
              <a:srgbClr val="C00000"/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0" name="矩形 129">
              <a:extLst>
                <a:ext uri="{FF2B5EF4-FFF2-40B4-BE49-F238E27FC236}">
                  <a16:creationId xmlns:a16="http://schemas.microsoft.com/office/drawing/2014/main" id="{6E881359-590A-4870-46CD-ED37C13FA95E}"/>
                </a:ext>
              </a:extLst>
            </p:cNvPr>
            <p:cNvSpPr/>
            <p:nvPr/>
          </p:nvSpPr>
          <p:spPr>
            <a:xfrm>
              <a:off x="3102793" y="2555837"/>
              <a:ext cx="297740" cy="23060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zh-CN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15</a:t>
              </a:r>
              <a:endPara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31" name="组合 99">
            <a:extLst>
              <a:ext uri="{FF2B5EF4-FFF2-40B4-BE49-F238E27FC236}">
                <a16:creationId xmlns:a16="http://schemas.microsoft.com/office/drawing/2014/main" id="{240B7D00-A75E-B4B4-66FC-A7B6AEC0BE2C}"/>
              </a:ext>
            </a:extLst>
          </p:cNvPr>
          <p:cNvGrpSpPr>
            <a:grpSpLocks/>
          </p:cNvGrpSpPr>
          <p:nvPr/>
        </p:nvGrpSpPr>
        <p:grpSpPr bwMode="auto">
          <a:xfrm>
            <a:off x="8545916" y="6094800"/>
            <a:ext cx="480483" cy="480483"/>
            <a:chOff x="3072608" y="2489510"/>
            <a:chExt cx="359451" cy="360000"/>
          </a:xfrm>
        </p:grpSpPr>
        <p:sp>
          <p:nvSpPr>
            <p:cNvPr id="132" name="椭圆 131">
              <a:extLst>
                <a:ext uri="{FF2B5EF4-FFF2-40B4-BE49-F238E27FC236}">
                  <a16:creationId xmlns:a16="http://schemas.microsoft.com/office/drawing/2014/main" id="{191862E3-7227-E124-1EE4-EF9CD54E0F6A}"/>
                </a:ext>
              </a:extLst>
            </p:cNvPr>
            <p:cNvSpPr/>
            <p:nvPr/>
          </p:nvSpPr>
          <p:spPr>
            <a:xfrm>
              <a:off x="3072608" y="2489510"/>
              <a:ext cx="359451" cy="360000"/>
            </a:xfrm>
            <a:prstGeom prst="ellipse">
              <a:avLst/>
            </a:prstGeom>
            <a:solidFill>
              <a:srgbClr val="C00000"/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3" name="矩形 132">
              <a:extLst>
                <a:ext uri="{FF2B5EF4-FFF2-40B4-BE49-F238E27FC236}">
                  <a16:creationId xmlns:a16="http://schemas.microsoft.com/office/drawing/2014/main" id="{FAF890E5-3B53-2EE3-5D72-A983AB119E02}"/>
                </a:ext>
              </a:extLst>
            </p:cNvPr>
            <p:cNvSpPr/>
            <p:nvPr/>
          </p:nvSpPr>
          <p:spPr>
            <a:xfrm>
              <a:off x="3104111" y="2555008"/>
              <a:ext cx="296445" cy="23060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zh-CN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17</a:t>
              </a:r>
              <a:endPara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34" name="组合 133">
            <a:extLst>
              <a:ext uri="{FF2B5EF4-FFF2-40B4-BE49-F238E27FC236}">
                <a16:creationId xmlns:a16="http://schemas.microsoft.com/office/drawing/2014/main" id="{4E2F62BF-C80A-EA92-1135-944EAFFA2E4B}"/>
              </a:ext>
            </a:extLst>
          </p:cNvPr>
          <p:cNvGrpSpPr/>
          <p:nvPr/>
        </p:nvGrpSpPr>
        <p:grpSpPr>
          <a:xfrm>
            <a:off x="14599197" y="-7587245"/>
            <a:ext cx="468000" cy="468000"/>
            <a:chOff x="5140415" y="2419189"/>
            <a:chExt cx="468000" cy="468000"/>
          </a:xfrm>
        </p:grpSpPr>
        <p:sp>
          <p:nvSpPr>
            <p:cNvPr id="135" name="椭圆 134">
              <a:extLst>
                <a:ext uri="{FF2B5EF4-FFF2-40B4-BE49-F238E27FC236}">
                  <a16:creationId xmlns:a16="http://schemas.microsoft.com/office/drawing/2014/main" id="{EEA746CA-2640-C931-9B14-0BE5D4D4A857}"/>
                </a:ext>
              </a:extLst>
            </p:cNvPr>
            <p:cNvSpPr/>
            <p:nvPr/>
          </p:nvSpPr>
          <p:spPr>
            <a:xfrm>
              <a:off x="5140415" y="2419189"/>
              <a:ext cx="468000" cy="468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6" name="文本框 135">
              <a:extLst>
                <a:ext uri="{FF2B5EF4-FFF2-40B4-BE49-F238E27FC236}">
                  <a16:creationId xmlns:a16="http://schemas.microsoft.com/office/drawing/2014/main" id="{83AB2BF6-F84D-8AC0-E1BB-B578B7644902}"/>
                </a:ext>
              </a:extLst>
            </p:cNvPr>
            <p:cNvSpPr txBox="1"/>
            <p:nvPr/>
          </p:nvSpPr>
          <p:spPr>
            <a:xfrm>
              <a:off x="5140415" y="2491590"/>
              <a:ext cx="468000" cy="3231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zh-CN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22</a:t>
              </a:r>
              <a:endParaRPr lang="zh-CN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37" name="组合 136">
            <a:extLst>
              <a:ext uri="{FF2B5EF4-FFF2-40B4-BE49-F238E27FC236}">
                <a16:creationId xmlns:a16="http://schemas.microsoft.com/office/drawing/2014/main" id="{A6CE747B-D1A2-0819-770E-94E85DE80ECC}"/>
              </a:ext>
            </a:extLst>
          </p:cNvPr>
          <p:cNvGrpSpPr/>
          <p:nvPr/>
        </p:nvGrpSpPr>
        <p:grpSpPr>
          <a:xfrm>
            <a:off x="5829845" y="924897"/>
            <a:ext cx="477236" cy="468000"/>
            <a:chOff x="4893674" y="3512684"/>
            <a:chExt cx="477236" cy="468000"/>
          </a:xfrm>
        </p:grpSpPr>
        <p:sp>
          <p:nvSpPr>
            <p:cNvPr id="138" name="椭圆 137">
              <a:extLst>
                <a:ext uri="{FF2B5EF4-FFF2-40B4-BE49-F238E27FC236}">
                  <a16:creationId xmlns:a16="http://schemas.microsoft.com/office/drawing/2014/main" id="{D1CBEE09-C7F5-1550-5D59-623A94746E88}"/>
                </a:ext>
              </a:extLst>
            </p:cNvPr>
            <p:cNvSpPr/>
            <p:nvPr/>
          </p:nvSpPr>
          <p:spPr>
            <a:xfrm>
              <a:off x="4902910" y="3512684"/>
              <a:ext cx="468000" cy="468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9" name="文本框 138">
              <a:extLst>
                <a:ext uri="{FF2B5EF4-FFF2-40B4-BE49-F238E27FC236}">
                  <a16:creationId xmlns:a16="http://schemas.microsoft.com/office/drawing/2014/main" id="{75622746-0482-240B-EF53-85326A629024}"/>
                </a:ext>
              </a:extLst>
            </p:cNvPr>
            <p:cNvSpPr txBox="1"/>
            <p:nvPr/>
          </p:nvSpPr>
          <p:spPr>
            <a:xfrm>
              <a:off x="4893674" y="3585085"/>
              <a:ext cx="468000" cy="3231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zh-CN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18</a:t>
              </a:r>
              <a:endParaRPr lang="zh-CN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40" name="组合 139">
            <a:extLst>
              <a:ext uri="{FF2B5EF4-FFF2-40B4-BE49-F238E27FC236}">
                <a16:creationId xmlns:a16="http://schemas.microsoft.com/office/drawing/2014/main" id="{8004F543-DCFA-F822-B99E-B39F5A57175A}"/>
              </a:ext>
            </a:extLst>
          </p:cNvPr>
          <p:cNvGrpSpPr/>
          <p:nvPr/>
        </p:nvGrpSpPr>
        <p:grpSpPr>
          <a:xfrm>
            <a:off x="24508860" y="-1933040"/>
            <a:ext cx="468000" cy="468000"/>
            <a:chOff x="5738262" y="3531886"/>
            <a:chExt cx="468000" cy="468000"/>
          </a:xfrm>
        </p:grpSpPr>
        <p:sp>
          <p:nvSpPr>
            <p:cNvPr id="141" name="椭圆 140">
              <a:extLst>
                <a:ext uri="{FF2B5EF4-FFF2-40B4-BE49-F238E27FC236}">
                  <a16:creationId xmlns:a16="http://schemas.microsoft.com/office/drawing/2014/main" id="{EEBE34FC-6105-D223-CE13-A647A1C44655}"/>
                </a:ext>
              </a:extLst>
            </p:cNvPr>
            <p:cNvSpPr/>
            <p:nvPr/>
          </p:nvSpPr>
          <p:spPr>
            <a:xfrm>
              <a:off x="5738262" y="3531886"/>
              <a:ext cx="468000" cy="468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2" name="文本框 141">
              <a:extLst>
                <a:ext uri="{FF2B5EF4-FFF2-40B4-BE49-F238E27FC236}">
                  <a16:creationId xmlns:a16="http://schemas.microsoft.com/office/drawing/2014/main" id="{2D7A9FE5-38DE-0A4F-35AD-ED65D905CF1A}"/>
                </a:ext>
              </a:extLst>
            </p:cNvPr>
            <p:cNvSpPr txBox="1"/>
            <p:nvPr/>
          </p:nvSpPr>
          <p:spPr>
            <a:xfrm>
              <a:off x="5738262" y="3604287"/>
              <a:ext cx="468000" cy="3231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zh-CN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26</a:t>
              </a:r>
              <a:endParaRPr lang="zh-CN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43" name="!!!16">
            <a:extLst>
              <a:ext uri="{FF2B5EF4-FFF2-40B4-BE49-F238E27FC236}">
                <a16:creationId xmlns:a16="http://schemas.microsoft.com/office/drawing/2014/main" id="{7B723872-CA27-11DD-290B-52E2BA003FCE}"/>
              </a:ext>
            </a:extLst>
          </p:cNvPr>
          <p:cNvGrpSpPr/>
          <p:nvPr/>
        </p:nvGrpSpPr>
        <p:grpSpPr>
          <a:xfrm>
            <a:off x="4706455" y="2768471"/>
            <a:ext cx="2733248" cy="1711633"/>
            <a:chOff x="4971605" y="3689890"/>
            <a:chExt cx="457455" cy="321093"/>
          </a:xfrm>
        </p:grpSpPr>
        <p:sp>
          <p:nvSpPr>
            <p:cNvPr id="144" name="椭圆 143">
              <a:extLst>
                <a:ext uri="{FF2B5EF4-FFF2-40B4-BE49-F238E27FC236}">
                  <a16:creationId xmlns:a16="http://schemas.microsoft.com/office/drawing/2014/main" id="{EFD0B0AB-6172-9A18-070D-18448815F142}"/>
                </a:ext>
              </a:extLst>
            </p:cNvPr>
            <p:cNvSpPr/>
            <p:nvPr/>
          </p:nvSpPr>
          <p:spPr>
            <a:xfrm>
              <a:off x="4971605" y="3689890"/>
              <a:ext cx="457455" cy="321093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5" name="文本框 144">
              <a:extLst>
                <a:ext uri="{FF2B5EF4-FFF2-40B4-BE49-F238E27FC236}">
                  <a16:creationId xmlns:a16="http://schemas.microsoft.com/office/drawing/2014/main" id="{3500B0C9-7EA5-1EF8-7F4E-AD7CE998731A}"/>
                </a:ext>
              </a:extLst>
            </p:cNvPr>
            <p:cNvSpPr txBox="1"/>
            <p:nvPr/>
          </p:nvSpPr>
          <p:spPr>
            <a:xfrm>
              <a:off x="5125104" y="3781373"/>
              <a:ext cx="138147" cy="13279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endParaRPr lang="zh-CN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46" name="组合 145">
            <a:extLst>
              <a:ext uri="{FF2B5EF4-FFF2-40B4-BE49-F238E27FC236}">
                <a16:creationId xmlns:a16="http://schemas.microsoft.com/office/drawing/2014/main" id="{227FA44D-E075-F829-40F2-B25EF1AE6158}"/>
              </a:ext>
            </a:extLst>
          </p:cNvPr>
          <p:cNvGrpSpPr/>
          <p:nvPr/>
        </p:nvGrpSpPr>
        <p:grpSpPr>
          <a:xfrm>
            <a:off x="14006541" y="3155846"/>
            <a:ext cx="468000" cy="468000"/>
            <a:chOff x="5738262" y="3531886"/>
            <a:chExt cx="468000" cy="468000"/>
          </a:xfrm>
        </p:grpSpPr>
        <p:sp>
          <p:nvSpPr>
            <p:cNvPr id="147" name="椭圆 146">
              <a:extLst>
                <a:ext uri="{FF2B5EF4-FFF2-40B4-BE49-F238E27FC236}">
                  <a16:creationId xmlns:a16="http://schemas.microsoft.com/office/drawing/2014/main" id="{96CEF554-690C-27F2-C49B-3CE97782B1DC}"/>
                </a:ext>
              </a:extLst>
            </p:cNvPr>
            <p:cNvSpPr/>
            <p:nvPr/>
          </p:nvSpPr>
          <p:spPr>
            <a:xfrm>
              <a:off x="5738262" y="3531886"/>
              <a:ext cx="468000" cy="468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8" name="文本框 147">
              <a:extLst>
                <a:ext uri="{FF2B5EF4-FFF2-40B4-BE49-F238E27FC236}">
                  <a16:creationId xmlns:a16="http://schemas.microsoft.com/office/drawing/2014/main" id="{7B8C024D-7C1B-E5D1-F0FF-5FA6D76C7E6A}"/>
                </a:ext>
              </a:extLst>
            </p:cNvPr>
            <p:cNvSpPr txBox="1"/>
            <p:nvPr/>
          </p:nvSpPr>
          <p:spPr>
            <a:xfrm>
              <a:off x="5738262" y="3604287"/>
              <a:ext cx="468000" cy="3231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zh-CN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</a:t>
              </a:r>
              <a:endParaRPr lang="zh-CN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49" name="组合 148">
            <a:extLst>
              <a:ext uri="{FF2B5EF4-FFF2-40B4-BE49-F238E27FC236}">
                <a16:creationId xmlns:a16="http://schemas.microsoft.com/office/drawing/2014/main" id="{BCBBC5FA-32DA-8C2A-E54E-8CB309E1DA18}"/>
              </a:ext>
            </a:extLst>
          </p:cNvPr>
          <p:cNvGrpSpPr/>
          <p:nvPr/>
        </p:nvGrpSpPr>
        <p:grpSpPr>
          <a:xfrm>
            <a:off x="17785005" y="9504406"/>
            <a:ext cx="477236" cy="468000"/>
            <a:chOff x="4893674" y="3512684"/>
            <a:chExt cx="477236" cy="468000"/>
          </a:xfrm>
        </p:grpSpPr>
        <p:sp>
          <p:nvSpPr>
            <p:cNvPr id="150" name="椭圆 149">
              <a:extLst>
                <a:ext uri="{FF2B5EF4-FFF2-40B4-BE49-F238E27FC236}">
                  <a16:creationId xmlns:a16="http://schemas.microsoft.com/office/drawing/2014/main" id="{88E615AB-E3E6-0031-8FBD-A9EEDB751DE0}"/>
                </a:ext>
              </a:extLst>
            </p:cNvPr>
            <p:cNvSpPr/>
            <p:nvPr/>
          </p:nvSpPr>
          <p:spPr>
            <a:xfrm>
              <a:off x="4902910" y="3512684"/>
              <a:ext cx="468000" cy="468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1" name="文本框 150">
              <a:extLst>
                <a:ext uri="{FF2B5EF4-FFF2-40B4-BE49-F238E27FC236}">
                  <a16:creationId xmlns:a16="http://schemas.microsoft.com/office/drawing/2014/main" id="{0AE29875-A97D-19D4-BF61-0373A9A0470D}"/>
                </a:ext>
              </a:extLst>
            </p:cNvPr>
            <p:cNvSpPr txBox="1"/>
            <p:nvPr/>
          </p:nvSpPr>
          <p:spPr>
            <a:xfrm>
              <a:off x="4893674" y="3585085"/>
              <a:ext cx="468000" cy="3231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zh-CN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24</a:t>
              </a:r>
              <a:endParaRPr lang="zh-CN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52" name="组合 151">
            <a:extLst>
              <a:ext uri="{FF2B5EF4-FFF2-40B4-BE49-F238E27FC236}">
                <a16:creationId xmlns:a16="http://schemas.microsoft.com/office/drawing/2014/main" id="{E8B8FC15-C9A1-4137-EC2F-D6A0F3B6F611}"/>
              </a:ext>
            </a:extLst>
          </p:cNvPr>
          <p:cNvGrpSpPr/>
          <p:nvPr/>
        </p:nvGrpSpPr>
        <p:grpSpPr>
          <a:xfrm>
            <a:off x="31754637" y="9504722"/>
            <a:ext cx="468000" cy="468000"/>
            <a:chOff x="5738262" y="3531886"/>
            <a:chExt cx="468000" cy="468000"/>
          </a:xfrm>
        </p:grpSpPr>
        <p:sp>
          <p:nvSpPr>
            <p:cNvPr id="153" name="椭圆 152">
              <a:extLst>
                <a:ext uri="{FF2B5EF4-FFF2-40B4-BE49-F238E27FC236}">
                  <a16:creationId xmlns:a16="http://schemas.microsoft.com/office/drawing/2014/main" id="{5849A53C-D028-47E5-DE22-EEFA56E2C97A}"/>
                </a:ext>
              </a:extLst>
            </p:cNvPr>
            <p:cNvSpPr/>
            <p:nvPr/>
          </p:nvSpPr>
          <p:spPr>
            <a:xfrm>
              <a:off x="5738262" y="3531886"/>
              <a:ext cx="468000" cy="468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4" name="文本框 153">
              <a:extLst>
                <a:ext uri="{FF2B5EF4-FFF2-40B4-BE49-F238E27FC236}">
                  <a16:creationId xmlns:a16="http://schemas.microsoft.com/office/drawing/2014/main" id="{A236923F-12D6-F074-6B19-7FA9126A9CE9}"/>
                </a:ext>
              </a:extLst>
            </p:cNvPr>
            <p:cNvSpPr txBox="1"/>
            <p:nvPr/>
          </p:nvSpPr>
          <p:spPr>
            <a:xfrm>
              <a:off x="5738262" y="3604287"/>
              <a:ext cx="468000" cy="3231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zh-CN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28</a:t>
              </a:r>
              <a:endParaRPr lang="zh-CN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155" name="直接箭头连接符 154">
            <a:extLst>
              <a:ext uri="{FF2B5EF4-FFF2-40B4-BE49-F238E27FC236}">
                <a16:creationId xmlns:a16="http://schemas.microsoft.com/office/drawing/2014/main" id="{9A3E825D-A0F3-9B5A-4752-7FECD9CBAD7D}"/>
              </a:ext>
            </a:extLst>
          </p:cNvPr>
          <p:cNvCxnSpPr>
            <a:cxnSpLocks/>
            <a:stCxn id="135" idx="5"/>
            <a:endCxn id="141" idx="1"/>
          </p:cNvCxnSpPr>
          <p:nvPr/>
        </p:nvCxnSpPr>
        <p:spPr>
          <a:xfrm>
            <a:off x="14998660" y="-7187782"/>
            <a:ext cx="9578737" cy="5323279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!!!箭头155">
            <a:extLst>
              <a:ext uri="{FF2B5EF4-FFF2-40B4-BE49-F238E27FC236}">
                <a16:creationId xmlns:a16="http://schemas.microsoft.com/office/drawing/2014/main" id="{98EE691F-852E-F684-4774-AD792BC124A1}"/>
              </a:ext>
            </a:extLst>
          </p:cNvPr>
          <p:cNvCxnSpPr>
            <a:cxnSpLocks/>
            <a:stCxn id="138" idx="4"/>
            <a:endCxn id="144" idx="0"/>
          </p:cNvCxnSpPr>
          <p:nvPr/>
        </p:nvCxnSpPr>
        <p:spPr>
          <a:xfrm flipH="1">
            <a:off x="6073079" y="1392897"/>
            <a:ext cx="2" cy="1375574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直接箭头连接符 156">
            <a:extLst>
              <a:ext uri="{FF2B5EF4-FFF2-40B4-BE49-F238E27FC236}">
                <a16:creationId xmlns:a16="http://schemas.microsoft.com/office/drawing/2014/main" id="{4211BE35-39AC-F132-DABD-DB38E54559F3}"/>
              </a:ext>
            </a:extLst>
          </p:cNvPr>
          <p:cNvCxnSpPr>
            <a:cxnSpLocks/>
            <a:stCxn id="138" idx="5"/>
            <a:endCxn id="147" idx="1"/>
          </p:cNvCxnSpPr>
          <p:nvPr/>
        </p:nvCxnSpPr>
        <p:spPr>
          <a:xfrm>
            <a:off x="6238544" y="1324360"/>
            <a:ext cx="7836534" cy="1900023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直接箭头连接符 157">
            <a:extLst>
              <a:ext uri="{FF2B5EF4-FFF2-40B4-BE49-F238E27FC236}">
                <a16:creationId xmlns:a16="http://schemas.microsoft.com/office/drawing/2014/main" id="{BC862681-8CB3-E6B0-21AE-6E0E905F53C3}"/>
              </a:ext>
            </a:extLst>
          </p:cNvPr>
          <p:cNvCxnSpPr>
            <a:cxnSpLocks/>
            <a:stCxn id="141" idx="3"/>
            <a:endCxn id="150" idx="7"/>
          </p:cNvCxnSpPr>
          <p:nvPr/>
        </p:nvCxnSpPr>
        <p:spPr>
          <a:xfrm flipH="1">
            <a:off x="18193704" y="-1533577"/>
            <a:ext cx="6383693" cy="11106520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直接箭头连接符 158">
            <a:extLst>
              <a:ext uri="{FF2B5EF4-FFF2-40B4-BE49-F238E27FC236}">
                <a16:creationId xmlns:a16="http://schemas.microsoft.com/office/drawing/2014/main" id="{2F4F883F-4BD4-8E81-97AC-34887696A936}"/>
              </a:ext>
            </a:extLst>
          </p:cNvPr>
          <p:cNvCxnSpPr>
            <a:cxnSpLocks/>
            <a:stCxn id="141" idx="5"/>
            <a:endCxn id="153" idx="1"/>
          </p:cNvCxnSpPr>
          <p:nvPr/>
        </p:nvCxnSpPr>
        <p:spPr>
          <a:xfrm>
            <a:off x="24908323" y="-1533577"/>
            <a:ext cx="6914851" cy="11106836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!!!159">
            <a:extLst>
              <a:ext uri="{FF2B5EF4-FFF2-40B4-BE49-F238E27FC236}">
                <a16:creationId xmlns:a16="http://schemas.microsoft.com/office/drawing/2014/main" id="{F44599B2-AE00-4637-F4B2-EA8ED838EF16}"/>
              </a:ext>
            </a:extLst>
          </p:cNvPr>
          <p:cNvCxnSpPr>
            <a:cxnSpLocks/>
            <a:stCxn id="144" idx="3"/>
            <a:endCxn id="129" idx="0"/>
          </p:cNvCxnSpPr>
          <p:nvPr/>
        </p:nvCxnSpPr>
        <p:spPr>
          <a:xfrm flipH="1">
            <a:off x="3406901" y="4229441"/>
            <a:ext cx="1699829" cy="1865737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!!!160">
            <a:extLst>
              <a:ext uri="{FF2B5EF4-FFF2-40B4-BE49-F238E27FC236}">
                <a16:creationId xmlns:a16="http://schemas.microsoft.com/office/drawing/2014/main" id="{27CECEE0-1BD3-4BF7-5DF3-F1397EE8B34F}"/>
              </a:ext>
            </a:extLst>
          </p:cNvPr>
          <p:cNvCxnSpPr>
            <a:cxnSpLocks/>
            <a:stCxn id="144" idx="5"/>
            <a:endCxn id="132" idx="0"/>
          </p:cNvCxnSpPr>
          <p:nvPr/>
        </p:nvCxnSpPr>
        <p:spPr>
          <a:xfrm>
            <a:off x="7039428" y="4229441"/>
            <a:ext cx="1746730" cy="1865359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2" name="组合 96">
            <a:extLst>
              <a:ext uri="{FF2B5EF4-FFF2-40B4-BE49-F238E27FC236}">
                <a16:creationId xmlns:a16="http://schemas.microsoft.com/office/drawing/2014/main" id="{FE0BDE83-126D-E786-DD0F-8162438D12B5}"/>
              </a:ext>
            </a:extLst>
          </p:cNvPr>
          <p:cNvGrpSpPr>
            <a:grpSpLocks/>
          </p:cNvGrpSpPr>
          <p:nvPr/>
        </p:nvGrpSpPr>
        <p:grpSpPr bwMode="auto">
          <a:xfrm>
            <a:off x="12176263" y="10070650"/>
            <a:ext cx="478366" cy="480483"/>
            <a:chOff x="3072628" y="2489510"/>
            <a:chExt cx="359431" cy="360000"/>
          </a:xfrm>
        </p:grpSpPr>
        <p:sp>
          <p:nvSpPr>
            <p:cNvPr id="163" name="椭圆 162">
              <a:extLst>
                <a:ext uri="{FF2B5EF4-FFF2-40B4-BE49-F238E27FC236}">
                  <a16:creationId xmlns:a16="http://schemas.microsoft.com/office/drawing/2014/main" id="{1DE392BC-6E16-667A-2E9C-713829EF2F86}"/>
                </a:ext>
              </a:extLst>
            </p:cNvPr>
            <p:cNvSpPr/>
            <p:nvPr/>
          </p:nvSpPr>
          <p:spPr>
            <a:xfrm>
              <a:off x="3072628" y="2489510"/>
              <a:ext cx="359431" cy="360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4" name="矩形 163">
              <a:extLst>
                <a:ext uri="{FF2B5EF4-FFF2-40B4-BE49-F238E27FC236}">
                  <a16:creationId xmlns:a16="http://schemas.microsoft.com/office/drawing/2014/main" id="{E6EACB0F-1D59-B9AB-9183-10FBBD02147C}"/>
                </a:ext>
              </a:extLst>
            </p:cNvPr>
            <p:cNvSpPr/>
            <p:nvPr/>
          </p:nvSpPr>
          <p:spPr>
            <a:xfrm>
              <a:off x="3101088" y="2556588"/>
              <a:ext cx="297740" cy="23060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19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65" name="组合 99">
            <a:extLst>
              <a:ext uri="{FF2B5EF4-FFF2-40B4-BE49-F238E27FC236}">
                <a16:creationId xmlns:a16="http://schemas.microsoft.com/office/drawing/2014/main" id="{BC6544C6-CE8B-FE69-85F8-13684BAAD639}"/>
              </a:ext>
            </a:extLst>
          </p:cNvPr>
          <p:cNvGrpSpPr>
            <a:grpSpLocks/>
          </p:cNvGrpSpPr>
          <p:nvPr/>
        </p:nvGrpSpPr>
        <p:grpSpPr bwMode="auto">
          <a:xfrm>
            <a:off x="19547786" y="8942903"/>
            <a:ext cx="480483" cy="480483"/>
            <a:chOff x="3072608" y="2489510"/>
            <a:chExt cx="359451" cy="360000"/>
          </a:xfrm>
        </p:grpSpPr>
        <p:sp>
          <p:nvSpPr>
            <p:cNvPr id="166" name="椭圆 165">
              <a:extLst>
                <a:ext uri="{FF2B5EF4-FFF2-40B4-BE49-F238E27FC236}">
                  <a16:creationId xmlns:a16="http://schemas.microsoft.com/office/drawing/2014/main" id="{0CB23C00-FC95-155C-DC3A-E944F0CF9BE7}"/>
                </a:ext>
              </a:extLst>
            </p:cNvPr>
            <p:cNvSpPr/>
            <p:nvPr/>
          </p:nvSpPr>
          <p:spPr>
            <a:xfrm>
              <a:off x="3072608" y="2489510"/>
              <a:ext cx="359451" cy="360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7" name="矩形 166">
              <a:extLst>
                <a:ext uri="{FF2B5EF4-FFF2-40B4-BE49-F238E27FC236}">
                  <a16:creationId xmlns:a16="http://schemas.microsoft.com/office/drawing/2014/main" id="{45F2CA43-97B1-0B51-3A9D-9ACEC7AB0CBF}"/>
                </a:ext>
              </a:extLst>
            </p:cNvPr>
            <p:cNvSpPr/>
            <p:nvPr/>
          </p:nvSpPr>
          <p:spPr>
            <a:xfrm>
              <a:off x="3104111" y="2555759"/>
              <a:ext cx="296445" cy="23060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21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68" name="组合 96">
            <a:extLst>
              <a:ext uri="{FF2B5EF4-FFF2-40B4-BE49-F238E27FC236}">
                <a16:creationId xmlns:a16="http://schemas.microsoft.com/office/drawing/2014/main" id="{5F6BE881-2977-C096-10C1-7DAA850551D6}"/>
              </a:ext>
            </a:extLst>
          </p:cNvPr>
          <p:cNvGrpSpPr>
            <a:grpSpLocks/>
          </p:cNvGrpSpPr>
          <p:nvPr/>
        </p:nvGrpSpPr>
        <p:grpSpPr bwMode="auto">
          <a:xfrm>
            <a:off x="12672896" y="14615358"/>
            <a:ext cx="478366" cy="480483"/>
            <a:chOff x="3072628" y="2489510"/>
            <a:chExt cx="359431" cy="360000"/>
          </a:xfrm>
        </p:grpSpPr>
        <p:sp>
          <p:nvSpPr>
            <p:cNvPr id="169" name="椭圆 168">
              <a:extLst>
                <a:ext uri="{FF2B5EF4-FFF2-40B4-BE49-F238E27FC236}">
                  <a16:creationId xmlns:a16="http://schemas.microsoft.com/office/drawing/2014/main" id="{ACF499F7-215C-28BF-5287-08BCA2E9F9D8}"/>
                </a:ext>
              </a:extLst>
            </p:cNvPr>
            <p:cNvSpPr/>
            <p:nvPr/>
          </p:nvSpPr>
          <p:spPr>
            <a:xfrm>
              <a:off x="3072628" y="2489510"/>
              <a:ext cx="359431" cy="360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0" name="矩形 169">
              <a:extLst>
                <a:ext uri="{FF2B5EF4-FFF2-40B4-BE49-F238E27FC236}">
                  <a16:creationId xmlns:a16="http://schemas.microsoft.com/office/drawing/2014/main" id="{E40DED9D-A6A3-458D-2717-6852EA15E5E9}"/>
                </a:ext>
              </a:extLst>
            </p:cNvPr>
            <p:cNvSpPr/>
            <p:nvPr/>
          </p:nvSpPr>
          <p:spPr>
            <a:xfrm>
              <a:off x="3105354" y="2557412"/>
              <a:ext cx="297740" cy="23060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23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71" name="组合 99">
            <a:extLst>
              <a:ext uri="{FF2B5EF4-FFF2-40B4-BE49-F238E27FC236}">
                <a16:creationId xmlns:a16="http://schemas.microsoft.com/office/drawing/2014/main" id="{4210747A-66F3-DB46-F470-6EE0CE440629}"/>
              </a:ext>
            </a:extLst>
          </p:cNvPr>
          <p:cNvGrpSpPr>
            <a:grpSpLocks/>
          </p:cNvGrpSpPr>
          <p:nvPr/>
        </p:nvGrpSpPr>
        <p:grpSpPr bwMode="auto">
          <a:xfrm>
            <a:off x="23544995" y="15095841"/>
            <a:ext cx="480483" cy="480483"/>
            <a:chOff x="3072608" y="2489510"/>
            <a:chExt cx="359451" cy="360000"/>
          </a:xfrm>
        </p:grpSpPr>
        <p:sp>
          <p:nvSpPr>
            <p:cNvPr id="172" name="椭圆 171">
              <a:extLst>
                <a:ext uri="{FF2B5EF4-FFF2-40B4-BE49-F238E27FC236}">
                  <a16:creationId xmlns:a16="http://schemas.microsoft.com/office/drawing/2014/main" id="{B70C15D4-7F5F-C386-5EE3-8F2267623393}"/>
                </a:ext>
              </a:extLst>
            </p:cNvPr>
            <p:cNvSpPr/>
            <p:nvPr/>
          </p:nvSpPr>
          <p:spPr>
            <a:xfrm>
              <a:off x="3072608" y="2489510"/>
              <a:ext cx="359451" cy="360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3" name="矩形 172">
              <a:extLst>
                <a:ext uri="{FF2B5EF4-FFF2-40B4-BE49-F238E27FC236}">
                  <a16:creationId xmlns:a16="http://schemas.microsoft.com/office/drawing/2014/main" id="{C9670736-264C-0193-75EB-E1F14ADF9E38}"/>
                </a:ext>
              </a:extLst>
            </p:cNvPr>
            <p:cNvSpPr/>
            <p:nvPr/>
          </p:nvSpPr>
          <p:spPr>
            <a:xfrm>
              <a:off x="3104111" y="2556583"/>
              <a:ext cx="296445" cy="23060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25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74" name="组合 173">
            <a:extLst>
              <a:ext uri="{FF2B5EF4-FFF2-40B4-BE49-F238E27FC236}">
                <a16:creationId xmlns:a16="http://schemas.microsoft.com/office/drawing/2014/main" id="{AA1E1F86-9791-537F-6068-6FB7FF7DB20C}"/>
              </a:ext>
            </a:extLst>
          </p:cNvPr>
          <p:cNvGrpSpPr>
            <a:grpSpLocks/>
          </p:cNvGrpSpPr>
          <p:nvPr/>
        </p:nvGrpSpPr>
        <p:grpSpPr bwMode="auto">
          <a:xfrm>
            <a:off x="27887382" y="15013762"/>
            <a:ext cx="478366" cy="480483"/>
            <a:chOff x="3072628" y="2489510"/>
            <a:chExt cx="359431" cy="360000"/>
          </a:xfrm>
        </p:grpSpPr>
        <p:sp>
          <p:nvSpPr>
            <p:cNvPr id="175" name="椭圆 174">
              <a:extLst>
                <a:ext uri="{FF2B5EF4-FFF2-40B4-BE49-F238E27FC236}">
                  <a16:creationId xmlns:a16="http://schemas.microsoft.com/office/drawing/2014/main" id="{3084033F-EE1A-6311-D373-510CC2A95E78}"/>
                </a:ext>
              </a:extLst>
            </p:cNvPr>
            <p:cNvSpPr/>
            <p:nvPr/>
          </p:nvSpPr>
          <p:spPr>
            <a:xfrm>
              <a:off x="3072628" y="2489510"/>
              <a:ext cx="359431" cy="360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6" name="矩形 175">
              <a:extLst>
                <a:ext uri="{FF2B5EF4-FFF2-40B4-BE49-F238E27FC236}">
                  <a16:creationId xmlns:a16="http://schemas.microsoft.com/office/drawing/2014/main" id="{FD138D7A-198F-8F37-A731-4AE376E3B114}"/>
                </a:ext>
              </a:extLst>
            </p:cNvPr>
            <p:cNvSpPr/>
            <p:nvPr/>
          </p:nvSpPr>
          <p:spPr>
            <a:xfrm>
              <a:off x="3102231" y="2556588"/>
              <a:ext cx="297740" cy="23060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27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77" name="组合 176">
            <a:extLst>
              <a:ext uri="{FF2B5EF4-FFF2-40B4-BE49-F238E27FC236}">
                <a16:creationId xmlns:a16="http://schemas.microsoft.com/office/drawing/2014/main" id="{C1A618BC-042D-F9B0-52A2-3683073E8EB0}"/>
              </a:ext>
            </a:extLst>
          </p:cNvPr>
          <p:cNvGrpSpPr>
            <a:grpSpLocks/>
          </p:cNvGrpSpPr>
          <p:nvPr/>
        </p:nvGrpSpPr>
        <p:grpSpPr bwMode="auto">
          <a:xfrm>
            <a:off x="38627600" y="15013762"/>
            <a:ext cx="480483" cy="480483"/>
            <a:chOff x="3072608" y="2489510"/>
            <a:chExt cx="359451" cy="360000"/>
          </a:xfrm>
        </p:grpSpPr>
        <p:sp>
          <p:nvSpPr>
            <p:cNvPr id="178" name="椭圆 177">
              <a:extLst>
                <a:ext uri="{FF2B5EF4-FFF2-40B4-BE49-F238E27FC236}">
                  <a16:creationId xmlns:a16="http://schemas.microsoft.com/office/drawing/2014/main" id="{A4D2A23C-382F-0C9D-F939-705D8E8F0511}"/>
                </a:ext>
              </a:extLst>
            </p:cNvPr>
            <p:cNvSpPr/>
            <p:nvPr/>
          </p:nvSpPr>
          <p:spPr>
            <a:xfrm>
              <a:off x="3072608" y="2489510"/>
              <a:ext cx="359451" cy="360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9" name="矩形 178">
              <a:extLst>
                <a:ext uri="{FF2B5EF4-FFF2-40B4-BE49-F238E27FC236}">
                  <a16:creationId xmlns:a16="http://schemas.microsoft.com/office/drawing/2014/main" id="{CB63E040-8F50-A26B-E573-6F5B4C9B7CCC}"/>
                </a:ext>
              </a:extLst>
            </p:cNvPr>
            <p:cNvSpPr/>
            <p:nvPr/>
          </p:nvSpPr>
          <p:spPr>
            <a:xfrm>
              <a:off x="3104111" y="2555759"/>
              <a:ext cx="296445" cy="23060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29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180" name="直接箭头连接符 179">
            <a:extLst>
              <a:ext uri="{FF2B5EF4-FFF2-40B4-BE49-F238E27FC236}">
                <a16:creationId xmlns:a16="http://schemas.microsoft.com/office/drawing/2014/main" id="{A35B89B8-DDE3-F73D-97F3-F9A9655304F8}"/>
              </a:ext>
            </a:extLst>
          </p:cNvPr>
          <p:cNvCxnSpPr>
            <a:cxnSpLocks/>
            <a:stCxn id="147" idx="3"/>
            <a:endCxn id="163" idx="0"/>
          </p:cNvCxnSpPr>
          <p:nvPr/>
        </p:nvCxnSpPr>
        <p:spPr>
          <a:xfrm flipH="1">
            <a:off x="12415446" y="3555309"/>
            <a:ext cx="1659632" cy="6515341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直接箭头连接符 180">
            <a:extLst>
              <a:ext uri="{FF2B5EF4-FFF2-40B4-BE49-F238E27FC236}">
                <a16:creationId xmlns:a16="http://schemas.microsoft.com/office/drawing/2014/main" id="{52F871A5-314E-C05A-91EB-9D1637E81D6B}"/>
              </a:ext>
            </a:extLst>
          </p:cNvPr>
          <p:cNvCxnSpPr>
            <a:cxnSpLocks/>
            <a:stCxn id="147" idx="5"/>
            <a:endCxn id="166" idx="0"/>
          </p:cNvCxnSpPr>
          <p:nvPr/>
        </p:nvCxnSpPr>
        <p:spPr>
          <a:xfrm>
            <a:off x="14406004" y="3555309"/>
            <a:ext cx="5382024" cy="5387594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直接箭头连接符 181">
            <a:extLst>
              <a:ext uri="{FF2B5EF4-FFF2-40B4-BE49-F238E27FC236}">
                <a16:creationId xmlns:a16="http://schemas.microsoft.com/office/drawing/2014/main" id="{FCD03D59-20C2-2464-E5A2-0B53B6732F86}"/>
              </a:ext>
            </a:extLst>
          </p:cNvPr>
          <p:cNvCxnSpPr>
            <a:cxnSpLocks/>
            <a:stCxn id="150" idx="3"/>
            <a:endCxn id="169" idx="0"/>
          </p:cNvCxnSpPr>
          <p:nvPr/>
        </p:nvCxnSpPr>
        <p:spPr>
          <a:xfrm flipH="1">
            <a:off x="12912079" y="9903869"/>
            <a:ext cx="4950699" cy="4711489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直接箭头连接符 182">
            <a:extLst>
              <a:ext uri="{FF2B5EF4-FFF2-40B4-BE49-F238E27FC236}">
                <a16:creationId xmlns:a16="http://schemas.microsoft.com/office/drawing/2014/main" id="{C497BC21-EC72-7DDE-36EB-D6F3FC3158DA}"/>
              </a:ext>
            </a:extLst>
          </p:cNvPr>
          <p:cNvCxnSpPr>
            <a:cxnSpLocks/>
            <a:stCxn id="150" idx="5"/>
            <a:endCxn id="172" idx="0"/>
          </p:cNvCxnSpPr>
          <p:nvPr/>
        </p:nvCxnSpPr>
        <p:spPr>
          <a:xfrm>
            <a:off x="18193704" y="9903869"/>
            <a:ext cx="5591533" cy="5191972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直接箭头连接符 183">
            <a:extLst>
              <a:ext uri="{FF2B5EF4-FFF2-40B4-BE49-F238E27FC236}">
                <a16:creationId xmlns:a16="http://schemas.microsoft.com/office/drawing/2014/main" id="{86332732-D396-12E9-2C04-BB75241C3E85}"/>
              </a:ext>
            </a:extLst>
          </p:cNvPr>
          <p:cNvCxnSpPr>
            <a:cxnSpLocks/>
            <a:stCxn id="153" idx="3"/>
            <a:endCxn id="175" idx="0"/>
          </p:cNvCxnSpPr>
          <p:nvPr/>
        </p:nvCxnSpPr>
        <p:spPr>
          <a:xfrm flipH="1">
            <a:off x="28126565" y="9904185"/>
            <a:ext cx="3696609" cy="5109577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直接箭头连接符 184">
            <a:extLst>
              <a:ext uri="{FF2B5EF4-FFF2-40B4-BE49-F238E27FC236}">
                <a16:creationId xmlns:a16="http://schemas.microsoft.com/office/drawing/2014/main" id="{E4D36F70-BC6C-26D8-C055-86B04512F98A}"/>
              </a:ext>
            </a:extLst>
          </p:cNvPr>
          <p:cNvCxnSpPr>
            <a:cxnSpLocks/>
            <a:stCxn id="153" idx="5"/>
            <a:endCxn id="178" idx="0"/>
          </p:cNvCxnSpPr>
          <p:nvPr/>
        </p:nvCxnSpPr>
        <p:spPr>
          <a:xfrm>
            <a:off x="32154100" y="9904185"/>
            <a:ext cx="6713742" cy="5109577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5" name="组合 74">
            <a:extLst>
              <a:ext uri="{FF2B5EF4-FFF2-40B4-BE49-F238E27FC236}">
                <a16:creationId xmlns:a16="http://schemas.microsoft.com/office/drawing/2014/main" id="{B67D99E1-8A87-A91B-8B36-D785D386ED6A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5914436" y="3304456"/>
            <a:ext cx="352703" cy="322113"/>
            <a:chOff x="-1758779" y="274505"/>
            <a:chExt cx="5353377" cy="828236"/>
          </a:xfrm>
        </p:grpSpPr>
        <p:sp>
          <p:nvSpPr>
            <p:cNvPr id="76" name="圆角矩形 5">
              <a:extLst>
                <a:ext uri="{FF2B5EF4-FFF2-40B4-BE49-F238E27FC236}">
                  <a16:creationId xmlns:a16="http://schemas.microsoft.com/office/drawing/2014/main" id="{3C96A54E-65D7-B7FD-8A48-03F5BB9E3F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1758779" y="274505"/>
              <a:ext cx="5353377" cy="828236"/>
            </a:xfrm>
            <a:prstGeom prst="roundRect">
              <a:avLst>
                <a:gd name="adj" fmla="val 50000"/>
              </a:avLst>
            </a:prstGeom>
            <a:solidFill>
              <a:srgbClr val="C00000"/>
            </a:solidFill>
            <a:ln w="9525">
              <a:noFill/>
              <a:round/>
              <a:headEnd/>
              <a:tailEnd/>
            </a:ln>
            <a:effectLst>
              <a:outerShdw dist="63500" dir="5400000" algn="ctr" rotWithShape="0">
                <a:srgbClr val="000000">
                  <a:alpha val="10999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endParaRPr kumimoji="0" lang="zh-CN" altLang="en-US" sz="160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77" name="文本框 58">
              <a:extLst>
                <a:ext uri="{FF2B5EF4-FFF2-40B4-BE49-F238E27FC236}">
                  <a16:creationId xmlns:a16="http://schemas.microsoft.com/office/drawing/2014/main" id="{7C33F3B4-6953-E65F-AEE1-7946F2A4A42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1223157" y="346814"/>
              <a:ext cx="4013405" cy="7122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9pPr>
            </a:lstStyle>
            <a:p>
              <a:pPr lvl="0" algn="ctr"/>
              <a:r>
                <a:rPr lang="zh-CN" altLang="en-US" sz="1200" dirty="0">
                  <a:solidFill>
                    <a:srgbClr val="FFFFFF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值</a:t>
              </a:r>
            </a:p>
          </p:txBody>
        </p:sp>
      </p:grpSp>
      <p:grpSp>
        <p:nvGrpSpPr>
          <p:cNvPr id="83" name="组合 82">
            <a:extLst>
              <a:ext uri="{FF2B5EF4-FFF2-40B4-BE49-F238E27FC236}">
                <a16:creationId xmlns:a16="http://schemas.microsoft.com/office/drawing/2014/main" id="{EE5A254D-1A26-8406-652F-79C9C1954887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5599382" y="2855728"/>
            <a:ext cx="941687" cy="346008"/>
            <a:chOff x="-6682038" y="-302118"/>
            <a:chExt cx="14293062" cy="889677"/>
          </a:xfrm>
        </p:grpSpPr>
        <p:sp>
          <p:nvSpPr>
            <p:cNvPr id="84" name="圆角矩形 5">
              <a:extLst>
                <a:ext uri="{FF2B5EF4-FFF2-40B4-BE49-F238E27FC236}">
                  <a16:creationId xmlns:a16="http://schemas.microsoft.com/office/drawing/2014/main" id="{A36D6CFB-99E8-219F-133D-C76C26437A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6540714" y="-302118"/>
              <a:ext cx="13824756" cy="889677"/>
            </a:xfrm>
            <a:prstGeom prst="roundRect">
              <a:avLst>
                <a:gd name="adj" fmla="val 50000"/>
              </a:avLst>
            </a:prstGeom>
            <a:solidFill>
              <a:srgbClr val="0070C0"/>
            </a:solidFill>
            <a:ln w="9525">
              <a:noFill/>
              <a:round/>
              <a:headEnd/>
              <a:tailEnd/>
            </a:ln>
            <a:effectLst>
              <a:outerShdw dist="63500" dir="5400000" algn="ctr" rotWithShape="0">
                <a:srgbClr val="000000">
                  <a:alpha val="10999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endParaRPr kumimoji="0" lang="zh-CN" altLang="en-US" sz="160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85" name="文本框 58">
              <a:extLst>
                <a:ext uri="{FF2B5EF4-FFF2-40B4-BE49-F238E27FC236}">
                  <a16:creationId xmlns:a16="http://schemas.microsoft.com/office/drawing/2014/main" id="{11B0C003-0CB3-EE5C-4A01-E34F37F3734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6682038" y="-207228"/>
              <a:ext cx="14293062" cy="7122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9pPr>
            </a:lstStyle>
            <a:p>
              <a:pPr lvl="0" algn="ctr"/>
              <a:r>
                <a:rPr lang="zh-CN" altLang="en-US" sz="1200" dirty="0">
                  <a:solidFill>
                    <a:srgbClr val="FFFFFF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父节点地址</a:t>
              </a:r>
            </a:p>
          </p:txBody>
        </p:sp>
      </p:grpSp>
      <p:grpSp>
        <p:nvGrpSpPr>
          <p:cNvPr id="86" name="组合 85">
            <a:extLst>
              <a:ext uri="{FF2B5EF4-FFF2-40B4-BE49-F238E27FC236}">
                <a16:creationId xmlns:a16="http://schemas.microsoft.com/office/drawing/2014/main" id="{30709E04-78D4-B77C-0F47-20DE4D8B461B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4879631" y="3658011"/>
            <a:ext cx="1179405" cy="383250"/>
            <a:chOff x="-6540729" y="-302118"/>
            <a:chExt cx="22148709" cy="985436"/>
          </a:xfrm>
        </p:grpSpPr>
        <p:sp>
          <p:nvSpPr>
            <p:cNvPr id="87" name="圆角矩形 5">
              <a:extLst>
                <a:ext uri="{FF2B5EF4-FFF2-40B4-BE49-F238E27FC236}">
                  <a16:creationId xmlns:a16="http://schemas.microsoft.com/office/drawing/2014/main" id="{2F67F6E1-387E-7EB1-3B54-545F17C10C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6540729" y="-302118"/>
              <a:ext cx="22148709" cy="985436"/>
            </a:xfrm>
            <a:prstGeom prst="roundRect">
              <a:avLst>
                <a:gd name="adj" fmla="val 50000"/>
              </a:avLst>
            </a:prstGeom>
            <a:solidFill>
              <a:srgbClr val="D16335"/>
            </a:solidFill>
            <a:ln w="9525">
              <a:noFill/>
              <a:round/>
              <a:headEnd/>
              <a:tailEnd/>
            </a:ln>
            <a:effectLst>
              <a:outerShdw dist="63500" dir="5400000" algn="ctr" rotWithShape="0">
                <a:srgbClr val="000000">
                  <a:alpha val="10999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endParaRPr kumimoji="0" lang="zh-CN" altLang="en-US" sz="160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88" name="文本框 58">
              <a:extLst>
                <a:ext uri="{FF2B5EF4-FFF2-40B4-BE49-F238E27FC236}">
                  <a16:creationId xmlns:a16="http://schemas.microsoft.com/office/drawing/2014/main" id="{568A2828-C7E5-5F02-1D95-2144B788F7B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6042207" y="-165520"/>
              <a:ext cx="21586205" cy="7122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9pPr>
            </a:lstStyle>
            <a:p>
              <a:pPr lvl="0" algn="ctr"/>
              <a:r>
                <a:rPr lang="zh-CN" altLang="en-US" sz="1200" dirty="0">
                  <a:solidFill>
                    <a:srgbClr val="FFFFFF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左子节点地址</a:t>
              </a:r>
            </a:p>
          </p:txBody>
        </p:sp>
      </p:grpSp>
      <p:grpSp>
        <p:nvGrpSpPr>
          <p:cNvPr id="92" name="组合 91">
            <a:extLst>
              <a:ext uri="{FF2B5EF4-FFF2-40B4-BE49-F238E27FC236}">
                <a16:creationId xmlns:a16="http://schemas.microsoft.com/office/drawing/2014/main" id="{063CEBCF-12FA-60A2-77F7-11B4295824B1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6127911" y="3650306"/>
            <a:ext cx="1180800" cy="385200"/>
            <a:chOff x="-5460986" y="-302121"/>
            <a:chExt cx="17922354" cy="990450"/>
          </a:xfrm>
        </p:grpSpPr>
        <p:sp>
          <p:nvSpPr>
            <p:cNvPr id="93" name="圆角矩形 5">
              <a:extLst>
                <a:ext uri="{FF2B5EF4-FFF2-40B4-BE49-F238E27FC236}">
                  <a16:creationId xmlns:a16="http://schemas.microsoft.com/office/drawing/2014/main" id="{FA22871A-E86E-2B4E-E5CC-9D58E2D661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5460986" y="-302121"/>
              <a:ext cx="17922354" cy="990450"/>
            </a:xfrm>
            <a:prstGeom prst="roundRect">
              <a:avLst>
                <a:gd name="adj" fmla="val 50000"/>
              </a:avLst>
            </a:prstGeom>
            <a:solidFill>
              <a:srgbClr val="D16335"/>
            </a:solidFill>
            <a:ln w="9525">
              <a:noFill/>
              <a:round/>
              <a:headEnd/>
              <a:tailEnd/>
            </a:ln>
            <a:effectLst>
              <a:outerShdw dist="63500" dir="5400000" algn="ctr" rotWithShape="0">
                <a:srgbClr val="000000">
                  <a:alpha val="10999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endParaRPr kumimoji="0" lang="zh-CN" altLang="en-US" sz="160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94" name="文本框 58">
              <a:extLst>
                <a:ext uri="{FF2B5EF4-FFF2-40B4-BE49-F238E27FC236}">
                  <a16:creationId xmlns:a16="http://schemas.microsoft.com/office/drawing/2014/main" id="{87AA4331-44D0-4AF3-7D39-744A75F33BC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4673832" y="-145711"/>
              <a:ext cx="16515067" cy="7122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9pPr>
            </a:lstStyle>
            <a:p>
              <a:pPr lvl="0" algn="ctr"/>
              <a:r>
                <a:rPr lang="zh-CN" altLang="en-US" sz="1200" dirty="0">
                  <a:solidFill>
                    <a:srgbClr val="FFFFFF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右子节点地址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41112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!!!泛型类">
            <a:extLst>
              <a:ext uri="{FF2B5EF4-FFF2-40B4-BE49-F238E27FC236}">
                <a16:creationId xmlns:a16="http://schemas.microsoft.com/office/drawing/2014/main" id="{0692E544-640E-3667-890D-7788E8F50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880" y="1002232"/>
            <a:ext cx="2089470" cy="517190"/>
          </a:xfrm>
        </p:spPr>
        <p:txBody>
          <a:bodyPr/>
          <a:lstStyle/>
          <a:p>
            <a:r>
              <a:rPr lang="zh-CN" altLang="en-US" dirty="0"/>
              <a:t>数据结构（</a:t>
            </a:r>
          </a:p>
        </p:txBody>
      </p:sp>
      <p:sp>
        <p:nvSpPr>
          <p:cNvPr id="6" name="!!!泛型类">
            <a:extLst>
              <a:ext uri="{FF2B5EF4-FFF2-40B4-BE49-F238E27FC236}">
                <a16:creationId xmlns:a16="http://schemas.microsoft.com/office/drawing/2014/main" id="{C82BF478-602E-9553-2E6E-170C31763F56}"/>
              </a:ext>
            </a:extLst>
          </p:cNvPr>
          <p:cNvSpPr txBox="1">
            <a:spLocks/>
          </p:cNvSpPr>
          <p:nvPr/>
        </p:nvSpPr>
        <p:spPr>
          <a:xfrm>
            <a:off x="1982301" y="1002232"/>
            <a:ext cx="565470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树</a:t>
            </a:r>
          </a:p>
        </p:txBody>
      </p:sp>
      <p:sp>
        <p:nvSpPr>
          <p:cNvPr id="7" name="!!!泛型类">
            <a:extLst>
              <a:ext uri="{FF2B5EF4-FFF2-40B4-BE49-F238E27FC236}">
                <a16:creationId xmlns:a16="http://schemas.microsoft.com/office/drawing/2014/main" id="{F6A958AC-0B18-936E-4AF2-666A368E3106}"/>
              </a:ext>
            </a:extLst>
          </p:cNvPr>
          <p:cNvSpPr txBox="1">
            <a:spLocks/>
          </p:cNvSpPr>
          <p:nvPr/>
        </p:nvSpPr>
        <p:spPr>
          <a:xfrm>
            <a:off x="2265036" y="1002232"/>
            <a:ext cx="322882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）</a:t>
            </a:r>
          </a:p>
        </p:txBody>
      </p:sp>
      <p:cxnSp>
        <p:nvCxnSpPr>
          <p:cNvPr id="65" name="直接箭头连接符 64">
            <a:extLst>
              <a:ext uri="{FF2B5EF4-FFF2-40B4-BE49-F238E27FC236}">
                <a16:creationId xmlns:a16="http://schemas.microsoft.com/office/drawing/2014/main" id="{A7F98B7A-65F8-93E2-04B6-1B209690283D}"/>
              </a:ext>
            </a:extLst>
          </p:cNvPr>
          <p:cNvCxnSpPr>
            <a:cxnSpLocks/>
            <a:stCxn id="73" idx="3"/>
            <a:endCxn id="77" idx="7"/>
          </p:cNvCxnSpPr>
          <p:nvPr/>
        </p:nvCxnSpPr>
        <p:spPr>
          <a:xfrm flipH="1">
            <a:off x="4203463" y="2249660"/>
            <a:ext cx="1320271" cy="558866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6" name="组合 96">
            <a:extLst>
              <a:ext uri="{FF2B5EF4-FFF2-40B4-BE49-F238E27FC236}">
                <a16:creationId xmlns:a16="http://schemas.microsoft.com/office/drawing/2014/main" id="{C1CA5A1B-2583-0777-A40D-DB61270CBA83}"/>
              </a:ext>
            </a:extLst>
          </p:cNvPr>
          <p:cNvGrpSpPr>
            <a:grpSpLocks/>
          </p:cNvGrpSpPr>
          <p:nvPr/>
        </p:nvGrpSpPr>
        <p:grpSpPr bwMode="auto">
          <a:xfrm>
            <a:off x="2547771" y="4702684"/>
            <a:ext cx="478366" cy="480483"/>
            <a:chOff x="3072628" y="2489510"/>
            <a:chExt cx="359431" cy="360000"/>
          </a:xfrm>
        </p:grpSpPr>
        <p:sp>
          <p:nvSpPr>
            <p:cNvPr id="67" name="椭圆 66">
              <a:extLst>
                <a:ext uri="{FF2B5EF4-FFF2-40B4-BE49-F238E27FC236}">
                  <a16:creationId xmlns:a16="http://schemas.microsoft.com/office/drawing/2014/main" id="{D146FC20-3197-8F9A-3041-2C93E0F23A16}"/>
                </a:ext>
              </a:extLst>
            </p:cNvPr>
            <p:cNvSpPr/>
            <p:nvPr/>
          </p:nvSpPr>
          <p:spPr>
            <a:xfrm>
              <a:off x="3072628" y="2489510"/>
              <a:ext cx="359431" cy="360000"/>
            </a:xfrm>
            <a:prstGeom prst="ellipse">
              <a:avLst/>
            </a:prstGeom>
            <a:noFill/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8" name="矩形 67">
              <a:extLst>
                <a:ext uri="{FF2B5EF4-FFF2-40B4-BE49-F238E27FC236}">
                  <a16:creationId xmlns:a16="http://schemas.microsoft.com/office/drawing/2014/main" id="{CA38C865-AB79-A76A-1B50-A65D9212D5D9}"/>
                </a:ext>
              </a:extLst>
            </p:cNvPr>
            <p:cNvSpPr/>
            <p:nvPr/>
          </p:nvSpPr>
          <p:spPr>
            <a:xfrm>
              <a:off x="3102793" y="2555837"/>
              <a:ext cx="297740" cy="23060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15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9" name="组合 99">
            <a:extLst>
              <a:ext uri="{FF2B5EF4-FFF2-40B4-BE49-F238E27FC236}">
                <a16:creationId xmlns:a16="http://schemas.microsoft.com/office/drawing/2014/main" id="{ABEE2D0C-C12B-B027-E35E-E5402DA6D433}"/>
              </a:ext>
            </a:extLst>
          </p:cNvPr>
          <p:cNvGrpSpPr>
            <a:grpSpLocks/>
          </p:cNvGrpSpPr>
          <p:nvPr/>
        </p:nvGrpSpPr>
        <p:grpSpPr bwMode="auto">
          <a:xfrm>
            <a:off x="3481488" y="4703790"/>
            <a:ext cx="480483" cy="480483"/>
            <a:chOff x="3072608" y="2489510"/>
            <a:chExt cx="359451" cy="360000"/>
          </a:xfrm>
        </p:grpSpPr>
        <p:sp>
          <p:nvSpPr>
            <p:cNvPr id="70" name="椭圆 69">
              <a:extLst>
                <a:ext uri="{FF2B5EF4-FFF2-40B4-BE49-F238E27FC236}">
                  <a16:creationId xmlns:a16="http://schemas.microsoft.com/office/drawing/2014/main" id="{A61F2126-BD9A-7916-37DC-C95796DDF0CB}"/>
                </a:ext>
              </a:extLst>
            </p:cNvPr>
            <p:cNvSpPr/>
            <p:nvPr/>
          </p:nvSpPr>
          <p:spPr>
            <a:xfrm>
              <a:off x="3072608" y="2489510"/>
              <a:ext cx="359451" cy="360000"/>
            </a:xfrm>
            <a:prstGeom prst="ellipse">
              <a:avLst/>
            </a:prstGeom>
            <a:noFill/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1" name="矩形 70">
              <a:extLst>
                <a:ext uri="{FF2B5EF4-FFF2-40B4-BE49-F238E27FC236}">
                  <a16:creationId xmlns:a16="http://schemas.microsoft.com/office/drawing/2014/main" id="{1B7259A0-F77F-43AE-9F67-5EA408B78EAC}"/>
                </a:ext>
              </a:extLst>
            </p:cNvPr>
            <p:cNvSpPr/>
            <p:nvPr/>
          </p:nvSpPr>
          <p:spPr>
            <a:xfrm>
              <a:off x="3104111" y="2555008"/>
              <a:ext cx="296445" cy="23060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17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2" name="组合 71">
            <a:extLst>
              <a:ext uri="{FF2B5EF4-FFF2-40B4-BE49-F238E27FC236}">
                <a16:creationId xmlns:a16="http://schemas.microsoft.com/office/drawing/2014/main" id="{72754D8A-9245-C344-6123-B0DE4DF412D8}"/>
              </a:ext>
            </a:extLst>
          </p:cNvPr>
          <p:cNvGrpSpPr/>
          <p:nvPr/>
        </p:nvGrpSpPr>
        <p:grpSpPr>
          <a:xfrm>
            <a:off x="5455197" y="1850197"/>
            <a:ext cx="468000" cy="468000"/>
            <a:chOff x="5140415" y="2419189"/>
            <a:chExt cx="468000" cy="468000"/>
          </a:xfrm>
        </p:grpSpPr>
        <p:sp>
          <p:nvSpPr>
            <p:cNvPr id="73" name="椭圆 72">
              <a:extLst>
                <a:ext uri="{FF2B5EF4-FFF2-40B4-BE49-F238E27FC236}">
                  <a16:creationId xmlns:a16="http://schemas.microsoft.com/office/drawing/2014/main" id="{2391F5E8-54EA-5110-238F-D275B4171AD6}"/>
                </a:ext>
              </a:extLst>
            </p:cNvPr>
            <p:cNvSpPr/>
            <p:nvPr/>
          </p:nvSpPr>
          <p:spPr>
            <a:xfrm>
              <a:off x="5140415" y="2419189"/>
              <a:ext cx="468000" cy="468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4" name="文本框 73">
              <a:extLst>
                <a:ext uri="{FF2B5EF4-FFF2-40B4-BE49-F238E27FC236}">
                  <a16:creationId xmlns:a16="http://schemas.microsoft.com/office/drawing/2014/main" id="{E7A285A8-36D9-1D32-521B-65F1E4420904}"/>
                </a:ext>
              </a:extLst>
            </p:cNvPr>
            <p:cNvSpPr txBox="1"/>
            <p:nvPr/>
          </p:nvSpPr>
          <p:spPr>
            <a:xfrm>
              <a:off x="5140415" y="2491590"/>
              <a:ext cx="468000" cy="3231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zh-CN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22</a:t>
              </a:r>
              <a:endParaRPr lang="zh-CN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6" name="组合 75">
            <a:extLst>
              <a:ext uri="{FF2B5EF4-FFF2-40B4-BE49-F238E27FC236}">
                <a16:creationId xmlns:a16="http://schemas.microsoft.com/office/drawing/2014/main" id="{0299E4A9-6848-D6A6-D733-9122F0CA5D8F}"/>
              </a:ext>
            </a:extLst>
          </p:cNvPr>
          <p:cNvGrpSpPr/>
          <p:nvPr/>
        </p:nvGrpSpPr>
        <p:grpSpPr>
          <a:xfrm>
            <a:off x="3794764" y="2739989"/>
            <a:ext cx="477236" cy="468000"/>
            <a:chOff x="4893674" y="3512684"/>
            <a:chExt cx="477236" cy="468000"/>
          </a:xfrm>
        </p:grpSpPr>
        <p:sp>
          <p:nvSpPr>
            <p:cNvPr id="77" name="椭圆 76">
              <a:extLst>
                <a:ext uri="{FF2B5EF4-FFF2-40B4-BE49-F238E27FC236}">
                  <a16:creationId xmlns:a16="http://schemas.microsoft.com/office/drawing/2014/main" id="{A856DA29-03CE-31C0-E745-7EA4C6D2CDE5}"/>
                </a:ext>
              </a:extLst>
            </p:cNvPr>
            <p:cNvSpPr/>
            <p:nvPr/>
          </p:nvSpPr>
          <p:spPr>
            <a:xfrm>
              <a:off x="4902910" y="3512684"/>
              <a:ext cx="468000" cy="468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8" name="文本框 77">
              <a:extLst>
                <a:ext uri="{FF2B5EF4-FFF2-40B4-BE49-F238E27FC236}">
                  <a16:creationId xmlns:a16="http://schemas.microsoft.com/office/drawing/2014/main" id="{AC0A905E-8BC9-9FE3-43CB-9EEB54760E89}"/>
                </a:ext>
              </a:extLst>
            </p:cNvPr>
            <p:cNvSpPr txBox="1"/>
            <p:nvPr/>
          </p:nvSpPr>
          <p:spPr>
            <a:xfrm>
              <a:off x="4893674" y="3585085"/>
              <a:ext cx="468000" cy="3231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zh-CN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18</a:t>
              </a:r>
              <a:endParaRPr lang="zh-CN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9" name="组合 78">
            <a:extLst>
              <a:ext uri="{FF2B5EF4-FFF2-40B4-BE49-F238E27FC236}">
                <a16:creationId xmlns:a16="http://schemas.microsoft.com/office/drawing/2014/main" id="{82357309-FE5E-0A50-4786-570A3E993FF3}"/>
              </a:ext>
            </a:extLst>
          </p:cNvPr>
          <p:cNvGrpSpPr/>
          <p:nvPr/>
        </p:nvGrpSpPr>
        <p:grpSpPr>
          <a:xfrm>
            <a:off x="7028296" y="2738952"/>
            <a:ext cx="468000" cy="468000"/>
            <a:chOff x="5738262" y="3531886"/>
            <a:chExt cx="468000" cy="468000"/>
          </a:xfrm>
        </p:grpSpPr>
        <p:sp>
          <p:nvSpPr>
            <p:cNvPr id="80" name="椭圆 79">
              <a:extLst>
                <a:ext uri="{FF2B5EF4-FFF2-40B4-BE49-F238E27FC236}">
                  <a16:creationId xmlns:a16="http://schemas.microsoft.com/office/drawing/2014/main" id="{575F4033-811C-CCC1-57E1-E9E3261F83B1}"/>
                </a:ext>
              </a:extLst>
            </p:cNvPr>
            <p:cNvSpPr/>
            <p:nvPr/>
          </p:nvSpPr>
          <p:spPr>
            <a:xfrm>
              <a:off x="5738262" y="3531886"/>
              <a:ext cx="468000" cy="468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1" name="文本框 80">
              <a:extLst>
                <a:ext uri="{FF2B5EF4-FFF2-40B4-BE49-F238E27FC236}">
                  <a16:creationId xmlns:a16="http://schemas.microsoft.com/office/drawing/2014/main" id="{018FD834-F74F-4C52-96B1-9D3786E0226F}"/>
                </a:ext>
              </a:extLst>
            </p:cNvPr>
            <p:cNvSpPr txBox="1"/>
            <p:nvPr/>
          </p:nvSpPr>
          <p:spPr>
            <a:xfrm>
              <a:off x="5738262" y="3604287"/>
              <a:ext cx="468000" cy="3231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zh-CN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26</a:t>
              </a:r>
              <a:endParaRPr lang="zh-CN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82" name="!!!16">
            <a:extLst>
              <a:ext uri="{FF2B5EF4-FFF2-40B4-BE49-F238E27FC236}">
                <a16:creationId xmlns:a16="http://schemas.microsoft.com/office/drawing/2014/main" id="{CC3093E9-E32E-4693-89F5-542662711BC6}"/>
              </a:ext>
            </a:extLst>
          </p:cNvPr>
          <p:cNvGrpSpPr/>
          <p:nvPr/>
        </p:nvGrpSpPr>
        <p:grpSpPr>
          <a:xfrm>
            <a:off x="3017957" y="3730054"/>
            <a:ext cx="477236" cy="468000"/>
            <a:chOff x="4893674" y="3512684"/>
            <a:chExt cx="477236" cy="468000"/>
          </a:xfrm>
        </p:grpSpPr>
        <p:sp>
          <p:nvSpPr>
            <p:cNvPr id="83" name="椭圆 82">
              <a:extLst>
                <a:ext uri="{FF2B5EF4-FFF2-40B4-BE49-F238E27FC236}">
                  <a16:creationId xmlns:a16="http://schemas.microsoft.com/office/drawing/2014/main" id="{B7B406F1-E34E-8EFC-3A9C-8EFEED57919E}"/>
                </a:ext>
              </a:extLst>
            </p:cNvPr>
            <p:cNvSpPr/>
            <p:nvPr/>
          </p:nvSpPr>
          <p:spPr>
            <a:xfrm>
              <a:off x="4902910" y="3512684"/>
              <a:ext cx="468000" cy="468000"/>
            </a:xfrm>
            <a:prstGeom prst="ellipse">
              <a:avLst/>
            </a:prstGeom>
            <a:noFill/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4" name="文本框 83">
              <a:extLst>
                <a:ext uri="{FF2B5EF4-FFF2-40B4-BE49-F238E27FC236}">
                  <a16:creationId xmlns:a16="http://schemas.microsoft.com/office/drawing/2014/main" id="{79841727-A8A8-5F99-6EDE-FDC62D25D879}"/>
                </a:ext>
              </a:extLst>
            </p:cNvPr>
            <p:cNvSpPr txBox="1"/>
            <p:nvPr/>
          </p:nvSpPr>
          <p:spPr>
            <a:xfrm>
              <a:off x="4893674" y="3585085"/>
              <a:ext cx="468000" cy="3231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zh-CN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16</a:t>
              </a:r>
              <a:endParaRPr lang="zh-CN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85" name="组合 84">
            <a:extLst>
              <a:ext uri="{FF2B5EF4-FFF2-40B4-BE49-F238E27FC236}">
                <a16:creationId xmlns:a16="http://schemas.microsoft.com/office/drawing/2014/main" id="{503BFF42-7A98-0DA0-7D30-C3D291B218D5}"/>
              </a:ext>
            </a:extLst>
          </p:cNvPr>
          <p:cNvGrpSpPr/>
          <p:nvPr/>
        </p:nvGrpSpPr>
        <p:grpSpPr>
          <a:xfrm>
            <a:off x="4602876" y="3729650"/>
            <a:ext cx="468000" cy="468000"/>
            <a:chOff x="5738262" y="3531886"/>
            <a:chExt cx="468000" cy="468000"/>
          </a:xfrm>
        </p:grpSpPr>
        <p:sp>
          <p:nvSpPr>
            <p:cNvPr id="86" name="椭圆 85">
              <a:extLst>
                <a:ext uri="{FF2B5EF4-FFF2-40B4-BE49-F238E27FC236}">
                  <a16:creationId xmlns:a16="http://schemas.microsoft.com/office/drawing/2014/main" id="{BEE88BB1-C609-096C-B9E7-9A734987C672}"/>
                </a:ext>
              </a:extLst>
            </p:cNvPr>
            <p:cNvSpPr/>
            <p:nvPr/>
          </p:nvSpPr>
          <p:spPr>
            <a:xfrm>
              <a:off x="5738262" y="3531886"/>
              <a:ext cx="468000" cy="468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7" name="文本框 86">
              <a:extLst>
                <a:ext uri="{FF2B5EF4-FFF2-40B4-BE49-F238E27FC236}">
                  <a16:creationId xmlns:a16="http://schemas.microsoft.com/office/drawing/2014/main" id="{B2610828-C118-5365-AB4E-97B27467369B}"/>
                </a:ext>
              </a:extLst>
            </p:cNvPr>
            <p:cNvSpPr txBox="1"/>
            <p:nvPr/>
          </p:nvSpPr>
          <p:spPr>
            <a:xfrm>
              <a:off x="5738262" y="3604287"/>
              <a:ext cx="468000" cy="3231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zh-CN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</a:t>
              </a:r>
              <a:endParaRPr lang="zh-CN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88" name="组合 87">
            <a:extLst>
              <a:ext uri="{FF2B5EF4-FFF2-40B4-BE49-F238E27FC236}">
                <a16:creationId xmlns:a16="http://schemas.microsoft.com/office/drawing/2014/main" id="{5084030E-A846-0799-FD4D-E0DBC567682C}"/>
              </a:ext>
            </a:extLst>
          </p:cNvPr>
          <p:cNvGrpSpPr/>
          <p:nvPr/>
        </p:nvGrpSpPr>
        <p:grpSpPr>
          <a:xfrm>
            <a:off x="6187642" y="3727305"/>
            <a:ext cx="477236" cy="468000"/>
            <a:chOff x="4893674" y="3512684"/>
            <a:chExt cx="477236" cy="468000"/>
          </a:xfrm>
        </p:grpSpPr>
        <p:sp>
          <p:nvSpPr>
            <p:cNvPr id="89" name="椭圆 88">
              <a:extLst>
                <a:ext uri="{FF2B5EF4-FFF2-40B4-BE49-F238E27FC236}">
                  <a16:creationId xmlns:a16="http://schemas.microsoft.com/office/drawing/2014/main" id="{0F066942-E872-B4D2-2D23-1F9ED9C8191D}"/>
                </a:ext>
              </a:extLst>
            </p:cNvPr>
            <p:cNvSpPr/>
            <p:nvPr/>
          </p:nvSpPr>
          <p:spPr>
            <a:xfrm>
              <a:off x="4902910" y="3512684"/>
              <a:ext cx="468000" cy="468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0" name="文本框 89">
              <a:extLst>
                <a:ext uri="{FF2B5EF4-FFF2-40B4-BE49-F238E27FC236}">
                  <a16:creationId xmlns:a16="http://schemas.microsoft.com/office/drawing/2014/main" id="{2DBA2E1A-FE99-2F67-B068-820B0962D8DD}"/>
                </a:ext>
              </a:extLst>
            </p:cNvPr>
            <p:cNvSpPr txBox="1"/>
            <p:nvPr/>
          </p:nvSpPr>
          <p:spPr>
            <a:xfrm>
              <a:off x="4893674" y="3585085"/>
              <a:ext cx="468000" cy="3231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zh-CN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24</a:t>
              </a:r>
              <a:endParaRPr lang="zh-CN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91" name="组合 90">
            <a:extLst>
              <a:ext uri="{FF2B5EF4-FFF2-40B4-BE49-F238E27FC236}">
                <a16:creationId xmlns:a16="http://schemas.microsoft.com/office/drawing/2014/main" id="{7364B3D0-F182-DC44-A88E-4893A84948F0}"/>
              </a:ext>
            </a:extLst>
          </p:cNvPr>
          <p:cNvGrpSpPr/>
          <p:nvPr/>
        </p:nvGrpSpPr>
        <p:grpSpPr>
          <a:xfrm>
            <a:off x="7859118" y="3727621"/>
            <a:ext cx="468000" cy="468000"/>
            <a:chOff x="5738262" y="3531886"/>
            <a:chExt cx="468000" cy="468000"/>
          </a:xfrm>
        </p:grpSpPr>
        <p:sp>
          <p:nvSpPr>
            <p:cNvPr id="92" name="椭圆 91">
              <a:extLst>
                <a:ext uri="{FF2B5EF4-FFF2-40B4-BE49-F238E27FC236}">
                  <a16:creationId xmlns:a16="http://schemas.microsoft.com/office/drawing/2014/main" id="{0D316DBF-9268-5D75-054F-1EE53CECFC06}"/>
                </a:ext>
              </a:extLst>
            </p:cNvPr>
            <p:cNvSpPr/>
            <p:nvPr/>
          </p:nvSpPr>
          <p:spPr>
            <a:xfrm>
              <a:off x="5738262" y="3531886"/>
              <a:ext cx="468000" cy="468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3" name="文本框 92">
              <a:extLst>
                <a:ext uri="{FF2B5EF4-FFF2-40B4-BE49-F238E27FC236}">
                  <a16:creationId xmlns:a16="http://schemas.microsoft.com/office/drawing/2014/main" id="{86FB966A-F165-1A73-0391-E9FF49014E63}"/>
                </a:ext>
              </a:extLst>
            </p:cNvPr>
            <p:cNvSpPr txBox="1"/>
            <p:nvPr/>
          </p:nvSpPr>
          <p:spPr>
            <a:xfrm>
              <a:off x="5738262" y="3604287"/>
              <a:ext cx="468000" cy="3231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zh-CN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28</a:t>
              </a:r>
              <a:endParaRPr lang="zh-CN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94" name="直接箭头连接符 93">
            <a:extLst>
              <a:ext uri="{FF2B5EF4-FFF2-40B4-BE49-F238E27FC236}">
                <a16:creationId xmlns:a16="http://schemas.microsoft.com/office/drawing/2014/main" id="{B6E20A98-C200-2A25-D6F7-2D322699801B}"/>
              </a:ext>
            </a:extLst>
          </p:cNvPr>
          <p:cNvCxnSpPr>
            <a:cxnSpLocks/>
            <a:stCxn id="73" idx="5"/>
            <a:endCxn id="80" idx="1"/>
          </p:cNvCxnSpPr>
          <p:nvPr/>
        </p:nvCxnSpPr>
        <p:spPr>
          <a:xfrm>
            <a:off x="5854660" y="2249660"/>
            <a:ext cx="1242173" cy="557829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!!!箭头155">
            <a:extLst>
              <a:ext uri="{FF2B5EF4-FFF2-40B4-BE49-F238E27FC236}">
                <a16:creationId xmlns:a16="http://schemas.microsoft.com/office/drawing/2014/main" id="{F233781D-6BD0-CDFF-F68D-3D2B15B23874}"/>
              </a:ext>
            </a:extLst>
          </p:cNvPr>
          <p:cNvCxnSpPr>
            <a:cxnSpLocks/>
            <a:stCxn id="77" idx="3"/>
            <a:endCxn id="83" idx="7"/>
          </p:cNvCxnSpPr>
          <p:nvPr/>
        </p:nvCxnSpPr>
        <p:spPr>
          <a:xfrm flipH="1">
            <a:off x="3426656" y="3139452"/>
            <a:ext cx="445881" cy="659139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接箭头连接符 95">
            <a:extLst>
              <a:ext uri="{FF2B5EF4-FFF2-40B4-BE49-F238E27FC236}">
                <a16:creationId xmlns:a16="http://schemas.microsoft.com/office/drawing/2014/main" id="{08BC79EA-4624-D0C8-957A-C9B2DB2BC89A}"/>
              </a:ext>
            </a:extLst>
          </p:cNvPr>
          <p:cNvCxnSpPr>
            <a:cxnSpLocks/>
            <a:stCxn id="77" idx="5"/>
            <a:endCxn id="86" idx="1"/>
          </p:cNvCxnSpPr>
          <p:nvPr/>
        </p:nvCxnSpPr>
        <p:spPr>
          <a:xfrm>
            <a:off x="4203463" y="3139452"/>
            <a:ext cx="467950" cy="658735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接箭头连接符 96">
            <a:extLst>
              <a:ext uri="{FF2B5EF4-FFF2-40B4-BE49-F238E27FC236}">
                <a16:creationId xmlns:a16="http://schemas.microsoft.com/office/drawing/2014/main" id="{9EBCA39A-1622-78BA-C07E-1B3467AF02FF}"/>
              </a:ext>
            </a:extLst>
          </p:cNvPr>
          <p:cNvCxnSpPr>
            <a:cxnSpLocks/>
            <a:stCxn id="80" idx="3"/>
            <a:endCxn id="89" idx="7"/>
          </p:cNvCxnSpPr>
          <p:nvPr/>
        </p:nvCxnSpPr>
        <p:spPr>
          <a:xfrm flipH="1">
            <a:off x="6596341" y="3138415"/>
            <a:ext cx="500492" cy="657427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接箭头连接符 97">
            <a:extLst>
              <a:ext uri="{FF2B5EF4-FFF2-40B4-BE49-F238E27FC236}">
                <a16:creationId xmlns:a16="http://schemas.microsoft.com/office/drawing/2014/main" id="{35E88334-EFF2-6C7A-8C0C-BA7E4A033C76}"/>
              </a:ext>
            </a:extLst>
          </p:cNvPr>
          <p:cNvCxnSpPr>
            <a:cxnSpLocks/>
            <a:stCxn id="80" idx="5"/>
            <a:endCxn id="92" idx="1"/>
          </p:cNvCxnSpPr>
          <p:nvPr/>
        </p:nvCxnSpPr>
        <p:spPr>
          <a:xfrm>
            <a:off x="7427759" y="3138415"/>
            <a:ext cx="499896" cy="657743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!!!159">
            <a:extLst>
              <a:ext uri="{FF2B5EF4-FFF2-40B4-BE49-F238E27FC236}">
                <a16:creationId xmlns:a16="http://schemas.microsoft.com/office/drawing/2014/main" id="{1B5BD89D-5A05-B2D4-2084-886CBB94011F}"/>
              </a:ext>
            </a:extLst>
          </p:cNvPr>
          <p:cNvCxnSpPr>
            <a:cxnSpLocks/>
            <a:stCxn id="83" idx="3"/>
            <a:endCxn id="67" idx="0"/>
          </p:cNvCxnSpPr>
          <p:nvPr/>
        </p:nvCxnSpPr>
        <p:spPr>
          <a:xfrm flipH="1">
            <a:off x="2786954" y="4129517"/>
            <a:ext cx="308776" cy="573167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!!!160">
            <a:extLst>
              <a:ext uri="{FF2B5EF4-FFF2-40B4-BE49-F238E27FC236}">
                <a16:creationId xmlns:a16="http://schemas.microsoft.com/office/drawing/2014/main" id="{83E77C97-BB7A-06BD-103E-9C4721D41D15}"/>
              </a:ext>
            </a:extLst>
          </p:cNvPr>
          <p:cNvCxnSpPr>
            <a:cxnSpLocks/>
            <a:stCxn id="83" idx="5"/>
            <a:endCxn id="70" idx="0"/>
          </p:cNvCxnSpPr>
          <p:nvPr/>
        </p:nvCxnSpPr>
        <p:spPr>
          <a:xfrm>
            <a:off x="3426656" y="4129517"/>
            <a:ext cx="295074" cy="574273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1" name="组合 96">
            <a:extLst>
              <a:ext uri="{FF2B5EF4-FFF2-40B4-BE49-F238E27FC236}">
                <a16:creationId xmlns:a16="http://schemas.microsoft.com/office/drawing/2014/main" id="{EBF637B9-9B11-D501-44D6-32F100A25339}"/>
              </a:ext>
            </a:extLst>
          </p:cNvPr>
          <p:cNvGrpSpPr>
            <a:grpSpLocks/>
          </p:cNvGrpSpPr>
          <p:nvPr/>
        </p:nvGrpSpPr>
        <p:grpSpPr bwMode="auto">
          <a:xfrm>
            <a:off x="4119617" y="4702073"/>
            <a:ext cx="478366" cy="480483"/>
            <a:chOff x="3072628" y="2489510"/>
            <a:chExt cx="359431" cy="360000"/>
          </a:xfrm>
        </p:grpSpPr>
        <p:sp>
          <p:nvSpPr>
            <p:cNvPr id="102" name="椭圆 101">
              <a:extLst>
                <a:ext uri="{FF2B5EF4-FFF2-40B4-BE49-F238E27FC236}">
                  <a16:creationId xmlns:a16="http://schemas.microsoft.com/office/drawing/2014/main" id="{1590513C-DF2E-B894-D8E9-F739D4E6F89F}"/>
                </a:ext>
              </a:extLst>
            </p:cNvPr>
            <p:cNvSpPr/>
            <p:nvPr/>
          </p:nvSpPr>
          <p:spPr>
            <a:xfrm>
              <a:off x="3072628" y="2489510"/>
              <a:ext cx="359431" cy="360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3" name="矩形 102">
              <a:extLst>
                <a:ext uri="{FF2B5EF4-FFF2-40B4-BE49-F238E27FC236}">
                  <a16:creationId xmlns:a16="http://schemas.microsoft.com/office/drawing/2014/main" id="{3D0E7815-A01C-68A4-A2B5-BFE445EABA27}"/>
                </a:ext>
              </a:extLst>
            </p:cNvPr>
            <p:cNvSpPr/>
            <p:nvPr/>
          </p:nvSpPr>
          <p:spPr>
            <a:xfrm>
              <a:off x="3101088" y="2556588"/>
              <a:ext cx="297740" cy="23060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19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04" name="组合 99">
            <a:extLst>
              <a:ext uri="{FF2B5EF4-FFF2-40B4-BE49-F238E27FC236}">
                <a16:creationId xmlns:a16="http://schemas.microsoft.com/office/drawing/2014/main" id="{EA329DE2-97D5-47AD-B704-C397EA435F66}"/>
              </a:ext>
            </a:extLst>
          </p:cNvPr>
          <p:cNvGrpSpPr>
            <a:grpSpLocks/>
          </p:cNvGrpSpPr>
          <p:nvPr/>
        </p:nvGrpSpPr>
        <p:grpSpPr bwMode="auto">
          <a:xfrm>
            <a:off x="5053334" y="4703179"/>
            <a:ext cx="480483" cy="480483"/>
            <a:chOff x="3072608" y="2489510"/>
            <a:chExt cx="359451" cy="360000"/>
          </a:xfrm>
        </p:grpSpPr>
        <p:sp>
          <p:nvSpPr>
            <p:cNvPr id="105" name="椭圆 104">
              <a:extLst>
                <a:ext uri="{FF2B5EF4-FFF2-40B4-BE49-F238E27FC236}">
                  <a16:creationId xmlns:a16="http://schemas.microsoft.com/office/drawing/2014/main" id="{95857621-6310-159F-FDA0-FF10650B0473}"/>
                </a:ext>
              </a:extLst>
            </p:cNvPr>
            <p:cNvSpPr/>
            <p:nvPr/>
          </p:nvSpPr>
          <p:spPr>
            <a:xfrm>
              <a:off x="3072608" y="2489510"/>
              <a:ext cx="359451" cy="360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6" name="矩形 105">
              <a:extLst>
                <a:ext uri="{FF2B5EF4-FFF2-40B4-BE49-F238E27FC236}">
                  <a16:creationId xmlns:a16="http://schemas.microsoft.com/office/drawing/2014/main" id="{B62BC98D-8587-2EF3-8958-CAFB2193120D}"/>
                </a:ext>
              </a:extLst>
            </p:cNvPr>
            <p:cNvSpPr/>
            <p:nvPr/>
          </p:nvSpPr>
          <p:spPr>
            <a:xfrm>
              <a:off x="3104111" y="2555759"/>
              <a:ext cx="296445" cy="23060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21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07" name="组合 96">
            <a:extLst>
              <a:ext uri="{FF2B5EF4-FFF2-40B4-BE49-F238E27FC236}">
                <a16:creationId xmlns:a16="http://schemas.microsoft.com/office/drawing/2014/main" id="{F3CF7D94-B81E-AB3A-2738-9AF6AE875CDB}"/>
              </a:ext>
            </a:extLst>
          </p:cNvPr>
          <p:cNvGrpSpPr>
            <a:grpSpLocks/>
          </p:cNvGrpSpPr>
          <p:nvPr/>
        </p:nvGrpSpPr>
        <p:grpSpPr bwMode="auto">
          <a:xfrm>
            <a:off x="5689613" y="4700973"/>
            <a:ext cx="478366" cy="480483"/>
            <a:chOff x="3072628" y="2489510"/>
            <a:chExt cx="359431" cy="360000"/>
          </a:xfrm>
        </p:grpSpPr>
        <p:sp>
          <p:nvSpPr>
            <p:cNvPr id="108" name="椭圆 107">
              <a:extLst>
                <a:ext uri="{FF2B5EF4-FFF2-40B4-BE49-F238E27FC236}">
                  <a16:creationId xmlns:a16="http://schemas.microsoft.com/office/drawing/2014/main" id="{D26307AC-E6BC-CCEC-7A81-E06323CF33DC}"/>
                </a:ext>
              </a:extLst>
            </p:cNvPr>
            <p:cNvSpPr/>
            <p:nvPr/>
          </p:nvSpPr>
          <p:spPr>
            <a:xfrm>
              <a:off x="3072628" y="2489510"/>
              <a:ext cx="359431" cy="360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9" name="矩形 108">
              <a:extLst>
                <a:ext uri="{FF2B5EF4-FFF2-40B4-BE49-F238E27FC236}">
                  <a16:creationId xmlns:a16="http://schemas.microsoft.com/office/drawing/2014/main" id="{1E4A3088-74DD-97C6-38A3-050970358729}"/>
                </a:ext>
              </a:extLst>
            </p:cNvPr>
            <p:cNvSpPr/>
            <p:nvPr/>
          </p:nvSpPr>
          <p:spPr>
            <a:xfrm>
              <a:off x="3105354" y="2557412"/>
              <a:ext cx="297740" cy="23060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23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10" name="组合 99">
            <a:extLst>
              <a:ext uri="{FF2B5EF4-FFF2-40B4-BE49-F238E27FC236}">
                <a16:creationId xmlns:a16="http://schemas.microsoft.com/office/drawing/2014/main" id="{14717A61-2D91-D7F4-F7C0-C97FA47E96F4}"/>
              </a:ext>
            </a:extLst>
          </p:cNvPr>
          <p:cNvGrpSpPr>
            <a:grpSpLocks/>
          </p:cNvGrpSpPr>
          <p:nvPr/>
        </p:nvGrpSpPr>
        <p:grpSpPr bwMode="auto">
          <a:xfrm>
            <a:off x="6623330" y="4702079"/>
            <a:ext cx="480483" cy="480483"/>
            <a:chOff x="3072608" y="2489510"/>
            <a:chExt cx="359451" cy="360000"/>
          </a:xfrm>
        </p:grpSpPr>
        <p:sp>
          <p:nvSpPr>
            <p:cNvPr id="111" name="椭圆 110">
              <a:extLst>
                <a:ext uri="{FF2B5EF4-FFF2-40B4-BE49-F238E27FC236}">
                  <a16:creationId xmlns:a16="http://schemas.microsoft.com/office/drawing/2014/main" id="{D5C45390-0180-E92A-2CA8-670B11403A0C}"/>
                </a:ext>
              </a:extLst>
            </p:cNvPr>
            <p:cNvSpPr/>
            <p:nvPr/>
          </p:nvSpPr>
          <p:spPr>
            <a:xfrm>
              <a:off x="3072608" y="2489510"/>
              <a:ext cx="359451" cy="360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2" name="矩形 111">
              <a:extLst>
                <a:ext uri="{FF2B5EF4-FFF2-40B4-BE49-F238E27FC236}">
                  <a16:creationId xmlns:a16="http://schemas.microsoft.com/office/drawing/2014/main" id="{5047BDA5-D137-2F2C-0CBA-300272562073}"/>
                </a:ext>
              </a:extLst>
            </p:cNvPr>
            <p:cNvSpPr/>
            <p:nvPr/>
          </p:nvSpPr>
          <p:spPr>
            <a:xfrm>
              <a:off x="3104111" y="2556583"/>
              <a:ext cx="296445" cy="23060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25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13" name="组合 112">
            <a:extLst>
              <a:ext uri="{FF2B5EF4-FFF2-40B4-BE49-F238E27FC236}">
                <a16:creationId xmlns:a16="http://schemas.microsoft.com/office/drawing/2014/main" id="{5FBB96FF-6D66-EA81-0889-10215822641B}"/>
              </a:ext>
            </a:extLst>
          </p:cNvPr>
          <p:cNvGrpSpPr>
            <a:grpSpLocks/>
          </p:cNvGrpSpPr>
          <p:nvPr/>
        </p:nvGrpSpPr>
        <p:grpSpPr bwMode="auto">
          <a:xfrm>
            <a:off x="7411719" y="4702073"/>
            <a:ext cx="478366" cy="480483"/>
            <a:chOff x="3072628" y="2489510"/>
            <a:chExt cx="359431" cy="360000"/>
          </a:xfrm>
        </p:grpSpPr>
        <p:sp>
          <p:nvSpPr>
            <p:cNvPr id="114" name="椭圆 113">
              <a:extLst>
                <a:ext uri="{FF2B5EF4-FFF2-40B4-BE49-F238E27FC236}">
                  <a16:creationId xmlns:a16="http://schemas.microsoft.com/office/drawing/2014/main" id="{38584821-3CD5-220C-0671-6C146EA20FED}"/>
                </a:ext>
              </a:extLst>
            </p:cNvPr>
            <p:cNvSpPr/>
            <p:nvPr/>
          </p:nvSpPr>
          <p:spPr>
            <a:xfrm>
              <a:off x="3072628" y="2489510"/>
              <a:ext cx="359431" cy="360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5" name="矩形 114">
              <a:extLst>
                <a:ext uri="{FF2B5EF4-FFF2-40B4-BE49-F238E27FC236}">
                  <a16:creationId xmlns:a16="http://schemas.microsoft.com/office/drawing/2014/main" id="{6C7AF820-4244-D360-254E-11D34BCA1077}"/>
                </a:ext>
              </a:extLst>
            </p:cNvPr>
            <p:cNvSpPr/>
            <p:nvPr/>
          </p:nvSpPr>
          <p:spPr>
            <a:xfrm>
              <a:off x="3102231" y="2556588"/>
              <a:ext cx="297740" cy="23060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27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16" name="组合 115">
            <a:extLst>
              <a:ext uri="{FF2B5EF4-FFF2-40B4-BE49-F238E27FC236}">
                <a16:creationId xmlns:a16="http://schemas.microsoft.com/office/drawing/2014/main" id="{B10EADA2-07AC-C264-2E3E-C586A3D50482}"/>
              </a:ext>
            </a:extLst>
          </p:cNvPr>
          <p:cNvGrpSpPr>
            <a:grpSpLocks/>
          </p:cNvGrpSpPr>
          <p:nvPr/>
        </p:nvGrpSpPr>
        <p:grpSpPr bwMode="auto">
          <a:xfrm>
            <a:off x="8345436" y="4703179"/>
            <a:ext cx="480483" cy="480483"/>
            <a:chOff x="3072608" y="2489510"/>
            <a:chExt cx="359451" cy="360000"/>
          </a:xfrm>
        </p:grpSpPr>
        <p:sp>
          <p:nvSpPr>
            <p:cNvPr id="117" name="椭圆 116">
              <a:extLst>
                <a:ext uri="{FF2B5EF4-FFF2-40B4-BE49-F238E27FC236}">
                  <a16:creationId xmlns:a16="http://schemas.microsoft.com/office/drawing/2014/main" id="{715250D1-E4C1-7F0E-85F1-9EC5B089EB34}"/>
                </a:ext>
              </a:extLst>
            </p:cNvPr>
            <p:cNvSpPr/>
            <p:nvPr/>
          </p:nvSpPr>
          <p:spPr>
            <a:xfrm>
              <a:off x="3072608" y="2489510"/>
              <a:ext cx="359451" cy="360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8" name="矩形 117">
              <a:extLst>
                <a:ext uri="{FF2B5EF4-FFF2-40B4-BE49-F238E27FC236}">
                  <a16:creationId xmlns:a16="http://schemas.microsoft.com/office/drawing/2014/main" id="{50796879-BECD-8211-0FA1-6634E7C94882}"/>
                </a:ext>
              </a:extLst>
            </p:cNvPr>
            <p:cNvSpPr/>
            <p:nvPr/>
          </p:nvSpPr>
          <p:spPr>
            <a:xfrm>
              <a:off x="3104111" y="2555759"/>
              <a:ext cx="296445" cy="23060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29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119" name="直接箭头连接符 118">
            <a:extLst>
              <a:ext uri="{FF2B5EF4-FFF2-40B4-BE49-F238E27FC236}">
                <a16:creationId xmlns:a16="http://schemas.microsoft.com/office/drawing/2014/main" id="{38AB8FB5-74B9-6F21-A4C1-1C1D01B145F7}"/>
              </a:ext>
            </a:extLst>
          </p:cNvPr>
          <p:cNvCxnSpPr>
            <a:cxnSpLocks/>
            <a:stCxn id="86" idx="3"/>
            <a:endCxn id="102" idx="0"/>
          </p:cNvCxnSpPr>
          <p:nvPr/>
        </p:nvCxnSpPr>
        <p:spPr>
          <a:xfrm flipH="1">
            <a:off x="4358800" y="4129113"/>
            <a:ext cx="312613" cy="572960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直接箭头连接符 119">
            <a:extLst>
              <a:ext uri="{FF2B5EF4-FFF2-40B4-BE49-F238E27FC236}">
                <a16:creationId xmlns:a16="http://schemas.microsoft.com/office/drawing/2014/main" id="{029D9EBA-CCE6-6183-9CCC-884989EE33D1}"/>
              </a:ext>
            </a:extLst>
          </p:cNvPr>
          <p:cNvCxnSpPr>
            <a:cxnSpLocks/>
            <a:stCxn id="86" idx="5"/>
            <a:endCxn id="105" idx="0"/>
          </p:cNvCxnSpPr>
          <p:nvPr/>
        </p:nvCxnSpPr>
        <p:spPr>
          <a:xfrm>
            <a:off x="5002339" y="4129113"/>
            <a:ext cx="291237" cy="574066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直接箭头连接符 120">
            <a:extLst>
              <a:ext uri="{FF2B5EF4-FFF2-40B4-BE49-F238E27FC236}">
                <a16:creationId xmlns:a16="http://schemas.microsoft.com/office/drawing/2014/main" id="{B98B700C-F04B-A7F8-4F90-031B25DBBB15}"/>
              </a:ext>
            </a:extLst>
          </p:cNvPr>
          <p:cNvCxnSpPr>
            <a:cxnSpLocks/>
            <a:stCxn id="89" idx="3"/>
            <a:endCxn id="108" idx="0"/>
          </p:cNvCxnSpPr>
          <p:nvPr/>
        </p:nvCxnSpPr>
        <p:spPr>
          <a:xfrm flipH="1">
            <a:off x="5928796" y="4126768"/>
            <a:ext cx="336619" cy="574205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直接箭头连接符 121">
            <a:extLst>
              <a:ext uri="{FF2B5EF4-FFF2-40B4-BE49-F238E27FC236}">
                <a16:creationId xmlns:a16="http://schemas.microsoft.com/office/drawing/2014/main" id="{190D6645-C03C-54A8-6843-574D7956C4D2}"/>
              </a:ext>
            </a:extLst>
          </p:cNvPr>
          <p:cNvCxnSpPr>
            <a:cxnSpLocks/>
            <a:stCxn id="89" idx="5"/>
            <a:endCxn id="111" idx="0"/>
          </p:cNvCxnSpPr>
          <p:nvPr/>
        </p:nvCxnSpPr>
        <p:spPr>
          <a:xfrm>
            <a:off x="6596341" y="4126768"/>
            <a:ext cx="267231" cy="575311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直接箭头连接符 122">
            <a:extLst>
              <a:ext uri="{FF2B5EF4-FFF2-40B4-BE49-F238E27FC236}">
                <a16:creationId xmlns:a16="http://schemas.microsoft.com/office/drawing/2014/main" id="{AAF863E6-9912-9877-01DB-43ED90F23128}"/>
              </a:ext>
            </a:extLst>
          </p:cNvPr>
          <p:cNvCxnSpPr>
            <a:cxnSpLocks/>
            <a:stCxn id="92" idx="3"/>
            <a:endCxn id="114" idx="0"/>
          </p:cNvCxnSpPr>
          <p:nvPr/>
        </p:nvCxnSpPr>
        <p:spPr>
          <a:xfrm flipH="1">
            <a:off x="7650902" y="4127084"/>
            <a:ext cx="276753" cy="574989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直接箭头连接符 123">
            <a:extLst>
              <a:ext uri="{FF2B5EF4-FFF2-40B4-BE49-F238E27FC236}">
                <a16:creationId xmlns:a16="http://schemas.microsoft.com/office/drawing/2014/main" id="{CE782509-245C-38ED-F2B0-D4AC16FE5359}"/>
              </a:ext>
            </a:extLst>
          </p:cNvPr>
          <p:cNvCxnSpPr>
            <a:cxnSpLocks/>
            <a:stCxn id="92" idx="5"/>
            <a:endCxn id="117" idx="0"/>
          </p:cNvCxnSpPr>
          <p:nvPr/>
        </p:nvCxnSpPr>
        <p:spPr>
          <a:xfrm>
            <a:off x="8258581" y="4127084"/>
            <a:ext cx="327097" cy="576095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6" name="组合 125">
            <a:extLst>
              <a:ext uri="{FF2B5EF4-FFF2-40B4-BE49-F238E27FC236}">
                <a16:creationId xmlns:a16="http://schemas.microsoft.com/office/drawing/2014/main" id="{B14FD613-4A03-057D-3B83-75C707D47D4E}"/>
              </a:ext>
            </a:extLst>
          </p:cNvPr>
          <p:cNvGrpSpPr>
            <a:grpSpLocks/>
          </p:cNvGrpSpPr>
          <p:nvPr/>
        </p:nvGrpSpPr>
        <p:grpSpPr bwMode="auto">
          <a:xfrm>
            <a:off x="7600297" y="1735663"/>
            <a:ext cx="3138279" cy="444791"/>
            <a:chOff x="-6173357" y="0"/>
            <a:chExt cx="47633255" cy="1143674"/>
          </a:xfrm>
        </p:grpSpPr>
        <p:sp>
          <p:nvSpPr>
            <p:cNvPr id="186" name="圆角矩形 5">
              <a:extLst>
                <a:ext uri="{FF2B5EF4-FFF2-40B4-BE49-F238E27FC236}">
                  <a16:creationId xmlns:a16="http://schemas.microsoft.com/office/drawing/2014/main" id="{13781696-025A-1CD0-B962-DC15D70876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6173357" y="0"/>
              <a:ext cx="47633255" cy="1143674"/>
            </a:xfrm>
            <a:prstGeom prst="roundRect">
              <a:avLst>
                <a:gd name="adj" fmla="val 16667"/>
              </a:avLst>
            </a:prstGeom>
            <a:solidFill>
              <a:srgbClr val="C00000"/>
            </a:solidFill>
            <a:ln w="9525">
              <a:noFill/>
              <a:round/>
              <a:headEnd/>
              <a:tailEnd/>
            </a:ln>
            <a:effectLst>
              <a:outerShdw dist="63500" dir="5400000" algn="ctr" rotWithShape="0">
                <a:srgbClr val="000000">
                  <a:alpha val="10999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endParaRPr kumimoji="0" lang="zh-CN" altLang="en-US" sz="160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187" name="文本框 58">
              <a:extLst>
                <a:ext uri="{FF2B5EF4-FFF2-40B4-BE49-F238E27FC236}">
                  <a16:creationId xmlns:a16="http://schemas.microsoft.com/office/drawing/2014/main" id="{0942CE97-2FD9-BFBF-33E7-7CA513E0D75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4558493" y="122456"/>
              <a:ext cx="44672530" cy="8705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9pPr>
            </a:lstStyle>
            <a:p>
              <a:pPr lvl="0"/>
              <a:r>
                <a:rPr lang="zh-CN" altLang="en-US" sz="1600" dirty="0">
                  <a:solidFill>
                    <a:srgbClr val="FFFFFF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度：每一个节点的子节点数量</a:t>
              </a:r>
            </a:p>
          </p:txBody>
        </p:sp>
      </p:grpSp>
      <p:grpSp>
        <p:nvGrpSpPr>
          <p:cNvPr id="190" name="组合 189">
            <a:extLst>
              <a:ext uri="{FF2B5EF4-FFF2-40B4-BE49-F238E27FC236}">
                <a16:creationId xmlns:a16="http://schemas.microsoft.com/office/drawing/2014/main" id="{B2C2F626-A093-57A4-4A01-B6F7CE3D6CE0}"/>
              </a:ext>
            </a:extLst>
          </p:cNvPr>
          <p:cNvGrpSpPr>
            <a:grpSpLocks/>
          </p:cNvGrpSpPr>
          <p:nvPr/>
        </p:nvGrpSpPr>
        <p:grpSpPr bwMode="auto">
          <a:xfrm>
            <a:off x="8505284" y="2528574"/>
            <a:ext cx="3138279" cy="444791"/>
            <a:chOff x="-6173357" y="0"/>
            <a:chExt cx="47633255" cy="1143674"/>
          </a:xfrm>
        </p:grpSpPr>
        <p:sp>
          <p:nvSpPr>
            <p:cNvPr id="191" name="圆角矩形 5">
              <a:extLst>
                <a:ext uri="{FF2B5EF4-FFF2-40B4-BE49-F238E27FC236}">
                  <a16:creationId xmlns:a16="http://schemas.microsoft.com/office/drawing/2014/main" id="{742DDCC1-CB63-1714-6D77-93C44F1BC6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6173357" y="0"/>
              <a:ext cx="47633255" cy="1143674"/>
            </a:xfrm>
            <a:prstGeom prst="roundRect">
              <a:avLst>
                <a:gd name="adj" fmla="val 16667"/>
              </a:avLst>
            </a:prstGeom>
            <a:solidFill>
              <a:srgbClr val="C00000"/>
            </a:solidFill>
            <a:ln w="9525">
              <a:noFill/>
              <a:round/>
              <a:headEnd/>
              <a:tailEnd/>
            </a:ln>
            <a:effectLst>
              <a:outerShdw dist="63500" dir="5400000" algn="ctr" rotWithShape="0">
                <a:srgbClr val="000000">
                  <a:alpha val="10999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endParaRPr kumimoji="0" lang="zh-CN" altLang="en-US" sz="160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192" name="文本框 58">
              <a:extLst>
                <a:ext uri="{FF2B5EF4-FFF2-40B4-BE49-F238E27FC236}">
                  <a16:creationId xmlns:a16="http://schemas.microsoft.com/office/drawing/2014/main" id="{F9D6A195-1978-B87C-FA11-52AF589C1BC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4558493" y="122456"/>
              <a:ext cx="44672530" cy="8705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9pPr>
            </a:lstStyle>
            <a:p>
              <a:pPr lvl="0"/>
              <a:r>
                <a:rPr lang="zh-CN" altLang="en-US" sz="1600" dirty="0">
                  <a:solidFill>
                    <a:srgbClr val="FFFFFF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二叉树中，任意节点的度</a:t>
              </a:r>
              <a:r>
                <a:rPr lang="en-US" altLang="zh-CN" sz="1600" dirty="0">
                  <a:solidFill>
                    <a:srgbClr val="FFFFFF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&lt;=2</a:t>
              </a:r>
              <a:endParaRPr lang="zh-CN" altLang="en-US" sz="1600" dirty="0">
                <a:solidFill>
                  <a:srgbClr val="FFFFFF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952720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nodeType="clickEffect" p14:presetBounceEnd="42857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857">
                                          <p:cBhvr additive="base">
                                            <p:cTn id="7" dur="700" fill="hold"/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857">
                                          <p:cBhvr additive="base">
                                            <p:cTn id="8" dur="700" fill="hold"/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2" presetClass="entr" presetSubtype="2" fill="hold" nodeType="clickEffect" p14:presetBounceEnd="42857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857">
                                          <p:cBhvr additive="base">
                                            <p:cTn id="13" dur="700" fill="hold"/>
                                            <p:tgtEl>
                                              <p:spTgt spid="19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857">
                                          <p:cBhvr additive="base">
                                            <p:cTn id="14" dur="700" fill="hold"/>
                                            <p:tgtEl>
                                              <p:spTgt spid="19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00" fill="hold"/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00" fill="hold"/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2" presetClass="entr" presetSubtype="2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700" fill="hold"/>
                                            <p:tgtEl>
                                              <p:spTgt spid="19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700" fill="hold"/>
                                            <p:tgtEl>
                                              <p:spTgt spid="19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DD9CD25D-31F0-2C68-EE2D-EDADBFD5B4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73041" y="2768759"/>
            <a:ext cx="6725920" cy="548322"/>
          </a:xfrm>
        </p:spPr>
        <p:txBody>
          <a:bodyPr>
            <a:normAutofit fontScale="90000"/>
          </a:bodyPr>
          <a:lstStyle/>
          <a:p>
            <a:r>
              <a:rPr kumimoji="1" lang="zh-CN" altLang="en-US" dirty="0">
                <a:latin typeface="Consolas" panose="020B0609020204030204" pitchFamily="49" charset="0"/>
              </a:rPr>
              <a:t>泛型</a:t>
            </a:r>
            <a:endParaRPr kumimoji="1" lang="en-US" altLang="zh-CN" dirty="0">
              <a:latin typeface="Consolas" panose="020B0609020204030204" pitchFamily="49" charset="0"/>
            </a:endParaRP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28AD2EFD-D160-9123-37BA-D2944EF0F45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01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60545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!!!泛型类">
            <a:extLst>
              <a:ext uri="{FF2B5EF4-FFF2-40B4-BE49-F238E27FC236}">
                <a16:creationId xmlns:a16="http://schemas.microsoft.com/office/drawing/2014/main" id="{0692E544-640E-3667-890D-7788E8F50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880" y="1002232"/>
            <a:ext cx="2089470" cy="517190"/>
          </a:xfrm>
        </p:spPr>
        <p:txBody>
          <a:bodyPr/>
          <a:lstStyle/>
          <a:p>
            <a:r>
              <a:rPr lang="zh-CN" altLang="en-US" dirty="0"/>
              <a:t>数据结构（</a:t>
            </a:r>
          </a:p>
        </p:txBody>
      </p:sp>
      <p:sp>
        <p:nvSpPr>
          <p:cNvPr id="6" name="!!!泛型类">
            <a:extLst>
              <a:ext uri="{FF2B5EF4-FFF2-40B4-BE49-F238E27FC236}">
                <a16:creationId xmlns:a16="http://schemas.microsoft.com/office/drawing/2014/main" id="{C82BF478-602E-9553-2E6E-170C31763F56}"/>
              </a:ext>
            </a:extLst>
          </p:cNvPr>
          <p:cNvSpPr txBox="1">
            <a:spLocks/>
          </p:cNvSpPr>
          <p:nvPr/>
        </p:nvSpPr>
        <p:spPr>
          <a:xfrm>
            <a:off x="1982301" y="1002232"/>
            <a:ext cx="565470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树</a:t>
            </a:r>
          </a:p>
        </p:txBody>
      </p:sp>
      <p:sp>
        <p:nvSpPr>
          <p:cNvPr id="7" name="!!!泛型类">
            <a:extLst>
              <a:ext uri="{FF2B5EF4-FFF2-40B4-BE49-F238E27FC236}">
                <a16:creationId xmlns:a16="http://schemas.microsoft.com/office/drawing/2014/main" id="{F6A958AC-0B18-936E-4AF2-666A368E3106}"/>
              </a:ext>
            </a:extLst>
          </p:cNvPr>
          <p:cNvSpPr txBox="1">
            <a:spLocks/>
          </p:cNvSpPr>
          <p:nvPr/>
        </p:nvSpPr>
        <p:spPr>
          <a:xfrm>
            <a:off x="2265036" y="1002232"/>
            <a:ext cx="322882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）</a:t>
            </a:r>
          </a:p>
        </p:txBody>
      </p:sp>
      <p:cxnSp>
        <p:nvCxnSpPr>
          <p:cNvPr id="65" name="直接箭头连接符 64">
            <a:extLst>
              <a:ext uri="{FF2B5EF4-FFF2-40B4-BE49-F238E27FC236}">
                <a16:creationId xmlns:a16="http://schemas.microsoft.com/office/drawing/2014/main" id="{A7F98B7A-65F8-93E2-04B6-1B209690283D}"/>
              </a:ext>
            </a:extLst>
          </p:cNvPr>
          <p:cNvCxnSpPr>
            <a:cxnSpLocks/>
            <a:stCxn id="73" idx="3"/>
            <a:endCxn id="77" idx="7"/>
          </p:cNvCxnSpPr>
          <p:nvPr/>
        </p:nvCxnSpPr>
        <p:spPr>
          <a:xfrm flipH="1">
            <a:off x="2020426" y="3066784"/>
            <a:ext cx="1320271" cy="558866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6" name="组合 96">
            <a:extLst>
              <a:ext uri="{FF2B5EF4-FFF2-40B4-BE49-F238E27FC236}">
                <a16:creationId xmlns:a16="http://schemas.microsoft.com/office/drawing/2014/main" id="{C1CA5A1B-2583-0777-A40D-DB61270CBA83}"/>
              </a:ext>
            </a:extLst>
          </p:cNvPr>
          <p:cNvGrpSpPr>
            <a:grpSpLocks/>
          </p:cNvGrpSpPr>
          <p:nvPr/>
        </p:nvGrpSpPr>
        <p:grpSpPr bwMode="auto">
          <a:xfrm>
            <a:off x="364734" y="5519808"/>
            <a:ext cx="478366" cy="480483"/>
            <a:chOff x="3072628" y="2489510"/>
            <a:chExt cx="359431" cy="360000"/>
          </a:xfrm>
        </p:grpSpPr>
        <p:sp>
          <p:nvSpPr>
            <p:cNvPr id="67" name="椭圆 66">
              <a:extLst>
                <a:ext uri="{FF2B5EF4-FFF2-40B4-BE49-F238E27FC236}">
                  <a16:creationId xmlns:a16="http://schemas.microsoft.com/office/drawing/2014/main" id="{D146FC20-3197-8F9A-3041-2C93E0F23A16}"/>
                </a:ext>
              </a:extLst>
            </p:cNvPr>
            <p:cNvSpPr/>
            <p:nvPr/>
          </p:nvSpPr>
          <p:spPr>
            <a:xfrm>
              <a:off x="3072628" y="2489510"/>
              <a:ext cx="359431" cy="360000"/>
            </a:xfrm>
            <a:prstGeom prst="ellipse">
              <a:avLst/>
            </a:prstGeom>
            <a:noFill/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8" name="矩形 67">
              <a:extLst>
                <a:ext uri="{FF2B5EF4-FFF2-40B4-BE49-F238E27FC236}">
                  <a16:creationId xmlns:a16="http://schemas.microsoft.com/office/drawing/2014/main" id="{CA38C865-AB79-A76A-1B50-A65D9212D5D9}"/>
                </a:ext>
              </a:extLst>
            </p:cNvPr>
            <p:cNvSpPr/>
            <p:nvPr/>
          </p:nvSpPr>
          <p:spPr>
            <a:xfrm>
              <a:off x="3102793" y="2555837"/>
              <a:ext cx="297740" cy="23060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15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9" name="组合 99">
            <a:extLst>
              <a:ext uri="{FF2B5EF4-FFF2-40B4-BE49-F238E27FC236}">
                <a16:creationId xmlns:a16="http://schemas.microsoft.com/office/drawing/2014/main" id="{ABEE2D0C-C12B-B027-E35E-E5402DA6D433}"/>
              </a:ext>
            </a:extLst>
          </p:cNvPr>
          <p:cNvGrpSpPr>
            <a:grpSpLocks/>
          </p:cNvGrpSpPr>
          <p:nvPr/>
        </p:nvGrpSpPr>
        <p:grpSpPr bwMode="auto">
          <a:xfrm>
            <a:off x="1298451" y="5520914"/>
            <a:ext cx="480483" cy="480483"/>
            <a:chOff x="3072608" y="2489510"/>
            <a:chExt cx="359451" cy="360000"/>
          </a:xfrm>
        </p:grpSpPr>
        <p:sp>
          <p:nvSpPr>
            <p:cNvPr id="70" name="椭圆 69">
              <a:extLst>
                <a:ext uri="{FF2B5EF4-FFF2-40B4-BE49-F238E27FC236}">
                  <a16:creationId xmlns:a16="http://schemas.microsoft.com/office/drawing/2014/main" id="{A61F2126-BD9A-7916-37DC-C95796DDF0CB}"/>
                </a:ext>
              </a:extLst>
            </p:cNvPr>
            <p:cNvSpPr/>
            <p:nvPr/>
          </p:nvSpPr>
          <p:spPr>
            <a:xfrm>
              <a:off x="3072608" y="2489510"/>
              <a:ext cx="359451" cy="360000"/>
            </a:xfrm>
            <a:prstGeom prst="ellipse">
              <a:avLst/>
            </a:prstGeom>
            <a:noFill/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1" name="矩形 70">
              <a:extLst>
                <a:ext uri="{FF2B5EF4-FFF2-40B4-BE49-F238E27FC236}">
                  <a16:creationId xmlns:a16="http://schemas.microsoft.com/office/drawing/2014/main" id="{1B7259A0-F77F-43AE-9F67-5EA408B78EAC}"/>
                </a:ext>
              </a:extLst>
            </p:cNvPr>
            <p:cNvSpPr/>
            <p:nvPr/>
          </p:nvSpPr>
          <p:spPr>
            <a:xfrm>
              <a:off x="3104111" y="2555008"/>
              <a:ext cx="296445" cy="23060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17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2" name="组合 71">
            <a:extLst>
              <a:ext uri="{FF2B5EF4-FFF2-40B4-BE49-F238E27FC236}">
                <a16:creationId xmlns:a16="http://schemas.microsoft.com/office/drawing/2014/main" id="{72754D8A-9245-C344-6123-B0DE4DF412D8}"/>
              </a:ext>
            </a:extLst>
          </p:cNvPr>
          <p:cNvGrpSpPr/>
          <p:nvPr/>
        </p:nvGrpSpPr>
        <p:grpSpPr>
          <a:xfrm>
            <a:off x="3272160" y="2667321"/>
            <a:ext cx="468000" cy="468000"/>
            <a:chOff x="5140415" y="2419189"/>
            <a:chExt cx="468000" cy="468000"/>
          </a:xfrm>
        </p:grpSpPr>
        <p:sp>
          <p:nvSpPr>
            <p:cNvPr id="73" name="椭圆 72">
              <a:extLst>
                <a:ext uri="{FF2B5EF4-FFF2-40B4-BE49-F238E27FC236}">
                  <a16:creationId xmlns:a16="http://schemas.microsoft.com/office/drawing/2014/main" id="{2391F5E8-54EA-5110-238F-D275B4171AD6}"/>
                </a:ext>
              </a:extLst>
            </p:cNvPr>
            <p:cNvSpPr/>
            <p:nvPr/>
          </p:nvSpPr>
          <p:spPr>
            <a:xfrm>
              <a:off x="5140415" y="2419189"/>
              <a:ext cx="468000" cy="468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4" name="文本框 73">
              <a:extLst>
                <a:ext uri="{FF2B5EF4-FFF2-40B4-BE49-F238E27FC236}">
                  <a16:creationId xmlns:a16="http://schemas.microsoft.com/office/drawing/2014/main" id="{E7A285A8-36D9-1D32-521B-65F1E4420904}"/>
                </a:ext>
              </a:extLst>
            </p:cNvPr>
            <p:cNvSpPr txBox="1"/>
            <p:nvPr/>
          </p:nvSpPr>
          <p:spPr>
            <a:xfrm>
              <a:off x="5140415" y="2491590"/>
              <a:ext cx="468000" cy="3231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zh-CN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22</a:t>
              </a:r>
              <a:endParaRPr lang="zh-CN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6" name="组合 75">
            <a:extLst>
              <a:ext uri="{FF2B5EF4-FFF2-40B4-BE49-F238E27FC236}">
                <a16:creationId xmlns:a16="http://schemas.microsoft.com/office/drawing/2014/main" id="{0299E4A9-6848-D6A6-D733-9122F0CA5D8F}"/>
              </a:ext>
            </a:extLst>
          </p:cNvPr>
          <p:cNvGrpSpPr/>
          <p:nvPr/>
        </p:nvGrpSpPr>
        <p:grpSpPr>
          <a:xfrm>
            <a:off x="1611727" y="3557113"/>
            <a:ext cx="477236" cy="468000"/>
            <a:chOff x="4893674" y="3512684"/>
            <a:chExt cx="477236" cy="468000"/>
          </a:xfrm>
        </p:grpSpPr>
        <p:sp>
          <p:nvSpPr>
            <p:cNvPr id="77" name="椭圆 76">
              <a:extLst>
                <a:ext uri="{FF2B5EF4-FFF2-40B4-BE49-F238E27FC236}">
                  <a16:creationId xmlns:a16="http://schemas.microsoft.com/office/drawing/2014/main" id="{A856DA29-03CE-31C0-E745-7EA4C6D2CDE5}"/>
                </a:ext>
              </a:extLst>
            </p:cNvPr>
            <p:cNvSpPr/>
            <p:nvPr/>
          </p:nvSpPr>
          <p:spPr>
            <a:xfrm>
              <a:off x="4902910" y="3512684"/>
              <a:ext cx="468000" cy="468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8" name="文本框 77">
              <a:extLst>
                <a:ext uri="{FF2B5EF4-FFF2-40B4-BE49-F238E27FC236}">
                  <a16:creationId xmlns:a16="http://schemas.microsoft.com/office/drawing/2014/main" id="{AC0A905E-8BC9-9FE3-43CB-9EEB54760E89}"/>
                </a:ext>
              </a:extLst>
            </p:cNvPr>
            <p:cNvSpPr txBox="1"/>
            <p:nvPr/>
          </p:nvSpPr>
          <p:spPr>
            <a:xfrm>
              <a:off x="4893674" y="3585085"/>
              <a:ext cx="468000" cy="3231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zh-CN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18</a:t>
              </a:r>
              <a:endParaRPr lang="zh-CN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9" name="组合 78">
            <a:extLst>
              <a:ext uri="{FF2B5EF4-FFF2-40B4-BE49-F238E27FC236}">
                <a16:creationId xmlns:a16="http://schemas.microsoft.com/office/drawing/2014/main" id="{82357309-FE5E-0A50-4786-570A3E993FF3}"/>
              </a:ext>
            </a:extLst>
          </p:cNvPr>
          <p:cNvGrpSpPr/>
          <p:nvPr/>
        </p:nvGrpSpPr>
        <p:grpSpPr>
          <a:xfrm>
            <a:off x="4845259" y="3556076"/>
            <a:ext cx="468000" cy="468000"/>
            <a:chOff x="5738262" y="3531886"/>
            <a:chExt cx="468000" cy="468000"/>
          </a:xfrm>
        </p:grpSpPr>
        <p:sp>
          <p:nvSpPr>
            <p:cNvPr id="80" name="椭圆 79">
              <a:extLst>
                <a:ext uri="{FF2B5EF4-FFF2-40B4-BE49-F238E27FC236}">
                  <a16:creationId xmlns:a16="http://schemas.microsoft.com/office/drawing/2014/main" id="{575F4033-811C-CCC1-57E1-E9E3261F83B1}"/>
                </a:ext>
              </a:extLst>
            </p:cNvPr>
            <p:cNvSpPr/>
            <p:nvPr/>
          </p:nvSpPr>
          <p:spPr>
            <a:xfrm>
              <a:off x="5738262" y="3531886"/>
              <a:ext cx="468000" cy="468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1" name="文本框 80">
              <a:extLst>
                <a:ext uri="{FF2B5EF4-FFF2-40B4-BE49-F238E27FC236}">
                  <a16:creationId xmlns:a16="http://schemas.microsoft.com/office/drawing/2014/main" id="{018FD834-F74F-4C52-96B1-9D3786E0226F}"/>
                </a:ext>
              </a:extLst>
            </p:cNvPr>
            <p:cNvSpPr txBox="1"/>
            <p:nvPr/>
          </p:nvSpPr>
          <p:spPr>
            <a:xfrm>
              <a:off x="5738262" y="3604287"/>
              <a:ext cx="468000" cy="3231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zh-CN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26</a:t>
              </a:r>
              <a:endParaRPr lang="zh-CN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82" name="!!!16">
            <a:extLst>
              <a:ext uri="{FF2B5EF4-FFF2-40B4-BE49-F238E27FC236}">
                <a16:creationId xmlns:a16="http://schemas.microsoft.com/office/drawing/2014/main" id="{CC3093E9-E32E-4693-89F5-542662711BC6}"/>
              </a:ext>
            </a:extLst>
          </p:cNvPr>
          <p:cNvGrpSpPr/>
          <p:nvPr/>
        </p:nvGrpSpPr>
        <p:grpSpPr>
          <a:xfrm>
            <a:off x="834920" y="4547178"/>
            <a:ext cx="477236" cy="468000"/>
            <a:chOff x="4893674" y="3512684"/>
            <a:chExt cx="477236" cy="468000"/>
          </a:xfrm>
        </p:grpSpPr>
        <p:sp>
          <p:nvSpPr>
            <p:cNvPr id="83" name="椭圆 82">
              <a:extLst>
                <a:ext uri="{FF2B5EF4-FFF2-40B4-BE49-F238E27FC236}">
                  <a16:creationId xmlns:a16="http://schemas.microsoft.com/office/drawing/2014/main" id="{B7B406F1-E34E-8EFC-3A9C-8EFEED57919E}"/>
                </a:ext>
              </a:extLst>
            </p:cNvPr>
            <p:cNvSpPr/>
            <p:nvPr/>
          </p:nvSpPr>
          <p:spPr>
            <a:xfrm>
              <a:off x="4902910" y="3512684"/>
              <a:ext cx="468000" cy="468000"/>
            </a:xfrm>
            <a:prstGeom prst="ellipse">
              <a:avLst/>
            </a:prstGeom>
            <a:noFill/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4" name="文本框 83">
              <a:extLst>
                <a:ext uri="{FF2B5EF4-FFF2-40B4-BE49-F238E27FC236}">
                  <a16:creationId xmlns:a16="http://schemas.microsoft.com/office/drawing/2014/main" id="{79841727-A8A8-5F99-6EDE-FDC62D25D879}"/>
                </a:ext>
              </a:extLst>
            </p:cNvPr>
            <p:cNvSpPr txBox="1"/>
            <p:nvPr/>
          </p:nvSpPr>
          <p:spPr>
            <a:xfrm>
              <a:off x="4893674" y="3585085"/>
              <a:ext cx="468000" cy="3231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zh-CN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16</a:t>
              </a:r>
              <a:endParaRPr lang="zh-CN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85" name="组合 84">
            <a:extLst>
              <a:ext uri="{FF2B5EF4-FFF2-40B4-BE49-F238E27FC236}">
                <a16:creationId xmlns:a16="http://schemas.microsoft.com/office/drawing/2014/main" id="{503BFF42-7A98-0DA0-7D30-C3D291B218D5}"/>
              </a:ext>
            </a:extLst>
          </p:cNvPr>
          <p:cNvGrpSpPr/>
          <p:nvPr/>
        </p:nvGrpSpPr>
        <p:grpSpPr>
          <a:xfrm>
            <a:off x="2419839" y="4546774"/>
            <a:ext cx="468000" cy="468000"/>
            <a:chOff x="5738262" y="3531886"/>
            <a:chExt cx="468000" cy="468000"/>
          </a:xfrm>
        </p:grpSpPr>
        <p:sp>
          <p:nvSpPr>
            <p:cNvPr id="86" name="椭圆 85">
              <a:extLst>
                <a:ext uri="{FF2B5EF4-FFF2-40B4-BE49-F238E27FC236}">
                  <a16:creationId xmlns:a16="http://schemas.microsoft.com/office/drawing/2014/main" id="{BEE88BB1-C609-096C-B9E7-9A734987C672}"/>
                </a:ext>
              </a:extLst>
            </p:cNvPr>
            <p:cNvSpPr/>
            <p:nvPr/>
          </p:nvSpPr>
          <p:spPr>
            <a:xfrm>
              <a:off x="5738262" y="3531886"/>
              <a:ext cx="468000" cy="468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7" name="文本框 86">
              <a:extLst>
                <a:ext uri="{FF2B5EF4-FFF2-40B4-BE49-F238E27FC236}">
                  <a16:creationId xmlns:a16="http://schemas.microsoft.com/office/drawing/2014/main" id="{B2610828-C118-5365-AB4E-97B27467369B}"/>
                </a:ext>
              </a:extLst>
            </p:cNvPr>
            <p:cNvSpPr txBox="1"/>
            <p:nvPr/>
          </p:nvSpPr>
          <p:spPr>
            <a:xfrm>
              <a:off x="5738262" y="3604287"/>
              <a:ext cx="468000" cy="3231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zh-CN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</a:t>
              </a:r>
              <a:endParaRPr lang="zh-CN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88" name="组合 87">
            <a:extLst>
              <a:ext uri="{FF2B5EF4-FFF2-40B4-BE49-F238E27FC236}">
                <a16:creationId xmlns:a16="http://schemas.microsoft.com/office/drawing/2014/main" id="{5084030E-A846-0799-FD4D-E0DBC567682C}"/>
              </a:ext>
            </a:extLst>
          </p:cNvPr>
          <p:cNvGrpSpPr/>
          <p:nvPr/>
        </p:nvGrpSpPr>
        <p:grpSpPr>
          <a:xfrm>
            <a:off x="4004605" y="4544429"/>
            <a:ext cx="477236" cy="468000"/>
            <a:chOff x="4893674" y="3512684"/>
            <a:chExt cx="477236" cy="468000"/>
          </a:xfrm>
        </p:grpSpPr>
        <p:sp>
          <p:nvSpPr>
            <p:cNvPr id="89" name="椭圆 88">
              <a:extLst>
                <a:ext uri="{FF2B5EF4-FFF2-40B4-BE49-F238E27FC236}">
                  <a16:creationId xmlns:a16="http://schemas.microsoft.com/office/drawing/2014/main" id="{0F066942-E872-B4D2-2D23-1F9ED9C8191D}"/>
                </a:ext>
              </a:extLst>
            </p:cNvPr>
            <p:cNvSpPr/>
            <p:nvPr/>
          </p:nvSpPr>
          <p:spPr>
            <a:xfrm>
              <a:off x="4902910" y="3512684"/>
              <a:ext cx="468000" cy="468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0" name="文本框 89">
              <a:extLst>
                <a:ext uri="{FF2B5EF4-FFF2-40B4-BE49-F238E27FC236}">
                  <a16:creationId xmlns:a16="http://schemas.microsoft.com/office/drawing/2014/main" id="{2DBA2E1A-FE99-2F67-B068-820B0962D8DD}"/>
                </a:ext>
              </a:extLst>
            </p:cNvPr>
            <p:cNvSpPr txBox="1"/>
            <p:nvPr/>
          </p:nvSpPr>
          <p:spPr>
            <a:xfrm>
              <a:off x="4893674" y="3585085"/>
              <a:ext cx="468000" cy="3231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zh-CN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24</a:t>
              </a:r>
              <a:endParaRPr lang="zh-CN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91" name="组合 90">
            <a:extLst>
              <a:ext uri="{FF2B5EF4-FFF2-40B4-BE49-F238E27FC236}">
                <a16:creationId xmlns:a16="http://schemas.microsoft.com/office/drawing/2014/main" id="{7364B3D0-F182-DC44-A88E-4893A84948F0}"/>
              </a:ext>
            </a:extLst>
          </p:cNvPr>
          <p:cNvGrpSpPr/>
          <p:nvPr/>
        </p:nvGrpSpPr>
        <p:grpSpPr>
          <a:xfrm>
            <a:off x="5676081" y="4544745"/>
            <a:ext cx="468000" cy="468000"/>
            <a:chOff x="5738262" y="3531886"/>
            <a:chExt cx="468000" cy="468000"/>
          </a:xfrm>
        </p:grpSpPr>
        <p:sp>
          <p:nvSpPr>
            <p:cNvPr id="92" name="椭圆 91">
              <a:extLst>
                <a:ext uri="{FF2B5EF4-FFF2-40B4-BE49-F238E27FC236}">
                  <a16:creationId xmlns:a16="http://schemas.microsoft.com/office/drawing/2014/main" id="{0D316DBF-9268-5D75-054F-1EE53CECFC06}"/>
                </a:ext>
              </a:extLst>
            </p:cNvPr>
            <p:cNvSpPr/>
            <p:nvPr/>
          </p:nvSpPr>
          <p:spPr>
            <a:xfrm>
              <a:off x="5738262" y="3531886"/>
              <a:ext cx="468000" cy="468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3" name="文本框 92">
              <a:extLst>
                <a:ext uri="{FF2B5EF4-FFF2-40B4-BE49-F238E27FC236}">
                  <a16:creationId xmlns:a16="http://schemas.microsoft.com/office/drawing/2014/main" id="{86FB966A-F165-1A73-0391-E9FF49014E63}"/>
                </a:ext>
              </a:extLst>
            </p:cNvPr>
            <p:cNvSpPr txBox="1"/>
            <p:nvPr/>
          </p:nvSpPr>
          <p:spPr>
            <a:xfrm>
              <a:off x="5738262" y="3604287"/>
              <a:ext cx="468000" cy="3231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zh-CN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28</a:t>
              </a:r>
              <a:endParaRPr lang="zh-CN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94" name="直接箭头连接符 93">
            <a:extLst>
              <a:ext uri="{FF2B5EF4-FFF2-40B4-BE49-F238E27FC236}">
                <a16:creationId xmlns:a16="http://schemas.microsoft.com/office/drawing/2014/main" id="{B6E20A98-C200-2A25-D6F7-2D322699801B}"/>
              </a:ext>
            </a:extLst>
          </p:cNvPr>
          <p:cNvCxnSpPr>
            <a:cxnSpLocks/>
            <a:stCxn id="73" idx="5"/>
            <a:endCxn id="80" idx="1"/>
          </p:cNvCxnSpPr>
          <p:nvPr/>
        </p:nvCxnSpPr>
        <p:spPr>
          <a:xfrm>
            <a:off x="3671623" y="3066784"/>
            <a:ext cx="1242173" cy="557829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!!!箭头155">
            <a:extLst>
              <a:ext uri="{FF2B5EF4-FFF2-40B4-BE49-F238E27FC236}">
                <a16:creationId xmlns:a16="http://schemas.microsoft.com/office/drawing/2014/main" id="{F233781D-6BD0-CDFF-F68D-3D2B15B23874}"/>
              </a:ext>
            </a:extLst>
          </p:cNvPr>
          <p:cNvCxnSpPr>
            <a:cxnSpLocks/>
            <a:stCxn id="77" idx="3"/>
            <a:endCxn id="83" idx="7"/>
          </p:cNvCxnSpPr>
          <p:nvPr/>
        </p:nvCxnSpPr>
        <p:spPr>
          <a:xfrm flipH="1">
            <a:off x="1243619" y="3956576"/>
            <a:ext cx="445881" cy="659139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接箭头连接符 95">
            <a:extLst>
              <a:ext uri="{FF2B5EF4-FFF2-40B4-BE49-F238E27FC236}">
                <a16:creationId xmlns:a16="http://schemas.microsoft.com/office/drawing/2014/main" id="{08BC79EA-4624-D0C8-957A-C9B2DB2BC89A}"/>
              </a:ext>
            </a:extLst>
          </p:cNvPr>
          <p:cNvCxnSpPr>
            <a:cxnSpLocks/>
            <a:stCxn id="77" idx="5"/>
            <a:endCxn id="86" idx="1"/>
          </p:cNvCxnSpPr>
          <p:nvPr/>
        </p:nvCxnSpPr>
        <p:spPr>
          <a:xfrm>
            <a:off x="2020426" y="3956576"/>
            <a:ext cx="467950" cy="658735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接箭头连接符 96">
            <a:extLst>
              <a:ext uri="{FF2B5EF4-FFF2-40B4-BE49-F238E27FC236}">
                <a16:creationId xmlns:a16="http://schemas.microsoft.com/office/drawing/2014/main" id="{9EBCA39A-1622-78BA-C07E-1B3467AF02FF}"/>
              </a:ext>
            </a:extLst>
          </p:cNvPr>
          <p:cNvCxnSpPr>
            <a:cxnSpLocks/>
            <a:stCxn id="80" idx="3"/>
            <a:endCxn id="89" idx="7"/>
          </p:cNvCxnSpPr>
          <p:nvPr/>
        </p:nvCxnSpPr>
        <p:spPr>
          <a:xfrm flipH="1">
            <a:off x="4413304" y="3955539"/>
            <a:ext cx="500492" cy="657427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接箭头连接符 97">
            <a:extLst>
              <a:ext uri="{FF2B5EF4-FFF2-40B4-BE49-F238E27FC236}">
                <a16:creationId xmlns:a16="http://schemas.microsoft.com/office/drawing/2014/main" id="{35E88334-EFF2-6C7A-8C0C-BA7E4A033C76}"/>
              </a:ext>
            </a:extLst>
          </p:cNvPr>
          <p:cNvCxnSpPr>
            <a:cxnSpLocks/>
            <a:stCxn id="80" idx="5"/>
            <a:endCxn id="92" idx="1"/>
          </p:cNvCxnSpPr>
          <p:nvPr/>
        </p:nvCxnSpPr>
        <p:spPr>
          <a:xfrm>
            <a:off x="5244722" y="3955539"/>
            <a:ext cx="499896" cy="657743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!!!159">
            <a:extLst>
              <a:ext uri="{FF2B5EF4-FFF2-40B4-BE49-F238E27FC236}">
                <a16:creationId xmlns:a16="http://schemas.microsoft.com/office/drawing/2014/main" id="{1B5BD89D-5A05-B2D4-2084-886CBB94011F}"/>
              </a:ext>
            </a:extLst>
          </p:cNvPr>
          <p:cNvCxnSpPr>
            <a:cxnSpLocks/>
            <a:stCxn id="83" idx="3"/>
            <a:endCxn id="67" idx="0"/>
          </p:cNvCxnSpPr>
          <p:nvPr/>
        </p:nvCxnSpPr>
        <p:spPr>
          <a:xfrm flipH="1">
            <a:off x="603917" y="4946641"/>
            <a:ext cx="308776" cy="573167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!!!160">
            <a:extLst>
              <a:ext uri="{FF2B5EF4-FFF2-40B4-BE49-F238E27FC236}">
                <a16:creationId xmlns:a16="http://schemas.microsoft.com/office/drawing/2014/main" id="{83E77C97-BB7A-06BD-103E-9C4721D41D15}"/>
              </a:ext>
            </a:extLst>
          </p:cNvPr>
          <p:cNvCxnSpPr>
            <a:cxnSpLocks/>
            <a:stCxn id="83" idx="5"/>
            <a:endCxn id="70" idx="0"/>
          </p:cNvCxnSpPr>
          <p:nvPr/>
        </p:nvCxnSpPr>
        <p:spPr>
          <a:xfrm>
            <a:off x="1243619" y="4946641"/>
            <a:ext cx="295074" cy="574273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1" name="组合 96">
            <a:extLst>
              <a:ext uri="{FF2B5EF4-FFF2-40B4-BE49-F238E27FC236}">
                <a16:creationId xmlns:a16="http://schemas.microsoft.com/office/drawing/2014/main" id="{EBF637B9-9B11-D501-44D6-32F100A25339}"/>
              </a:ext>
            </a:extLst>
          </p:cNvPr>
          <p:cNvGrpSpPr>
            <a:grpSpLocks/>
          </p:cNvGrpSpPr>
          <p:nvPr/>
        </p:nvGrpSpPr>
        <p:grpSpPr bwMode="auto">
          <a:xfrm>
            <a:off x="1936580" y="5519197"/>
            <a:ext cx="478366" cy="480483"/>
            <a:chOff x="3072628" y="2489510"/>
            <a:chExt cx="359431" cy="360000"/>
          </a:xfrm>
        </p:grpSpPr>
        <p:sp>
          <p:nvSpPr>
            <p:cNvPr id="102" name="椭圆 101">
              <a:extLst>
                <a:ext uri="{FF2B5EF4-FFF2-40B4-BE49-F238E27FC236}">
                  <a16:creationId xmlns:a16="http://schemas.microsoft.com/office/drawing/2014/main" id="{1590513C-DF2E-B894-D8E9-F739D4E6F89F}"/>
                </a:ext>
              </a:extLst>
            </p:cNvPr>
            <p:cNvSpPr/>
            <p:nvPr/>
          </p:nvSpPr>
          <p:spPr>
            <a:xfrm>
              <a:off x="3072628" y="2489510"/>
              <a:ext cx="359431" cy="360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3" name="矩形 102">
              <a:extLst>
                <a:ext uri="{FF2B5EF4-FFF2-40B4-BE49-F238E27FC236}">
                  <a16:creationId xmlns:a16="http://schemas.microsoft.com/office/drawing/2014/main" id="{3D0E7815-A01C-68A4-A2B5-BFE445EABA27}"/>
                </a:ext>
              </a:extLst>
            </p:cNvPr>
            <p:cNvSpPr/>
            <p:nvPr/>
          </p:nvSpPr>
          <p:spPr>
            <a:xfrm>
              <a:off x="3101088" y="2556588"/>
              <a:ext cx="297740" cy="23060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19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04" name="组合 99">
            <a:extLst>
              <a:ext uri="{FF2B5EF4-FFF2-40B4-BE49-F238E27FC236}">
                <a16:creationId xmlns:a16="http://schemas.microsoft.com/office/drawing/2014/main" id="{EA329DE2-97D5-47AD-B704-C397EA435F66}"/>
              </a:ext>
            </a:extLst>
          </p:cNvPr>
          <p:cNvGrpSpPr>
            <a:grpSpLocks/>
          </p:cNvGrpSpPr>
          <p:nvPr/>
        </p:nvGrpSpPr>
        <p:grpSpPr bwMode="auto">
          <a:xfrm>
            <a:off x="2870297" y="5520303"/>
            <a:ext cx="480483" cy="480483"/>
            <a:chOff x="3072608" y="2489510"/>
            <a:chExt cx="359451" cy="360000"/>
          </a:xfrm>
        </p:grpSpPr>
        <p:sp>
          <p:nvSpPr>
            <p:cNvPr id="105" name="椭圆 104">
              <a:extLst>
                <a:ext uri="{FF2B5EF4-FFF2-40B4-BE49-F238E27FC236}">
                  <a16:creationId xmlns:a16="http://schemas.microsoft.com/office/drawing/2014/main" id="{95857621-6310-159F-FDA0-FF10650B0473}"/>
                </a:ext>
              </a:extLst>
            </p:cNvPr>
            <p:cNvSpPr/>
            <p:nvPr/>
          </p:nvSpPr>
          <p:spPr>
            <a:xfrm>
              <a:off x="3072608" y="2489510"/>
              <a:ext cx="359451" cy="360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6" name="矩形 105">
              <a:extLst>
                <a:ext uri="{FF2B5EF4-FFF2-40B4-BE49-F238E27FC236}">
                  <a16:creationId xmlns:a16="http://schemas.microsoft.com/office/drawing/2014/main" id="{B62BC98D-8587-2EF3-8958-CAFB2193120D}"/>
                </a:ext>
              </a:extLst>
            </p:cNvPr>
            <p:cNvSpPr/>
            <p:nvPr/>
          </p:nvSpPr>
          <p:spPr>
            <a:xfrm>
              <a:off x="3104111" y="2555759"/>
              <a:ext cx="296445" cy="23060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21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07" name="组合 96">
            <a:extLst>
              <a:ext uri="{FF2B5EF4-FFF2-40B4-BE49-F238E27FC236}">
                <a16:creationId xmlns:a16="http://schemas.microsoft.com/office/drawing/2014/main" id="{F3CF7D94-B81E-AB3A-2738-9AF6AE875CDB}"/>
              </a:ext>
            </a:extLst>
          </p:cNvPr>
          <p:cNvGrpSpPr>
            <a:grpSpLocks/>
          </p:cNvGrpSpPr>
          <p:nvPr/>
        </p:nvGrpSpPr>
        <p:grpSpPr bwMode="auto">
          <a:xfrm>
            <a:off x="3506576" y="5518097"/>
            <a:ext cx="478366" cy="480483"/>
            <a:chOff x="3072628" y="2489510"/>
            <a:chExt cx="359431" cy="360000"/>
          </a:xfrm>
        </p:grpSpPr>
        <p:sp>
          <p:nvSpPr>
            <p:cNvPr id="108" name="椭圆 107">
              <a:extLst>
                <a:ext uri="{FF2B5EF4-FFF2-40B4-BE49-F238E27FC236}">
                  <a16:creationId xmlns:a16="http://schemas.microsoft.com/office/drawing/2014/main" id="{D26307AC-E6BC-CCEC-7A81-E06323CF33DC}"/>
                </a:ext>
              </a:extLst>
            </p:cNvPr>
            <p:cNvSpPr/>
            <p:nvPr/>
          </p:nvSpPr>
          <p:spPr>
            <a:xfrm>
              <a:off x="3072628" y="2489510"/>
              <a:ext cx="359431" cy="360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9" name="矩形 108">
              <a:extLst>
                <a:ext uri="{FF2B5EF4-FFF2-40B4-BE49-F238E27FC236}">
                  <a16:creationId xmlns:a16="http://schemas.microsoft.com/office/drawing/2014/main" id="{1E4A3088-74DD-97C6-38A3-050970358729}"/>
                </a:ext>
              </a:extLst>
            </p:cNvPr>
            <p:cNvSpPr/>
            <p:nvPr/>
          </p:nvSpPr>
          <p:spPr>
            <a:xfrm>
              <a:off x="3105354" y="2557412"/>
              <a:ext cx="297740" cy="23060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23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10" name="组合 99">
            <a:extLst>
              <a:ext uri="{FF2B5EF4-FFF2-40B4-BE49-F238E27FC236}">
                <a16:creationId xmlns:a16="http://schemas.microsoft.com/office/drawing/2014/main" id="{14717A61-2D91-D7F4-F7C0-C97FA47E96F4}"/>
              </a:ext>
            </a:extLst>
          </p:cNvPr>
          <p:cNvGrpSpPr>
            <a:grpSpLocks/>
          </p:cNvGrpSpPr>
          <p:nvPr/>
        </p:nvGrpSpPr>
        <p:grpSpPr bwMode="auto">
          <a:xfrm>
            <a:off x="4440293" y="5519203"/>
            <a:ext cx="480483" cy="480483"/>
            <a:chOff x="3072608" y="2489510"/>
            <a:chExt cx="359451" cy="360000"/>
          </a:xfrm>
        </p:grpSpPr>
        <p:sp>
          <p:nvSpPr>
            <p:cNvPr id="111" name="椭圆 110">
              <a:extLst>
                <a:ext uri="{FF2B5EF4-FFF2-40B4-BE49-F238E27FC236}">
                  <a16:creationId xmlns:a16="http://schemas.microsoft.com/office/drawing/2014/main" id="{D5C45390-0180-E92A-2CA8-670B11403A0C}"/>
                </a:ext>
              </a:extLst>
            </p:cNvPr>
            <p:cNvSpPr/>
            <p:nvPr/>
          </p:nvSpPr>
          <p:spPr>
            <a:xfrm>
              <a:off x="3072608" y="2489510"/>
              <a:ext cx="359451" cy="360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2" name="矩形 111">
              <a:extLst>
                <a:ext uri="{FF2B5EF4-FFF2-40B4-BE49-F238E27FC236}">
                  <a16:creationId xmlns:a16="http://schemas.microsoft.com/office/drawing/2014/main" id="{5047BDA5-D137-2F2C-0CBA-300272562073}"/>
                </a:ext>
              </a:extLst>
            </p:cNvPr>
            <p:cNvSpPr/>
            <p:nvPr/>
          </p:nvSpPr>
          <p:spPr>
            <a:xfrm>
              <a:off x="3104111" y="2556583"/>
              <a:ext cx="296445" cy="23060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25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13" name="组合 112">
            <a:extLst>
              <a:ext uri="{FF2B5EF4-FFF2-40B4-BE49-F238E27FC236}">
                <a16:creationId xmlns:a16="http://schemas.microsoft.com/office/drawing/2014/main" id="{5FBB96FF-6D66-EA81-0889-10215822641B}"/>
              </a:ext>
            </a:extLst>
          </p:cNvPr>
          <p:cNvGrpSpPr>
            <a:grpSpLocks/>
          </p:cNvGrpSpPr>
          <p:nvPr/>
        </p:nvGrpSpPr>
        <p:grpSpPr bwMode="auto">
          <a:xfrm>
            <a:off x="5228682" y="5519197"/>
            <a:ext cx="478366" cy="480483"/>
            <a:chOff x="3072628" y="2489510"/>
            <a:chExt cx="359431" cy="360000"/>
          </a:xfrm>
        </p:grpSpPr>
        <p:sp>
          <p:nvSpPr>
            <p:cNvPr id="114" name="椭圆 113">
              <a:extLst>
                <a:ext uri="{FF2B5EF4-FFF2-40B4-BE49-F238E27FC236}">
                  <a16:creationId xmlns:a16="http://schemas.microsoft.com/office/drawing/2014/main" id="{38584821-3CD5-220C-0671-6C146EA20FED}"/>
                </a:ext>
              </a:extLst>
            </p:cNvPr>
            <p:cNvSpPr/>
            <p:nvPr/>
          </p:nvSpPr>
          <p:spPr>
            <a:xfrm>
              <a:off x="3072628" y="2489510"/>
              <a:ext cx="359431" cy="360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5" name="矩形 114">
              <a:extLst>
                <a:ext uri="{FF2B5EF4-FFF2-40B4-BE49-F238E27FC236}">
                  <a16:creationId xmlns:a16="http://schemas.microsoft.com/office/drawing/2014/main" id="{6C7AF820-4244-D360-254E-11D34BCA1077}"/>
                </a:ext>
              </a:extLst>
            </p:cNvPr>
            <p:cNvSpPr/>
            <p:nvPr/>
          </p:nvSpPr>
          <p:spPr>
            <a:xfrm>
              <a:off x="3102231" y="2556588"/>
              <a:ext cx="297740" cy="23060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27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16" name="组合 115">
            <a:extLst>
              <a:ext uri="{FF2B5EF4-FFF2-40B4-BE49-F238E27FC236}">
                <a16:creationId xmlns:a16="http://schemas.microsoft.com/office/drawing/2014/main" id="{B10EADA2-07AC-C264-2E3E-C586A3D50482}"/>
              </a:ext>
            </a:extLst>
          </p:cNvPr>
          <p:cNvGrpSpPr>
            <a:grpSpLocks/>
          </p:cNvGrpSpPr>
          <p:nvPr/>
        </p:nvGrpSpPr>
        <p:grpSpPr bwMode="auto">
          <a:xfrm>
            <a:off x="6162399" y="5520303"/>
            <a:ext cx="480483" cy="480483"/>
            <a:chOff x="3072608" y="2489510"/>
            <a:chExt cx="359451" cy="360000"/>
          </a:xfrm>
        </p:grpSpPr>
        <p:sp>
          <p:nvSpPr>
            <p:cNvPr id="117" name="椭圆 116">
              <a:extLst>
                <a:ext uri="{FF2B5EF4-FFF2-40B4-BE49-F238E27FC236}">
                  <a16:creationId xmlns:a16="http://schemas.microsoft.com/office/drawing/2014/main" id="{715250D1-E4C1-7F0E-85F1-9EC5B089EB34}"/>
                </a:ext>
              </a:extLst>
            </p:cNvPr>
            <p:cNvSpPr/>
            <p:nvPr/>
          </p:nvSpPr>
          <p:spPr>
            <a:xfrm>
              <a:off x="3072608" y="2489510"/>
              <a:ext cx="359451" cy="360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8" name="矩形 117">
              <a:extLst>
                <a:ext uri="{FF2B5EF4-FFF2-40B4-BE49-F238E27FC236}">
                  <a16:creationId xmlns:a16="http://schemas.microsoft.com/office/drawing/2014/main" id="{50796879-BECD-8211-0FA1-6634E7C94882}"/>
                </a:ext>
              </a:extLst>
            </p:cNvPr>
            <p:cNvSpPr/>
            <p:nvPr/>
          </p:nvSpPr>
          <p:spPr>
            <a:xfrm>
              <a:off x="3104111" y="2555759"/>
              <a:ext cx="296445" cy="23060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29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119" name="直接箭头连接符 118">
            <a:extLst>
              <a:ext uri="{FF2B5EF4-FFF2-40B4-BE49-F238E27FC236}">
                <a16:creationId xmlns:a16="http://schemas.microsoft.com/office/drawing/2014/main" id="{38AB8FB5-74B9-6F21-A4C1-1C1D01B145F7}"/>
              </a:ext>
            </a:extLst>
          </p:cNvPr>
          <p:cNvCxnSpPr>
            <a:cxnSpLocks/>
            <a:stCxn id="86" idx="3"/>
            <a:endCxn id="102" idx="0"/>
          </p:cNvCxnSpPr>
          <p:nvPr/>
        </p:nvCxnSpPr>
        <p:spPr>
          <a:xfrm flipH="1">
            <a:off x="2175763" y="4946237"/>
            <a:ext cx="312613" cy="572960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直接箭头连接符 119">
            <a:extLst>
              <a:ext uri="{FF2B5EF4-FFF2-40B4-BE49-F238E27FC236}">
                <a16:creationId xmlns:a16="http://schemas.microsoft.com/office/drawing/2014/main" id="{029D9EBA-CCE6-6183-9CCC-884989EE33D1}"/>
              </a:ext>
            </a:extLst>
          </p:cNvPr>
          <p:cNvCxnSpPr>
            <a:cxnSpLocks/>
            <a:stCxn id="86" idx="5"/>
            <a:endCxn id="105" idx="0"/>
          </p:cNvCxnSpPr>
          <p:nvPr/>
        </p:nvCxnSpPr>
        <p:spPr>
          <a:xfrm>
            <a:off x="2819302" y="4946237"/>
            <a:ext cx="291237" cy="574066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直接箭头连接符 120">
            <a:extLst>
              <a:ext uri="{FF2B5EF4-FFF2-40B4-BE49-F238E27FC236}">
                <a16:creationId xmlns:a16="http://schemas.microsoft.com/office/drawing/2014/main" id="{B98B700C-F04B-A7F8-4F90-031B25DBBB15}"/>
              </a:ext>
            </a:extLst>
          </p:cNvPr>
          <p:cNvCxnSpPr>
            <a:cxnSpLocks/>
            <a:stCxn id="89" idx="3"/>
            <a:endCxn id="108" idx="0"/>
          </p:cNvCxnSpPr>
          <p:nvPr/>
        </p:nvCxnSpPr>
        <p:spPr>
          <a:xfrm flipH="1">
            <a:off x="3745759" y="4943892"/>
            <a:ext cx="336619" cy="574205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直接箭头连接符 121">
            <a:extLst>
              <a:ext uri="{FF2B5EF4-FFF2-40B4-BE49-F238E27FC236}">
                <a16:creationId xmlns:a16="http://schemas.microsoft.com/office/drawing/2014/main" id="{190D6645-C03C-54A8-6843-574D7956C4D2}"/>
              </a:ext>
            </a:extLst>
          </p:cNvPr>
          <p:cNvCxnSpPr>
            <a:cxnSpLocks/>
            <a:stCxn id="89" idx="5"/>
            <a:endCxn id="111" idx="0"/>
          </p:cNvCxnSpPr>
          <p:nvPr/>
        </p:nvCxnSpPr>
        <p:spPr>
          <a:xfrm>
            <a:off x="4413304" y="4943892"/>
            <a:ext cx="267231" cy="575311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直接箭头连接符 122">
            <a:extLst>
              <a:ext uri="{FF2B5EF4-FFF2-40B4-BE49-F238E27FC236}">
                <a16:creationId xmlns:a16="http://schemas.microsoft.com/office/drawing/2014/main" id="{AAF863E6-9912-9877-01DB-43ED90F23128}"/>
              </a:ext>
            </a:extLst>
          </p:cNvPr>
          <p:cNvCxnSpPr>
            <a:cxnSpLocks/>
            <a:stCxn id="92" idx="3"/>
            <a:endCxn id="114" idx="0"/>
          </p:cNvCxnSpPr>
          <p:nvPr/>
        </p:nvCxnSpPr>
        <p:spPr>
          <a:xfrm flipH="1">
            <a:off x="5467865" y="4944208"/>
            <a:ext cx="276753" cy="574989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直接箭头连接符 123">
            <a:extLst>
              <a:ext uri="{FF2B5EF4-FFF2-40B4-BE49-F238E27FC236}">
                <a16:creationId xmlns:a16="http://schemas.microsoft.com/office/drawing/2014/main" id="{CE782509-245C-38ED-F2B0-D4AC16FE5359}"/>
              </a:ext>
            </a:extLst>
          </p:cNvPr>
          <p:cNvCxnSpPr>
            <a:cxnSpLocks/>
            <a:stCxn id="92" idx="5"/>
            <a:endCxn id="117" idx="0"/>
          </p:cNvCxnSpPr>
          <p:nvPr/>
        </p:nvCxnSpPr>
        <p:spPr>
          <a:xfrm>
            <a:off x="6075544" y="4944208"/>
            <a:ext cx="327097" cy="576095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6" name="组合 125">
            <a:extLst>
              <a:ext uri="{FF2B5EF4-FFF2-40B4-BE49-F238E27FC236}">
                <a16:creationId xmlns:a16="http://schemas.microsoft.com/office/drawing/2014/main" id="{B14FD613-4A03-057D-3B83-75C707D47D4E}"/>
              </a:ext>
            </a:extLst>
          </p:cNvPr>
          <p:cNvGrpSpPr>
            <a:grpSpLocks/>
          </p:cNvGrpSpPr>
          <p:nvPr/>
        </p:nvGrpSpPr>
        <p:grpSpPr bwMode="auto">
          <a:xfrm>
            <a:off x="8003698" y="1739112"/>
            <a:ext cx="3138279" cy="444791"/>
            <a:chOff x="-6173357" y="0"/>
            <a:chExt cx="47633255" cy="1143674"/>
          </a:xfrm>
        </p:grpSpPr>
        <p:sp>
          <p:nvSpPr>
            <p:cNvPr id="186" name="圆角矩形 5">
              <a:extLst>
                <a:ext uri="{FF2B5EF4-FFF2-40B4-BE49-F238E27FC236}">
                  <a16:creationId xmlns:a16="http://schemas.microsoft.com/office/drawing/2014/main" id="{13781696-025A-1CD0-B962-DC15D70876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6173357" y="0"/>
              <a:ext cx="47633255" cy="1143674"/>
            </a:xfrm>
            <a:prstGeom prst="roundRect">
              <a:avLst>
                <a:gd name="adj" fmla="val 16667"/>
              </a:avLst>
            </a:prstGeom>
            <a:solidFill>
              <a:srgbClr val="C00000"/>
            </a:solidFill>
            <a:ln w="9525">
              <a:noFill/>
              <a:round/>
              <a:headEnd/>
              <a:tailEnd/>
            </a:ln>
            <a:effectLst>
              <a:outerShdw dist="63500" dir="5400000" algn="ctr" rotWithShape="0">
                <a:srgbClr val="000000">
                  <a:alpha val="10999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endParaRPr kumimoji="0" lang="zh-CN" altLang="en-US" sz="160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187" name="文本框 58">
              <a:extLst>
                <a:ext uri="{FF2B5EF4-FFF2-40B4-BE49-F238E27FC236}">
                  <a16:creationId xmlns:a16="http://schemas.microsoft.com/office/drawing/2014/main" id="{0942CE97-2FD9-BFBF-33E7-7CA513E0D75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4558493" y="122456"/>
              <a:ext cx="44672530" cy="8705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9pPr>
            </a:lstStyle>
            <a:p>
              <a:pPr lvl="0"/>
              <a:r>
                <a:rPr lang="zh-CN" altLang="en-US" sz="1600" dirty="0">
                  <a:solidFill>
                    <a:srgbClr val="FFFFFF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度：每一个节点的子节点数量</a:t>
              </a:r>
            </a:p>
          </p:txBody>
        </p:sp>
      </p:grpSp>
      <p:grpSp>
        <p:nvGrpSpPr>
          <p:cNvPr id="125" name="组合 124">
            <a:extLst>
              <a:ext uri="{FF2B5EF4-FFF2-40B4-BE49-F238E27FC236}">
                <a16:creationId xmlns:a16="http://schemas.microsoft.com/office/drawing/2014/main" id="{A86272F0-B86B-402A-1567-94AA686ADDD2}"/>
              </a:ext>
            </a:extLst>
          </p:cNvPr>
          <p:cNvGrpSpPr>
            <a:grpSpLocks/>
          </p:cNvGrpSpPr>
          <p:nvPr/>
        </p:nvGrpSpPr>
        <p:grpSpPr bwMode="auto">
          <a:xfrm>
            <a:off x="12743034" y="2528574"/>
            <a:ext cx="3138279" cy="444791"/>
            <a:chOff x="-6173357" y="0"/>
            <a:chExt cx="47633255" cy="1143674"/>
          </a:xfrm>
        </p:grpSpPr>
        <p:sp>
          <p:nvSpPr>
            <p:cNvPr id="127" name="圆角矩形 5">
              <a:extLst>
                <a:ext uri="{FF2B5EF4-FFF2-40B4-BE49-F238E27FC236}">
                  <a16:creationId xmlns:a16="http://schemas.microsoft.com/office/drawing/2014/main" id="{2BBEE37A-B2D5-0082-50F6-78D088D947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6173357" y="0"/>
              <a:ext cx="47633255" cy="1143674"/>
            </a:xfrm>
            <a:prstGeom prst="roundRect">
              <a:avLst>
                <a:gd name="adj" fmla="val 16667"/>
              </a:avLst>
            </a:prstGeom>
            <a:solidFill>
              <a:srgbClr val="C00000"/>
            </a:solidFill>
            <a:ln w="9525">
              <a:noFill/>
              <a:round/>
              <a:headEnd/>
              <a:tailEnd/>
            </a:ln>
            <a:effectLst>
              <a:outerShdw dist="63500" dir="5400000" algn="ctr" rotWithShape="0">
                <a:srgbClr val="000000">
                  <a:alpha val="10999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endParaRPr kumimoji="0" lang="zh-CN" altLang="en-US" sz="160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128" name="文本框 58">
              <a:extLst>
                <a:ext uri="{FF2B5EF4-FFF2-40B4-BE49-F238E27FC236}">
                  <a16:creationId xmlns:a16="http://schemas.microsoft.com/office/drawing/2014/main" id="{10CD5D23-C1D2-9031-91EC-0B4B44495BD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4558493" y="122456"/>
              <a:ext cx="44672530" cy="8705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9pPr>
            </a:lstStyle>
            <a:p>
              <a:pPr lvl="0" algn="ctr"/>
              <a:r>
                <a:rPr lang="zh-CN" altLang="en-US" sz="1600" dirty="0">
                  <a:solidFill>
                    <a:srgbClr val="FFFFFF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二叉树中，任意节点的度</a:t>
              </a:r>
              <a:r>
                <a:rPr lang="en-US" altLang="zh-CN" sz="1600" dirty="0">
                  <a:solidFill>
                    <a:srgbClr val="FFFFFF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&lt;=2</a:t>
              </a:r>
              <a:endParaRPr lang="zh-CN" altLang="en-US" sz="1600" dirty="0">
                <a:solidFill>
                  <a:srgbClr val="FFFFFF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cxnSp>
        <p:nvCxnSpPr>
          <p:cNvPr id="130" name="直接连接符 129">
            <a:extLst>
              <a:ext uri="{FF2B5EF4-FFF2-40B4-BE49-F238E27FC236}">
                <a16:creationId xmlns:a16="http://schemas.microsoft.com/office/drawing/2014/main" id="{414B09FB-02B3-E12B-E01F-1F79B6446479}"/>
              </a:ext>
            </a:extLst>
          </p:cNvPr>
          <p:cNvCxnSpPr/>
          <p:nvPr/>
        </p:nvCxnSpPr>
        <p:spPr>
          <a:xfrm>
            <a:off x="3144668" y="2539695"/>
            <a:ext cx="4512733" cy="0"/>
          </a:xfrm>
          <a:prstGeom prst="line">
            <a:avLst/>
          </a:prstGeom>
          <a:ln w="25400">
            <a:solidFill>
              <a:srgbClr val="0070C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直接连接符 130">
            <a:extLst>
              <a:ext uri="{FF2B5EF4-FFF2-40B4-BE49-F238E27FC236}">
                <a16:creationId xmlns:a16="http://schemas.microsoft.com/office/drawing/2014/main" id="{37BEC99E-35BE-86A2-C6CF-137104181504}"/>
              </a:ext>
            </a:extLst>
          </p:cNvPr>
          <p:cNvCxnSpPr>
            <a:cxnSpLocks/>
          </p:cNvCxnSpPr>
          <p:nvPr/>
        </p:nvCxnSpPr>
        <p:spPr>
          <a:xfrm>
            <a:off x="365932" y="6140145"/>
            <a:ext cx="7215968" cy="0"/>
          </a:xfrm>
          <a:prstGeom prst="line">
            <a:avLst/>
          </a:prstGeom>
          <a:ln w="25400">
            <a:solidFill>
              <a:srgbClr val="0070C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直接连接符 131">
            <a:extLst>
              <a:ext uri="{FF2B5EF4-FFF2-40B4-BE49-F238E27FC236}">
                <a16:creationId xmlns:a16="http://schemas.microsoft.com/office/drawing/2014/main" id="{E35060C3-D719-7B00-2044-76431A2025A9}"/>
              </a:ext>
            </a:extLst>
          </p:cNvPr>
          <p:cNvCxnSpPr>
            <a:cxnSpLocks/>
          </p:cNvCxnSpPr>
          <p:nvPr/>
        </p:nvCxnSpPr>
        <p:spPr>
          <a:xfrm>
            <a:off x="7253117" y="2539696"/>
            <a:ext cx="0" cy="1484380"/>
          </a:xfrm>
          <a:prstGeom prst="line">
            <a:avLst/>
          </a:prstGeom>
          <a:ln w="254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直接箭头连接符 132">
            <a:extLst>
              <a:ext uri="{FF2B5EF4-FFF2-40B4-BE49-F238E27FC236}">
                <a16:creationId xmlns:a16="http://schemas.microsoft.com/office/drawing/2014/main" id="{67E0BFB9-F76D-C9F2-8FDE-049C7A8E9ED0}"/>
              </a:ext>
            </a:extLst>
          </p:cNvPr>
          <p:cNvCxnSpPr>
            <a:cxnSpLocks/>
          </p:cNvCxnSpPr>
          <p:nvPr/>
        </p:nvCxnSpPr>
        <p:spPr>
          <a:xfrm flipV="1">
            <a:off x="7253117" y="4619579"/>
            <a:ext cx="0" cy="1520566"/>
          </a:xfrm>
          <a:prstGeom prst="straightConnector1">
            <a:avLst/>
          </a:prstGeom>
          <a:ln w="254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4" name="组合 133">
            <a:extLst>
              <a:ext uri="{FF2B5EF4-FFF2-40B4-BE49-F238E27FC236}">
                <a16:creationId xmlns:a16="http://schemas.microsoft.com/office/drawing/2014/main" id="{D585FBA4-8F70-21E3-B481-AF3AE40AF46D}"/>
              </a:ext>
            </a:extLst>
          </p:cNvPr>
          <p:cNvGrpSpPr>
            <a:grpSpLocks/>
          </p:cNvGrpSpPr>
          <p:nvPr/>
        </p:nvGrpSpPr>
        <p:grpSpPr bwMode="auto">
          <a:xfrm>
            <a:off x="6545177" y="4109136"/>
            <a:ext cx="1568090" cy="444791"/>
            <a:chOff x="-6173342" y="0"/>
            <a:chExt cx="23800698" cy="1143674"/>
          </a:xfrm>
        </p:grpSpPr>
        <p:sp>
          <p:nvSpPr>
            <p:cNvPr id="135" name="圆角矩形 5">
              <a:extLst>
                <a:ext uri="{FF2B5EF4-FFF2-40B4-BE49-F238E27FC236}">
                  <a16:creationId xmlns:a16="http://schemas.microsoft.com/office/drawing/2014/main" id="{89EF1354-9E8C-C05D-D442-D6A3D686BC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6173342" y="0"/>
              <a:ext cx="23800698" cy="1143674"/>
            </a:xfrm>
            <a:prstGeom prst="roundRect">
              <a:avLst>
                <a:gd name="adj" fmla="val 16667"/>
              </a:avLst>
            </a:prstGeom>
            <a:solidFill>
              <a:srgbClr val="0070C0"/>
            </a:solidFill>
            <a:ln w="9525">
              <a:noFill/>
              <a:round/>
              <a:headEnd/>
              <a:tailEnd/>
            </a:ln>
            <a:effectLst>
              <a:outerShdw dist="63500" dir="5400000" algn="ctr" rotWithShape="0">
                <a:srgbClr val="000000">
                  <a:alpha val="10999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endParaRPr kumimoji="0" lang="zh-CN" altLang="en-US" sz="160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136" name="文本框 58">
              <a:extLst>
                <a:ext uri="{FF2B5EF4-FFF2-40B4-BE49-F238E27FC236}">
                  <a16:creationId xmlns:a16="http://schemas.microsoft.com/office/drawing/2014/main" id="{6E6A5B9E-8983-A772-DCF5-98DBC77B519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4558493" y="122456"/>
              <a:ext cx="20187783" cy="8705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9pPr>
            </a:lstStyle>
            <a:p>
              <a:pPr lvl="0" algn="ctr"/>
              <a:r>
                <a:rPr lang="zh-CN" altLang="en-US" sz="1600" dirty="0">
                  <a:solidFill>
                    <a:srgbClr val="FFFFFF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整棵树高：</a:t>
              </a:r>
              <a:r>
                <a:rPr lang="en-US" altLang="zh-CN" sz="1600" dirty="0">
                  <a:solidFill>
                    <a:srgbClr val="FFFFFF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141201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6" presetClass="entr" presetSubtype="2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21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!!!泛型类">
            <a:extLst>
              <a:ext uri="{FF2B5EF4-FFF2-40B4-BE49-F238E27FC236}">
                <a16:creationId xmlns:a16="http://schemas.microsoft.com/office/drawing/2014/main" id="{0692E544-640E-3667-890D-7788E8F50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880" y="1002232"/>
            <a:ext cx="2089470" cy="517190"/>
          </a:xfrm>
        </p:spPr>
        <p:txBody>
          <a:bodyPr/>
          <a:lstStyle/>
          <a:p>
            <a:r>
              <a:rPr lang="zh-CN" altLang="en-US" dirty="0"/>
              <a:t>数据结构（</a:t>
            </a:r>
          </a:p>
        </p:txBody>
      </p:sp>
      <p:sp>
        <p:nvSpPr>
          <p:cNvPr id="6" name="!!!泛型类">
            <a:extLst>
              <a:ext uri="{FF2B5EF4-FFF2-40B4-BE49-F238E27FC236}">
                <a16:creationId xmlns:a16="http://schemas.microsoft.com/office/drawing/2014/main" id="{C82BF478-602E-9553-2E6E-170C31763F56}"/>
              </a:ext>
            </a:extLst>
          </p:cNvPr>
          <p:cNvSpPr txBox="1">
            <a:spLocks/>
          </p:cNvSpPr>
          <p:nvPr/>
        </p:nvSpPr>
        <p:spPr>
          <a:xfrm>
            <a:off x="1982301" y="1002232"/>
            <a:ext cx="565470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树</a:t>
            </a:r>
          </a:p>
        </p:txBody>
      </p:sp>
      <p:sp>
        <p:nvSpPr>
          <p:cNvPr id="7" name="!!!泛型类">
            <a:extLst>
              <a:ext uri="{FF2B5EF4-FFF2-40B4-BE49-F238E27FC236}">
                <a16:creationId xmlns:a16="http://schemas.microsoft.com/office/drawing/2014/main" id="{F6A958AC-0B18-936E-4AF2-666A368E3106}"/>
              </a:ext>
            </a:extLst>
          </p:cNvPr>
          <p:cNvSpPr txBox="1">
            <a:spLocks/>
          </p:cNvSpPr>
          <p:nvPr/>
        </p:nvSpPr>
        <p:spPr>
          <a:xfrm>
            <a:off x="2265036" y="1002232"/>
            <a:ext cx="322882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）</a:t>
            </a:r>
          </a:p>
        </p:txBody>
      </p:sp>
      <p:cxnSp>
        <p:nvCxnSpPr>
          <p:cNvPr id="65" name="直接箭头连接符 64">
            <a:extLst>
              <a:ext uri="{FF2B5EF4-FFF2-40B4-BE49-F238E27FC236}">
                <a16:creationId xmlns:a16="http://schemas.microsoft.com/office/drawing/2014/main" id="{A7F98B7A-65F8-93E2-04B6-1B209690283D}"/>
              </a:ext>
            </a:extLst>
          </p:cNvPr>
          <p:cNvCxnSpPr>
            <a:cxnSpLocks/>
            <a:stCxn id="73" idx="3"/>
            <a:endCxn id="77" idx="7"/>
          </p:cNvCxnSpPr>
          <p:nvPr/>
        </p:nvCxnSpPr>
        <p:spPr>
          <a:xfrm flipH="1">
            <a:off x="2020426" y="2186200"/>
            <a:ext cx="1320271" cy="558866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6" name="组合 96">
            <a:extLst>
              <a:ext uri="{FF2B5EF4-FFF2-40B4-BE49-F238E27FC236}">
                <a16:creationId xmlns:a16="http://schemas.microsoft.com/office/drawing/2014/main" id="{C1CA5A1B-2583-0777-A40D-DB61270CBA83}"/>
              </a:ext>
            </a:extLst>
          </p:cNvPr>
          <p:cNvGrpSpPr>
            <a:grpSpLocks/>
          </p:cNvGrpSpPr>
          <p:nvPr/>
        </p:nvGrpSpPr>
        <p:grpSpPr bwMode="auto">
          <a:xfrm>
            <a:off x="364734" y="4639224"/>
            <a:ext cx="478366" cy="480483"/>
            <a:chOff x="3072628" y="2489510"/>
            <a:chExt cx="359431" cy="360000"/>
          </a:xfrm>
        </p:grpSpPr>
        <p:sp>
          <p:nvSpPr>
            <p:cNvPr id="67" name="椭圆 66">
              <a:extLst>
                <a:ext uri="{FF2B5EF4-FFF2-40B4-BE49-F238E27FC236}">
                  <a16:creationId xmlns:a16="http://schemas.microsoft.com/office/drawing/2014/main" id="{D146FC20-3197-8F9A-3041-2C93E0F23A16}"/>
                </a:ext>
              </a:extLst>
            </p:cNvPr>
            <p:cNvSpPr/>
            <p:nvPr/>
          </p:nvSpPr>
          <p:spPr>
            <a:xfrm>
              <a:off x="3072628" y="2489510"/>
              <a:ext cx="359431" cy="360000"/>
            </a:xfrm>
            <a:prstGeom prst="ellipse">
              <a:avLst/>
            </a:prstGeom>
            <a:noFill/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8" name="矩形 67">
              <a:extLst>
                <a:ext uri="{FF2B5EF4-FFF2-40B4-BE49-F238E27FC236}">
                  <a16:creationId xmlns:a16="http://schemas.microsoft.com/office/drawing/2014/main" id="{CA38C865-AB79-A76A-1B50-A65D9212D5D9}"/>
                </a:ext>
              </a:extLst>
            </p:cNvPr>
            <p:cNvSpPr/>
            <p:nvPr/>
          </p:nvSpPr>
          <p:spPr>
            <a:xfrm>
              <a:off x="3102793" y="2555837"/>
              <a:ext cx="297740" cy="23060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15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9" name="组合 99">
            <a:extLst>
              <a:ext uri="{FF2B5EF4-FFF2-40B4-BE49-F238E27FC236}">
                <a16:creationId xmlns:a16="http://schemas.microsoft.com/office/drawing/2014/main" id="{ABEE2D0C-C12B-B027-E35E-E5402DA6D433}"/>
              </a:ext>
            </a:extLst>
          </p:cNvPr>
          <p:cNvGrpSpPr>
            <a:grpSpLocks/>
          </p:cNvGrpSpPr>
          <p:nvPr/>
        </p:nvGrpSpPr>
        <p:grpSpPr bwMode="auto">
          <a:xfrm>
            <a:off x="1298451" y="4640330"/>
            <a:ext cx="480483" cy="480483"/>
            <a:chOff x="3072608" y="2489510"/>
            <a:chExt cx="359451" cy="360000"/>
          </a:xfrm>
        </p:grpSpPr>
        <p:sp>
          <p:nvSpPr>
            <p:cNvPr id="70" name="椭圆 69">
              <a:extLst>
                <a:ext uri="{FF2B5EF4-FFF2-40B4-BE49-F238E27FC236}">
                  <a16:creationId xmlns:a16="http://schemas.microsoft.com/office/drawing/2014/main" id="{A61F2126-BD9A-7916-37DC-C95796DDF0CB}"/>
                </a:ext>
              </a:extLst>
            </p:cNvPr>
            <p:cNvSpPr/>
            <p:nvPr/>
          </p:nvSpPr>
          <p:spPr>
            <a:xfrm>
              <a:off x="3072608" y="2489510"/>
              <a:ext cx="359451" cy="360000"/>
            </a:xfrm>
            <a:prstGeom prst="ellipse">
              <a:avLst/>
            </a:prstGeom>
            <a:noFill/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1" name="矩形 70">
              <a:extLst>
                <a:ext uri="{FF2B5EF4-FFF2-40B4-BE49-F238E27FC236}">
                  <a16:creationId xmlns:a16="http://schemas.microsoft.com/office/drawing/2014/main" id="{1B7259A0-F77F-43AE-9F67-5EA408B78EAC}"/>
                </a:ext>
              </a:extLst>
            </p:cNvPr>
            <p:cNvSpPr/>
            <p:nvPr/>
          </p:nvSpPr>
          <p:spPr>
            <a:xfrm>
              <a:off x="3104111" y="2555008"/>
              <a:ext cx="296445" cy="23060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17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2" name="组合 71">
            <a:extLst>
              <a:ext uri="{FF2B5EF4-FFF2-40B4-BE49-F238E27FC236}">
                <a16:creationId xmlns:a16="http://schemas.microsoft.com/office/drawing/2014/main" id="{72754D8A-9245-C344-6123-B0DE4DF412D8}"/>
              </a:ext>
            </a:extLst>
          </p:cNvPr>
          <p:cNvGrpSpPr/>
          <p:nvPr/>
        </p:nvGrpSpPr>
        <p:grpSpPr>
          <a:xfrm>
            <a:off x="3272160" y="1786737"/>
            <a:ext cx="468000" cy="468000"/>
            <a:chOff x="5140415" y="2419189"/>
            <a:chExt cx="468000" cy="468000"/>
          </a:xfrm>
        </p:grpSpPr>
        <p:sp>
          <p:nvSpPr>
            <p:cNvPr id="73" name="椭圆 72">
              <a:extLst>
                <a:ext uri="{FF2B5EF4-FFF2-40B4-BE49-F238E27FC236}">
                  <a16:creationId xmlns:a16="http://schemas.microsoft.com/office/drawing/2014/main" id="{2391F5E8-54EA-5110-238F-D275B4171AD6}"/>
                </a:ext>
              </a:extLst>
            </p:cNvPr>
            <p:cNvSpPr/>
            <p:nvPr/>
          </p:nvSpPr>
          <p:spPr>
            <a:xfrm>
              <a:off x="5140415" y="2419189"/>
              <a:ext cx="468000" cy="468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4" name="文本框 73">
              <a:extLst>
                <a:ext uri="{FF2B5EF4-FFF2-40B4-BE49-F238E27FC236}">
                  <a16:creationId xmlns:a16="http://schemas.microsoft.com/office/drawing/2014/main" id="{E7A285A8-36D9-1D32-521B-65F1E4420904}"/>
                </a:ext>
              </a:extLst>
            </p:cNvPr>
            <p:cNvSpPr txBox="1"/>
            <p:nvPr/>
          </p:nvSpPr>
          <p:spPr>
            <a:xfrm>
              <a:off x="5140415" y="2491590"/>
              <a:ext cx="468000" cy="3231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zh-CN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22</a:t>
              </a:r>
              <a:endParaRPr lang="zh-CN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6" name="组合 75">
            <a:extLst>
              <a:ext uri="{FF2B5EF4-FFF2-40B4-BE49-F238E27FC236}">
                <a16:creationId xmlns:a16="http://schemas.microsoft.com/office/drawing/2014/main" id="{0299E4A9-6848-D6A6-D733-9122F0CA5D8F}"/>
              </a:ext>
            </a:extLst>
          </p:cNvPr>
          <p:cNvGrpSpPr/>
          <p:nvPr/>
        </p:nvGrpSpPr>
        <p:grpSpPr>
          <a:xfrm>
            <a:off x="1611727" y="2676529"/>
            <a:ext cx="477236" cy="468000"/>
            <a:chOff x="4893674" y="3512684"/>
            <a:chExt cx="477236" cy="468000"/>
          </a:xfrm>
        </p:grpSpPr>
        <p:sp>
          <p:nvSpPr>
            <p:cNvPr id="77" name="椭圆 76">
              <a:extLst>
                <a:ext uri="{FF2B5EF4-FFF2-40B4-BE49-F238E27FC236}">
                  <a16:creationId xmlns:a16="http://schemas.microsoft.com/office/drawing/2014/main" id="{A856DA29-03CE-31C0-E745-7EA4C6D2CDE5}"/>
                </a:ext>
              </a:extLst>
            </p:cNvPr>
            <p:cNvSpPr/>
            <p:nvPr/>
          </p:nvSpPr>
          <p:spPr>
            <a:xfrm>
              <a:off x="4902910" y="3512684"/>
              <a:ext cx="468000" cy="468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8" name="文本框 77">
              <a:extLst>
                <a:ext uri="{FF2B5EF4-FFF2-40B4-BE49-F238E27FC236}">
                  <a16:creationId xmlns:a16="http://schemas.microsoft.com/office/drawing/2014/main" id="{AC0A905E-8BC9-9FE3-43CB-9EEB54760E89}"/>
                </a:ext>
              </a:extLst>
            </p:cNvPr>
            <p:cNvSpPr txBox="1"/>
            <p:nvPr/>
          </p:nvSpPr>
          <p:spPr>
            <a:xfrm>
              <a:off x="4893674" y="3585085"/>
              <a:ext cx="468000" cy="3231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zh-CN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18</a:t>
              </a:r>
              <a:endParaRPr lang="zh-CN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9" name="组合 78">
            <a:extLst>
              <a:ext uri="{FF2B5EF4-FFF2-40B4-BE49-F238E27FC236}">
                <a16:creationId xmlns:a16="http://schemas.microsoft.com/office/drawing/2014/main" id="{82357309-FE5E-0A50-4786-570A3E993FF3}"/>
              </a:ext>
            </a:extLst>
          </p:cNvPr>
          <p:cNvGrpSpPr/>
          <p:nvPr/>
        </p:nvGrpSpPr>
        <p:grpSpPr>
          <a:xfrm>
            <a:off x="4845259" y="2675492"/>
            <a:ext cx="468000" cy="468000"/>
            <a:chOff x="5738262" y="3531886"/>
            <a:chExt cx="468000" cy="468000"/>
          </a:xfrm>
        </p:grpSpPr>
        <p:sp>
          <p:nvSpPr>
            <p:cNvPr id="80" name="椭圆 79">
              <a:extLst>
                <a:ext uri="{FF2B5EF4-FFF2-40B4-BE49-F238E27FC236}">
                  <a16:creationId xmlns:a16="http://schemas.microsoft.com/office/drawing/2014/main" id="{575F4033-811C-CCC1-57E1-E9E3261F83B1}"/>
                </a:ext>
              </a:extLst>
            </p:cNvPr>
            <p:cNvSpPr/>
            <p:nvPr/>
          </p:nvSpPr>
          <p:spPr>
            <a:xfrm>
              <a:off x="5738262" y="3531886"/>
              <a:ext cx="468000" cy="468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1" name="文本框 80">
              <a:extLst>
                <a:ext uri="{FF2B5EF4-FFF2-40B4-BE49-F238E27FC236}">
                  <a16:creationId xmlns:a16="http://schemas.microsoft.com/office/drawing/2014/main" id="{018FD834-F74F-4C52-96B1-9D3786E0226F}"/>
                </a:ext>
              </a:extLst>
            </p:cNvPr>
            <p:cNvSpPr txBox="1"/>
            <p:nvPr/>
          </p:nvSpPr>
          <p:spPr>
            <a:xfrm>
              <a:off x="5738262" y="3604287"/>
              <a:ext cx="468000" cy="3231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zh-CN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26</a:t>
              </a:r>
              <a:endParaRPr lang="zh-CN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82" name="!!!16">
            <a:extLst>
              <a:ext uri="{FF2B5EF4-FFF2-40B4-BE49-F238E27FC236}">
                <a16:creationId xmlns:a16="http://schemas.microsoft.com/office/drawing/2014/main" id="{CC3093E9-E32E-4693-89F5-542662711BC6}"/>
              </a:ext>
            </a:extLst>
          </p:cNvPr>
          <p:cNvGrpSpPr/>
          <p:nvPr/>
        </p:nvGrpSpPr>
        <p:grpSpPr>
          <a:xfrm>
            <a:off x="834920" y="3666594"/>
            <a:ext cx="477236" cy="468000"/>
            <a:chOff x="4893674" y="3512684"/>
            <a:chExt cx="477236" cy="468000"/>
          </a:xfrm>
        </p:grpSpPr>
        <p:sp>
          <p:nvSpPr>
            <p:cNvPr id="83" name="椭圆 82">
              <a:extLst>
                <a:ext uri="{FF2B5EF4-FFF2-40B4-BE49-F238E27FC236}">
                  <a16:creationId xmlns:a16="http://schemas.microsoft.com/office/drawing/2014/main" id="{B7B406F1-E34E-8EFC-3A9C-8EFEED57919E}"/>
                </a:ext>
              </a:extLst>
            </p:cNvPr>
            <p:cNvSpPr/>
            <p:nvPr/>
          </p:nvSpPr>
          <p:spPr>
            <a:xfrm>
              <a:off x="4902910" y="3512684"/>
              <a:ext cx="468000" cy="468000"/>
            </a:xfrm>
            <a:prstGeom prst="ellipse">
              <a:avLst/>
            </a:prstGeom>
            <a:noFill/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4" name="文本框 83">
              <a:extLst>
                <a:ext uri="{FF2B5EF4-FFF2-40B4-BE49-F238E27FC236}">
                  <a16:creationId xmlns:a16="http://schemas.microsoft.com/office/drawing/2014/main" id="{79841727-A8A8-5F99-6EDE-FDC62D25D879}"/>
                </a:ext>
              </a:extLst>
            </p:cNvPr>
            <p:cNvSpPr txBox="1"/>
            <p:nvPr/>
          </p:nvSpPr>
          <p:spPr>
            <a:xfrm>
              <a:off x="4893674" y="3585085"/>
              <a:ext cx="468000" cy="3231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zh-CN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16</a:t>
              </a:r>
              <a:endParaRPr lang="zh-CN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85" name="组合 84">
            <a:extLst>
              <a:ext uri="{FF2B5EF4-FFF2-40B4-BE49-F238E27FC236}">
                <a16:creationId xmlns:a16="http://schemas.microsoft.com/office/drawing/2014/main" id="{503BFF42-7A98-0DA0-7D30-C3D291B218D5}"/>
              </a:ext>
            </a:extLst>
          </p:cNvPr>
          <p:cNvGrpSpPr/>
          <p:nvPr/>
        </p:nvGrpSpPr>
        <p:grpSpPr>
          <a:xfrm>
            <a:off x="2419839" y="3666190"/>
            <a:ext cx="468000" cy="468000"/>
            <a:chOff x="5738262" y="3531886"/>
            <a:chExt cx="468000" cy="468000"/>
          </a:xfrm>
        </p:grpSpPr>
        <p:sp>
          <p:nvSpPr>
            <p:cNvPr id="86" name="椭圆 85">
              <a:extLst>
                <a:ext uri="{FF2B5EF4-FFF2-40B4-BE49-F238E27FC236}">
                  <a16:creationId xmlns:a16="http://schemas.microsoft.com/office/drawing/2014/main" id="{BEE88BB1-C609-096C-B9E7-9A734987C672}"/>
                </a:ext>
              </a:extLst>
            </p:cNvPr>
            <p:cNvSpPr/>
            <p:nvPr/>
          </p:nvSpPr>
          <p:spPr>
            <a:xfrm>
              <a:off x="5738262" y="3531886"/>
              <a:ext cx="468000" cy="468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7" name="文本框 86">
              <a:extLst>
                <a:ext uri="{FF2B5EF4-FFF2-40B4-BE49-F238E27FC236}">
                  <a16:creationId xmlns:a16="http://schemas.microsoft.com/office/drawing/2014/main" id="{B2610828-C118-5365-AB4E-97B27467369B}"/>
                </a:ext>
              </a:extLst>
            </p:cNvPr>
            <p:cNvSpPr txBox="1"/>
            <p:nvPr/>
          </p:nvSpPr>
          <p:spPr>
            <a:xfrm>
              <a:off x="5738262" y="3604287"/>
              <a:ext cx="468000" cy="3231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zh-CN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</a:t>
              </a:r>
              <a:endParaRPr lang="zh-CN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88" name="组合 87">
            <a:extLst>
              <a:ext uri="{FF2B5EF4-FFF2-40B4-BE49-F238E27FC236}">
                <a16:creationId xmlns:a16="http://schemas.microsoft.com/office/drawing/2014/main" id="{5084030E-A846-0799-FD4D-E0DBC567682C}"/>
              </a:ext>
            </a:extLst>
          </p:cNvPr>
          <p:cNvGrpSpPr/>
          <p:nvPr/>
        </p:nvGrpSpPr>
        <p:grpSpPr>
          <a:xfrm>
            <a:off x="4004605" y="3663845"/>
            <a:ext cx="477236" cy="468000"/>
            <a:chOff x="4893674" y="3512684"/>
            <a:chExt cx="477236" cy="468000"/>
          </a:xfrm>
        </p:grpSpPr>
        <p:sp>
          <p:nvSpPr>
            <p:cNvPr id="89" name="椭圆 88">
              <a:extLst>
                <a:ext uri="{FF2B5EF4-FFF2-40B4-BE49-F238E27FC236}">
                  <a16:creationId xmlns:a16="http://schemas.microsoft.com/office/drawing/2014/main" id="{0F066942-E872-B4D2-2D23-1F9ED9C8191D}"/>
                </a:ext>
              </a:extLst>
            </p:cNvPr>
            <p:cNvSpPr/>
            <p:nvPr/>
          </p:nvSpPr>
          <p:spPr>
            <a:xfrm>
              <a:off x="4902910" y="3512684"/>
              <a:ext cx="468000" cy="468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0" name="文本框 89">
              <a:extLst>
                <a:ext uri="{FF2B5EF4-FFF2-40B4-BE49-F238E27FC236}">
                  <a16:creationId xmlns:a16="http://schemas.microsoft.com/office/drawing/2014/main" id="{2DBA2E1A-FE99-2F67-B068-820B0962D8DD}"/>
                </a:ext>
              </a:extLst>
            </p:cNvPr>
            <p:cNvSpPr txBox="1"/>
            <p:nvPr/>
          </p:nvSpPr>
          <p:spPr>
            <a:xfrm>
              <a:off x="4893674" y="3585085"/>
              <a:ext cx="468000" cy="3231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zh-CN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24</a:t>
              </a:r>
              <a:endParaRPr lang="zh-CN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91" name="组合 90">
            <a:extLst>
              <a:ext uri="{FF2B5EF4-FFF2-40B4-BE49-F238E27FC236}">
                <a16:creationId xmlns:a16="http://schemas.microsoft.com/office/drawing/2014/main" id="{7364B3D0-F182-DC44-A88E-4893A84948F0}"/>
              </a:ext>
            </a:extLst>
          </p:cNvPr>
          <p:cNvGrpSpPr/>
          <p:nvPr/>
        </p:nvGrpSpPr>
        <p:grpSpPr>
          <a:xfrm>
            <a:off x="5676081" y="3664161"/>
            <a:ext cx="468000" cy="468000"/>
            <a:chOff x="5738262" y="3531886"/>
            <a:chExt cx="468000" cy="468000"/>
          </a:xfrm>
        </p:grpSpPr>
        <p:sp>
          <p:nvSpPr>
            <p:cNvPr id="92" name="椭圆 91">
              <a:extLst>
                <a:ext uri="{FF2B5EF4-FFF2-40B4-BE49-F238E27FC236}">
                  <a16:creationId xmlns:a16="http://schemas.microsoft.com/office/drawing/2014/main" id="{0D316DBF-9268-5D75-054F-1EE53CECFC06}"/>
                </a:ext>
              </a:extLst>
            </p:cNvPr>
            <p:cNvSpPr/>
            <p:nvPr/>
          </p:nvSpPr>
          <p:spPr>
            <a:xfrm>
              <a:off x="5738262" y="3531886"/>
              <a:ext cx="468000" cy="468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3" name="文本框 92">
              <a:extLst>
                <a:ext uri="{FF2B5EF4-FFF2-40B4-BE49-F238E27FC236}">
                  <a16:creationId xmlns:a16="http://schemas.microsoft.com/office/drawing/2014/main" id="{86FB966A-F165-1A73-0391-E9FF49014E63}"/>
                </a:ext>
              </a:extLst>
            </p:cNvPr>
            <p:cNvSpPr txBox="1"/>
            <p:nvPr/>
          </p:nvSpPr>
          <p:spPr>
            <a:xfrm>
              <a:off x="5738262" y="3604287"/>
              <a:ext cx="468000" cy="3231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zh-CN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28</a:t>
              </a:r>
              <a:endParaRPr lang="zh-CN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94" name="直接箭头连接符 93">
            <a:extLst>
              <a:ext uri="{FF2B5EF4-FFF2-40B4-BE49-F238E27FC236}">
                <a16:creationId xmlns:a16="http://schemas.microsoft.com/office/drawing/2014/main" id="{B6E20A98-C200-2A25-D6F7-2D322699801B}"/>
              </a:ext>
            </a:extLst>
          </p:cNvPr>
          <p:cNvCxnSpPr>
            <a:cxnSpLocks/>
            <a:stCxn id="73" idx="5"/>
            <a:endCxn id="80" idx="1"/>
          </p:cNvCxnSpPr>
          <p:nvPr/>
        </p:nvCxnSpPr>
        <p:spPr>
          <a:xfrm>
            <a:off x="3671623" y="2186200"/>
            <a:ext cx="1242173" cy="557829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!!!箭头155">
            <a:extLst>
              <a:ext uri="{FF2B5EF4-FFF2-40B4-BE49-F238E27FC236}">
                <a16:creationId xmlns:a16="http://schemas.microsoft.com/office/drawing/2014/main" id="{F233781D-6BD0-CDFF-F68D-3D2B15B23874}"/>
              </a:ext>
            </a:extLst>
          </p:cNvPr>
          <p:cNvCxnSpPr>
            <a:cxnSpLocks/>
            <a:stCxn id="77" idx="3"/>
            <a:endCxn id="83" idx="7"/>
          </p:cNvCxnSpPr>
          <p:nvPr/>
        </p:nvCxnSpPr>
        <p:spPr>
          <a:xfrm flipH="1">
            <a:off x="1243619" y="3075992"/>
            <a:ext cx="445881" cy="659139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接箭头连接符 95">
            <a:extLst>
              <a:ext uri="{FF2B5EF4-FFF2-40B4-BE49-F238E27FC236}">
                <a16:creationId xmlns:a16="http://schemas.microsoft.com/office/drawing/2014/main" id="{08BC79EA-4624-D0C8-957A-C9B2DB2BC89A}"/>
              </a:ext>
            </a:extLst>
          </p:cNvPr>
          <p:cNvCxnSpPr>
            <a:cxnSpLocks/>
            <a:stCxn id="77" idx="5"/>
            <a:endCxn id="86" idx="1"/>
          </p:cNvCxnSpPr>
          <p:nvPr/>
        </p:nvCxnSpPr>
        <p:spPr>
          <a:xfrm>
            <a:off x="2020426" y="3075992"/>
            <a:ext cx="467950" cy="658735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接箭头连接符 96">
            <a:extLst>
              <a:ext uri="{FF2B5EF4-FFF2-40B4-BE49-F238E27FC236}">
                <a16:creationId xmlns:a16="http://schemas.microsoft.com/office/drawing/2014/main" id="{9EBCA39A-1622-78BA-C07E-1B3467AF02FF}"/>
              </a:ext>
            </a:extLst>
          </p:cNvPr>
          <p:cNvCxnSpPr>
            <a:cxnSpLocks/>
            <a:stCxn id="80" idx="3"/>
            <a:endCxn id="89" idx="7"/>
          </p:cNvCxnSpPr>
          <p:nvPr/>
        </p:nvCxnSpPr>
        <p:spPr>
          <a:xfrm flipH="1">
            <a:off x="4413304" y="3074955"/>
            <a:ext cx="500492" cy="657427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接箭头连接符 97">
            <a:extLst>
              <a:ext uri="{FF2B5EF4-FFF2-40B4-BE49-F238E27FC236}">
                <a16:creationId xmlns:a16="http://schemas.microsoft.com/office/drawing/2014/main" id="{35E88334-EFF2-6C7A-8C0C-BA7E4A033C76}"/>
              </a:ext>
            </a:extLst>
          </p:cNvPr>
          <p:cNvCxnSpPr>
            <a:cxnSpLocks/>
            <a:stCxn id="80" idx="5"/>
            <a:endCxn id="92" idx="1"/>
          </p:cNvCxnSpPr>
          <p:nvPr/>
        </p:nvCxnSpPr>
        <p:spPr>
          <a:xfrm>
            <a:off x="5244722" y="3074955"/>
            <a:ext cx="499896" cy="657743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!!!159">
            <a:extLst>
              <a:ext uri="{FF2B5EF4-FFF2-40B4-BE49-F238E27FC236}">
                <a16:creationId xmlns:a16="http://schemas.microsoft.com/office/drawing/2014/main" id="{1B5BD89D-5A05-B2D4-2084-886CBB94011F}"/>
              </a:ext>
            </a:extLst>
          </p:cNvPr>
          <p:cNvCxnSpPr>
            <a:cxnSpLocks/>
            <a:stCxn id="83" idx="3"/>
            <a:endCxn id="67" idx="0"/>
          </p:cNvCxnSpPr>
          <p:nvPr/>
        </p:nvCxnSpPr>
        <p:spPr>
          <a:xfrm flipH="1">
            <a:off x="603917" y="4066057"/>
            <a:ext cx="308776" cy="573167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!!!160">
            <a:extLst>
              <a:ext uri="{FF2B5EF4-FFF2-40B4-BE49-F238E27FC236}">
                <a16:creationId xmlns:a16="http://schemas.microsoft.com/office/drawing/2014/main" id="{83E77C97-BB7A-06BD-103E-9C4721D41D15}"/>
              </a:ext>
            </a:extLst>
          </p:cNvPr>
          <p:cNvCxnSpPr>
            <a:cxnSpLocks/>
            <a:stCxn id="83" idx="5"/>
            <a:endCxn id="70" idx="0"/>
          </p:cNvCxnSpPr>
          <p:nvPr/>
        </p:nvCxnSpPr>
        <p:spPr>
          <a:xfrm>
            <a:off x="1243619" y="4066057"/>
            <a:ext cx="295074" cy="574273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1" name="组合 96">
            <a:extLst>
              <a:ext uri="{FF2B5EF4-FFF2-40B4-BE49-F238E27FC236}">
                <a16:creationId xmlns:a16="http://schemas.microsoft.com/office/drawing/2014/main" id="{EBF637B9-9B11-D501-44D6-32F100A25339}"/>
              </a:ext>
            </a:extLst>
          </p:cNvPr>
          <p:cNvGrpSpPr>
            <a:grpSpLocks/>
          </p:cNvGrpSpPr>
          <p:nvPr/>
        </p:nvGrpSpPr>
        <p:grpSpPr bwMode="auto">
          <a:xfrm>
            <a:off x="1936580" y="4638613"/>
            <a:ext cx="478366" cy="480483"/>
            <a:chOff x="3072628" y="2489510"/>
            <a:chExt cx="359431" cy="360000"/>
          </a:xfrm>
        </p:grpSpPr>
        <p:sp>
          <p:nvSpPr>
            <p:cNvPr id="102" name="椭圆 101">
              <a:extLst>
                <a:ext uri="{FF2B5EF4-FFF2-40B4-BE49-F238E27FC236}">
                  <a16:creationId xmlns:a16="http://schemas.microsoft.com/office/drawing/2014/main" id="{1590513C-DF2E-B894-D8E9-F739D4E6F89F}"/>
                </a:ext>
              </a:extLst>
            </p:cNvPr>
            <p:cNvSpPr/>
            <p:nvPr/>
          </p:nvSpPr>
          <p:spPr>
            <a:xfrm>
              <a:off x="3072628" y="2489510"/>
              <a:ext cx="359431" cy="360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3" name="矩形 102">
              <a:extLst>
                <a:ext uri="{FF2B5EF4-FFF2-40B4-BE49-F238E27FC236}">
                  <a16:creationId xmlns:a16="http://schemas.microsoft.com/office/drawing/2014/main" id="{3D0E7815-A01C-68A4-A2B5-BFE445EABA27}"/>
                </a:ext>
              </a:extLst>
            </p:cNvPr>
            <p:cNvSpPr/>
            <p:nvPr/>
          </p:nvSpPr>
          <p:spPr>
            <a:xfrm>
              <a:off x="3101088" y="2556588"/>
              <a:ext cx="297740" cy="23060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19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04" name="组合 99">
            <a:extLst>
              <a:ext uri="{FF2B5EF4-FFF2-40B4-BE49-F238E27FC236}">
                <a16:creationId xmlns:a16="http://schemas.microsoft.com/office/drawing/2014/main" id="{EA329DE2-97D5-47AD-B704-C397EA435F66}"/>
              </a:ext>
            </a:extLst>
          </p:cNvPr>
          <p:cNvGrpSpPr>
            <a:grpSpLocks/>
          </p:cNvGrpSpPr>
          <p:nvPr/>
        </p:nvGrpSpPr>
        <p:grpSpPr bwMode="auto">
          <a:xfrm>
            <a:off x="2870297" y="4639719"/>
            <a:ext cx="480483" cy="480483"/>
            <a:chOff x="3072608" y="2489510"/>
            <a:chExt cx="359451" cy="360000"/>
          </a:xfrm>
        </p:grpSpPr>
        <p:sp>
          <p:nvSpPr>
            <p:cNvPr id="105" name="椭圆 104">
              <a:extLst>
                <a:ext uri="{FF2B5EF4-FFF2-40B4-BE49-F238E27FC236}">
                  <a16:creationId xmlns:a16="http://schemas.microsoft.com/office/drawing/2014/main" id="{95857621-6310-159F-FDA0-FF10650B0473}"/>
                </a:ext>
              </a:extLst>
            </p:cNvPr>
            <p:cNvSpPr/>
            <p:nvPr/>
          </p:nvSpPr>
          <p:spPr>
            <a:xfrm>
              <a:off x="3072608" y="2489510"/>
              <a:ext cx="359451" cy="360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6" name="矩形 105">
              <a:extLst>
                <a:ext uri="{FF2B5EF4-FFF2-40B4-BE49-F238E27FC236}">
                  <a16:creationId xmlns:a16="http://schemas.microsoft.com/office/drawing/2014/main" id="{B62BC98D-8587-2EF3-8958-CAFB2193120D}"/>
                </a:ext>
              </a:extLst>
            </p:cNvPr>
            <p:cNvSpPr/>
            <p:nvPr/>
          </p:nvSpPr>
          <p:spPr>
            <a:xfrm>
              <a:off x="3104111" y="2555759"/>
              <a:ext cx="296445" cy="23060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21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07" name="组合 96">
            <a:extLst>
              <a:ext uri="{FF2B5EF4-FFF2-40B4-BE49-F238E27FC236}">
                <a16:creationId xmlns:a16="http://schemas.microsoft.com/office/drawing/2014/main" id="{F3CF7D94-B81E-AB3A-2738-9AF6AE875CDB}"/>
              </a:ext>
            </a:extLst>
          </p:cNvPr>
          <p:cNvGrpSpPr>
            <a:grpSpLocks/>
          </p:cNvGrpSpPr>
          <p:nvPr/>
        </p:nvGrpSpPr>
        <p:grpSpPr bwMode="auto">
          <a:xfrm>
            <a:off x="3506576" y="4637513"/>
            <a:ext cx="478366" cy="480483"/>
            <a:chOff x="3072628" y="2489510"/>
            <a:chExt cx="359431" cy="360000"/>
          </a:xfrm>
        </p:grpSpPr>
        <p:sp>
          <p:nvSpPr>
            <p:cNvPr id="108" name="椭圆 107">
              <a:extLst>
                <a:ext uri="{FF2B5EF4-FFF2-40B4-BE49-F238E27FC236}">
                  <a16:creationId xmlns:a16="http://schemas.microsoft.com/office/drawing/2014/main" id="{D26307AC-E6BC-CCEC-7A81-E06323CF33DC}"/>
                </a:ext>
              </a:extLst>
            </p:cNvPr>
            <p:cNvSpPr/>
            <p:nvPr/>
          </p:nvSpPr>
          <p:spPr>
            <a:xfrm>
              <a:off x="3072628" y="2489510"/>
              <a:ext cx="359431" cy="360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9" name="矩形 108">
              <a:extLst>
                <a:ext uri="{FF2B5EF4-FFF2-40B4-BE49-F238E27FC236}">
                  <a16:creationId xmlns:a16="http://schemas.microsoft.com/office/drawing/2014/main" id="{1E4A3088-74DD-97C6-38A3-050970358729}"/>
                </a:ext>
              </a:extLst>
            </p:cNvPr>
            <p:cNvSpPr/>
            <p:nvPr/>
          </p:nvSpPr>
          <p:spPr>
            <a:xfrm>
              <a:off x="3105354" y="2557412"/>
              <a:ext cx="297740" cy="23060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23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10" name="组合 99">
            <a:extLst>
              <a:ext uri="{FF2B5EF4-FFF2-40B4-BE49-F238E27FC236}">
                <a16:creationId xmlns:a16="http://schemas.microsoft.com/office/drawing/2014/main" id="{14717A61-2D91-D7F4-F7C0-C97FA47E96F4}"/>
              </a:ext>
            </a:extLst>
          </p:cNvPr>
          <p:cNvGrpSpPr>
            <a:grpSpLocks/>
          </p:cNvGrpSpPr>
          <p:nvPr/>
        </p:nvGrpSpPr>
        <p:grpSpPr bwMode="auto">
          <a:xfrm>
            <a:off x="4440293" y="4638619"/>
            <a:ext cx="480483" cy="480483"/>
            <a:chOff x="3072608" y="2489510"/>
            <a:chExt cx="359451" cy="360000"/>
          </a:xfrm>
        </p:grpSpPr>
        <p:sp>
          <p:nvSpPr>
            <p:cNvPr id="111" name="椭圆 110">
              <a:extLst>
                <a:ext uri="{FF2B5EF4-FFF2-40B4-BE49-F238E27FC236}">
                  <a16:creationId xmlns:a16="http://schemas.microsoft.com/office/drawing/2014/main" id="{D5C45390-0180-E92A-2CA8-670B11403A0C}"/>
                </a:ext>
              </a:extLst>
            </p:cNvPr>
            <p:cNvSpPr/>
            <p:nvPr/>
          </p:nvSpPr>
          <p:spPr>
            <a:xfrm>
              <a:off x="3072608" y="2489510"/>
              <a:ext cx="359451" cy="360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2" name="矩形 111">
              <a:extLst>
                <a:ext uri="{FF2B5EF4-FFF2-40B4-BE49-F238E27FC236}">
                  <a16:creationId xmlns:a16="http://schemas.microsoft.com/office/drawing/2014/main" id="{5047BDA5-D137-2F2C-0CBA-300272562073}"/>
                </a:ext>
              </a:extLst>
            </p:cNvPr>
            <p:cNvSpPr/>
            <p:nvPr/>
          </p:nvSpPr>
          <p:spPr>
            <a:xfrm>
              <a:off x="3104111" y="2556583"/>
              <a:ext cx="296445" cy="23060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25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13" name="组合 112">
            <a:extLst>
              <a:ext uri="{FF2B5EF4-FFF2-40B4-BE49-F238E27FC236}">
                <a16:creationId xmlns:a16="http://schemas.microsoft.com/office/drawing/2014/main" id="{5FBB96FF-6D66-EA81-0889-10215822641B}"/>
              </a:ext>
            </a:extLst>
          </p:cNvPr>
          <p:cNvGrpSpPr>
            <a:grpSpLocks/>
          </p:cNvGrpSpPr>
          <p:nvPr/>
        </p:nvGrpSpPr>
        <p:grpSpPr bwMode="auto">
          <a:xfrm>
            <a:off x="5228682" y="4638613"/>
            <a:ext cx="478366" cy="480483"/>
            <a:chOff x="3072628" y="2489510"/>
            <a:chExt cx="359431" cy="360000"/>
          </a:xfrm>
        </p:grpSpPr>
        <p:sp>
          <p:nvSpPr>
            <p:cNvPr id="114" name="椭圆 113">
              <a:extLst>
                <a:ext uri="{FF2B5EF4-FFF2-40B4-BE49-F238E27FC236}">
                  <a16:creationId xmlns:a16="http://schemas.microsoft.com/office/drawing/2014/main" id="{38584821-3CD5-220C-0671-6C146EA20FED}"/>
                </a:ext>
              </a:extLst>
            </p:cNvPr>
            <p:cNvSpPr/>
            <p:nvPr/>
          </p:nvSpPr>
          <p:spPr>
            <a:xfrm>
              <a:off x="3072628" y="2489510"/>
              <a:ext cx="359431" cy="360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5" name="矩形 114">
              <a:extLst>
                <a:ext uri="{FF2B5EF4-FFF2-40B4-BE49-F238E27FC236}">
                  <a16:creationId xmlns:a16="http://schemas.microsoft.com/office/drawing/2014/main" id="{6C7AF820-4244-D360-254E-11D34BCA1077}"/>
                </a:ext>
              </a:extLst>
            </p:cNvPr>
            <p:cNvSpPr/>
            <p:nvPr/>
          </p:nvSpPr>
          <p:spPr>
            <a:xfrm>
              <a:off x="3102231" y="2556588"/>
              <a:ext cx="297740" cy="23060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27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16" name="组合 115">
            <a:extLst>
              <a:ext uri="{FF2B5EF4-FFF2-40B4-BE49-F238E27FC236}">
                <a16:creationId xmlns:a16="http://schemas.microsoft.com/office/drawing/2014/main" id="{B10EADA2-07AC-C264-2E3E-C586A3D50482}"/>
              </a:ext>
            </a:extLst>
          </p:cNvPr>
          <p:cNvGrpSpPr>
            <a:grpSpLocks/>
          </p:cNvGrpSpPr>
          <p:nvPr/>
        </p:nvGrpSpPr>
        <p:grpSpPr bwMode="auto">
          <a:xfrm>
            <a:off x="6162399" y="4639719"/>
            <a:ext cx="480483" cy="480483"/>
            <a:chOff x="3072608" y="2489510"/>
            <a:chExt cx="359451" cy="360000"/>
          </a:xfrm>
        </p:grpSpPr>
        <p:sp>
          <p:nvSpPr>
            <p:cNvPr id="117" name="椭圆 116">
              <a:extLst>
                <a:ext uri="{FF2B5EF4-FFF2-40B4-BE49-F238E27FC236}">
                  <a16:creationId xmlns:a16="http://schemas.microsoft.com/office/drawing/2014/main" id="{715250D1-E4C1-7F0E-85F1-9EC5B089EB34}"/>
                </a:ext>
              </a:extLst>
            </p:cNvPr>
            <p:cNvSpPr/>
            <p:nvPr/>
          </p:nvSpPr>
          <p:spPr>
            <a:xfrm>
              <a:off x="3072608" y="2489510"/>
              <a:ext cx="359451" cy="360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8" name="矩形 117">
              <a:extLst>
                <a:ext uri="{FF2B5EF4-FFF2-40B4-BE49-F238E27FC236}">
                  <a16:creationId xmlns:a16="http://schemas.microsoft.com/office/drawing/2014/main" id="{50796879-BECD-8211-0FA1-6634E7C94882}"/>
                </a:ext>
              </a:extLst>
            </p:cNvPr>
            <p:cNvSpPr/>
            <p:nvPr/>
          </p:nvSpPr>
          <p:spPr>
            <a:xfrm>
              <a:off x="3104111" y="2555759"/>
              <a:ext cx="296445" cy="23060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29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119" name="直接箭头连接符 118">
            <a:extLst>
              <a:ext uri="{FF2B5EF4-FFF2-40B4-BE49-F238E27FC236}">
                <a16:creationId xmlns:a16="http://schemas.microsoft.com/office/drawing/2014/main" id="{38AB8FB5-74B9-6F21-A4C1-1C1D01B145F7}"/>
              </a:ext>
            </a:extLst>
          </p:cNvPr>
          <p:cNvCxnSpPr>
            <a:cxnSpLocks/>
            <a:stCxn id="86" idx="3"/>
            <a:endCxn id="102" idx="0"/>
          </p:cNvCxnSpPr>
          <p:nvPr/>
        </p:nvCxnSpPr>
        <p:spPr>
          <a:xfrm flipH="1">
            <a:off x="2175763" y="4065653"/>
            <a:ext cx="312613" cy="572960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直接箭头连接符 119">
            <a:extLst>
              <a:ext uri="{FF2B5EF4-FFF2-40B4-BE49-F238E27FC236}">
                <a16:creationId xmlns:a16="http://schemas.microsoft.com/office/drawing/2014/main" id="{029D9EBA-CCE6-6183-9CCC-884989EE33D1}"/>
              </a:ext>
            </a:extLst>
          </p:cNvPr>
          <p:cNvCxnSpPr>
            <a:cxnSpLocks/>
            <a:stCxn id="86" idx="5"/>
            <a:endCxn id="105" idx="0"/>
          </p:cNvCxnSpPr>
          <p:nvPr/>
        </p:nvCxnSpPr>
        <p:spPr>
          <a:xfrm>
            <a:off x="2819302" y="4065653"/>
            <a:ext cx="291237" cy="574066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直接箭头连接符 120">
            <a:extLst>
              <a:ext uri="{FF2B5EF4-FFF2-40B4-BE49-F238E27FC236}">
                <a16:creationId xmlns:a16="http://schemas.microsoft.com/office/drawing/2014/main" id="{B98B700C-F04B-A7F8-4F90-031B25DBBB15}"/>
              </a:ext>
            </a:extLst>
          </p:cNvPr>
          <p:cNvCxnSpPr>
            <a:cxnSpLocks/>
            <a:stCxn id="89" idx="3"/>
            <a:endCxn id="108" idx="0"/>
          </p:cNvCxnSpPr>
          <p:nvPr/>
        </p:nvCxnSpPr>
        <p:spPr>
          <a:xfrm flipH="1">
            <a:off x="3745759" y="4063308"/>
            <a:ext cx="336619" cy="574205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直接箭头连接符 121">
            <a:extLst>
              <a:ext uri="{FF2B5EF4-FFF2-40B4-BE49-F238E27FC236}">
                <a16:creationId xmlns:a16="http://schemas.microsoft.com/office/drawing/2014/main" id="{190D6645-C03C-54A8-6843-574D7956C4D2}"/>
              </a:ext>
            </a:extLst>
          </p:cNvPr>
          <p:cNvCxnSpPr>
            <a:cxnSpLocks/>
            <a:stCxn id="89" idx="5"/>
            <a:endCxn id="111" idx="0"/>
          </p:cNvCxnSpPr>
          <p:nvPr/>
        </p:nvCxnSpPr>
        <p:spPr>
          <a:xfrm>
            <a:off x="4413304" y="4063308"/>
            <a:ext cx="267231" cy="575311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直接箭头连接符 122">
            <a:extLst>
              <a:ext uri="{FF2B5EF4-FFF2-40B4-BE49-F238E27FC236}">
                <a16:creationId xmlns:a16="http://schemas.microsoft.com/office/drawing/2014/main" id="{AAF863E6-9912-9877-01DB-43ED90F23128}"/>
              </a:ext>
            </a:extLst>
          </p:cNvPr>
          <p:cNvCxnSpPr>
            <a:cxnSpLocks/>
            <a:stCxn id="92" idx="3"/>
            <a:endCxn id="114" idx="0"/>
          </p:cNvCxnSpPr>
          <p:nvPr/>
        </p:nvCxnSpPr>
        <p:spPr>
          <a:xfrm flipH="1">
            <a:off x="5467865" y="4063624"/>
            <a:ext cx="276753" cy="574989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直接箭头连接符 123">
            <a:extLst>
              <a:ext uri="{FF2B5EF4-FFF2-40B4-BE49-F238E27FC236}">
                <a16:creationId xmlns:a16="http://schemas.microsoft.com/office/drawing/2014/main" id="{CE782509-245C-38ED-F2B0-D4AC16FE5359}"/>
              </a:ext>
            </a:extLst>
          </p:cNvPr>
          <p:cNvCxnSpPr>
            <a:cxnSpLocks/>
            <a:stCxn id="92" idx="5"/>
            <a:endCxn id="117" idx="0"/>
          </p:cNvCxnSpPr>
          <p:nvPr/>
        </p:nvCxnSpPr>
        <p:spPr>
          <a:xfrm>
            <a:off x="6075544" y="4063624"/>
            <a:ext cx="327097" cy="576095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6" name="组合 125">
            <a:extLst>
              <a:ext uri="{FF2B5EF4-FFF2-40B4-BE49-F238E27FC236}">
                <a16:creationId xmlns:a16="http://schemas.microsoft.com/office/drawing/2014/main" id="{B14FD613-4A03-057D-3B83-75C707D47D4E}"/>
              </a:ext>
            </a:extLst>
          </p:cNvPr>
          <p:cNvGrpSpPr>
            <a:grpSpLocks/>
          </p:cNvGrpSpPr>
          <p:nvPr/>
        </p:nvGrpSpPr>
        <p:grpSpPr bwMode="auto">
          <a:xfrm>
            <a:off x="8003698" y="1739112"/>
            <a:ext cx="3138279" cy="444791"/>
            <a:chOff x="-6173357" y="0"/>
            <a:chExt cx="47633255" cy="1143674"/>
          </a:xfrm>
        </p:grpSpPr>
        <p:sp>
          <p:nvSpPr>
            <p:cNvPr id="186" name="圆角矩形 5">
              <a:extLst>
                <a:ext uri="{FF2B5EF4-FFF2-40B4-BE49-F238E27FC236}">
                  <a16:creationId xmlns:a16="http://schemas.microsoft.com/office/drawing/2014/main" id="{13781696-025A-1CD0-B962-DC15D70876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6173357" y="0"/>
              <a:ext cx="47633255" cy="1143674"/>
            </a:xfrm>
            <a:prstGeom prst="roundRect">
              <a:avLst>
                <a:gd name="adj" fmla="val 16667"/>
              </a:avLst>
            </a:prstGeom>
            <a:solidFill>
              <a:srgbClr val="C00000"/>
            </a:solidFill>
            <a:ln w="9525">
              <a:noFill/>
              <a:round/>
              <a:headEnd/>
              <a:tailEnd/>
            </a:ln>
            <a:effectLst>
              <a:outerShdw dist="63500" dir="5400000" algn="ctr" rotWithShape="0">
                <a:srgbClr val="000000">
                  <a:alpha val="10999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endParaRPr kumimoji="0" lang="zh-CN" altLang="en-US" sz="160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187" name="文本框 58">
              <a:extLst>
                <a:ext uri="{FF2B5EF4-FFF2-40B4-BE49-F238E27FC236}">
                  <a16:creationId xmlns:a16="http://schemas.microsoft.com/office/drawing/2014/main" id="{0942CE97-2FD9-BFBF-33E7-7CA513E0D75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4558493" y="122456"/>
              <a:ext cx="44672530" cy="8705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9pPr>
            </a:lstStyle>
            <a:p>
              <a:pPr lvl="0"/>
              <a:r>
                <a:rPr lang="zh-CN" altLang="en-US" sz="1600" dirty="0">
                  <a:solidFill>
                    <a:srgbClr val="FFFFFF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度：每一个节点的子节点数量</a:t>
              </a:r>
            </a:p>
          </p:txBody>
        </p:sp>
      </p:grpSp>
      <p:grpSp>
        <p:nvGrpSpPr>
          <p:cNvPr id="125" name="组合 124">
            <a:extLst>
              <a:ext uri="{FF2B5EF4-FFF2-40B4-BE49-F238E27FC236}">
                <a16:creationId xmlns:a16="http://schemas.microsoft.com/office/drawing/2014/main" id="{A86272F0-B86B-402A-1567-94AA686ADDD2}"/>
              </a:ext>
            </a:extLst>
          </p:cNvPr>
          <p:cNvGrpSpPr>
            <a:grpSpLocks/>
          </p:cNvGrpSpPr>
          <p:nvPr/>
        </p:nvGrpSpPr>
        <p:grpSpPr bwMode="auto">
          <a:xfrm>
            <a:off x="12743034" y="2528574"/>
            <a:ext cx="3138279" cy="444791"/>
            <a:chOff x="-6173357" y="0"/>
            <a:chExt cx="47633255" cy="1143674"/>
          </a:xfrm>
        </p:grpSpPr>
        <p:sp>
          <p:nvSpPr>
            <p:cNvPr id="127" name="圆角矩形 5">
              <a:extLst>
                <a:ext uri="{FF2B5EF4-FFF2-40B4-BE49-F238E27FC236}">
                  <a16:creationId xmlns:a16="http://schemas.microsoft.com/office/drawing/2014/main" id="{2BBEE37A-B2D5-0082-50F6-78D088D947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6173357" y="0"/>
              <a:ext cx="47633255" cy="1143674"/>
            </a:xfrm>
            <a:prstGeom prst="roundRect">
              <a:avLst>
                <a:gd name="adj" fmla="val 16667"/>
              </a:avLst>
            </a:prstGeom>
            <a:solidFill>
              <a:srgbClr val="C00000"/>
            </a:solidFill>
            <a:ln w="9525">
              <a:noFill/>
              <a:round/>
              <a:headEnd/>
              <a:tailEnd/>
            </a:ln>
            <a:effectLst>
              <a:outerShdw dist="63500" dir="5400000" algn="ctr" rotWithShape="0">
                <a:srgbClr val="000000">
                  <a:alpha val="10999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endParaRPr kumimoji="0" lang="zh-CN" altLang="en-US" sz="160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128" name="文本框 58">
              <a:extLst>
                <a:ext uri="{FF2B5EF4-FFF2-40B4-BE49-F238E27FC236}">
                  <a16:creationId xmlns:a16="http://schemas.microsoft.com/office/drawing/2014/main" id="{10CD5D23-C1D2-9031-91EC-0B4B44495BD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4558493" y="122456"/>
              <a:ext cx="44672530" cy="8705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9pPr>
            </a:lstStyle>
            <a:p>
              <a:pPr lvl="0" algn="ctr"/>
              <a:r>
                <a:rPr lang="zh-CN" altLang="en-US" sz="1600" dirty="0">
                  <a:solidFill>
                    <a:srgbClr val="FFFFFF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二叉树中，任意节点的度</a:t>
              </a:r>
              <a:r>
                <a:rPr lang="en-US" altLang="zh-CN" sz="1600" dirty="0">
                  <a:solidFill>
                    <a:srgbClr val="FFFFFF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&lt;=2</a:t>
              </a:r>
              <a:endParaRPr lang="zh-CN" altLang="en-US" sz="1600" dirty="0">
                <a:solidFill>
                  <a:srgbClr val="FFFFFF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cxnSp>
        <p:nvCxnSpPr>
          <p:cNvPr id="130" name="直接连接符 129">
            <a:extLst>
              <a:ext uri="{FF2B5EF4-FFF2-40B4-BE49-F238E27FC236}">
                <a16:creationId xmlns:a16="http://schemas.microsoft.com/office/drawing/2014/main" id="{414B09FB-02B3-E12B-E01F-1F79B6446479}"/>
              </a:ext>
            </a:extLst>
          </p:cNvPr>
          <p:cNvCxnSpPr/>
          <p:nvPr/>
        </p:nvCxnSpPr>
        <p:spPr>
          <a:xfrm>
            <a:off x="3144668" y="1659111"/>
            <a:ext cx="4512733" cy="0"/>
          </a:xfrm>
          <a:prstGeom prst="line">
            <a:avLst/>
          </a:prstGeom>
          <a:ln w="25400">
            <a:solidFill>
              <a:srgbClr val="0070C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直接连接符 130">
            <a:extLst>
              <a:ext uri="{FF2B5EF4-FFF2-40B4-BE49-F238E27FC236}">
                <a16:creationId xmlns:a16="http://schemas.microsoft.com/office/drawing/2014/main" id="{37BEC99E-35BE-86A2-C6CF-137104181504}"/>
              </a:ext>
            </a:extLst>
          </p:cNvPr>
          <p:cNvCxnSpPr>
            <a:cxnSpLocks/>
          </p:cNvCxnSpPr>
          <p:nvPr/>
        </p:nvCxnSpPr>
        <p:spPr>
          <a:xfrm>
            <a:off x="365932" y="6364461"/>
            <a:ext cx="7215968" cy="0"/>
          </a:xfrm>
          <a:prstGeom prst="line">
            <a:avLst/>
          </a:prstGeom>
          <a:ln w="25400">
            <a:solidFill>
              <a:srgbClr val="0070C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直接连接符 131">
            <a:extLst>
              <a:ext uri="{FF2B5EF4-FFF2-40B4-BE49-F238E27FC236}">
                <a16:creationId xmlns:a16="http://schemas.microsoft.com/office/drawing/2014/main" id="{E35060C3-D719-7B00-2044-76431A2025A9}"/>
              </a:ext>
            </a:extLst>
          </p:cNvPr>
          <p:cNvCxnSpPr>
            <a:cxnSpLocks/>
          </p:cNvCxnSpPr>
          <p:nvPr/>
        </p:nvCxnSpPr>
        <p:spPr>
          <a:xfrm>
            <a:off x="7253117" y="1659112"/>
            <a:ext cx="0" cy="2073270"/>
          </a:xfrm>
          <a:prstGeom prst="line">
            <a:avLst/>
          </a:prstGeom>
          <a:ln w="254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直接箭头连接符 132">
            <a:extLst>
              <a:ext uri="{FF2B5EF4-FFF2-40B4-BE49-F238E27FC236}">
                <a16:creationId xmlns:a16="http://schemas.microsoft.com/office/drawing/2014/main" id="{67E0BFB9-F76D-C9F2-8FDE-049C7A8E9ED0}"/>
              </a:ext>
            </a:extLst>
          </p:cNvPr>
          <p:cNvCxnSpPr>
            <a:cxnSpLocks/>
          </p:cNvCxnSpPr>
          <p:nvPr/>
        </p:nvCxnSpPr>
        <p:spPr>
          <a:xfrm flipV="1">
            <a:off x="7253117" y="4410075"/>
            <a:ext cx="0" cy="1954386"/>
          </a:xfrm>
          <a:prstGeom prst="straightConnector1">
            <a:avLst/>
          </a:prstGeom>
          <a:ln w="254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4" name="组合 133">
            <a:extLst>
              <a:ext uri="{FF2B5EF4-FFF2-40B4-BE49-F238E27FC236}">
                <a16:creationId xmlns:a16="http://schemas.microsoft.com/office/drawing/2014/main" id="{D585FBA4-8F70-21E3-B481-AF3AE40AF46D}"/>
              </a:ext>
            </a:extLst>
          </p:cNvPr>
          <p:cNvGrpSpPr>
            <a:grpSpLocks/>
          </p:cNvGrpSpPr>
          <p:nvPr/>
        </p:nvGrpSpPr>
        <p:grpSpPr bwMode="auto">
          <a:xfrm>
            <a:off x="6545177" y="3801307"/>
            <a:ext cx="1568090" cy="444791"/>
            <a:chOff x="-6173342" y="0"/>
            <a:chExt cx="23800698" cy="1143674"/>
          </a:xfrm>
        </p:grpSpPr>
        <p:sp>
          <p:nvSpPr>
            <p:cNvPr id="135" name="圆角矩形 5">
              <a:extLst>
                <a:ext uri="{FF2B5EF4-FFF2-40B4-BE49-F238E27FC236}">
                  <a16:creationId xmlns:a16="http://schemas.microsoft.com/office/drawing/2014/main" id="{89EF1354-9E8C-C05D-D442-D6A3D686BC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6173342" y="0"/>
              <a:ext cx="23800698" cy="1143674"/>
            </a:xfrm>
            <a:prstGeom prst="roundRect">
              <a:avLst>
                <a:gd name="adj" fmla="val 16667"/>
              </a:avLst>
            </a:prstGeom>
            <a:solidFill>
              <a:srgbClr val="0070C0"/>
            </a:solidFill>
            <a:ln w="9525">
              <a:noFill/>
              <a:round/>
              <a:headEnd/>
              <a:tailEnd/>
            </a:ln>
            <a:effectLst>
              <a:outerShdw dist="63500" dir="5400000" algn="ctr" rotWithShape="0">
                <a:srgbClr val="000000">
                  <a:alpha val="10999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endParaRPr kumimoji="0" lang="zh-CN" altLang="en-US" sz="160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136" name="文本框 58">
              <a:extLst>
                <a:ext uri="{FF2B5EF4-FFF2-40B4-BE49-F238E27FC236}">
                  <a16:creationId xmlns:a16="http://schemas.microsoft.com/office/drawing/2014/main" id="{6E6A5B9E-8983-A772-DCF5-98DBC77B519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4558493" y="122456"/>
              <a:ext cx="20187783" cy="8705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9pPr>
            </a:lstStyle>
            <a:p>
              <a:pPr lvl="0" algn="ctr"/>
              <a:r>
                <a:rPr lang="zh-CN" altLang="en-US" sz="1600" dirty="0">
                  <a:solidFill>
                    <a:srgbClr val="FFFFFF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整棵树高：</a:t>
              </a:r>
              <a:r>
                <a:rPr lang="en-US" altLang="zh-CN" sz="1600" dirty="0">
                  <a:solidFill>
                    <a:srgbClr val="FFFFFF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5</a:t>
              </a:r>
            </a:p>
          </p:txBody>
        </p:sp>
      </p:grpSp>
      <p:grpSp>
        <p:nvGrpSpPr>
          <p:cNvPr id="129" name="组合 128">
            <a:extLst>
              <a:ext uri="{FF2B5EF4-FFF2-40B4-BE49-F238E27FC236}">
                <a16:creationId xmlns:a16="http://schemas.microsoft.com/office/drawing/2014/main" id="{9323E4CB-78C9-4819-644E-9DA6A38A53C3}"/>
              </a:ext>
            </a:extLst>
          </p:cNvPr>
          <p:cNvGrpSpPr>
            <a:grpSpLocks/>
          </p:cNvGrpSpPr>
          <p:nvPr/>
        </p:nvGrpSpPr>
        <p:grpSpPr bwMode="auto">
          <a:xfrm>
            <a:off x="6599376" y="5662968"/>
            <a:ext cx="480483" cy="480483"/>
            <a:chOff x="3072608" y="2489510"/>
            <a:chExt cx="359451" cy="360000"/>
          </a:xfrm>
        </p:grpSpPr>
        <p:sp>
          <p:nvSpPr>
            <p:cNvPr id="137" name="椭圆 136">
              <a:extLst>
                <a:ext uri="{FF2B5EF4-FFF2-40B4-BE49-F238E27FC236}">
                  <a16:creationId xmlns:a16="http://schemas.microsoft.com/office/drawing/2014/main" id="{96E22498-D1F1-AA9B-9732-BFA446D39AC6}"/>
                </a:ext>
              </a:extLst>
            </p:cNvPr>
            <p:cNvSpPr/>
            <p:nvPr/>
          </p:nvSpPr>
          <p:spPr>
            <a:xfrm>
              <a:off x="3072608" y="2489510"/>
              <a:ext cx="359451" cy="360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8" name="矩形 137">
              <a:extLst>
                <a:ext uri="{FF2B5EF4-FFF2-40B4-BE49-F238E27FC236}">
                  <a16:creationId xmlns:a16="http://schemas.microsoft.com/office/drawing/2014/main" id="{BA31EED0-CD86-530D-E8C9-391F82B67EB9}"/>
                </a:ext>
              </a:extLst>
            </p:cNvPr>
            <p:cNvSpPr/>
            <p:nvPr/>
          </p:nvSpPr>
          <p:spPr>
            <a:xfrm>
              <a:off x="3104111" y="2555759"/>
              <a:ext cx="296445" cy="23060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30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139" name="直接箭头连接符 138">
            <a:extLst>
              <a:ext uri="{FF2B5EF4-FFF2-40B4-BE49-F238E27FC236}">
                <a16:creationId xmlns:a16="http://schemas.microsoft.com/office/drawing/2014/main" id="{6802B77E-C959-6794-9B32-F17B1209061F}"/>
              </a:ext>
            </a:extLst>
          </p:cNvPr>
          <p:cNvCxnSpPr>
            <a:cxnSpLocks/>
            <a:endCxn id="137" idx="0"/>
          </p:cNvCxnSpPr>
          <p:nvPr/>
        </p:nvCxnSpPr>
        <p:spPr>
          <a:xfrm>
            <a:off x="6512521" y="5086873"/>
            <a:ext cx="327097" cy="576095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68761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5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!!!泛型类">
            <a:extLst>
              <a:ext uri="{FF2B5EF4-FFF2-40B4-BE49-F238E27FC236}">
                <a16:creationId xmlns:a16="http://schemas.microsoft.com/office/drawing/2014/main" id="{0692E544-640E-3667-890D-7788E8F50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880" y="1002232"/>
            <a:ext cx="2089470" cy="517190"/>
          </a:xfrm>
        </p:spPr>
        <p:txBody>
          <a:bodyPr/>
          <a:lstStyle/>
          <a:p>
            <a:r>
              <a:rPr lang="zh-CN" altLang="en-US" dirty="0"/>
              <a:t>数据结构（</a:t>
            </a:r>
          </a:p>
        </p:txBody>
      </p:sp>
      <p:sp>
        <p:nvSpPr>
          <p:cNvPr id="6" name="!!!泛型类">
            <a:extLst>
              <a:ext uri="{FF2B5EF4-FFF2-40B4-BE49-F238E27FC236}">
                <a16:creationId xmlns:a16="http://schemas.microsoft.com/office/drawing/2014/main" id="{C82BF478-602E-9553-2E6E-170C31763F56}"/>
              </a:ext>
            </a:extLst>
          </p:cNvPr>
          <p:cNvSpPr txBox="1">
            <a:spLocks/>
          </p:cNvSpPr>
          <p:nvPr/>
        </p:nvSpPr>
        <p:spPr>
          <a:xfrm>
            <a:off x="1982301" y="1002232"/>
            <a:ext cx="565470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树</a:t>
            </a:r>
          </a:p>
        </p:txBody>
      </p:sp>
      <p:sp>
        <p:nvSpPr>
          <p:cNvPr id="7" name="!!!泛型类">
            <a:extLst>
              <a:ext uri="{FF2B5EF4-FFF2-40B4-BE49-F238E27FC236}">
                <a16:creationId xmlns:a16="http://schemas.microsoft.com/office/drawing/2014/main" id="{F6A958AC-0B18-936E-4AF2-666A368E3106}"/>
              </a:ext>
            </a:extLst>
          </p:cNvPr>
          <p:cNvSpPr txBox="1">
            <a:spLocks/>
          </p:cNvSpPr>
          <p:nvPr/>
        </p:nvSpPr>
        <p:spPr>
          <a:xfrm>
            <a:off x="2265036" y="1002232"/>
            <a:ext cx="322882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）</a:t>
            </a:r>
          </a:p>
        </p:txBody>
      </p:sp>
      <p:cxnSp>
        <p:nvCxnSpPr>
          <p:cNvPr id="65" name="直接箭头连接符 64">
            <a:extLst>
              <a:ext uri="{FF2B5EF4-FFF2-40B4-BE49-F238E27FC236}">
                <a16:creationId xmlns:a16="http://schemas.microsoft.com/office/drawing/2014/main" id="{A7F98B7A-65F8-93E2-04B6-1B209690283D}"/>
              </a:ext>
            </a:extLst>
          </p:cNvPr>
          <p:cNvCxnSpPr>
            <a:cxnSpLocks/>
            <a:stCxn id="73" idx="3"/>
            <a:endCxn id="77" idx="7"/>
          </p:cNvCxnSpPr>
          <p:nvPr/>
        </p:nvCxnSpPr>
        <p:spPr>
          <a:xfrm flipH="1">
            <a:off x="2020426" y="3066784"/>
            <a:ext cx="1320271" cy="558866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6" name="组合 96">
            <a:extLst>
              <a:ext uri="{FF2B5EF4-FFF2-40B4-BE49-F238E27FC236}">
                <a16:creationId xmlns:a16="http://schemas.microsoft.com/office/drawing/2014/main" id="{C1CA5A1B-2583-0777-A40D-DB61270CBA83}"/>
              </a:ext>
            </a:extLst>
          </p:cNvPr>
          <p:cNvGrpSpPr>
            <a:grpSpLocks/>
          </p:cNvGrpSpPr>
          <p:nvPr/>
        </p:nvGrpSpPr>
        <p:grpSpPr bwMode="auto">
          <a:xfrm>
            <a:off x="364734" y="5519808"/>
            <a:ext cx="478366" cy="480483"/>
            <a:chOff x="3072628" y="2489510"/>
            <a:chExt cx="359431" cy="360000"/>
          </a:xfrm>
        </p:grpSpPr>
        <p:sp>
          <p:nvSpPr>
            <p:cNvPr id="67" name="椭圆 66">
              <a:extLst>
                <a:ext uri="{FF2B5EF4-FFF2-40B4-BE49-F238E27FC236}">
                  <a16:creationId xmlns:a16="http://schemas.microsoft.com/office/drawing/2014/main" id="{D146FC20-3197-8F9A-3041-2C93E0F23A16}"/>
                </a:ext>
              </a:extLst>
            </p:cNvPr>
            <p:cNvSpPr/>
            <p:nvPr/>
          </p:nvSpPr>
          <p:spPr>
            <a:xfrm>
              <a:off x="3072628" y="2489510"/>
              <a:ext cx="359431" cy="360000"/>
            </a:xfrm>
            <a:prstGeom prst="ellipse">
              <a:avLst/>
            </a:prstGeom>
            <a:noFill/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8" name="矩形 67">
              <a:extLst>
                <a:ext uri="{FF2B5EF4-FFF2-40B4-BE49-F238E27FC236}">
                  <a16:creationId xmlns:a16="http://schemas.microsoft.com/office/drawing/2014/main" id="{CA38C865-AB79-A76A-1B50-A65D9212D5D9}"/>
                </a:ext>
              </a:extLst>
            </p:cNvPr>
            <p:cNvSpPr/>
            <p:nvPr/>
          </p:nvSpPr>
          <p:spPr>
            <a:xfrm>
              <a:off x="3102793" y="2555837"/>
              <a:ext cx="297740" cy="23060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15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9" name="组合 99">
            <a:extLst>
              <a:ext uri="{FF2B5EF4-FFF2-40B4-BE49-F238E27FC236}">
                <a16:creationId xmlns:a16="http://schemas.microsoft.com/office/drawing/2014/main" id="{ABEE2D0C-C12B-B027-E35E-E5402DA6D433}"/>
              </a:ext>
            </a:extLst>
          </p:cNvPr>
          <p:cNvGrpSpPr>
            <a:grpSpLocks/>
          </p:cNvGrpSpPr>
          <p:nvPr/>
        </p:nvGrpSpPr>
        <p:grpSpPr bwMode="auto">
          <a:xfrm>
            <a:off x="1298451" y="5520914"/>
            <a:ext cx="480483" cy="480483"/>
            <a:chOff x="3072608" y="2489510"/>
            <a:chExt cx="359451" cy="360000"/>
          </a:xfrm>
        </p:grpSpPr>
        <p:sp>
          <p:nvSpPr>
            <p:cNvPr id="70" name="椭圆 69">
              <a:extLst>
                <a:ext uri="{FF2B5EF4-FFF2-40B4-BE49-F238E27FC236}">
                  <a16:creationId xmlns:a16="http://schemas.microsoft.com/office/drawing/2014/main" id="{A61F2126-BD9A-7916-37DC-C95796DDF0CB}"/>
                </a:ext>
              </a:extLst>
            </p:cNvPr>
            <p:cNvSpPr/>
            <p:nvPr/>
          </p:nvSpPr>
          <p:spPr>
            <a:xfrm>
              <a:off x="3072608" y="2489510"/>
              <a:ext cx="359451" cy="360000"/>
            </a:xfrm>
            <a:prstGeom prst="ellipse">
              <a:avLst/>
            </a:prstGeom>
            <a:noFill/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1" name="矩形 70">
              <a:extLst>
                <a:ext uri="{FF2B5EF4-FFF2-40B4-BE49-F238E27FC236}">
                  <a16:creationId xmlns:a16="http://schemas.microsoft.com/office/drawing/2014/main" id="{1B7259A0-F77F-43AE-9F67-5EA408B78EAC}"/>
                </a:ext>
              </a:extLst>
            </p:cNvPr>
            <p:cNvSpPr/>
            <p:nvPr/>
          </p:nvSpPr>
          <p:spPr>
            <a:xfrm>
              <a:off x="3104111" y="2555008"/>
              <a:ext cx="296445" cy="23060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17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2" name="组合 71">
            <a:extLst>
              <a:ext uri="{FF2B5EF4-FFF2-40B4-BE49-F238E27FC236}">
                <a16:creationId xmlns:a16="http://schemas.microsoft.com/office/drawing/2014/main" id="{72754D8A-9245-C344-6123-B0DE4DF412D8}"/>
              </a:ext>
            </a:extLst>
          </p:cNvPr>
          <p:cNvGrpSpPr/>
          <p:nvPr/>
        </p:nvGrpSpPr>
        <p:grpSpPr>
          <a:xfrm>
            <a:off x="3272160" y="2667321"/>
            <a:ext cx="468000" cy="468000"/>
            <a:chOff x="5140415" y="2419189"/>
            <a:chExt cx="468000" cy="468000"/>
          </a:xfrm>
        </p:grpSpPr>
        <p:sp>
          <p:nvSpPr>
            <p:cNvPr id="73" name="椭圆 72">
              <a:extLst>
                <a:ext uri="{FF2B5EF4-FFF2-40B4-BE49-F238E27FC236}">
                  <a16:creationId xmlns:a16="http://schemas.microsoft.com/office/drawing/2014/main" id="{2391F5E8-54EA-5110-238F-D275B4171AD6}"/>
                </a:ext>
              </a:extLst>
            </p:cNvPr>
            <p:cNvSpPr/>
            <p:nvPr/>
          </p:nvSpPr>
          <p:spPr>
            <a:xfrm>
              <a:off x="5140415" y="2419189"/>
              <a:ext cx="468000" cy="468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4" name="文本框 73">
              <a:extLst>
                <a:ext uri="{FF2B5EF4-FFF2-40B4-BE49-F238E27FC236}">
                  <a16:creationId xmlns:a16="http://schemas.microsoft.com/office/drawing/2014/main" id="{E7A285A8-36D9-1D32-521B-65F1E4420904}"/>
                </a:ext>
              </a:extLst>
            </p:cNvPr>
            <p:cNvSpPr txBox="1"/>
            <p:nvPr/>
          </p:nvSpPr>
          <p:spPr>
            <a:xfrm>
              <a:off x="5140415" y="2491590"/>
              <a:ext cx="468000" cy="3231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zh-CN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22</a:t>
              </a:r>
              <a:endParaRPr lang="zh-CN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6" name="组合 75">
            <a:extLst>
              <a:ext uri="{FF2B5EF4-FFF2-40B4-BE49-F238E27FC236}">
                <a16:creationId xmlns:a16="http://schemas.microsoft.com/office/drawing/2014/main" id="{0299E4A9-6848-D6A6-D733-9122F0CA5D8F}"/>
              </a:ext>
            </a:extLst>
          </p:cNvPr>
          <p:cNvGrpSpPr/>
          <p:nvPr/>
        </p:nvGrpSpPr>
        <p:grpSpPr>
          <a:xfrm>
            <a:off x="1611727" y="3557113"/>
            <a:ext cx="477236" cy="468000"/>
            <a:chOff x="4893674" y="3512684"/>
            <a:chExt cx="477236" cy="468000"/>
          </a:xfrm>
        </p:grpSpPr>
        <p:sp>
          <p:nvSpPr>
            <p:cNvPr id="77" name="椭圆 76">
              <a:extLst>
                <a:ext uri="{FF2B5EF4-FFF2-40B4-BE49-F238E27FC236}">
                  <a16:creationId xmlns:a16="http://schemas.microsoft.com/office/drawing/2014/main" id="{A856DA29-03CE-31C0-E745-7EA4C6D2CDE5}"/>
                </a:ext>
              </a:extLst>
            </p:cNvPr>
            <p:cNvSpPr/>
            <p:nvPr/>
          </p:nvSpPr>
          <p:spPr>
            <a:xfrm>
              <a:off x="4902910" y="3512684"/>
              <a:ext cx="468000" cy="468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8" name="文本框 77">
              <a:extLst>
                <a:ext uri="{FF2B5EF4-FFF2-40B4-BE49-F238E27FC236}">
                  <a16:creationId xmlns:a16="http://schemas.microsoft.com/office/drawing/2014/main" id="{AC0A905E-8BC9-9FE3-43CB-9EEB54760E89}"/>
                </a:ext>
              </a:extLst>
            </p:cNvPr>
            <p:cNvSpPr txBox="1"/>
            <p:nvPr/>
          </p:nvSpPr>
          <p:spPr>
            <a:xfrm>
              <a:off x="4893674" y="3585085"/>
              <a:ext cx="468000" cy="3231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zh-CN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18</a:t>
              </a:r>
              <a:endParaRPr lang="zh-CN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9" name="组合 78">
            <a:extLst>
              <a:ext uri="{FF2B5EF4-FFF2-40B4-BE49-F238E27FC236}">
                <a16:creationId xmlns:a16="http://schemas.microsoft.com/office/drawing/2014/main" id="{82357309-FE5E-0A50-4786-570A3E993FF3}"/>
              </a:ext>
            </a:extLst>
          </p:cNvPr>
          <p:cNvGrpSpPr/>
          <p:nvPr/>
        </p:nvGrpSpPr>
        <p:grpSpPr>
          <a:xfrm>
            <a:off x="4845259" y="3556076"/>
            <a:ext cx="468000" cy="468000"/>
            <a:chOff x="5738262" y="3531886"/>
            <a:chExt cx="468000" cy="468000"/>
          </a:xfrm>
        </p:grpSpPr>
        <p:sp>
          <p:nvSpPr>
            <p:cNvPr id="80" name="椭圆 79">
              <a:extLst>
                <a:ext uri="{FF2B5EF4-FFF2-40B4-BE49-F238E27FC236}">
                  <a16:creationId xmlns:a16="http://schemas.microsoft.com/office/drawing/2014/main" id="{575F4033-811C-CCC1-57E1-E9E3261F83B1}"/>
                </a:ext>
              </a:extLst>
            </p:cNvPr>
            <p:cNvSpPr/>
            <p:nvPr/>
          </p:nvSpPr>
          <p:spPr>
            <a:xfrm>
              <a:off x="5738262" y="3531886"/>
              <a:ext cx="468000" cy="468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1" name="文本框 80">
              <a:extLst>
                <a:ext uri="{FF2B5EF4-FFF2-40B4-BE49-F238E27FC236}">
                  <a16:creationId xmlns:a16="http://schemas.microsoft.com/office/drawing/2014/main" id="{018FD834-F74F-4C52-96B1-9D3786E0226F}"/>
                </a:ext>
              </a:extLst>
            </p:cNvPr>
            <p:cNvSpPr txBox="1"/>
            <p:nvPr/>
          </p:nvSpPr>
          <p:spPr>
            <a:xfrm>
              <a:off x="5738262" y="3604287"/>
              <a:ext cx="468000" cy="3231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zh-CN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26</a:t>
              </a:r>
              <a:endParaRPr lang="zh-CN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82" name="!!!16">
            <a:extLst>
              <a:ext uri="{FF2B5EF4-FFF2-40B4-BE49-F238E27FC236}">
                <a16:creationId xmlns:a16="http://schemas.microsoft.com/office/drawing/2014/main" id="{CC3093E9-E32E-4693-89F5-542662711BC6}"/>
              </a:ext>
            </a:extLst>
          </p:cNvPr>
          <p:cNvGrpSpPr/>
          <p:nvPr/>
        </p:nvGrpSpPr>
        <p:grpSpPr>
          <a:xfrm>
            <a:off x="834920" y="4547178"/>
            <a:ext cx="477236" cy="468000"/>
            <a:chOff x="4893674" y="3512684"/>
            <a:chExt cx="477236" cy="468000"/>
          </a:xfrm>
        </p:grpSpPr>
        <p:sp>
          <p:nvSpPr>
            <p:cNvPr id="83" name="椭圆 82">
              <a:extLst>
                <a:ext uri="{FF2B5EF4-FFF2-40B4-BE49-F238E27FC236}">
                  <a16:creationId xmlns:a16="http://schemas.microsoft.com/office/drawing/2014/main" id="{B7B406F1-E34E-8EFC-3A9C-8EFEED57919E}"/>
                </a:ext>
              </a:extLst>
            </p:cNvPr>
            <p:cNvSpPr/>
            <p:nvPr/>
          </p:nvSpPr>
          <p:spPr>
            <a:xfrm>
              <a:off x="4902910" y="3512684"/>
              <a:ext cx="468000" cy="468000"/>
            </a:xfrm>
            <a:prstGeom prst="ellipse">
              <a:avLst/>
            </a:prstGeom>
            <a:noFill/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4" name="文本框 83">
              <a:extLst>
                <a:ext uri="{FF2B5EF4-FFF2-40B4-BE49-F238E27FC236}">
                  <a16:creationId xmlns:a16="http://schemas.microsoft.com/office/drawing/2014/main" id="{79841727-A8A8-5F99-6EDE-FDC62D25D879}"/>
                </a:ext>
              </a:extLst>
            </p:cNvPr>
            <p:cNvSpPr txBox="1"/>
            <p:nvPr/>
          </p:nvSpPr>
          <p:spPr>
            <a:xfrm>
              <a:off x="4893674" y="3585085"/>
              <a:ext cx="468000" cy="3231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zh-CN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16</a:t>
              </a:r>
              <a:endParaRPr lang="zh-CN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85" name="组合 84">
            <a:extLst>
              <a:ext uri="{FF2B5EF4-FFF2-40B4-BE49-F238E27FC236}">
                <a16:creationId xmlns:a16="http://schemas.microsoft.com/office/drawing/2014/main" id="{503BFF42-7A98-0DA0-7D30-C3D291B218D5}"/>
              </a:ext>
            </a:extLst>
          </p:cNvPr>
          <p:cNvGrpSpPr/>
          <p:nvPr/>
        </p:nvGrpSpPr>
        <p:grpSpPr>
          <a:xfrm>
            <a:off x="2419839" y="4546774"/>
            <a:ext cx="468000" cy="468000"/>
            <a:chOff x="5738262" y="3531886"/>
            <a:chExt cx="468000" cy="468000"/>
          </a:xfrm>
        </p:grpSpPr>
        <p:sp>
          <p:nvSpPr>
            <p:cNvPr id="86" name="椭圆 85">
              <a:extLst>
                <a:ext uri="{FF2B5EF4-FFF2-40B4-BE49-F238E27FC236}">
                  <a16:creationId xmlns:a16="http://schemas.microsoft.com/office/drawing/2014/main" id="{BEE88BB1-C609-096C-B9E7-9A734987C672}"/>
                </a:ext>
              </a:extLst>
            </p:cNvPr>
            <p:cNvSpPr/>
            <p:nvPr/>
          </p:nvSpPr>
          <p:spPr>
            <a:xfrm>
              <a:off x="5738262" y="3531886"/>
              <a:ext cx="468000" cy="468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7" name="文本框 86">
              <a:extLst>
                <a:ext uri="{FF2B5EF4-FFF2-40B4-BE49-F238E27FC236}">
                  <a16:creationId xmlns:a16="http://schemas.microsoft.com/office/drawing/2014/main" id="{B2610828-C118-5365-AB4E-97B27467369B}"/>
                </a:ext>
              </a:extLst>
            </p:cNvPr>
            <p:cNvSpPr txBox="1"/>
            <p:nvPr/>
          </p:nvSpPr>
          <p:spPr>
            <a:xfrm>
              <a:off x="5738262" y="3604287"/>
              <a:ext cx="468000" cy="3231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zh-CN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</a:t>
              </a:r>
              <a:endParaRPr lang="zh-CN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88" name="组合 87">
            <a:extLst>
              <a:ext uri="{FF2B5EF4-FFF2-40B4-BE49-F238E27FC236}">
                <a16:creationId xmlns:a16="http://schemas.microsoft.com/office/drawing/2014/main" id="{5084030E-A846-0799-FD4D-E0DBC567682C}"/>
              </a:ext>
            </a:extLst>
          </p:cNvPr>
          <p:cNvGrpSpPr/>
          <p:nvPr/>
        </p:nvGrpSpPr>
        <p:grpSpPr>
          <a:xfrm>
            <a:off x="4004605" y="4544429"/>
            <a:ext cx="477236" cy="468000"/>
            <a:chOff x="4893674" y="3512684"/>
            <a:chExt cx="477236" cy="468000"/>
          </a:xfrm>
        </p:grpSpPr>
        <p:sp>
          <p:nvSpPr>
            <p:cNvPr id="89" name="椭圆 88">
              <a:extLst>
                <a:ext uri="{FF2B5EF4-FFF2-40B4-BE49-F238E27FC236}">
                  <a16:creationId xmlns:a16="http://schemas.microsoft.com/office/drawing/2014/main" id="{0F066942-E872-B4D2-2D23-1F9ED9C8191D}"/>
                </a:ext>
              </a:extLst>
            </p:cNvPr>
            <p:cNvSpPr/>
            <p:nvPr/>
          </p:nvSpPr>
          <p:spPr>
            <a:xfrm>
              <a:off x="4902910" y="3512684"/>
              <a:ext cx="468000" cy="468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0" name="文本框 89">
              <a:extLst>
                <a:ext uri="{FF2B5EF4-FFF2-40B4-BE49-F238E27FC236}">
                  <a16:creationId xmlns:a16="http://schemas.microsoft.com/office/drawing/2014/main" id="{2DBA2E1A-FE99-2F67-B068-820B0962D8DD}"/>
                </a:ext>
              </a:extLst>
            </p:cNvPr>
            <p:cNvSpPr txBox="1"/>
            <p:nvPr/>
          </p:nvSpPr>
          <p:spPr>
            <a:xfrm>
              <a:off x="4893674" y="3585085"/>
              <a:ext cx="468000" cy="3231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zh-CN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24</a:t>
              </a:r>
              <a:endParaRPr lang="zh-CN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91" name="组合 90">
            <a:extLst>
              <a:ext uri="{FF2B5EF4-FFF2-40B4-BE49-F238E27FC236}">
                <a16:creationId xmlns:a16="http://schemas.microsoft.com/office/drawing/2014/main" id="{7364B3D0-F182-DC44-A88E-4893A84948F0}"/>
              </a:ext>
            </a:extLst>
          </p:cNvPr>
          <p:cNvGrpSpPr/>
          <p:nvPr/>
        </p:nvGrpSpPr>
        <p:grpSpPr>
          <a:xfrm>
            <a:off x="5676081" y="4544745"/>
            <a:ext cx="468000" cy="468000"/>
            <a:chOff x="5738262" y="3531886"/>
            <a:chExt cx="468000" cy="468000"/>
          </a:xfrm>
        </p:grpSpPr>
        <p:sp>
          <p:nvSpPr>
            <p:cNvPr id="92" name="椭圆 91">
              <a:extLst>
                <a:ext uri="{FF2B5EF4-FFF2-40B4-BE49-F238E27FC236}">
                  <a16:creationId xmlns:a16="http://schemas.microsoft.com/office/drawing/2014/main" id="{0D316DBF-9268-5D75-054F-1EE53CECFC06}"/>
                </a:ext>
              </a:extLst>
            </p:cNvPr>
            <p:cNvSpPr/>
            <p:nvPr/>
          </p:nvSpPr>
          <p:spPr>
            <a:xfrm>
              <a:off x="5738262" y="3531886"/>
              <a:ext cx="468000" cy="468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3" name="文本框 92">
              <a:extLst>
                <a:ext uri="{FF2B5EF4-FFF2-40B4-BE49-F238E27FC236}">
                  <a16:creationId xmlns:a16="http://schemas.microsoft.com/office/drawing/2014/main" id="{86FB966A-F165-1A73-0391-E9FF49014E63}"/>
                </a:ext>
              </a:extLst>
            </p:cNvPr>
            <p:cNvSpPr txBox="1"/>
            <p:nvPr/>
          </p:nvSpPr>
          <p:spPr>
            <a:xfrm>
              <a:off x="5738262" y="3604287"/>
              <a:ext cx="468000" cy="3231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zh-CN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28</a:t>
              </a:r>
              <a:endParaRPr lang="zh-CN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94" name="直接箭头连接符 93">
            <a:extLst>
              <a:ext uri="{FF2B5EF4-FFF2-40B4-BE49-F238E27FC236}">
                <a16:creationId xmlns:a16="http://schemas.microsoft.com/office/drawing/2014/main" id="{B6E20A98-C200-2A25-D6F7-2D322699801B}"/>
              </a:ext>
            </a:extLst>
          </p:cNvPr>
          <p:cNvCxnSpPr>
            <a:cxnSpLocks/>
            <a:stCxn id="73" idx="5"/>
            <a:endCxn id="80" idx="1"/>
          </p:cNvCxnSpPr>
          <p:nvPr/>
        </p:nvCxnSpPr>
        <p:spPr>
          <a:xfrm>
            <a:off x="3671623" y="3066784"/>
            <a:ext cx="1242173" cy="557829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!!!箭头155">
            <a:extLst>
              <a:ext uri="{FF2B5EF4-FFF2-40B4-BE49-F238E27FC236}">
                <a16:creationId xmlns:a16="http://schemas.microsoft.com/office/drawing/2014/main" id="{F233781D-6BD0-CDFF-F68D-3D2B15B23874}"/>
              </a:ext>
            </a:extLst>
          </p:cNvPr>
          <p:cNvCxnSpPr>
            <a:cxnSpLocks/>
            <a:stCxn id="77" idx="3"/>
            <a:endCxn id="83" idx="7"/>
          </p:cNvCxnSpPr>
          <p:nvPr/>
        </p:nvCxnSpPr>
        <p:spPr>
          <a:xfrm flipH="1">
            <a:off x="1243619" y="3956576"/>
            <a:ext cx="445881" cy="659139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接箭头连接符 95">
            <a:extLst>
              <a:ext uri="{FF2B5EF4-FFF2-40B4-BE49-F238E27FC236}">
                <a16:creationId xmlns:a16="http://schemas.microsoft.com/office/drawing/2014/main" id="{08BC79EA-4624-D0C8-957A-C9B2DB2BC89A}"/>
              </a:ext>
            </a:extLst>
          </p:cNvPr>
          <p:cNvCxnSpPr>
            <a:cxnSpLocks/>
            <a:stCxn id="77" idx="5"/>
            <a:endCxn id="86" idx="1"/>
          </p:cNvCxnSpPr>
          <p:nvPr/>
        </p:nvCxnSpPr>
        <p:spPr>
          <a:xfrm>
            <a:off x="2020426" y="3956576"/>
            <a:ext cx="467950" cy="658735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接箭头连接符 96">
            <a:extLst>
              <a:ext uri="{FF2B5EF4-FFF2-40B4-BE49-F238E27FC236}">
                <a16:creationId xmlns:a16="http://schemas.microsoft.com/office/drawing/2014/main" id="{9EBCA39A-1622-78BA-C07E-1B3467AF02FF}"/>
              </a:ext>
            </a:extLst>
          </p:cNvPr>
          <p:cNvCxnSpPr>
            <a:cxnSpLocks/>
            <a:stCxn id="80" idx="3"/>
            <a:endCxn id="89" idx="7"/>
          </p:cNvCxnSpPr>
          <p:nvPr/>
        </p:nvCxnSpPr>
        <p:spPr>
          <a:xfrm flipH="1">
            <a:off x="4413304" y="3955539"/>
            <a:ext cx="500492" cy="657427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接箭头连接符 97">
            <a:extLst>
              <a:ext uri="{FF2B5EF4-FFF2-40B4-BE49-F238E27FC236}">
                <a16:creationId xmlns:a16="http://schemas.microsoft.com/office/drawing/2014/main" id="{35E88334-EFF2-6C7A-8C0C-BA7E4A033C76}"/>
              </a:ext>
            </a:extLst>
          </p:cNvPr>
          <p:cNvCxnSpPr>
            <a:cxnSpLocks/>
            <a:stCxn id="80" idx="5"/>
            <a:endCxn id="92" idx="1"/>
          </p:cNvCxnSpPr>
          <p:nvPr/>
        </p:nvCxnSpPr>
        <p:spPr>
          <a:xfrm>
            <a:off x="5244722" y="3955539"/>
            <a:ext cx="499896" cy="657743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!!!159">
            <a:extLst>
              <a:ext uri="{FF2B5EF4-FFF2-40B4-BE49-F238E27FC236}">
                <a16:creationId xmlns:a16="http://schemas.microsoft.com/office/drawing/2014/main" id="{1B5BD89D-5A05-B2D4-2084-886CBB94011F}"/>
              </a:ext>
            </a:extLst>
          </p:cNvPr>
          <p:cNvCxnSpPr>
            <a:cxnSpLocks/>
            <a:stCxn id="83" idx="3"/>
            <a:endCxn id="67" idx="0"/>
          </p:cNvCxnSpPr>
          <p:nvPr/>
        </p:nvCxnSpPr>
        <p:spPr>
          <a:xfrm flipH="1">
            <a:off x="603917" y="4946641"/>
            <a:ext cx="308776" cy="573167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!!!160">
            <a:extLst>
              <a:ext uri="{FF2B5EF4-FFF2-40B4-BE49-F238E27FC236}">
                <a16:creationId xmlns:a16="http://schemas.microsoft.com/office/drawing/2014/main" id="{83E77C97-BB7A-06BD-103E-9C4721D41D15}"/>
              </a:ext>
            </a:extLst>
          </p:cNvPr>
          <p:cNvCxnSpPr>
            <a:cxnSpLocks/>
            <a:stCxn id="83" idx="5"/>
            <a:endCxn id="70" idx="0"/>
          </p:cNvCxnSpPr>
          <p:nvPr/>
        </p:nvCxnSpPr>
        <p:spPr>
          <a:xfrm>
            <a:off x="1243619" y="4946641"/>
            <a:ext cx="295074" cy="574273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1" name="组合 96">
            <a:extLst>
              <a:ext uri="{FF2B5EF4-FFF2-40B4-BE49-F238E27FC236}">
                <a16:creationId xmlns:a16="http://schemas.microsoft.com/office/drawing/2014/main" id="{EBF637B9-9B11-D501-44D6-32F100A25339}"/>
              </a:ext>
            </a:extLst>
          </p:cNvPr>
          <p:cNvGrpSpPr>
            <a:grpSpLocks/>
          </p:cNvGrpSpPr>
          <p:nvPr/>
        </p:nvGrpSpPr>
        <p:grpSpPr bwMode="auto">
          <a:xfrm>
            <a:off x="1936580" y="5519197"/>
            <a:ext cx="478366" cy="480483"/>
            <a:chOff x="3072628" y="2489510"/>
            <a:chExt cx="359431" cy="360000"/>
          </a:xfrm>
        </p:grpSpPr>
        <p:sp>
          <p:nvSpPr>
            <p:cNvPr id="102" name="椭圆 101">
              <a:extLst>
                <a:ext uri="{FF2B5EF4-FFF2-40B4-BE49-F238E27FC236}">
                  <a16:creationId xmlns:a16="http://schemas.microsoft.com/office/drawing/2014/main" id="{1590513C-DF2E-B894-D8E9-F739D4E6F89F}"/>
                </a:ext>
              </a:extLst>
            </p:cNvPr>
            <p:cNvSpPr/>
            <p:nvPr/>
          </p:nvSpPr>
          <p:spPr>
            <a:xfrm>
              <a:off x="3072628" y="2489510"/>
              <a:ext cx="359431" cy="360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3" name="矩形 102">
              <a:extLst>
                <a:ext uri="{FF2B5EF4-FFF2-40B4-BE49-F238E27FC236}">
                  <a16:creationId xmlns:a16="http://schemas.microsoft.com/office/drawing/2014/main" id="{3D0E7815-A01C-68A4-A2B5-BFE445EABA27}"/>
                </a:ext>
              </a:extLst>
            </p:cNvPr>
            <p:cNvSpPr/>
            <p:nvPr/>
          </p:nvSpPr>
          <p:spPr>
            <a:xfrm>
              <a:off x="3101088" y="2556588"/>
              <a:ext cx="297740" cy="23060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19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04" name="组合 99">
            <a:extLst>
              <a:ext uri="{FF2B5EF4-FFF2-40B4-BE49-F238E27FC236}">
                <a16:creationId xmlns:a16="http://schemas.microsoft.com/office/drawing/2014/main" id="{EA329DE2-97D5-47AD-B704-C397EA435F66}"/>
              </a:ext>
            </a:extLst>
          </p:cNvPr>
          <p:cNvGrpSpPr>
            <a:grpSpLocks/>
          </p:cNvGrpSpPr>
          <p:nvPr/>
        </p:nvGrpSpPr>
        <p:grpSpPr bwMode="auto">
          <a:xfrm>
            <a:off x="2870297" y="5520303"/>
            <a:ext cx="480483" cy="480483"/>
            <a:chOff x="3072608" y="2489510"/>
            <a:chExt cx="359451" cy="360000"/>
          </a:xfrm>
        </p:grpSpPr>
        <p:sp>
          <p:nvSpPr>
            <p:cNvPr id="105" name="椭圆 104">
              <a:extLst>
                <a:ext uri="{FF2B5EF4-FFF2-40B4-BE49-F238E27FC236}">
                  <a16:creationId xmlns:a16="http://schemas.microsoft.com/office/drawing/2014/main" id="{95857621-6310-159F-FDA0-FF10650B0473}"/>
                </a:ext>
              </a:extLst>
            </p:cNvPr>
            <p:cNvSpPr/>
            <p:nvPr/>
          </p:nvSpPr>
          <p:spPr>
            <a:xfrm>
              <a:off x="3072608" y="2489510"/>
              <a:ext cx="359451" cy="360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6" name="矩形 105">
              <a:extLst>
                <a:ext uri="{FF2B5EF4-FFF2-40B4-BE49-F238E27FC236}">
                  <a16:creationId xmlns:a16="http://schemas.microsoft.com/office/drawing/2014/main" id="{B62BC98D-8587-2EF3-8958-CAFB2193120D}"/>
                </a:ext>
              </a:extLst>
            </p:cNvPr>
            <p:cNvSpPr/>
            <p:nvPr/>
          </p:nvSpPr>
          <p:spPr>
            <a:xfrm>
              <a:off x="3104111" y="2555759"/>
              <a:ext cx="296445" cy="23060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21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07" name="组合 96">
            <a:extLst>
              <a:ext uri="{FF2B5EF4-FFF2-40B4-BE49-F238E27FC236}">
                <a16:creationId xmlns:a16="http://schemas.microsoft.com/office/drawing/2014/main" id="{F3CF7D94-B81E-AB3A-2738-9AF6AE875CDB}"/>
              </a:ext>
            </a:extLst>
          </p:cNvPr>
          <p:cNvGrpSpPr>
            <a:grpSpLocks/>
          </p:cNvGrpSpPr>
          <p:nvPr/>
        </p:nvGrpSpPr>
        <p:grpSpPr bwMode="auto">
          <a:xfrm>
            <a:off x="3506576" y="5518097"/>
            <a:ext cx="478366" cy="480483"/>
            <a:chOff x="3072628" y="2489510"/>
            <a:chExt cx="359431" cy="360000"/>
          </a:xfrm>
        </p:grpSpPr>
        <p:sp>
          <p:nvSpPr>
            <p:cNvPr id="108" name="椭圆 107">
              <a:extLst>
                <a:ext uri="{FF2B5EF4-FFF2-40B4-BE49-F238E27FC236}">
                  <a16:creationId xmlns:a16="http://schemas.microsoft.com/office/drawing/2014/main" id="{D26307AC-E6BC-CCEC-7A81-E06323CF33DC}"/>
                </a:ext>
              </a:extLst>
            </p:cNvPr>
            <p:cNvSpPr/>
            <p:nvPr/>
          </p:nvSpPr>
          <p:spPr>
            <a:xfrm>
              <a:off x="3072628" y="2489510"/>
              <a:ext cx="359431" cy="360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9" name="矩形 108">
              <a:extLst>
                <a:ext uri="{FF2B5EF4-FFF2-40B4-BE49-F238E27FC236}">
                  <a16:creationId xmlns:a16="http://schemas.microsoft.com/office/drawing/2014/main" id="{1E4A3088-74DD-97C6-38A3-050970358729}"/>
                </a:ext>
              </a:extLst>
            </p:cNvPr>
            <p:cNvSpPr/>
            <p:nvPr/>
          </p:nvSpPr>
          <p:spPr>
            <a:xfrm>
              <a:off x="3105354" y="2557412"/>
              <a:ext cx="297740" cy="23060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23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10" name="组合 99">
            <a:extLst>
              <a:ext uri="{FF2B5EF4-FFF2-40B4-BE49-F238E27FC236}">
                <a16:creationId xmlns:a16="http://schemas.microsoft.com/office/drawing/2014/main" id="{14717A61-2D91-D7F4-F7C0-C97FA47E96F4}"/>
              </a:ext>
            </a:extLst>
          </p:cNvPr>
          <p:cNvGrpSpPr>
            <a:grpSpLocks/>
          </p:cNvGrpSpPr>
          <p:nvPr/>
        </p:nvGrpSpPr>
        <p:grpSpPr bwMode="auto">
          <a:xfrm>
            <a:off x="4440293" y="5519203"/>
            <a:ext cx="480483" cy="480483"/>
            <a:chOff x="3072608" y="2489510"/>
            <a:chExt cx="359451" cy="360000"/>
          </a:xfrm>
        </p:grpSpPr>
        <p:sp>
          <p:nvSpPr>
            <p:cNvPr id="111" name="椭圆 110">
              <a:extLst>
                <a:ext uri="{FF2B5EF4-FFF2-40B4-BE49-F238E27FC236}">
                  <a16:creationId xmlns:a16="http://schemas.microsoft.com/office/drawing/2014/main" id="{D5C45390-0180-E92A-2CA8-670B11403A0C}"/>
                </a:ext>
              </a:extLst>
            </p:cNvPr>
            <p:cNvSpPr/>
            <p:nvPr/>
          </p:nvSpPr>
          <p:spPr>
            <a:xfrm>
              <a:off x="3072608" y="2489510"/>
              <a:ext cx="359451" cy="360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2" name="矩形 111">
              <a:extLst>
                <a:ext uri="{FF2B5EF4-FFF2-40B4-BE49-F238E27FC236}">
                  <a16:creationId xmlns:a16="http://schemas.microsoft.com/office/drawing/2014/main" id="{5047BDA5-D137-2F2C-0CBA-300272562073}"/>
                </a:ext>
              </a:extLst>
            </p:cNvPr>
            <p:cNvSpPr/>
            <p:nvPr/>
          </p:nvSpPr>
          <p:spPr>
            <a:xfrm>
              <a:off x="3104111" y="2556583"/>
              <a:ext cx="296445" cy="23060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25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13" name="组合 112">
            <a:extLst>
              <a:ext uri="{FF2B5EF4-FFF2-40B4-BE49-F238E27FC236}">
                <a16:creationId xmlns:a16="http://schemas.microsoft.com/office/drawing/2014/main" id="{5FBB96FF-6D66-EA81-0889-10215822641B}"/>
              </a:ext>
            </a:extLst>
          </p:cNvPr>
          <p:cNvGrpSpPr>
            <a:grpSpLocks/>
          </p:cNvGrpSpPr>
          <p:nvPr/>
        </p:nvGrpSpPr>
        <p:grpSpPr bwMode="auto">
          <a:xfrm>
            <a:off x="5228682" y="5519197"/>
            <a:ext cx="478366" cy="480483"/>
            <a:chOff x="3072628" y="2489510"/>
            <a:chExt cx="359431" cy="360000"/>
          </a:xfrm>
        </p:grpSpPr>
        <p:sp>
          <p:nvSpPr>
            <p:cNvPr id="114" name="椭圆 113">
              <a:extLst>
                <a:ext uri="{FF2B5EF4-FFF2-40B4-BE49-F238E27FC236}">
                  <a16:creationId xmlns:a16="http://schemas.microsoft.com/office/drawing/2014/main" id="{38584821-3CD5-220C-0671-6C146EA20FED}"/>
                </a:ext>
              </a:extLst>
            </p:cNvPr>
            <p:cNvSpPr/>
            <p:nvPr/>
          </p:nvSpPr>
          <p:spPr>
            <a:xfrm>
              <a:off x="3072628" y="2489510"/>
              <a:ext cx="359431" cy="360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5" name="矩形 114">
              <a:extLst>
                <a:ext uri="{FF2B5EF4-FFF2-40B4-BE49-F238E27FC236}">
                  <a16:creationId xmlns:a16="http://schemas.microsoft.com/office/drawing/2014/main" id="{6C7AF820-4244-D360-254E-11D34BCA1077}"/>
                </a:ext>
              </a:extLst>
            </p:cNvPr>
            <p:cNvSpPr/>
            <p:nvPr/>
          </p:nvSpPr>
          <p:spPr>
            <a:xfrm>
              <a:off x="3102231" y="2556588"/>
              <a:ext cx="297740" cy="23060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27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16" name="组合 115">
            <a:extLst>
              <a:ext uri="{FF2B5EF4-FFF2-40B4-BE49-F238E27FC236}">
                <a16:creationId xmlns:a16="http://schemas.microsoft.com/office/drawing/2014/main" id="{B10EADA2-07AC-C264-2E3E-C586A3D50482}"/>
              </a:ext>
            </a:extLst>
          </p:cNvPr>
          <p:cNvGrpSpPr>
            <a:grpSpLocks/>
          </p:cNvGrpSpPr>
          <p:nvPr/>
        </p:nvGrpSpPr>
        <p:grpSpPr bwMode="auto">
          <a:xfrm>
            <a:off x="6162399" y="5520303"/>
            <a:ext cx="480483" cy="480483"/>
            <a:chOff x="3072608" y="2489510"/>
            <a:chExt cx="359451" cy="360000"/>
          </a:xfrm>
        </p:grpSpPr>
        <p:sp>
          <p:nvSpPr>
            <p:cNvPr id="117" name="椭圆 116">
              <a:extLst>
                <a:ext uri="{FF2B5EF4-FFF2-40B4-BE49-F238E27FC236}">
                  <a16:creationId xmlns:a16="http://schemas.microsoft.com/office/drawing/2014/main" id="{715250D1-E4C1-7F0E-85F1-9EC5B089EB34}"/>
                </a:ext>
              </a:extLst>
            </p:cNvPr>
            <p:cNvSpPr/>
            <p:nvPr/>
          </p:nvSpPr>
          <p:spPr>
            <a:xfrm>
              <a:off x="3072608" y="2489510"/>
              <a:ext cx="359451" cy="360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8" name="矩形 117">
              <a:extLst>
                <a:ext uri="{FF2B5EF4-FFF2-40B4-BE49-F238E27FC236}">
                  <a16:creationId xmlns:a16="http://schemas.microsoft.com/office/drawing/2014/main" id="{50796879-BECD-8211-0FA1-6634E7C94882}"/>
                </a:ext>
              </a:extLst>
            </p:cNvPr>
            <p:cNvSpPr/>
            <p:nvPr/>
          </p:nvSpPr>
          <p:spPr>
            <a:xfrm>
              <a:off x="3104111" y="2555759"/>
              <a:ext cx="296445" cy="23060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29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119" name="直接箭头连接符 118">
            <a:extLst>
              <a:ext uri="{FF2B5EF4-FFF2-40B4-BE49-F238E27FC236}">
                <a16:creationId xmlns:a16="http://schemas.microsoft.com/office/drawing/2014/main" id="{38AB8FB5-74B9-6F21-A4C1-1C1D01B145F7}"/>
              </a:ext>
            </a:extLst>
          </p:cNvPr>
          <p:cNvCxnSpPr>
            <a:cxnSpLocks/>
            <a:stCxn id="86" idx="3"/>
            <a:endCxn id="102" idx="0"/>
          </p:cNvCxnSpPr>
          <p:nvPr/>
        </p:nvCxnSpPr>
        <p:spPr>
          <a:xfrm flipH="1">
            <a:off x="2175763" y="4946237"/>
            <a:ext cx="312613" cy="572960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直接箭头连接符 119">
            <a:extLst>
              <a:ext uri="{FF2B5EF4-FFF2-40B4-BE49-F238E27FC236}">
                <a16:creationId xmlns:a16="http://schemas.microsoft.com/office/drawing/2014/main" id="{029D9EBA-CCE6-6183-9CCC-884989EE33D1}"/>
              </a:ext>
            </a:extLst>
          </p:cNvPr>
          <p:cNvCxnSpPr>
            <a:cxnSpLocks/>
            <a:stCxn id="86" idx="5"/>
            <a:endCxn id="105" idx="0"/>
          </p:cNvCxnSpPr>
          <p:nvPr/>
        </p:nvCxnSpPr>
        <p:spPr>
          <a:xfrm>
            <a:off x="2819302" y="4946237"/>
            <a:ext cx="291237" cy="574066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直接箭头连接符 120">
            <a:extLst>
              <a:ext uri="{FF2B5EF4-FFF2-40B4-BE49-F238E27FC236}">
                <a16:creationId xmlns:a16="http://schemas.microsoft.com/office/drawing/2014/main" id="{B98B700C-F04B-A7F8-4F90-031B25DBBB15}"/>
              </a:ext>
            </a:extLst>
          </p:cNvPr>
          <p:cNvCxnSpPr>
            <a:cxnSpLocks/>
            <a:stCxn id="89" idx="3"/>
            <a:endCxn id="108" idx="0"/>
          </p:cNvCxnSpPr>
          <p:nvPr/>
        </p:nvCxnSpPr>
        <p:spPr>
          <a:xfrm flipH="1">
            <a:off x="3745759" y="4943892"/>
            <a:ext cx="336619" cy="574205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直接箭头连接符 121">
            <a:extLst>
              <a:ext uri="{FF2B5EF4-FFF2-40B4-BE49-F238E27FC236}">
                <a16:creationId xmlns:a16="http://schemas.microsoft.com/office/drawing/2014/main" id="{190D6645-C03C-54A8-6843-574D7956C4D2}"/>
              </a:ext>
            </a:extLst>
          </p:cNvPr>
          <p:cNvCxnSpPr>
            <a:cxnSpLocks/>
            <a:stCxn id="89" idx="5"/>
            <a:endCxn id="111" idx="0"/>
          </p:cNvCxnSpPr>
          <p:nvPr/>
        </p:nvCxnSpPr>
        <p:spPr>
          <a:xfrm>
            <a:off x="4413304" y="4943892"/>
            <a:ext cx="267231" cy="575311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直接箭头连接符 122">
            <a:extLst>
              <a:ext uri="{FF2B5EF4-FFF2-40B4-BE49-F238E27FC236}">
                <a16:creationId xmlns:a16="http://schemas.microsoft.com/office/drawing/2014/main" id="{AAF863E6-9912-9877-01DB-43ED90F23128}"/>
              </a:ext>
            </a:extLst>
          </p:cNvPr>
          <p:cNvCxnSpPr>
            <a:cxnSpLocks/>
            <a:stCxn id="92" idx="3"/>
            <a:endCxn id="114" idx="0"/>
          </p:cNvCxnSpPr>
          <p:nvPr/>
        </p:nvCxnSpPr>
        <p:spPr>
          <a:xfrm flipH="1">
            <a:off x="5467865" y="4944208"/>
            <a:ext cx="276753" cy="574989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直接箭头连接符 123">
            <a:extLst>
              <a:ext uri="{FF2B5EF4-FFF2-40B4-BE49-F238E27FC236}">
                <a16:creationId xmlns:a16="http://schemas.microsoft.com/office/drawing/2014/main" id="{CE782509-245C-38ED-F2B0-D4AC16FE5359}"/>
              </a:ext>
            </a:extLst>
          </p:cNvPr>
          <p:cNvCxnSpPr>
            <a:cxnSpLocks/>
            <a:stCxn id="92" idx="5"/>
            <a:endCxn id="117" idx="0"/>
          </p:cNvCxnSpPr>
          <p:nvPr/>
        </p:nvCxnSpPr>
        <p:spPr>
          <a:xfrm>
            <a:off x="6075544" y="4944208"/>
            <a:ext cx="327097" cy="576095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6" name="组合 125">
            <a:extLst>
              <a:ext uri="{FF2B5EF4-FFF2-40B4-BE49-F238E27FC236}">
                <a16:creationId xmlns:a16="http://schemas.microsoft.com/office/drawing/2014/main" id="{B14FD613-4A03-057D-3B83-75C707D47D4E}"/>
              </a:ext>
            </a:extLst>
          </p:cNvPr>
          <p:cNvGrpSpPr>
            <a:grpSpLocks/>
          </p:cNvGrpSpPr>
          <p:nvPr/>
        </p:nvGrpSpPr>
        <p:grpSpPr bwMode="auto">
          <a:xfrm>
            <a:off x="8003698" y="1739112"/>
            <a:ext cx="3138279" cy="444791"/>
            <a:chOff x="-6173357" y="0"/>
            <a:chExt cx="47633255" cy="1143674"/>
          </a:xfrm>
        </p:grpSpPr>
        <p:sp>
          <p:nvSpPr>
            <p:cNvPr id="186" name="圆角矩形 5">
              <a:extLst>
                <a:ext uri="{FF2B5EF4-FFF2-40B4-BE49-F238E27FC236}">
                  <a16:creationId xmlns:a16="http://schemas.microsoft.com/office/drawing/2014/main" id="{13781696-025A-1CD0-B962-DC15D70876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6173357" y="0"/>
              <a:ext cx="47633255" cy="1143674"/>
            </a:xfrm>
            <a:prstGeom prst="roundRect">
              <a:avLst>
                <a:gd name="adj" fmla="val 16667"/>
              </a:avLst>
            </a:prstGeom>
            <a:solidFill>
              <a:srgbClr val="C00000"/>
            </a:solidFill>
            <a:ln w="9525">
              <a:noFill/>
              <a:round/>
              <a:headEnd/>
              <a:tailEnd/>
            </a:ln>
            <a:effectLst>
              <a:outerShdw dist="63500" dir="5400000" algn="ctr" rotWithShape="0">
                <a:srgbClr val="000000">
                  <a:alpha val="10999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endParaRPr kumimoji="0" lang="zh-CN" altLang="en-US" sz="160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187" name="文本框 58">
              <a:extLst>
                <a:ext uri="{FF2B5EF4-FFF2-40B4-BE49-F238E27FC236}">
                  <a16:creationId xmlns:a16="http://schemas.microsoft.com/office/drawing/2014/main" id="{0942CE97-2FD9-BFBF-33E7-7CA513E0D75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4558493" y="122456"/>
              <a:ext cx="44672530" cy="8705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9pPr>
            </a:lstStyle>
            <a:p>
              <a:pPr lvl="0"/>
              <a:r>
                <a:rPr lang="zh-CN" altLang="en-US" sz="1600" dirty="0">
                  <a:solidFill>
                    <a:srgbClr val="FFFFFF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度：每一个节点的子节点数量</a:t>
              </a:r>
            </a:p>
          </p:txBody>
        </p:sp>
      </p:grpSp>
      <p:grpSp>
        <p:nvGrpSpPr>
          <p:cNvPr id="125" name="组合 124">
            <a:extLst>
              <a:ext uri="{FF2B5EF4-FFF2-40B4-BE49-F238E27FC236}">
                <a16:creationId xmlns:a16="http://schemas.microsoft.com/office/drawing/2014/main" id="{A86272F0-B86B-402A-1567-94AA686ADDD2}"/>
              </a:ext>
            </a:extLst>
          </p:cNvPr>
          <p:cNvGrpSpPr>
            <a:grpSpLocks/>
          </p:cNvGrpSpPr>
          <p:nvPr/>
        </p:nvGrpSpPr>
        <p:grpSpPr bwMode="auto">
          <a:xfrm>
            <a:off x="12743034" y="2528574"/>
            <a:ext cx="3138279" cy="444791"/>
            <a:chOff x="-6173357" y="0"/>
            <a:chExt cx="47633255" cy="1143674"/>
          </a:xfrm>
        </p:grpSpPr>
        <p:sp>
          <p:nvSpPr>
            <p:cNvPr id="127" name="圆角矩形 5">
              <a:extLst>
                <a:ext uri="{FF2B5EF4-FFF2-40B4-BE49-F238E27FC236}">
                  <a16:creationId xmlns:a16="http://schemas.microsoft.com/office/drawing/2014/main" id="{2BBEE37A-B2D5-0082-50F6-78D088D947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6173357" y="0"/>
              <a:ext cx="47633255" cy="1143674"/>
            </a:xfrm>
            <a:prstGeom prst="roundRect">
              <a:avLst>
                <a:gd name="adj" fmla="val 16667"/>
              </a:avLst>
            </a:prstGeom>
            <a:solidFill>
              <a:srgbClr val="C00000"/>
            </a:solidFill>
            <a:ln w="9525">
              <a:noFill/>
              <a:round/>
              <a:headEnd/>
              <a:tailEnd/>
            </a:ln>
            <a:effectLst>
              <a:outerShdw dist="63500" dir="5400000" algn="ctr" rotWithShape="0">
                <a:srgbClr val="000000">
                  <a:alpha val="10999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endParaRPr kumimoji="0" lang="zh-CN" altLang="en-US" sz="160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128" name="文本框 58">
              <a:extLst>
                <a:ext uri="{FF2B5EF4-FFF2-40B4-BE49-F238E27FC236}">
                  <a16:creationId xmlns:a16="http://schemas.microsoft.com/office/drawing/2014/main" id="{10CD5D23-C1D2-9031-91EC-0B4B44495BD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4558493" y="122456"/>
              <a:ext cx="44672530" cy="8705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9pPr>
            </a:lstStyle>
            <a:p>
              <a:pPr lvl="0" algn="ctr"/>
              <a:r>
                <a:rPr lang="zh-CN" altLang="en-US" sz="1600" dirty="0">
                  <a:solidFill>
                    <a:srgbClr val="FFFFFF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二叉树中，任意节点的度</a:t>
              </a:r>
              <a:r>
                <a:rPr lang="en-US" altLang="zh-CN" sz="1600" dirty="0">
                  <a:solidFill>
                    <a:srgbClr val="FFFFFF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&lt;=2</a:t>
              </a:r>
              <a:endParaRPr lang="zh-CN" altLang="en-US" sz="1600" dirty="0">
                <a:solidFill>
                  <a:srgbClr val="FFFFFF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grpSp>
        <p:nvGrpSpPr>
          <p:cNvPr id="134" name="组合 133">
            <a:extLst>
              <a:ext uri="{FF2B5EF4-FFF2-40B4-BE49-F238E27FC236}">
                <a16:creationId xmlns:a16="http://schemas.microsoft.com/office/drawing/2014/main" id="{D585FBA4-8F70-21E3-B481-AF3AE40AF46D}"/>
              </a:ext>
            </a:extLst>
          </p:cNvPr>
          <p:cNvGrpSpPr>
            <a:grpSpLocks/>
          </p:cNvGrpSpPr>
          <p:nvPr/>
        </p:nvGrpSpPr>
        <p:grpSpPr bwMode="auto">
          <a:xfrm>
            <a:off x="8013609" y="2328094"/>
            <a:ext cx="1568090" cy="444791"/>
            <a:chOff x="-6173342" y="0"/>
            <a:chExt cx="23800698" cy="1143674"/>
          </a:xfrm>
        </p:grpSpPr>
        <p:sp>
          <p:nvSpPr>
            <p:cNvPr id="135" name="圆角矩形 5">
              <a:extLst>
                <a:ext uri="{FF2B5EF4-FFF2-40B4-BE49-F238E27FC236}">
                  <a16:creationId xmlns:a16="http://schemas.microsoft.com/office/drawing/2014/main" id="{89EF1354-9E8C-C05D-D442-D6A3D686BC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6173342" y="0"/>
              <a:ext cx="23800698" cy="1143674"/>
            </a:xfrm>
            <a:prstGeom prst="roundRect">
              <a:avLst>
                <a:gd name="adj" fmla="val 16667"/>
              </a:avLst>
            </a:prstGeom>
            <a:solidFill>
              <a:srgbClr val="0070C0"/>
            </a:solidFill>
            <a:ln w="9525">
              <a:noFill/>
              <a:round/>
              <a:headEnd/>
              <a:tailEnd/>
            </a:ln>
            <a:effectLst>
              <a:outerShdw dist="63500" dir="5400000" algn="ctr" rotWithShape="0">
                <a:srgbClr val="000000">
                  <a:alpha val="10999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endParaRPr kumimoji="0" lang="zh-CN" altLang="en-US" sz="160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136" name="文本框 58">
              <a:extLst>
                <a:ext uri="{FF2B5EF4-FFF2-40B4-BE49-F238E27FC236}">
                  <a16:creationId xmlns:a16="http://schemas.microsoft.com/office/drawing/2014/main" id="{6E6A5B9E-8983-A772-DCF5-98DBC77B519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4558493" y="122456"/>
              <a:ext cx="20187783" cy="8705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9pPr>
            </a:lstStyle>
            <a:p>
              <a:pPr lvl="0" algn="ctr"/>
              <a:r>
                <a:rPr lang="zh-CN" altLang="en-US" sz="1600" dirty="0">
                  <a:solidFill>
                    <a:srgbClr val="FFFFFF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整棵树高：</a:t>
              </a:r>
              <a:r>
                <a:rPr lang="en-US" altLang="zh-CN" sz="1600" dirty="0">
                  <a:solidFill>
                    <a:srgbClr val="FFFFFF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5</a:t>
              </a:r>
            </a:p>
          </p:txBody>
        </p:sp>
      </p:grpSp>
      <p:grpSp>
        <p:nvGrpSpPr>
          <p:cNvPr id="129" name="组合 128">
            <a:extLst>
              <a:ext uri="{FF2B5EF4-FFF2-40B4-BE49-F238E27FC236}">
                <a16:creationId xmlns:a16="http://schemas.microsoft.com/office/drawing/2014/main" id="{7DC2F46F-1A96-42DE-846B-C4260FDF7441}"/>
              </a:ext>
            </a:extLst>
          </p:cNvPr>
          <p:cNvGrpSpPr>
            <a:grpSpLocks/>
          </p:cNvGrpSpPr>
          <p:nvPr/>
        </p:nvGrpSpPr>
        <p:grpSpPr bwMode="auto">
          <a:xfrm>
            <a:off x="8013609" y="2328094"/>
            <a:ext cx="3128368" cy="444791"/>
            <a:chOff x="-6173342" y="0"/>
            <a:chExt cx="47482825" cy="1143673"/>
          </a:xfrm>
        </p:grpSpPr>
        <p:sp>
          <p:nvSpPr>
            <p:cNvPr id="137" name="圆角矩形 5">
              <a:extLst>
                <a:ext uri="{FF2B5EF4-FFF2-40B4-BE49-F238E27FC236}">
                  <a16:creationId xmlns:a16="http://schemas.microsoft.com/office/drawing/2014/main" id="{95AFAC9E-59A8-9302-BE6E-C1E288F39F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6173342" y="0"/>
              <a:ext cx="47482825" cy="1143673"/>
            </a:xfrm>
            <a:prstGeom prst="roundRect">
              <a:avLst>
                <a:gd name="adj" fmla="val 16667"/>
              </a:avLst>
            </a:prstGeom>
            <a:solidFill>
              <a:srgbClr val="0070C0"/>
            </a:solidFill>
            <a:ln w="9525">
              <a:noFill/>
              <a:round/>
              <a:headEnd/>
              <a:tailEnd/>
            </a:ln>
            <a:effectLst>
              <a:outerShdw dist="63500" dir="5400000" algn="ctr" rotWithShape="0">
                <a:srgbClr val="000000">
                  <a:alpha val="10999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endParaRPr kumimoji="0" lang="zh-CN" altLang="en-US" sz="160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138" name="文本框 58">
              <a:extLst>
                <a:ext uri="{FF2B5EF4-FFF2-40B4-BE49-F238E27FC236}">
                  <a16:creationId xmlns:a16="http://schemas.microsoft.com/office/drawing/2014/main" id="{BE7FA039-5923-BEEA-E197-4B659B9B828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4558494" y="122456"/>
              <a:ext cx="28390569" cy="8705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9pPr>
            </a:lstStyle>
            <a:p>
              <a:pPr lvl="0"/>
              <a:r>
                <a:rPr lang="zh-CN" altLang="en-US" sz="1600" dirty="0">
                  <a:solidFill>
                    <a:srgbClr val="FFFFFF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树高：树的总层数</a:t>
              </a:r>
              <a:endParaRPr lang="en-US" altLang="zh-CN" sz="1600" dirty="0">
                <a:solidFill>
                  <a:srgbClr val="FFFFFF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sp>
        <p:nvSpPr>
          <p:cNvPr id="139" name="矩形 138">
            <a:extLst>
              <a:ext uri="{FF2B5EF4-FFF2-40B4-BE49-F238E27FC236}">
                <a16:creationId xmlns:a16="http://schemas.microsoft.com/office/drawing/2014/main" id="{C691806E-7C70-85E1-C1F2-1D791E477F72}"/>
              </a:ext>
            </a:extLst>
          </p:cNvPr>
          <p:cNvSpPr/>
          <p:nvPr/>
        </p:nvSpPr>
        <p:spPr>
          <a:xfrm>
            <a:off x="6948000" y="2559869"/>
            <a:ext cx="1058409" cy="5108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2000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第一层</a:t>
            </a:r>
            <a:endParaRPr lang="en-US" altLang="zh-CN" sz="2000" b="1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cxnSp>
        <p:nvCxnSpPr>
          <p:cNvPr id="140" name="直接箭头连接符 139">
            <a:extLst>
              <a:ext uri="{FF2B5EF4-FFF2-40B4-BE49-F238E27FC236}">
                <a16:creationId xmlns:a16="http://schemas.microsoft.com/office/drawing/2014/main" id="{219B0B54-8D6B-CA39-5AB6-6B368B3D96CB}"/>
              </a:ext>
            </a:extLst>
          </p:cNvPr>
          <p:cNvCxnSpPr>
            <a:cxnSpLocks/>
          </p:cNvCxnSpPr>
          <p:nvPr/>
        </p:nvCxnSpPr>
        <p:spPr>
          <a:xfrm>
            <a:off x="3846554" y="2863422"/>
            <a:ext cx="3116221" cy="0"/>
          </a:xfrm>
          <a:prstGeom prst="straightConnector1">
            <a:avLst/>
          </a:prstGeom>
          <a:ln w="25400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矩形 140">
            <a:extLst>
              <a:ext uri="{FF2B5EF4-FFF2-40B4-BE49-F238E27FC236}">
                <a16:creationId xmlns:a16="http://schemas.microsoft.com/office/drawing/2014/main" id="{4062001C-00FA-6C92-EDF4-FAC3735BBFF8}"/>
              </a:ext>
            </a:extLst>
          </p:cNvPr>
          <p:cNvSpPr/>
          <p:nvPr/>
        </p:nvSpPr>
        <p:spPr>
          <a:xfrm>
            <a:off x="6948000" y="3451179"/>
            <a:ext cx="1164182" cy="5108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2000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第二层</a:t>
            </a:r>
            <a:endParaRPr lang="en-US" altLang="zh-CN" sz="2000" b="1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cxnSp>
        <p:nvCxnSpPr>
          <p:cNvPr id="142" name="直接箭头连接符 141">
            <a:extLst>
              <a:ext uri="{FF2B5EF4-FFF2-40B4-BE49-F238E27FC236}">
                <a16:creationId xmlns:a16="http://schemas.microsoft.com/office/drawing/2014/main" id="{03B0D4F2-19A9-84BF-2378-1D1843DCB75C}"/>
              </a:ext>
            </a:extLst>
          </p:cNvPr>
          <p:cNvCxnSpPr>
            <a:cxnSpLocks/>
          </p:cNvCxnSpPr>
          <p:nvPr/>
        </p:nvCxnSpPr>
        <p:spPr>
          <a:xfrm>
            <a:off x="5385425" y="3757285"/>
            <a:ext cx="1577350" cy="0"/>
          </a:xfrm>
          <a:prstGeom prst="straightConnector1">
            <a:avLst/>
          </a:prstGeom>
          <a:ln w="25400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矩形 142">
            <a:extLst>
              <a:ext uri="{FF2B5EF4-FFF2-40B4-BE49-F238E27FC236}">
                <a16:creationId xmlns:a16="http://schemas.microsoft.com/office/drawing/2014/main" id="{42850144-6FF9-E36C-B63D-C81D2F7CAECC}"/>
              </a:ext>
            </a:extLst>
          </p:cNvPr>
          <p:cNvSpPr/>
          <p:nvPr/>
        </p:nvSpPr>
        <p:spPr>
          <a:xfrm>
            <a:off x="6948000" y="4474587"/>
            <a:ext cx="1058409" cy="5108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2000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第三层</a:t>
            </a:r>
            <a:endParaRPr lang="en-US" altLang="zh-CN" sz="2000" b="1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cxnSp>
        <p:nvCxnSpPr>
          <p:cNvPr id="144" name="直接箭头连接符 143">
            <a:extLst>
              <a:ext uri="{FF2B5EF4-FFF2-40B4-BE49-F238E27FC236}">
                <a16:creationId xmlns:a16="http://schemas.microsoft.com/office/drawing/2014/main" id="{C9E0BF50-A651-4D8A-B38D-29B8FBB256C3}"/>
              </a:ext>
            </a:extLst>
          </p:cNvPr>
          <p:cNvCxnSpPr>
            <a:cxnSpLocks/>
          </p:cNvCxnSpPr>
          <p:nvPr/>
        </p:nvCxnSpPr>
        <p:spPr>
          <a:xfrm>
            <a:off x="6182692" y="4782517"/>
            <a:ext cx="780083" cy="0"/>
          </a:xfrm>
          <a:prstGeom prst="straightConnector1">
            <a:avLst/>
          </a:prstGeom>
          <a:ln w="25400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矩形 144">
            <a:extLst>
              <a:ext uri="{FF2B5EF4-FFF2-40B4-BE49-F238E27FC236}">
                <a16:creationId xmlns:a16="http://schemas.microsoft.com/office/drawing/2014/main" id="{6361CEA7-41D8-E440-6772-8C9E0DAF51ED}"/>
              </a:ext>
            </a:extLst>
          </p:cNvPr>
          <p:cNvSpPr/>
          <p:nvPr/>
        </p:nvSpPr>
        <p:spPr>
          <a:xfrm>
            <a:off x="6948000" y="5429204"/>
            <a:ext cx="1058409" cy="5108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2000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第四层</a:t>
            </a:r>
            <a:endParaRPr lang="en-US" altLang="zh-CN" sz="2000" b="1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cxnSp>
        <p:nvCxnSpPr>
          <p:cNvPr id="146" name="直接箭头连接符 145">
            <a:extLst>
              <a:ext uri="{FF2B5EF4-FFF2-40B4-BE49-F238E27FC236}">
                <a16:creationId xmlns:a16="http://schemas.microsoft.com/office/drawing/2014/main" id="{EF8B996E-D495-D8C8-3C54-E14976E3B5F2}"/>
              </a:ext>
            </a:extLst>
          </p:cNvPr>
          <p:cNvCxnSpPr>
            <a:cxnSpLocks/>
          </p:cNvCxnSpPr>
          <p:nvPr/>
        </p:nvCxnSpPr>
        <p:spPr>
          <a:xfrm>
            <a:off x="6718881" y="5731880"/>
            <a:ext cx="243894" cy="0"/>
          </a:xfrm>
          <a:prstGeom prst="straightConnector1">
            <a:avLst/>
          </a:prstGeom>
          <a:ln w="25400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7" name="组合 146">
            <a:extLst>
              <a:ext uri="{FF2B5EF4-FFF2-40B4-BE49-F238E27FC236}">
                <a16:creationId xmlns:a16="http://schemas.microsoft.com/office/drawing/2014/main" id="{7553FE16-C999-A608-76D4-8A20B86A5CDF}"/>
              </a:ext>
            </a:extLst>
          </p:cNvPr>
          <p:cNvGrpSpPr>
            <a:grpSpLocks/>
          </p:cNvGrpSpPr>
          <p:nvPr/>
        </p:nvGrpSpPr>
        <p:grpSpPr bwMode="auto">
          <a:xfrm>
            <a:off x="8003697" y="2914753"/>
            <a:ext cx="3138279" cy="444791"/>
            <a:chOff x="-6173342" y="0"/>
            <a:chExt cx="33611457" cy="1143673"/>
          </a:xfrm>
        </p:grpSpPr>
        <p:sp>
          <p:nvSpPr>
            <p:cNvPr id="148" name="圆角矩形 5">
              <a:extLst>
                <a:ext uri="{FF2B5EF4-FFF2-40B4-BE49-F238E27FC236}">
                  <a16:creationId xmlns:a16="http://schemas.microsoft.com/office/drawing/2014/main" id="{2FE03097-EA07-8372-76AF-4CAC139751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6173342" y="0"/>
              <a:ext cx="33611457" cy="1143673"/>
            </a:xfrm>
            <a:prstGeom prst="roundRect">
              <a:avLst>
                <a:gd name="adj" fmla="val 16667"/>
              </a:avLst>
            </a:prstGeom>
            <a:solidFill>
              <a:schemeClr val="accent3">
                <a:lumMod val="50000"/>
              </a:schemeClr>
            </a:solidFill>
            <a:ln w="9525">
              <a:noFill/>
              <a:round/>
              <a:headEnd/>
              <a:tailEnd/>
            </a:ln>
            <a:effectLst>
              <a:outerShdw dist="63500" dir="5400000" algn="ctr" rotWithShape="0">
                <a:srgbClr val="000000">
                  <a:alpha val="10999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endParaRPr kumimoji="0" lang="zh-CN" altLang="en-US" sz="160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149" name="文本框 58">
              <a:extLst>
                <a:ext uri="{FF2B5EF4-FFF2-40B4-BE49-F238E27FC236}">
                  <a16:creationId xmlns:a16="http://schemas.microsoft.com/office/drawing/2014/main" id="{3E27109B-1763-4AF9-B25B-A1F6F5A831B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4558497" y="122456"/>
              <a:ext cx="23451771" cy="8705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9pPr>
            </a:lstStyle>
            <a:p>
              <a:pPr lvl="0"/>
              <a:r>
                <a:rPr lang="zh-CN" altLang="en-US" sz="1600" dirty="0">
                  <a:solidFill>
                    <a:srgbClr val="FFFFFF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根节点：最顶层的节点</a:t>
              </a:r>
            </a:p>
          </p:txBody>
        </p:sp>
      </p:grpSp>
      <p:grpSp>
        <p:nvGrpSpPr>
          <p:cNvPr id="150" name="组合 149">
            <a:extLst>
              <a:ext uri="{FF2B5EF4-FFF2-40B4-BE49-F238E27FC236}">
                <a16:creationId xmlns:a16="http://schemas.microsoft.com/office/drawing/2014/main" id="{34A2798F-4AC0-1E1B-E731-4B6463FB126A}"/>
              </a:ext>
            </a:extLst>
          </p:cNvPr>
          <p:cNvGrpSpPr>
            <a:grpSpLocks/>
          </p:cNvGrpSpPr>
          <p:nvPr/>
        </p:nvGrpSpPr>
        <p:grpSpPr bwMode="auto">
          <a:xfrm>
            <a:off x="8003696" y="3445123"/>
            <a:ext cx="3138279" cy="444791"/>
            <a:chOff x="-6173342" y="0"/>
            <a:chExt cx="33611457" cy="1143673"/>
          </a:xfrm>
        </p:grpSpPr>
        <p:sp>
          <p:nvSpPr>
            <p:cNvPr id="151" name="圆角矩形 5">
              <a:extLst>
                <a:ext uri="{FF2B5EF4-FFF2-40B4-BE49-F238E27FC236}">
                  <a16:creationId xmlns:a16="http://schemas.microsoft.com/office/drawing/2014/main" id="{F34FFC87-1AD8-7546-7540-4F6E218220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6173342" y="0"/>
              <a:ext cx="33611457" cy="1143673"/>
            </a:xfrm>
            <a:prstGeom prst="roundRect">
              <a:avLst>
                <a:gd name="adj" fmla="val 16667"/>
              </a:avLst>
            </a:prstGeom>
            <a:solidFill>
              <a:srgbClr val="7030A0"/>
            </a:solidFill>
            <a:ln w="9525">
              <a:noFill/>
              <a:round/>
              <a:headEnd/>
              <a:tailEnd/>
            </a:ln>
            <a:effectLst>
              <a:outerShdw dist="63500" dir="5400000" algn="ctr" rotWithShape="0">
                <a:srgbClr val="000000">
                  <a:alpha val="10999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endParaRPr kumimoji="0" lang="zh-CN" altLang="en-US" sz="160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152" name="文本框 58">
              <a:extLst>
                <a:ext uri="{FF2B5EF4-FFF2-40B4-BE49-F238E27FC236}">
                  <a16:creationId xmlns:a16="http://schemas.microsoft.com/office/drawing/2014/main" id="{D1545093-2D0F-DF3B-4C79-69958320426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4558508" y="122456"/>
              <a:ext cx="29335920" cy="8705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9pPr>
            </a:lstStyle>
            <a:p>
              <a:pPr lvl="0"/>
              <a:r>
                <a:rPr lang="zh-CN" altLang="en-US" sz="1600" dirty="0">
                  <a:solidFill>
                    <a:srgbClr val="FFFFFF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左子节点：左下方的节点</a:t>
              </a:r>
            </a:p>
          </p:txBody>
        </p:sp>
      </p:grpSp>
      <p:grpSp>
        <p:nvGrpSpPr>
          <p:cNvPr id="153" name="组合 152">
            <a:extLst>
              <a:ext uri="{FF2B5EF4-FFF2-40B4-BE49-F238E27FC236}">
                <a16:creationId xmlns:a16="http://schemas.microsoft.com/office/drawing/2014/main" id="{73664BD1-957A-AEEC-593F-E5C0069105DB}"/>
              </a:ext>
            </a:extLst>
          </p:cNvPr>
          <p:cNvGrpSpPr>
            <a:grpSpLocks/>
          </p:cNvGrpSpPr>
          <p:nvPr/>
        </p:nvGrpSpPr>
        <p:grpSpPr bwMode="auto">
          <a:xfrm>
            <a:off x="8003696" y="4009649"/>
            <a:ext cx="3138279" cy="444791"/>
            <a:chOff x="-6173342" y="0"/>
            <a:chExt cx="33611457" cy="1143673"/>
          </a:xfrm>
        </p:grpSpPr>
        <p:sp>
          <p:nvSpPr>
            <p:cNvPr id="154" name="圆角矩形 5">
              <a:extLst>
                <a:ext uri="{FF2B5EF4-FFF2-40B4-BE49-F238E27FC236}">
                  <a16:creationId xmlns:a16="http://schemas.microsoft.com/office/drawing/2014/main" id="{62FEE35F-8192-FA62-2850-92778CC24C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6173342" y="0"/>
              <a:ext cx="33611457" cy="1143673"/>
            </a:xfrm>
            <a:prstGeom prst="roundRect">
              <a:avLst>
                <a:gd name="adj" fmla="val 16667"/>
              </a:avLst>
            </a:prstGeom>
            <a:solidFill>
              <a:schemeClr val="accent1">
                <a:lumMod val="75000"/>
              </a:schemeClr>
            </a:solidFill>
            <a:ln w="9525">
              <a:noFill/>
              <a:round/>
              <a:headEnd/>
              <a:tailEnd/>
            </a:ln>
            <a:effectLst>
              <a:outerShdw dist="63500" dir="5400000" algn="ctr" rotWithShape="0">
                <a:srgbClr val="000000">
                  <a:alpha val="10999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endParaRPr kumimoji="0" lang="zh-CN" altLang="en-US" sz="160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155" name="文本框 58">
              <a:extLst>
                <a:ext uri="{FF2B5EF4-FFF2-40B4-BE49-F238E27FC236}">
                  <a16:creationId xmlns:a16="http://schemas.microsoft.com/office/drawing/2014/main" id="{01520727-5DEA-1AE1-1835-F10706B61E9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4558497" y="122456"/>
              <a:ext cx="29335909" cy="8705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9pPr>
            </a:lstStyle>
            <a:p>
              <a:pPr lvl="0"/>
              <a:r>
                <a:rPr lang="zh-CN" altLang="en-US" sz="1600" dirty="0">
                  <a:solidFill>
                    <a:srgbClr val="FFFFFF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右子节点：右下方的节点</a:t>
              </a:r>
            </a:p>
          </p:txBody>
        </p:sp>
      </p:grpSp>
      <p:grpSp>
        <p:nvGrpSpPr>
          <p:cNvPr id="156" name="组合 155">
            <a:extLst>
              <a:ext uri="{FF2B5EF4-FFF2-40B4-BE49-F238E27FC236}">
                <a16:creationId xmlns:a16="http://schemas.microsoft.com/office/drawing/2014/main" id="{265FC008-234F-0066-6E40-8257FA3B9CAB}"/>
              </a:ext>
            </a:extLst>
          </p:cNvPr>
          <p:cNvGrpSpPr>
            <a:grpSpLocks/>
          </p:cNvGrpSpPr>
          <p:nvPr/>
        </p:nvGrpSpPr>
        <p:grpSpPr bwMode="auto">
          <a:xfrm>
            <a:off x="8003696" y="4578271"/>
            <a:ext cx="3138279" cy="444791"/>
            <a:chOff x="-6173342" y="0"/>
            <a:chExt cx="33611457" cy="1143673"/>
          </a:xfrm>
        </p:grpSpPr>
        <p:sp>
          <p:nvSpPr>
            <p:cNvPr id="157" name="圆角矩形 5">
              <a:extLst>
                <a:ext uri="{FF2B5EF4-FFF2-40B4-BE49-F238E27FC236}">
                  <a16:creationId xmlns:a16="http://schemas.microsoft.com/office/drawing/2014/main" id="{B6311BF5-CD0D-C5F7-1B70-484926164A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6173342" y="0"/>
              <a:ext cx="33611457" cy="1143673"/>
            </a:xfrm>
            <a:prstGeom prst="roundRect">
              <a:avLst>
                <a:gd name="adj" fmla="val 16667"/>
              </a:avLst>
            </a:prstGeom>
            <a:solidFill>
              <a:srgbClr val="31859C"/>
            </a:solidFill>
            <a:ln w="9525">
              <a:noFill/>
              <a:round/>
              <a:headEnd/>
              <a:tailEnd/>
            </a:ln>
            <a:effectLst>
              <a:outerShdw dist="63500" dir="5400000" algn="ctr" rotWithShape="0">
                <a:srgbClr val="000000">
                  <a:alpha val="10999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endParaRPr kumimoji="0" lang="zh-CN" altLang="en-US" sz="160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158" name="文本框 58">
              <a:extLst>
                <a:ext uri="{FF2B5EF4-FFF2-40B4-BE49-F238E27FC236}">
                  <a16:creationId xmlns:a16="http://schemas.microsoft.com/office/drawing/2014/main" id="{F3E580DC-3840-BFB9-2E95-E53DC7796C4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4558497" y="122456"/>
              <a:ext cx="29923190" cy="8705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9pPr>
            </a:lstStyle>
            <a:p>
              <a:pPr lvl="0"/>
              <a:r>
                <a:rPr lang="zh-CN" altLang="en-US" sz="1600" dirty="0">
                  <a:solidFill>
                    <a:srgbClr val="FFFFFF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根节点的左子树：蓝色虚线</a:t>
              </a:r>
            </a:p>
          </p:txBody>
        </p:sp>
      </p:grpSp>
      <p:grpSp>
        <p:nvGrpSpPr>
          <p:cNvPr id="159" name="组合 158">
            <a:extLst>
              <a:ext uri="{FF2B5EF4-FFF2-40B4-BE49-F238E27FC236}">
                <a16:creationId xmlns:a16="http://schemas.microsoft.com/office/drawing/2014/main" id="{C8287E57-4A34-D5EE-650D-CC8A73289CE2}"/>
              </a:ext>
            </a:extLst>
          </p:cNvPr>
          <p:cNvGrpSpPr>
            <a:grpSpLocks/>
          </p:cNvGrpSpPr>
          <p:nvPr/>
        </p:nvGrpSpPr>
        <p:grpSpPr bwMode="auto">
          <a:xfrm>
            <a:off x="8013609" y="5146893"/>
            <a:ext cx="3138279" cy="444791"/>
            <a:chOff x="-6173342" y="0"/>
            <a:chExt cx="33611457" cy="1143673"/>
          </a:xfrm>
        </p:grpSpPr>
        <p:sp>
          <p:nvSpPr>
            <p:cNvPr id="160" name="圆角矩形 5">
              <a:extLst>
                <a:ext uri="{FF2B5EF4-FFF2-40B4-BE49-F238E27FC236}">
                  <a16:creationId xmlns:a16="http://schemas.microsoft.com/office/drawing/2014/main" id="{DF320F10-73AA-4155-70D2-D171B249D6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6173342" y="0"/>
              <a:ext cx="33611457" cy="1143673"/>
            </a:xfrm>
            <a:prstGeom prst="roundRect">
              <a:avLst>
                <a:gd name="adj" fmla="val 16667"/>
              </a:avLst>
            </a:prstGeom>
            <a:solidFill>
              <a:schemeClr val="bg2">
                <a:lumMod val="75000"/>
              </a:schemeClr>
            </a:solidFill>
            <a:ln w="9525">
              <a:noFill/>
              <a:round/>
              <a:headEnd/>
              <a:tailEnd/>
            </a:ln>
            <a:effectLst>
              <a:outerShdw dist="63500" dir="5400000" algn="ctr" rotWithShape="0">
                <a:srgbClr val="000000">
                  <a:alpha val="10999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endParaRPr kumimoji="0" lang="zh-CN" altLang="en-US" sz="160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161" name="文本框 58">
              <a:extLst>
                <a:ext uri="{FF2B5EF4-FFF2-40B4-BE49-F238E27FC236}">
                  <a16:creationId xmlns:a16="http://schemas.microsoft.com/office/drawing/2014/main" id="{3BB30ED4-AD71-C9BD-32F6-7F92817EB18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4558508" y="122456"/>
              <a:ext cx="29229761" cy="8705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9pPr>
            </a:lstStyle>
            <a:p>
              <a:pPr lvl="0"/>
              <a:r>
                <a:rPr lang="zh-CN" altLang="en-US" sz="1600" dirty="0">
                  <a:solidFill>
                    <a:srgbClr val="FFFFFF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根节点的右子树：绿色虚线</a:t>
              </a:r>
            </a:p>
          </p:txBody>
        </p:sp>
      </p:grpSp>
      <p:sp>
        <p:nvSpPr>
          <p:cNvPr id="17" name="任意多边形: 形状 16">
            <a:extLst>
              <a:ext uri="{FF2B5EF4-FFF2-40B4-BE49-F238E27FC236}">
                <a16:creationId xmlns:a16="http://schemas.microsoft.com/office/drawing/2014/main" id="{5A6E61E3-B99B-C571-9DF1-46EA21AEBB60}"/>
              </a:ext>
            </a:extLst>
          </p:cNvPr>
          <p:cNvSpPr/>
          <p:nvPr/>
        </p:nvSpPr>
        <p:spPr>
          <a:xfrm>
            <a:off x="219021" y="3300932"/>
            <a:ext cx="3198684" cy="3098479"/>
          </a:xfrm>
          <a:custGeom>
            <a:avLst/>
            <a:gdLst>
              <a:gd name="connsiteX0" fmla="*/ 1476375 w 3248025"/>
              <a:gd name="connsiteY0" fmla="*/ 6193 h 3464691"/>
              <a:gd name="connsiteX1" fmla="*/ 1343025 w 3248025"/>
              <a:gd name="connsiteY1" fmla="*/ 82393 h 3464691"/>
              <a:gd name="connsiteX2" fmla="*/ 1247775 w 3248025"/>
              <a:gd name="connsiteY2" fmla="*/ 139543 h 3464691"/>
              <a:gd name="connsiteX3" fmla="*/ 971550 w 3248025"/>
              <a:gd name="connsiteY3" fmla="*/ 368143 h 3464691"/>
              <a:gd name="connsiteX4" fmla="*/ 838200 w 3248025"/>
              <a:gd name="connsiteY4" fmla="*/ 511018 h 3464691"/>
              <a:gd name="connsiteX5" fmla="*/ 638175 w 3248025"/>
              <a:gd name="connsiteY5" fmla="*/ 844393 h 3464691"/>
              <a:gd name="connsiteX6" fmla="*/ 581025 w 3248025"/>
              <a:gd name="connsiteY6" fmla="*/ 949168 h 3464691"/>
              <a:gd name="connsiteX7" fmla="*/ 409575 w 3248025"/>
              <a:gd name="connsiteY7" fmla="*/ 1358743 h 3464691"/>
              <a:gd name="connsiteX8" fmla="*/ 342900 w 3248025"/>
              <a:gd name="connsiteY8" fmla="*/ 1501618 h 3464691"/>
              <a:gd name="connsiteX9" fmla="*/ 285750 w 3248025"/>
              <a:gd name="connsiteY9" fmla="*/ 1615918 h 3464691"/>
              <a:gd name="connsiteX10" fmla="*/ 133350 w 3248025"/>
              <a:gd name="connsiteY10" fmla="*/ 1882618 h 3464691"/>
              <a:gd name="connsiteX11" fmla="*/ 95250 w 3248025"/>
              <a:gd name="connsiteY11" fmla="*/ 1996918 h 3464691"/>
              <a:gd name="connsiteX12" fmla="*/ 66675 w 3248025"/>
              <a:gd name="connsiteY12" fmla="*/ 2111218 h 3464691"/>
              <a:gd name="connsiteX13" fmla="*/ 28575 w 3248025"/>
              <a:gd name="connsiteY13" fmla="*/ 2358868 h 3464691"/>
              <a:gd name="connsiteX14" fmla="*/ 19050 w 3248025"/>
              <a:gd name="connsiteY14" fmla="*/ 2539843 h 3464691"/>
              <a:gd name="connsiteX15" fmla="*/ 9525 w 3248025"/>
              <a:gd name="connsiteY15" fmla="*/ 2739868 h 3464691"/>
              <a:gd name="connsiteX16" fmla="*/ 0 w 3248025"/>
              <a:gd name="connsiteY16" fmla="*/ 2844643 h 3464691"/>
              <a:gd name="connsiteX17" fmla="*/ 9525 w 3248025"/>
              <a:gd name="connsiteY17" fmla="*/ 3073243 h 3464691"/>
              <a:gd name="connsiteX18" fmla="*/ 38100 w 3248025"/>
              <a:gd name="connsiteY18" fmla="*/ 3158968 h 3464691"/>
              <a:gd name="connsiteX19" fmla="*/ 180975 w 3248025"/>
              <a:gd name="connsiteY19" fmla="*/ 3254218 h 3464691"/>
              <a:gd name="connsiteX20" fmla="*/ 647700 w 3248025"/>
              <a:gd name="connsiteY20" fmla="*/ 3406618 h 3464691"/>
              <a:gd name="connsiteX21" fmla="*/ 933450 w 3248025"/>
              <a:gd name="connsiteY21" fmla="*/ 3416143 h 3464691"/>
              <a:gd name="connsiteX22" fmla="*/ 1533525 w 3248025"/>
              <a:gd name="connsiteY22" fmla="*/ 3463768 h 3464691"/>
              <a:gd name="connsiteX23" fmla="*/ 2771775 w 3248025"/>
              <a:gd name="connsiteY23" fmla="*/ 3397093 h 3464691"/>
              <a:gd name="connsiteX24" fmla="*/ 2867025 w 3248025"/>
              <a:gd name="connsiteY24" fmla="*/ 3330418 h 3464691"/>
              <a:gd name="connsiteX25" fmla="*/ 2971800 w 3248025"/>
              <a:gd name="connsiteY25" fmla="*/ 3282793 h 3464691"/>
              <a:gd name="connsiteX26" fmla="*/ 3000375 w 3248025"/>
              <a:gd name="connsiteY26" fmla="*/ 3263743 h 3464691"/>
              <a:gd name="connsiteX27" fmla="*/ 3076575 w 3248025"/>
              <a:gd name="connsiteY27" fmla="*/ 3168493 h 3464691"/>
              <a:gd name="connsiteX28" fmla="*/ 3114675 w 3248025"/>
              <a:gd name="connsiteY28" fmla="*/ 3092293 h 3464691"/>
              <a:gd name="connsiteX29" fmla="*/ 3248025 w 3248025"/>
              <a:gd name="connsiteY29" fmla="*/ 2930368 h 3464691"/>
              <a:gd name="connsiteX30" fmla="*/ 3228975 w 3248025"/>
              <a:gd name="connsiteY30" fmla="*/ 2539843 h 3464691"/>
              <a:gd name="connsiteX31" fmla="*/ 3124200 w 3248025"/>
              <a:gd name="connsiteY31" fmla="*/ 2073118 h 3464691"/>
              <a:gd name="connsiteX32" fmla="*/ 3038475 w 3248025"/>
              <a:gd name="connsiteY32" fmla="*/ 1663543 h 3464691"/>
              <a:gd name="connsiteX33" fmla="*/ 2857500 w 3248025"/>
              <a:gd name="connsiteY33" fmla="*/ 1177768 h 3464691"/>
              <a:gd name="connsiteX34" fmla="*/ 2790825 w 3248025"/>
              <a:gd name="connsiteY34" fmla="*/ 977743 h 3464691"/>
              <a:gd name="connsiteX35" fmla="*/ 2695575 w 3248025"/>
              <a:gd name="connsiteY35" fmla="*/ 739618 h 3464691"/>
              <a:gd name="connsiteX36" fmla="*/ 2476500 w 3248025"/>
              <a:gd name="connsiteY36" fmla="*/ 387193 h 3464691"/>
              <a:gd name="connsiteX37" fmla="*/ 2238375 w 3248025"/>
              <a:gd name="connsiteY37" fmla="*/ 234793 h 3464691"/>
              <a:gd name="connsiteX38" fmla="*/ 2095500 w 3248025"/>
              <a:gd name="connsiteY38" fmla="*/ 139543 h 3464691"/>
              <a:gd name="connsiteX39" fmla="*/ 1743075 w 3248025"/>
              <a:gd name="connsiteY39" fmla="*/ 15718 h 3464691"/>
              <a:gd name="connsiteX40" fmla="*/ 1657350 w 3248025"/>
              <a:gd name="connsiteY40" fmla="*/ 6193 h 3464691"/>
              <a:gd name="connsiteX41" fmla="*/ 1476375 w 3248025"/>
              <a:gd name="connsiteY41" fmla="*/ 6193 h 3464691"/>
              <a:gd name="connsiteX0" fmla="*/ 1476375 w 3248025"/>
              <a:gd name="connsiteY0" fmla="*/ 6193 h 3464691"/>
              <a:gd name="connsiteX1" fmla="*/ 1343025 w 3248025"/>
              <a:gd name="connsiteY1" fmla="*/ 82393 h 3464691"/>
              <a:gd name="connsiteX2" fmla="*/ 1247775 w 3248025"/>
              <a:gd name="connsiteY2" fmla="*/ 139543 h 3464691"/>
              <a:gd name="connsiteX3" fmla="*/ 971550 w 3248025"/>
              <a:gd name="connsiteY3" fmla="*/ 368143 h 3464691"/>
              <a:gd name="connsiteX4" fmla="*/ 838200 w 3248025"/>
              <a:gd name="connsiteY4" fmla="*/ 511018 h 3464691"/>
              <a:gd name="connsiteX5" fmla="*/ 638175 w 3248025"/>
              <a:gd name="connsiteY5" fmla="*/ 844393 h 3464691"/>
              <a:gd name="connsiteX6" fmla="*/ 581025 w 3248025"/>
              <a:gd name="connsiteY6" fmla="*/ 949168 h 3464691"/>
              <a:gd name="connsiteX7" fmla="*/ 409575 w 3248025"/>
              <a:gd name="connsiteY7" fmla="*/ 1358743 h 3464691"/>
              <a:gd name="connsiteX8" fmla="*/ 342900 w 3248025"/>
              <a:gd name="connsiteY8" fmla="*/ 1501618 h 3464691"/>
              <a:gd name="connsiteX9" fmla="*/ 285750 w 3248025"/>
              <a:gd name="connsiteY9" fmla="*/ 1615918 h 3464691"/>
              <a:gd name="connsiteX10" fmla="*/ 133350 w 3248025"/>
              <a:gd name="connsiteY10" fmla="*/ 1882618 h 3464691"/>
              <a:gd name="connsiteX11" fmla="*/ 95250 w 3248025"/>
              <a:gd name="connsiteY11" fmla="*/ 1996918 h 3464691"/>
              <a:gd name="connsiteX12" fmla="*/ 66675 w 3248025"/>
              <a:gd name="connsiteY12" fmla="*/ 2111218 h 3464691"/>
              <a:gd name="connsiteX13" fmla="*/ 28575 w 3248025"/>
              <a:gd name="connsiteY13" fmla="*/ 2358868 h 3464691"/>
              <a:gd name="connsiteX14" fmla="*/ 19050 w 3248025"/>
              <a:gd name="connsiteY14" fmla="*/ 2539843 h 3464691"/>
              <a:gd name="connsiteX15" fmla="*/ 9525 w 3248025"/>
              <a:gd name="connsiteY15" fmla="*/ 2739868 h 3464691"/>
              <a:gd name="connsiteX16" fmla="*/ 0 w 3248025"/>
              <a:gd name="connsiteY16" fmla="*/ 2844643 h 3464691"/>
              <a:gd name="connsiteX17" fmla="*/ 9525 w 3248025"/>
              <a:gd name="connsiteY17" fmla="*/ 3073243 h 3464691"/>
              <a:gd name="connsiteX18" fmla="*/ 38100 w 3248025"/>
              <a:gd name="connsiteY18" fmla="*/ 3158968 h 3464691"/>
              <a:gd name="connsiteX19" fmla="*/ 180975 w 3248025"/>
              <a:gd name="connsiteY19" fmla="*/ 3254218 h 3464691"/>
              <a:gd name="connsiteX20" fmla="*/ 647700 w 3248025"/>
              <a:gd name="connsiteY20" fmla="*/ 3406618 h 3464691"/>
              <a:gd name="connsiteX21" fmla="*/ 933450 w 3248025"/>
              <a:gd name="connsiteY21" fmla="*/ 3416143 h 3464691"/>
              <a:gd name="connsiteX22" fmla="*/ 1533525 w 3248025"/>
              <a:gd name="connsiteY22" fmla="*/ 3463768 h 3464691"/>
              <a:gd name="connsiteX23" fmla="*/ 2771775 w 3248025"/>
              <a:gd name="connsiteY23" fmla="*/ 3397093 h 3464691"/>
              <a:gd name="connsiteX24" fmla="*/ 2867025 w 3248025"/>
              <a:gd name="connsiteY24" fmla="*/ 3330418 h 3464691"/>
              <a:gd name="connsiteX25" fmla="*/ 2971800 w 3248025"/>
              <a:gd name="connsiteY25" fmla="*/ 3282793 h 3464691"/>
              <a:gd name="connsiteX26" fmla="*/ 3000375 w 3248025"/>
              <a:gd name="connsiteY26" fmla="*/ 3263743 h 3464691"/>
              <a:gd name="connsiteX27" fmla="*/ 3076575 w 3248025"/>
              <a:gd name="connsiteY27" fmla="*/ 3168493 h 3464691"/>
              <a:gd name="connsiteX28" fmla="*/ 3114675 w 3248025"/>
              <a:gd name="connsiteY28" fmla="*/ 3092293 h 3464691"/>
              <a:gd name="connsiteX29" fmla="*/ 3248025 w 3248025"/>
              <a:gd name="connsiteY29" fmla="*/ 2930368 h 3464691"/>
              <a:gd name="connsiteX30" fmla="*/ 3228975 w 3248025"/>
              <a:gd name="connsiteY30" fmla="*/ 2539843 h 3464691"/>
              <a:gd name="connsiteX31" fmla="*/ 3124200 w 3248025"/>
              <a:gd name="connsiteY31" fmla="*/ 2073118 h 3464691"/>
              <a:gd name="connsiteX32" fmla="*/ 3038475 w 3248025"/>
              <a:gd name="connsiteY32" fmla="*/ 1663543 h 3464691"/>
              <a:gd name="connsiteX33" fmla="*/ 2857500 w 3248025"/>
              <a:gd name="connsiteY33" fmla="*/ 1177768 h 3464691"/>
              <a:gd name="connsiteX34" fmla="*/ 2790825 w 3248025"/>
              <a:gd name="connsiteY34" fmla="*/ 977743 h 3464691"/>
              <a:gd name="connsiteX35" fmla="*/ 2695575 w 3248025"/>
              <a:gd name="connsiteY35" fmla="*/ 739618 h 3464691"/>
              <a:gd name="connsiteX36" fmla="*/ 2238375 w 3248025"/>
              <a:gd name="connsiteY36" fmla="*/ 234793 h 3464691"/>
              <a:gd name="connsiteX37" fmla="*/ 2095500 w 3248025"/>
              <a:gd name="connsiteY37" fmla="*/ 139543 h 3464691"/>
              <a:gd name="connsiteX38" fmla="*/ 1743075 w 3248025"/>
              <a:gd name="connsiteY38" fmla="*/ 15718 h 3464691"/>
              <a:gd name="connsiteX39" fmla="*/ 1657350 w 3248025"/>
              <a:gd name="connsiteY39" fmla="*/ 6193 h 3464691"/>
              <a:gd name="connsiteX40" fmla="*/ 1476375 w 3248025"/>
              <a:gd name="connsiteY40" fmla="*/ 6193 h 3464691"/>
              <a:gd name="connsiteX0" fmla="*/ 1476375 w 3248025"/>
              <a:gd name="connsiteY0" fmla="*/ 6193 h 3464691"/>
              <a:gd name="connsiteX1" fmla="*/ 1343025 w 3248025"/>
              <a:gd name="connsiteY1" fmla="*/ 82393 h 3464691"/>
              <a:gd name="connsiteX2" fmla="*/ 1247775 w 3248025"/>
              <a:gd name="connsiteY2" fmla="*/ 139543 h 3464691"/>
              <a:gd name="connsiteX3" fmla="*/ 971550 w 3248025"/>
              <a:gd name="connsiteY3" fmla="*/ 368143 h 3464691"/>
              <a:gd name="connsiteX4" fmla="*/ 838200 w 3248025"/>
              <a:gd name="connsiteY4" fmla="*/ 511018 h 3464691"/>
              <a:gd name="connsiteX5" fmla="*/ 638175 w 3248025"/>
              <a:gd name="connsiteY5" fmla="*/ 844393 h 3464691"/>
              <a:gd name="connsiteX6" fmla="*/ 581025 w 3248025"/>
              <a:gd name="connsiteY6" fmla="*/ 949168 h 3464691"/>
              <a:gd name="connsiteX7" fmla="*/ 409575 w 3248025"/>
              <a:gd name="connsiteY7" fmla="*/ 1358743 h 3464691"/>
              <a:gd name="connsiteX8" fmla="*/ 342900 w 3248025"/>
              <a:gd name="connsiteY8" fmla="*/ 1501618 h 3464691"/>
              <a:gd name="connsiteX9" fmla="*/ 285750 w 3248025"/>
              <a:gd name="connsiteY9" fmla="*/ 1615918 h 3464691"/>
              <a:gd name="connsiteX10" fmla="*/ 133350 w 3248025"/>
              <a:gd name="connsiteY10" fmla="*/ 1882618 h 3464691"/>
              <a:gd name="connsiteX11" fmla="*/ 95250 w 3248025"/>
              <a:gd name="connsiteY11" fmla="*/ 1996918 h 3464691"/>
              <a:gd name="connsiteX12" fmla="*/ 66675 w 3248025"/>
              <a:gd name="connsiteY12" fmla="*/ 2111218 h 3464691"/>
              <a:gd name="connsiteX13" fmla="*/ 28575 w 3248025"/>
              <a:gd name="connsiteY13" fmla="*/ 2358868 h 3464691"/>
              <a:gd name="connsiteX14" fmla="*/ 19050 w 3248025"/>
              <a:gd name="connsiteY14" fmla="*/ 2539843 h 3464691"/>
              <a:gd name="connsiteX15" fmla="*/ 9525 w 3248025"/>
              <a:gd name="connsiteY15" fmla="*/ 2739868 h 3464691"/>
              <a:gd name="connsiteX16" fmla="*/ 0 w 3248025"/>
              <a:gd name="connsiteY16" fmla="*/ 2844643 h 3464691"/>
              <a:gd name="connsiteX17" fmla="*/ 9525 w 3248025"/>
              <a:gd name="connsiteY17" fmla="*/ 3073243 h 3464691"/>
              <a:gd name="connsiteX18" fmla="*/ 38100 w 3248025"/>
              <a:gd name="connsiteY18" fmla="*/ 3158968 h 3464691"/>
              <a:gd name="connsiteX19" fmla="*/ 180975 w 3248025"/>
              <a:gd name="connsiteY19" fmla="*/ 3254218 h 3464691"/>
              <a:gd name="connsiteX20" fmla="*/ 647700 w 3248025"/>
              <a:gd name="connsiteY20" fmla="*/ 3406618 h 3464691"/>
              <a:gd name="connsiteX21" fmla="*/ 933450 w 3248025"/>
              <a:gd name="connsiteY21" fmla="*/ 3416143 h 3464691"/>
              <a:gd name="connsiteX22" fmla="*/ 1533525 w 3248025"/>
              <a:gd name="connsiteY22" fmla="*/ 3463768 h 3464691"/>
              <a:gd name="connsiteX23" fmla="*/ 2771775 w 3248025"/>
              <a:gd name="connsiteY23" fmla="*/ 3397093 h 3464691"/>
              <a:gd name="connsiteX24" fmla="*/ 2867025 w 3248025"/>
              <a:gd name="connsiteY24" fmla="*/ 3330418 h 3464691"/>
              <a:gd name="connsiteX25" fmla="*/ 2971800 w 3248025"/>
              <a:gd name="connsiteY25" fmla="*/ 3282793 h 3464691"/>
              <a:gd name="connsiteX26" fmla="*/ 3000375 w 3248025"/>
              <a:gd name="connsiteY26" fmla="*/ 3263743 h 3464691"/>
              <a:gd name="connsiteX27" fmla="*/ 3076575 w 3248025"/>
              <a:gd name="connsiteY27" fmla="*/ 3168493 h 3464691"/>
              <a:gd name="connsiteX28" fmla="*/ 3114675 w 3248025"/>
              <a:gd name="connsiteY28" fmla="*/ 3092293 h 3464691"/>
              <a:gd name="connsiteX29" fmla="*/ 3248025 w 3248025"/>
              <a:gd name="connsiteY29" fmla="*/ 2930368 h 3464691"/>
              <a:gd name="connsiteX30" fmla="*/ 3228975 w 3248025"/>
              <a:gd name="connsiteY30" fmla="*/ 2539843 h 3464691"/>
              <a:gd name="connsiteX31" fmla="*/ 3124200 w 3248025"/>
              <a:gd name="connsiteY31" fmla="*/ 2073118 h 3464691"/>
              <a:gd name="connsiteX32" fmla="*/ 3038475 w 3248025"/>
              <a:gd name="connsiteY32" fmla="*/ 1663543 h 3464691"/>
              <a:gd name="connsiteX33" fmla="*/ 2857500 w 3248025"/>
              <a:gd name="connsiteY33" fmla="*/ 1177768 h 3464691"/>
              <a:gd name="connsiteX34" fmla="*/ 2790825 w 3248025"/>
              <a:gd name="connsiteY34" fmla="*/ 977743 h 3464691"/>
              <a:gd name="connsiteX35" fmla="*/ 2238375 w 3248025"/>
              <a:gd name="connsiteY35" fmla="*/ 234793 h 3464691"/>
              <a:gd name="connsiteX36" fmla="*/ 2095500 w 3248025"/>
              <a:gd name="connsiteY36" fmla="*/ 139543 h 3464691"/>
              <a:gd name="connsiteX37" fmla="*/ 1743075 w 3248025"/>
              <a:gd name="connsiteY37" fmla="*/ 15718 h 3464691"/>
              <a:gd name="connsiteX38" fmla="*/ 1657350 w 3248025"/>
              <a:gd name="connsiteY38" fmla="*/ 6193 h 3464691"/>
              <a:gd name="connsiteX39" fmla="*/ 1476375 w 3248025"/>
              <a:gd name="connsiteY39" fmla="*/ 6193 h 3464691"/>
              <a:gd name="connsiteX0" fmla="*/ 1476375 w 3248025"/>
              <a:gd name="connsiteY0" fmla="*/ 6193 h 3464691"/>
              <a:gd name="connsiteX1" fmla="*/ 1343025 w 3248025"/>
              <a:gd name="connsiteY1" fmla="*/ 82393 h 3464691"/>
              <a:gd name="connsiteX2" fmla="*/ 1247775 w 3248025"/>
              <a:gd name="connsiteY2" fmla="*/ 139543 h 3464691"/>
              <a:gd name="connsiteX3" fmla="*/ 971550 w 3248025"/>
              <a:gd name="connsiteY3" fmla="*/ 368143 h 3464691"/>
              <a:gd name="connsiteX4" fmla="*/ 838200 w 3248025"/>
              <a:gd name="connsiteY4" fmla="*/ 511018 h 3464691"/>
              <a:gd name="connsiteX5" fmla="*/ 638175 w 3248025"/>
              <a:gd name="connsiteY5" fmla="*/ 844393 h 3464691"/>
              <a:gd name="connsiteX6" fmla="*/ 581025 w 3248025"/>
              <a:gd name="connsiteY6" fmla="*/ 949168 h 3464691"/>
              <a:gd name="connsiteX7" fmla="*/ 409575 w 3248025"/>
              <a:gd name="connsiteY7" fmla="*/ 1358743 h 3464691"/>
              <a:gd name="connsiteX8" fmla="*/ 342900 w 3248025"/>
              <a:gd name="connsiteY8" fmla="*/ 1501618 h 3464691"/>
              <a:gd name="connsiteX9" fmla="*/ 285750 w 3248025"/>
              <a:gd name="connsiteY9" fmla="*/ 1615918 h 3464691"/>
              <a:gd name="connsiteX10" fmla="*/ 133350 w 3248025"/>
              <a:gd name="connsiteY10" fmla="*/ 1882618 h 3464691"/>
              <a:gd name="connsiteX11" fmla="*/ 95250 w 3248025"/>
              <a:gd name="connsiteY11" fmla="*/ 1996918 h 3464691"/>
              <a:gd name="connsiteX12" fmla="*/ 66675 w 3248025"/>
              <a:gd name="connsiteY12" fmla="*/ 2111218 h 3464691"/>
              <a:gd name="connsiteX13" fmla="*/ 28575 w 3248025"/>
              <a:gd name="connsiteY13" fmla="*/ 2358868 h 3464691"/>
              <a:gd name="connsiteX14" fmla="*/ 19050 w 3248025"/>
              <a:gd name="connsiteY14" fmla="*/ 2539843 h 3464691"/>
              <a:gd name="connsiteX15" fmla="*/ 9525 w 3248025"/>
              <a:gd name="connsiteY15" fmla="*/ 2739868 h 3464691"/>
              <a:gd name="connsiteX16" fmla="*/ 0 w 3248025"/>
              <a:gd name="connsiteY16" fmla="*/ 2844643 h 3464691"/>
              <a:gd name="connsiteX17" fmla="*/ 9525 w 3248025"/>
              <a:gd name="connsiteY17" fmla="*/ 3073243 h 3464691"/>
              <a:gd name="connsiteX18" fmla="*/ 38100 w 3248025"/>
              <a:gd name="connsiteY18" fmla="*/ 3158968 h 3464691"/>
              <a:gd name="connsiteX19" fmla="*/ 180975 w 3248025"/>
              <a:gd name="connsiteY19" fmla="*/ 3254218 h 3464691"/>
              <a:gd name="connsiteX20" fmla="*/ 647700 w 3248025"/>
              <a:gd name="connsiteY20" fmla="*/ 3406618 h 3464691"/>
              <a:gd name="connsiteX21" fmla="*/ 933450 w 3248025"/>
              <a:gd name="connsiteY21" fmla="*/ 3416143 h 3464691"/>
              <a:gd name="connsiteX22" fmla="*/ 1533525 w 3248025"/>
              <a:gd name="connsiteY22" fmla="*/ 3463768 h 3464691"/>
              <a:gd name="connsiteX23" fmla="*/ 2771775 w 3248025"/>
              <a:gd name="connsiteY23" fmla="*/ 3397093 h 3464691"/>
              <a:gd name="connsiteX24" fmla="*/ 2867025 w 3248025"/>
              <a:gd name="connsiteY24" fmla="*/ 3330418 h 3464691"/>
              <a:gd name="connsiteX25" fmla="*/ 2971800 w 3248025"/>
              <a:gd name="connsiteY25" fmla="*/ 3282793 h 3464691"/>
              <a:gd name="connsiteX26" fmla="*/ 3000375 w 3248025"/>
              <a:gd name="connsiteY26" fmla="*/ 3263743 h 3464691"/>
              <a:gd name="connsiteX27" fmla="*/ 3076575 w 3248025"/>
              <a:gd name="connsiteY27" fmla="*/ 3168493 h 3464691"/>
              <a:gd name="connsiteX28" fmla="*/ 3114675 w 3248025"/>
              <a:gd name="connsiteY28" fmla="*/ 3092293 h 3464691"/>
              <a:gd name="connsiteX29" fmla="*/ 3248025 w 3248025"/>
              <a:gd name="connsiteY29" fmla="*/ 2930368 h 3464691"/>
              <a:gd name="connsiteX30" fmla="*/ 3228975 w 3248025"/>
              <a:gd name="connsiteY30" fmla="*/ 2539843 h 3464691"/>
              <a:gd name="connsiteX31" fmla="*/ 3124200 w 3248025"/>
              <a:gd name="connsiteY31" fmla="*/ 2073118 h 3464691"/>
              <a:gd name="connsiteX32" fmla="*/ 3038475 w 3248025"/>
              <a:gd name="connsiteY32" fmla="*/ 1663543 h 3464691"/>
              <a:gd name="connsiteX33" fmla="*/ 2790825 w 3248025"/>
              <a:gd name="connsiteY33" fmla="*/ 977743 h 3464691"/>
              <a:gd name="connsiteX34" fmla="*/ 2238375 w 3248025"/>
              <a:gd name="connsiteY34" fmla="*/ 234793 h 3464691"/>
              <a:gd name="connsiteX35" fmla="*/ 2095500 w 3248025"/>
              <a:gd name="connsiteY35" fmla="*/ 139543 h 3464691"/>
              <a:gd name="connsiteX36" fmla="*/ 1743075 w 3248025"/>
              <a:gd name="connsiteY36" fmla="*/ 15718 h 3464691"/>
              <a:gd name="connsiteX37" fmla="*/ 1657350 w 3248025"/>
              <a:gd name="connsiteY37" fmla="*/ 6193 h 3464691"/>
              <a:gd name="connsiteX38" fmla="*/ 1476375 w 3248025"/>
              <a:gd name="connsiteY38" fmla="*/ 6193 h 3464691"/>
              <a:gd name="connsiteX0" fmla="*/ 1476375 w 3248025"/>
              <a:gd name="connsiteY0" fmla="*/ 6193 h 3464691"/>
              <a:gd name="connsiteX1" fmla="*/ 1343025 w 3248025"/>
              <a:gd name="connsiteY1" fmla="*/ 82393 h 3464691"/>
              <a:gd name="connsiteX2" fmla="*/ 1247775 w 3248025"/>
              <a:gd name="connsiteY2" fmla="*/ 139543 h 3464691"/>
              <a:gd name="connsiteX3" fmla="*/ 971550 w 3248025"/>
              <a:gd name="connsiteY3" fmla="*/ 368143 h 3464691"/>
              <a:gd name="connsiteX4" fmla="*/ 838200 w 3248025"/>
              <a:gd name="connsiteY4" fmla="*/ 511018 h 3464691"/>
              <a:gd name="connsiteX5" fmla="*/ 638175 w 3248025"/>
              <a:gd name="connsiteY5" fmla="*/ 844393 h 3464691"/>
              <a:gd name="connsiteX6" fmla="*/ 581025 w 3248025"/>
              <a:gd name="connsiteY6" fmla="*/ 949168 h 3464691"/>
              <a:gd name="connsiteX7" fmla="*/ 409575 w 3248025"/>
              <a:gd name="connsiteY7" fmla="*/ 1358743 h 3464691"/>
              <a:gd name="connsiteX8" fmla="*/ 342900 w 3248025"/>
              <a:gd name="connsiteY8" fmla="*/ 1501618 h 3464691"/>
              <a:gd name="connsiteX9" fmla="*/ 285750 w 3248025"/>
              <a:gd name="connsiteY9" fmla="*/ 1615918 h 3464691"/>
              <a:gd name="connsiteX10" fmla="*/ 133350 w 3248025"/>
              <a:gd name="connsiteY10" fmla="*/ 1882618 h 3464691"/>
              <a:gd name="connsiteX11" fmla="*/ 95250 w 3248025"/>
              <a:gd name="connsiteY11" fmla="*/ 1996918 h 3464691"/>
              <a:gd name="connsiteX12" fmla="*/ 66675 w 3248025"/>
              <a:gd name="connsiteY12" fmla="*/ 2111218 h 3464691"/>
              <a:gd name="connsiteX13" fmla="*/ 28575 w 3248025"/>
              <a:gd name="connsiteY13" fmla="*/ 2358868 h 3464691"/>
              <a:gd name="connsiteX14" fmla="*/ 19050 w 3248025"/>
              <a:gd name="connsiteY14" fmla="*/ 2539843 h 3464691"/>
              <a:gd name="connsiteX15" fmla="*/ 9525 w 3248025"/>
              <a:gd name="connsiteY15" fmla="*/ 2739868 h 3464691"/>
              <a:gd name="connsiteX16" fmla="*/ 0 w 3248025"/>
              <a:gd name="connsiteY16" fmla="*/ 2844643 h 3464691"/>
              <a:gd name="connsiteX17" fmla="*/ 9525 w 3248025"/>
              <a:gd name="connsiteY17" fmla="*/ 3073243 h 3464691"/>
              <a:gd name="connsiteX18" fmla="*/ 38100 w 3248025"/>
              <a:gd name="connsiteY18" fmla="*/ 3158968 h 3464691"/>
              <a:gd name="connsiteX19" fmla="*/ 180975 w 3248025"/>
              <a:gd name="connsiteY19" fmla="*/ 3254218 h 3464691"/>
              <a:gd name="connsiteX20" fmla="*/ 647700 w 3248025"/>
              <a:gd name="connsiteY20" fmla="*/ 3406618 h 3464691"/>
              <a:gd name="connsiteX21" fmla="*/ 933450 w 3248025"/>
              <a:gd name="connsiteY21" fmla="*/ 3416143 h 3464691"/>
              <a:gd name="connsiteX22" fmla="*/ 1533525 w 3248025"/>
              <a:gd name="connsiteY22" fmla="*/ 3463768 h 3464691"/>
              <a:gd name="connsiteX23" fmla="*/ 2771775 w 3248025"/>
              <a:gd name="connsiteY23" fmla="*/ 3397093 h 3464691"/>
              <a:gd name="connsiteX24" fmla="*/ 2867025 w 3248025"/>
              <a:gd name="connsiteY24" fmla="*/ 3330418 h 3464691"/>
              <a:gd name="connsiteX25" fmla="*/ 2971800 w 3248025"/>
              <a:gd name="connsiteY25" fmla="*/ 3282793 h 3464691"/>
              <a:gd name="connsiteX26" fmla="*/ 3000375 w 3248025"/>
              <a:gd name="connsiteY26" fmla="*/ 3263743 h 3464691"/>
              <a:gd name="connsiteX27" fmla="*/ 3076575 w 3248025"/>
              <a:gd name="connsiteY27" fmla="*/ 3168493 h 3464691"/>
              <a:gd name="connsiteX28" fmla="*/ 3114675 w 3248025"/>
              <a:gd name="connsiteY28" fmla="*/ 3092293 h 3464691"/>
              <a:gd name="connsiteX29" fmla="*/ 3248025 w 3248025"/>
              <a:gd name="connsiteY29" fmla="*/ 2930368 h 3464691"/>
              <a:gd name="connsiteX30" fmla="*/ 3228975 w 3248025"/>
              <a:gd name="connsiteY30" fmla="*/ 2539843 h 3464691"/>
              <a:gd name="connsiteX31" fmla="*/ 3124200 w 3248025"/>
              <a:gd name="connsiteY31" fmla="*/ 2073118 h 3464691"/>
              <a:gd name="connsiteX32" fmla="*/ 3038475 w 3248025"/>
              <a:gd name="connsiteY32" fmla="*/ 1663543 h 3464691"/>
              <a:gd name="connsiteX33" fmla="*/ 2790825 w 3248025"/>
              <a:gd name="connsiteY33" fmla="*/ 977743 h 3464691"/>
              <a:gd name="connsiteX34" fmla="*/ 2238375 w 3248025"/>
              <a:gd name="connsiteY34" fmla="*/ 234793 h 3464691"/>
              <a:gd name="connsiteX35" fmla="*/ 1743075 w 3248025"/>
              <a:gd name="connsiteY35" fmla="*/ 15718 h 3464691"/>
              <a:gd name="connsiteX36" fmla="*/ 1657350 w 3248025"/>
              <a:gd name="connsiteY36" fmla="*/ 6193 h 3464691"/>
              <a:gd name="connsiteX37" fmla="*/ 1476375 w 3248025"/>
              <a:gd name="connsiteY37" fmla="*/ 6193 h 3464691"/>
              <a:gd name="connsiteX0" fmla="*/ 1476375 w 3248025"/>
              <a:gd name="connsiteY0" fmla="*/ 20122 h 3478620"/>
              <a:gd name="connsiteX1" fmla="*/ 1343025 w 3248025"/>
              <a:gd name="connsiteY1" fmla="*/ 96322 h 3478620"/>
              <a:gd name="connsiteX2" fmla="*/ 1247775 w 3248025"/>
              <a:gd name="connsiteY2" fmla="*/ 153472 h 3478620"/>
              <a:gd name="connsiteX3" fmla="*/ 971550 w 3248025"/>
              <a:gd name="connsiteY3" fmla="*/ 382072 h 3478620"/>
              <a:gd name="connsiteX4" fmla="*/ 838200 w 3248025"/>
              <a:gd name="connsiteY4" fmla="*/ 524947 h 3478620"/>
              <a:gd name="connsiteX5" fmla="*/ 638175 w 3248025"/>
              <a:gd name="connsiteY5" fmla="*/ 858322 h 3478620"/>
              <a:gd name="connsiteX6" fmla="*/ 581025 w 3248025"/>
              <a:gd name="connsiteY6" fmla="*/ 963097 h 3478620"/>
              <a:gd name="connsiteX7" fmla="*/ 409575 w 3248025"/>
              <a:gd name="connsiteY7" fmla="*/ 1372672 h 3478620"/>
              <a:gd name="connsiteX8" fmla="*/ 342900 w 3248025"/>
              <a:gd name="connsiteY8" fmla="*/ 1515547 h 3478620"/>
              <a:gd name="connsiteX9" fmla="*/ 285750 w 3248025"/>
              <a:gd name="connsiteY9" fmla="*/ 1629847 h 3478620"/>
              <a:gd name="connsiteX10" fmla="*/ 133350 w 3248025"/>
              <a:gd name="connsiteY10" fmla="*/ 1896547 h 3478620"/>
              <a:gd name="connsiteX11" fmla="*/ 95250 w 3248025"/>
              <a:gd name="connsiteY11" fmla="*/ 2010847 h 3478620"/>
              <a:gd name="connsiteX12" fmla="*/ 66675 w 3248025"/>
              <a:gd name="connsiteY12" fmla="*/ 2125147 h 3478620"/>
              <a:gd name="connsiteX13" fmla="*/ 28575 w 3248025"/>
              <a:gd name="connsiteY13" fmla="*/ 2372797 h 3478620"/>
              <a:gd name="connsiteX14" fmla="*/ 19050 w 3248025"/>
              <a:gd name="connsiteY14" fmla="*/ 2553772 h 3478620"/>
              <a:gd name="connsiteX15" fmla="*/ 9525 w 3248025"/>
              <a:gd name="connsiteY15" fmla="*/ 2753797 h 3478620"/>
              <a:gd name="connsiteX16" fmla="*/ 0 w 3248025"/>
              <a:gd name="connsiteY16" fmla="*/ 2858572 h 3478620"/>
              <a:gd name="connsiteX17" fmla="*/ 9525 w 3248025"/>
              <a:gd name="connsiteY17" fmla="*/ 3087172 h 3478620"/>
              <a:gd name="connsiteX18" fmla="*/ 38100 w 3248025"/>
              <a:gd name="connsiteY18" fmla="*/ 3172897 h 3478620"/>
              <a:gd name="connsiteX19" fmla="*/ 180975 w 3248025"/>
              <a:gd name="connsiteY19" fmla="*/ 3268147 h 3478620"/>
              <a:gd name="connsiteX20" fmla="*/ 647700 w 3248025"/>
              <a:gd name="connsiteY20" fmla="*/ 3420547 h 3478620"/>
              <a:gd name="connsiteX21" fmla="*/ 933450 w 3248025"/>
              <a:gd name="connsiteY21" fmla="*/ 3430072 h 3478620"/>
              <a:gd name="connsiteX22" fmla="*/ 1533525 w 3248025"/>
              <a:gd name="connsiteY22" fmla="*/ 3477697 h 3478620"/>
              <a:gd name="connsiteX23" fmla="*/ 2771775 w 3248025"/>
              <a:gd name="connsiteY23" fmla="*/ 3411022 h 3478620"/>
              <a:gd name="connsiteX24" fmla="*/ 2867025 w 3248025"/>
              <a:gd name="connsiteY24" fmla="*/ 3344347 h 3478620"/>
              <a:gd name="connsiteX25" fmla="*/ 2971800 w 3248025"/>
              <a:gd name="connsiteY25" fmla="*/ 3296722 h 3478620"/>
              <a:gd name="connsiteX26" fmla="*/ 3000375 w 3248025"/>
              <a:gd name="connsiteY26" fmla="*/ 3277672 h 3478620"/>
              <a:gd name="connsiteX27" fmla="*/ 3076575 w 3248025"/>
              <a:gd name="connsiteY27" fmla="*/ 3182422 h 3478620"/>
              <a:gd name="connsiteX28" fmla="*/ 3114675 w 3248025"/>
              <a:gd name="connsiteY28" fmla="*/ 3106222 h 3478620"/>
              <a:gd name="connsiteX29" fmla="*/ 3248025 w 3248025"/>
              <a:gd name="connsiteY29" fmla="*/ 2944297 h 3478620"/>
              <a:gd name="connsiteX30" fmla="*/ 3228975 w 3248025"/>
              <a:gd name="connsiteY30" fmla="*/ 2553772 h 3478620"/>
              <a:gd name="connsiteX31" fmla="*/ 3124200 w 3248025"/>
              <a:gd name="connsiteY31" fmla="*/ 2087047 h 3478620"/>
              <a:gd name="connsiteX32" fmla="*/ 3038475 w 3248025"/>
              <a:gd name="connsiteY32" fmla="*/ 1677472 h 3478620"/>
              <a:gd name="connsiteX33" fmla="*/ 2790825 w 3248025"/>
              <a:gd name="connsiteY33" fmla="*/ 991672 h 3478620"/>
              <a:gd name="connsiteX34" fmla="*/ 2238375 w 3248025"/>
              <a:gd name="connsiteY34" fmla="*/ 248722 h 3478620"/>
              <a:gd name="connsiteX35" fmla="*/ 1657350 w 3248025"/>
              <a:gd name="connsiteY35" fmla="*/ 20122 h 3478620"/>
              <a:gd name="connsiteX36" fmla="*/ 1476375 w 3248025"/>
              <a:gd name="connsiteY36" fmla="*/ 20122 h 3478620"/>
              <a:gd name="connsiteX0" fmla="*/ 1657350 w 3248025"/>
              <a:gd name="connsiteY0" fmla="*/ 4957 h 3463455"/>
              <a:gd name="connsiteX1" fmla="*/ 1343025 w 3248025"/>
              <a:gd name="connsiteY1" fmla="*/ 81157 h 3463455"/>
              <a:gd name="connsiteX2" fmla="*/ 1247775 w 3248025"/>
              <a:gd name="connsiteY2" fmla="*/ 138307 h 3463455"/>
              <a:gd name="connsiteX3" fmla="*/ 971550 w 3248025"/>
              <a:gd name="connsiteY3" fmla="*/ 366907 h 3463455"/>
              <a:gd name="connsiteX4" fmla="*/ 838200 w 3248025"/>
              <a:gd name="connsiteY4" fmla="*/ 509782 h 3463455"/>
              <a:gd name="connsiteX5" fmla="*/ 638175 w 3248025"/>
              <a:gd name="connsiteY5" fmla="*/ 843157 h 3463455"/>
              <a:gd name="connsiteX6" fmla="*/ 581025 w 3248025"/>
              <a:gd name="connsiteY6" fmla="*/ 947932 h 3463455"/>
              <a:gd name="connsiteX7" fmla="*/ 409575 w 3248025"/>
              <a:gd name="connsiteY7" fmla="*/ 1357507 h 3463455"/>
              <a:gd name="connsiteX8" fmla="*/ 342900 w 3248025"/>
              <a:gd name="connsiteY8" fmla="*/ 1500382 h 3463455"/>
              <a:gd name="connsiteX9" fmla="*/ 285750 w 3248025"/>
              <a:gd name="connsiteY9" fmla="*/ 1614682 h 3463455"/>
              <a:gd name="connsiteX10" fmla="*/ 133350 w 3248025"/>
              <a:gd name="connsiteY10" fmla="*/ 1881382 h 3463455"/>
              <a:gd name="connsiteX11" fmla="*/ 95250 w 3248025"/>
              <a:gd name="connsiteY11" fmla="*/ 1995682 h 3463455"/>
              <a:gd name="connsiteX12" fmla="*/ 66675 w 3248025"/>
              <a:gd name="connsiteY12" fmla="*/ 2109982 h 3463455"/>
              <a:gd name="connsiteX13" fmla="*/ 28575 w 3248025"/>
              <a:gd name="connsiteY13" fmla="*/ 2357632 h 3463455"/>
              <a:gd name="connsiteX14" fmla="*/ 19050 w 3248025"/>
              <a:gd name="connsiteY14" fmla="*/ 2538607 h 3463455"/>
              <a:gd name="connsiteX15" fmla="*/ 9525 w 3248025"/>
              <a:gd name="connsiteY15" fmla="*/ 2738632 h 3463455"/>
              <a:gd name="connsiteX16" fmla="*/ 0 w 3248025"/>
              <a:gd name="connsiteY16" fmla="*/ 2843407 h 3463455"/>
              <a:gd name="connsiteX17" fmla="*/ 9525 w 3248025"/>
              <a:gd name="connsiteY17" fmla="*/ 3072007 h 3463455"/>
              <a:gd name="connsiteX18" fmla="*/ 38100 w 3248025"/>
              <a:gd name="connsiteY18" fmla="*/ 3157732 h 3463455"/>
              <a:gd name="connsiteX19" fmla="*/ 180975 w 3248025"/>
              <a:gd name="connsiteY19" fmla="*/ 3252982 h 3463455"/>
              <a:gd name="connsiteX20" fmla="*/ 647700 w 3248025"/>
              <a:gd name="connsiteY20" fmla="*/ 3405382 h 3463455"/>
              <a:gd name="connsiteX21" fmla="*/ 933450 w 3248025"/>
              <a:gd name="connsiteY21" fmla="*/ 3414907 h 3463455"/>
              <a:gd name="connsiteX22" fmla="*/ 1533525 w 3248025"/>
              <a:gd name="connsiteY22" fmla="*/ 3462532 h 3463455"/>
              <a:gd name="connsiteX23" fmla="*/ 2771775 w 3248025"/>
              <a:gd name="connsiteY23" fmla="*/ 3395857 h 3463455"/>
              <a:gd name="connsiteX24" fmla="*/ 2867025 w 3248025"/>
              <a:gd name="connsiteY24" fmla="*/ 3329182 h 3463455"/>
              <a:gd name="connsiteX25" fmla="*/ 2971800 w 3248025"/>
              <a:gd name="connsiteY25" fmla="*/ 3281557 h 3463455"/>
              <a:gd name="connsiteX26" fmla="*/ 3000375 w 3248025"/>
              <a:gd name="connsiteY26" fmla="*/ 3262507 h 3463455"/>
              <a:gd name="connsiteX27" fmla="*/ 3076575 w 3248025"/>
              <a:gd name="connsiteY27" fmla="*/ 3167257 h 3463455"/>
              <a:gd name="connsiteX28" fmla="*/ 3114675 w 3248025"/>
              <a:gd name="connsiteY28" fmla="*/ 3091057 h 3463455"/>
              <a:gd name="connsiteX29" fmla="*/ 3248025 w 3248025"/>
              <a:gd name="connsiteY29" fmla="*/ 2929132 h 3463455"/>
              <a:gd name="connsiteX30" fmla="*/ 3228975 w 3248025"/>
              <a:gd name="connsiteY30" fmla="*/ 2538607 h 3463455"/>
              <a:gd name="connsiteX31" fmla="*/ 3124200 w 3248025"/>
              <a:gd name="connsiteY31" fmla="*/ 2071882 h 3463455"/>
              <a:gd name="connsiteX32" fmla="*/ 3038475 w 3248025"/>
              <a:gd name="connsiteY32" fmla="*/ 1662307 h 3463455"/>
              <a:gd name="connsiteX33" fmla="*/ 2790825 w 3248025"/>
              <a:gd name="connsiteY33" fmla="*/ 976507 h 3463455"/>
              <a:gd name="connsiteX34" fmla="*/ 2238375 w 3248025"/>
              <a:gd name="connsiteY34" fmla="*/ 233557 h 3463455"/>
              <a:gd name="connsiteX35" fmla="*/ 1657350 w 3248025"/>
              <a:gd name="connsiteY35" fmla="*/ 4957 h 3463455"/>
              <a:gd name="connsiteX0" fmla="*/ 1657350 w 3248025"/>
              <a:gd name="connsiteY0" fmla="*/ 1867 h 3460365"/>
              <a:gd name="connsiteX1" fmla="*/ 1247775 w 3248025"/>
              <a:gd name="connsiteY1" fmla="*/ 135217 h 3460365"/>
              <a:gd name="connsiteX2" fmla="*/ 971550 w 3248025"/>
              <a:gd name="connsiteY2" fmla="*/ 363817 h 3460365"/>
              <a:gd name="connsiteX3" fmla="*/ 838200 w 3248025"/>
              <a:gd name="connsiteY3" fmla="*/ 506692 h 3460365"/>
              <a:gd name="connsiteX4" fmla="*/ 638175 w 3248025"/>
              <a:gd name="connsiteY4" fmla="*/ 840067 h 3460365"/>
              <a:gd name="connsiteX5" fmla="*/ 581025 w 3248025"/>
              <a:gd name="connsiteY5" fmla="*/ 944842 h 3460365"/>
              <a:gd name="connsiteX6" fmla="*/ 409575 w 3248025"/>
              <a:gd name="connsiteY6" fmla="*/ 1354417 h 3460365"/>
              <a:gd name="connsiteX7" fmla="*/ 342900 w 3248025"/>
              <a:gd name="connsiteY7" fmla="*/ 1497292 h 3460365"/>
              <a:gd name="connsiteX8" fmla="*/ 285750 w 3248025"/>
              <a:gd name="connsiteY8" fmla="*/ 1611592 h 3460365"/>
              <a:gd name="connsiteX9" fmla="*/ 133350 w 3248025"/>
              <a:gd name="connsiteY9" fmla="*/ 1878292 h 3460365"/>
              <a:gd name="connsiteX10" fmla="*/ 95250 w 3248025"/>
              <a:gd name="connsiteY10" fmla="*/ 1992592 h 3460365"/>
              <a:gd name="connsiteX11" fmla="*/ 66675 w 3248025"/>
              <a:gd name="connsiteY11" fmla="*/ 2106892 h 3460365"/>
              <a:gd name="connsiteX12" fmla="*/ 28575 w 3248025"/>
              <a:gd name="connsiteY12" fmla="*/ 2354542 h 3460365"/>
              <a:gd name="connsiteX13" fmla="*/ 19050 w 3248025"/>
              <a:gd name="connsiteY13" fmla="*/ 2535517 h 3460365"/>
              <a:gd name="connsiteX14" fmla="*/ 9525 w 3248025"/>
              <a:gd name="connsiteY14" fmla="*/ 2735542 h 3460365"/>
              <a:gd name="connsiteX15" fmla="*/ 0 w 3248025"/>
              <a:gd name="connsiteY15" fmla="*/ 2840317 h 3460365"/>
              <a:gd name="connsiteX16" fmla="*/ 9525 w 3248025"/>
              <a:gd name="connsiteY16" fmla="*/ 3068917 h 3460365"/>
              <a:gd name="connsiteX17" fmla="*/ 38100 w 3248025"/>
              <a:gd name="connsiteY17" fmla="*/ 3154642 h 3460365"/>
              <a:gd name="connsiteX18" fmla="*/ 180975 w 3248025"/>
              <a:gd name="connsiteY18" fmla="*/ 3249892 h 3460365"/>
              <a:gd name="connsiteX19" fmla="*/ 647700 w 3248025"/>
              <a:gd name="connsiteY19" fmla="*/ 3402292 h 3460365"/>
              <a:gd name="connsiteX20" fmla="*/ 933450 w 3248025"/>
              <a:gd name="connsiteY20" fmla="*/ 3411817 h 3460365"/>
              <a:gd name="connsiteX21" fmla="*/ 1533525 w 3248025"/>
              <a:gd name="connsiteY21" fmla="*/ 3459442 h 3460365"/>
              <a:gd name="connsiteX22" fmla="*/ 2771775 w 3248025"/>
              <a:gd name="connsiteY22" fmla="*/ 3392767 h 3460365"/>
              <a:gd name="connsiteX23" fmla="*/ 2867025 w 3248025"/>
              <a:gd name="connsiteY23" fmla="*/ 3326092 h 3460365"/>
              <a:gd name="connsiteX24" fmla="*/ 2971800 w 3248025"/>
              <a:gd name="connsiteY24" fmla="*/ 3278467 h 3460365"/>
              <a:gd name="connsiteX25" fmla="*/ 3000375 w 3248025"/>
              <a:gd name="connsiteY25" fmla="*/ 3259417 h 3460365"/>
              <a:gd name="connsiteX26" fmla="*/ 3076575 w 3248025"/>
              <a:gd name="connsiteY26" fmla="*/ 3164167 h 3460365"/>
              <a:gd name="connsiteX27" fmla="*/ 3114675 w 3248025"/>
              <a:gd name="connsiteY27" fmla="*/ 3087967 h 3460365"/>
              <a:gd name="connsiteX28" fmla="*/ 3248025 w 3248025"/>
              <a:gd name="connsiteY28" fmla="*/ 2926042 h 3460365"/>
              <a:gd name="connsiteX29" fmla="*/ 3228975 w 3248025"/>
              <a:gd name="connsiteY29" fmla="*/ 2535517 h 3460365"/>
              <a:gd name="connsiteX30" fmla="*/ 3124200 w 3248025"/>
              <a:gd name="connsiteY30" fmla="*/ 2068792 h 3460365"/>
              <a:gd name="connsiteX31" fmla="*/ 3038475 w 3248025"/>
              <a:gd name="connsiteY31" fmla="*/ 1659217 h 3460365"/>
              <a:gd name="connsiteX32" fmla="*/ 2790825 w 3248025"/>
              <a:gd name="connsiteY32" fmla="*/ 973417 h 3460365"/>
              <a:gd name="connsiteX33" fmla="*/ 2238375 w 3248025"/>
              <a:gd name="connsiteY33" fmla="*/ 230467 h 3460365"/>
              <a:gd name="connsiteX34" fmla="*/ 1657350 w 3248025"/>
              <a:gd name="connsiteY34" fmla="*/ 1867 h 3460365"/>
              <a:gd name="connsiteX0" fmla="*/ 1657350 w 3248025"/>
              <a:gd name="connsiteY0" fmla="*/ 2396 h 3460894"/>
              <a:gd name="connsiteX1" fmla="*/ 1247775 w 3248025"/>
              <a:gd name="connsiteY1" fmla="*/ 135746 h 3460894"/>
              <a:gd name="connsiteX2" fmla="*/ 838200 w 3248025"/>
              <a:gd name="connsiteY2" fmla="*/ 507221 h 3460894"/>
              <a:gd name="connsiteX3" fmla="*/ 638175 w 3248025"/>
              <a:gd name="connsiteY3" fmla="*/ 840596 h 3460894"/>
              <a:gd name="connsiteX4" fmla="*/ 581025 w 3248025"/>
              <a:gd name="connsiteY4" fmla="*/ 945371 h 3460894"/>
              <a:gd name="connsiteX5" fmla="*/ 409575 w 3248025"/>
              <a:gd name="connsiteY5" fmla="*/ 1354946 h 3460894"/>
              <a:gd name="connsiteX6" fmla="*/ 342900 w 3248025"/>
              <a:gd name="connsiteY6" fmla="*/ 1497821 h 3460894"/>
              <a:gd name="connsiteX7" fmla="*/ 285750 w 3248025"/>
              <a:gd name="connsiteY7" fmla="*/ 1612121 h 3460894"/>
              <a:gd name="connsiteX8" fmla="*/ 133350 w 3248025"/>
              <a:gd name="connsiteY8" fmla="*/ 1878821 h 3460894"/>
              <a:gd name="connsiteX9" fmla="*/ 95250 w 3248025"/>
              <a:gd name="connsiteY9" fmla="*/ 1993121 h 3460894"/>
              <a:gd name="connsiteX10" fmla="*/ 66675 w 3248025"/>
              <a:gd name="connsiteY10" fmla="*/ 2107421 h 3460894"/>
              <a:gd name="connsiteX11" fmla="*/ 28575 w 3248025"/>
              <a:gd name="connsiteY11" fmla="*/ 2355071 h 3460894"/>
              <a:gd name="connsiteX12" fmla="*/ 19050 w 3248025"/>
              <a:gd name="connsiteY12" fmla="*/ 2536046 h 3460894"/>
              <a:gd name="connsiteX13" fmla="*/ 9525 w 3248025"/>
              <a:gd name="connsiteY13" fmla="*/ 2736071 h 3460894"/>
              <a:gd name="connsiteX14" fmla="*/ 0 w 3248025"/>
              <a:gd name="connsiteY14" fmla="*/ 2840846 h 3460894"/>
              <a:gd name="connsiteX15" fmla="*/ 9525 w 3248025"/>
              <a:gd name="connsiteY15" fmla="*/ 3069446 h 3460894"/>
              <a:gd name="connsiteX16" fmla="*/ 38100 w 3248025"/>
              <a:gd name="connsiteY16" fmla="*/ 3155171 h 3460894"/>
              <a:gd name="connsiteX17" fmla="*/ 180975 w 3248025"/>
              <a:gd name="connsiteY17" fmla="*/ 3250421 h 3460894"/>
              <a:gd name="connsiteX18" fmla="*/ 647700 w 3248025"/>
              <a:gd name="connsiteY18" fmla="*/ 3402821 h 3460894"/>
              <a:gd name="connsiteX19" fmla="*/ 933450 w 3248025"/>
              <a:gd name="connsiteY19" fmla="*/ 3412346 h 3460894"/>
              <a:gd name="connsiteX20" fmla="*/ 1533525 w 3248025"/>
              <a:gd name="connsiteY20" fmla="*/ 3459971 h 3460894"/>
              <a:gd name="connsiteX21" fmla="*/ 2771775 w 3248025"/>
              <a:gd name="connsiteY21" fmla="*/ 3393296 h 3460894"/>
              <a:gd name="connsiteX22" fmla="*/ 2867025 w 3248025"/>
              <a:gd name="connsiteY22" fmla="*/ 3326621 h 3460894"/>
              <a:gd name="connsiteX23" fmla="*/ 2971800 w 3248025"/>
              <a:gd name="connsiteY23" fmla="*/ 3278996 h 3460894"/>
              <a:gd name="connsiteX24" fmla="*/ 3000375 w 3248025"/>
              <a:gd name="connsiteY24" fmla="*/ 3259946 h 3460894"/>
              <a:gd name="connsiteX25" fmla="*/ 3076575 w 3248025"/>
              <a:gd name="connsiteY25" fmla="*/ 3164696 h 3460894"/>
              <a:gd name="connsiteX26" fmla="*/ 3114675 w 3248025"/>
              <a:gd name="connsiteY26" fmla="*/ 3088496 h 3460894"/>
              <a:gd name="connsiteX27" fmla="*/ 3248025 w 3248025"/>
              <a:gd name="connsiteY27" fmla="*/ 2926571 h 3460894"/>
              <a:gd name="connsiteX28" fmla="*/ 3228975 w 3248025"/>
              <a:gd name="connsiteY28" fmla="*/ 2536046 h 3460894"/>
              <a:gd name="connsiteX29" fmla="*/ 3124200 w 3248025"/>
              <a:gd name="connsiteY29" fmla="*/ 2069321 h 3460894"/>
              <a:gd name="connsiteX30" fmla="*/ 3038475 w 3248025"/>
              <a:gd name="connsiteY30" fmla="*/ 1659746 h 3460894"/>
              <a:gd name="connsiteX31" fmla="*/ 2790825 w 3248025"/>
              <a:gd name="connsiteY31" fmla="*/ 973946 h 3460894"/>
              <a:gd name="connsiteX32" fmla="*/ 2238375 w 3248025"/>
              <a:gd name="connsiteY32" fmla="*/ 230996 h 3460894"/>
              <a:gd name="connsiteX33" fmla="*/ 1657350 w 3248025"/>
              <a:gd name="connsiteY33" fmla="*/ 2396 h 3460894"/>
              <a:gd name="connsiteX0" fmla="*/ 1657350 w 3248025"/>
              <a:gd name="connsiteY0" fmla="*/ 2396 h 3460894"/>
              <a:gd name="connsiteX1" fmla="*/ 1247775 w 3248025"/>
              <a:gd name="connsiteY1" fmla="*/ 135746 h 3460894"/>
              <a:gd name="connsiteX2" fmla="*/ 838200 w 3248025"/>
              <a:gd name="connsiteY2" fmla="*/ 507221 h 3460894"/>
              <a:gd name="connsiteX3" fmla="*/ 581025 w 3248025"/>
              <a:gd name="connsiteY3" fmla="*/ 945371 h 3460894"/>
              <a:gd name="connsiteX4" fmla="*/ 409575 w 3248025"/>
              <a:gd name="connsiteY4" fmla="*/ 1354946 h 3460894"/>
              <a:gd name="connsiteX5" fmla="*/ 342900 w 3248025"/>
              <a:gd name="connsiteY5" fmla="*/ 1497821 h 3460894"/>
              <a:gd name="connsiteX6" fmla="*/ 285750 w 3248025"/>
              <a:gd name="connsiteY6" fmla="*/ 1612121 h 3460894"/>
              <a:gd name="connsiteX7" fmla="*/ 133350 w 3248025"/>
              <a:gd name="connsiteY7" fmla="*/ 1878821 h 3460894"/>
              <a:gd name="connsiteX8" fmla="*/ 95250 w 3248025"/>
              <a:gd name="connsiteY8" fmla="*/ 1993121 h 3460894"/>
              <a:gd name="connsiteX9" fmla="*/ 66675 w 3248025"/>
              <a:gd name="connsiteY9" fmla="*/ 2107421 h 3460894"/>
              <a:gd name="connsiteX10" fmla="*/ 28575 w 3248025"/>
              <a:gd name="connsiteY10" fmla="*/ 2355071 h 3460894"/>
              <a:gd name="connsiteX11" fmla="*/ 19050 w 3248025"/>
              <a:gd name="connsiteY11" fmla="*/ 2536046 h 3460894"/>
              <a:gd name="connsiteX12" fmla="*/ 9525 w 3248025"/>
              <a:gd name="connsiteY12" fmla="*/ 2736071 h 3460894"/>
              <a:gd name="connsiteX13" fmla="*/ 0 w 3248025"/>
              <a:gd name="connsiteY13" fmla="*/ 2840846 h 3460894"/>
              <a:gd name="connsiteX14" fmla="*/ 9525 w 3248025"/>
              <a:gd name="connsiteY14" fmla="*/ 3069446 h 3460894"/>
              <a:gd name="connsiteX15" fmla="*/ 38100 w 3248025"/>
              <a:gd name="connsiteY15" fmla="*/ 3155171 h 3460894"/>
              <a:gd name="connsiteX16" fmla="*/ 180975 w 3248025"/>
              <a:gd name="connsiteY16" fmla="*/ 3250421 h 3460894"/>
              <a:gd name="connsiteX17" fmla="*/ 647700 w 3248025"/>
              <a:gd name="connsiteY17" fmla="*/ 3402821 h 3460894"/>
              <a:gd name="connsiteX18" fmla="*/ 933450 w 3248025"/>
              <a:gd name="connsiteY18" fmla="*/ 3412346 h 3460894"/>
              <a:gd name="connsiteX19" fmla="*/ 1533525 w 3248025"/>
              <a:gd name="connsiteY19" fmla="*/ 3459971 h 3460894"/>
              <a:gd name="connsiteX20" fmla="*/ 2771775 w 3248025"/>
              <a:gd name="connsiteY20" fmla="*/ 3393296 h 3460894"/>
              <a:gd name="connsiteX21" fmla="*/ 2867025 w 3248025"/>
              <a:gd name="connsiteY21" fmla="*/ 3326621 h 3460894"/>
              <a:gd name="connsiteX22" fmla="*/ 2971800 w 3248025"/>
              <a:gd name="connsiteY22" fmla="*/ 3278996 h 3460894"/>
              <a:gd name="connsiteX23" fmla="*/ 3000375 w 3248025"/>
              <a:gd name="connsiteY23" fmla="*/ 3259946 h 3460894"/>
              <a:gd name="connsiteX24" fmla="*/ 3076575 w 3248025"/>
              <a:gd name="connsiteY24" fmla="*/ 3164696 h 3460894"/>
              <a:gd name="connsiteX25" fmla="*/ 3114675 w 3248025"/>
              <a:gd name="connsiteY25" fmla="*/ 3088496 h 3460894"/>
              <a:gd name="connsiteX26" fmla="*/ 3248025 w 3248025"/>
              <a:gd name="connsiteY26" fmla="*/ 2926571 h 3460894"/>
              <a:gd name="connsiteX27" fmla="*/ 3228975 w 3248025"/>
              <a:gd name="connsiteY27" fmla="*/ 2536046 h 3460894"/>
              <a:gd name="connsiteX28" fmla="*/ 3124200 w 3248025"/>
              <a:gd name="connsiteY28" fmla="*/ 2069321 h 3460894"/>
              <a:gd name="connsiteX29" fmla="*/ 3038475 w 3248025"/>
              <a:gd name="connsiteY29" fmla="*/ 1659746 h 3460894"/>
              <a:gd name="connsiteX30" fmla="*/ 2790825 w 3248025"/>
              <a:gd name="connsiteY30" fmla="*/ 973946 h 3460894"/>
              <a:gd name="connsiteX31" fmla="*/ 2238375 w 3248025"/>
              <a:gd name="connsiteY31" fmla="*/ 230996 h 3460894"/>
              <a:gd name="connsiteX32" fmla="*/ 1657350 w 3248025"/>
              <a:gd name="connsiteY32" fmla="*/ 2396 h 3460894"/>
              <a:gd name="connsiteX0" fmla="*/ 1657350 w 3248025"/>
              <a:gd name="connsiteY0" fmla="*/ 2396 h 3460894"/>
              <a:gd name="connsiteX1" fmla="*/ 1247775 w 3248025"/>
              <a:gd name="connsiteY1" fmla="*/ 135746 h 3460894"/>
              <a:gd name="connsiteX2" fmla="*/ 838200 w 3248025"/>
              <a:gd name="connsiteY2" fmla="*/ 507221 h 3460894"/>
              <a:gd name="connsiteX3" fmla="*/ 581025 w 3248025"/>
              <a:gd name="connsiteY3" fmla="*/ 945371 h 3460894"/>
              <a:gd name="connsiteX4" fmla="*/ 342900 w 3248025"/>
              <a:gd name="connsiteY4" fmla="*/ 1497821 h 3460894"/>
              <a:gd name="connsiteX5" fmla="*/ 285750 w 3248025"/>
              <a:gd name="connsiteY5" fmla="*/ 1612121 h 3460894"/>
              <a:gd name="connsiteX6" fmla="*/ 133350 w 3248025"/>
              <a:gd name="connsiteY6" fmla="*/ 1878821 h 3460894"/>
              <a:gd name="connsiteX7" fmla="*/ 95250 w 3248025"/>
              <a:gd name="connsiteY7" fmla="*/ 1993121 h 3460894"/>
              <a:gd name="connsiteX8" fmla="*/ 66675 w 3248025"/>
              <a:gd name="connsiteY8" fmla="*/ 2107421 h 3460894"/>
              <a:gd name="connsiteX9" fmla="*/ 28575 w 3248025"/>
              <a:gd name="connsiteY9" fmla="*/ 2355071 h 3460894"/>
              <a:gd name="connsiteX10" fmla="*/ 19050 w 3248025"/>
              <a:gd name="connsiteY10" fmla="*/ 2536046 h 3460894"/>
              <a:gd name="connsiteX11" fmla="*/ 9525 w 3248025"/>
              <a:gd name="connsiteY11" fmla="*/ 2736071 h 3460894"/>
              <a:gd name="connsiteX12" fmla="*/ 0 w 3248025"/>
              <a:gd name="connsiteY12" fmla="*/ 2840846 h 3460894"/>
              <a:gd name="connsiteX13" fmla="*/ 9525 w 3248025"/>
              <a:gd name="connsiteY13" fmla="*/ 3069446 h 3460894"/>
              <a:gd name="connsiteX14" fmla="*/ 38100 w 3248025"/>
              <a:gd name="connsiteY14" fmla="*/ 3155171 h 3460894"/>
              <a:gd name="connsiteX15" fmla="*/ 180975 w 3248025"/>
              <a:gd name="connsiteY15" fmla="*/ 3250421 h 3460894"/>
              <a:gd name="connsiteX16" fmla="*/ 647700 w 3248025"/>
              <a:gd name="connsiteY16" fmla="*/ 3402821 h 3460894"/>
              <a:gd name="connsiteX17" fmla="*/ 933450 w 3248025"/>
              <a:gd name="connsiteY17" fmla="*/ 3412346 h 3460894"/>
              <a:gd name="connsiteX18" fmla="*/ 1533525 w 3248025"/>
              <a:gd name="connsiteY18" fmla="*/ 3459971 h 3460894"/>
              <a:gd name="connsiteX19" fmla="*/ 2771775 w 3248025"/>
              <a:gd name="connsiteY19" fmla="*/ 3393296 h 3460894"/>
              <a:gd name="connsiteX20" fmla="*/ 2867025 w 3248025"/>
              <a:gd name="connsiteY20" fmla="*/ 3326621 h 3460894"/>
              <a:gd name="connsiteX21" fmla="*/ 2971800 w 3248025"/>
              <a:gd name="connsiteY21" fmla="*/ 3278996 h 3460894"/>
              <a:gd name="connsiteX22" fmla="*/ 3000375 w 3248025"/>
              <a:gd name="connsiteY22" fmla="*/ 3259946 h 3460894"/>
              <a:gd name="connsiteX23" fmla="*/ 3076575 w 3248025"/>
              <a:gd name="connsiteY23" fmla="*/ 3164696 h 3460894"/>
              <a:gd name="connsiteX24" fmla="*/ 3114675 w 3248025"/>
              <a:gd name="connsiteY24" fmla="*/ 3088496 h 3460894"/>
              <a:gd name="connsiteX25" fmla="*/ 3248025 w 3248025"/>
              <a:gd name="connsiteY25" fmla="*/ 2926571 h 3460894"/>
              <a:gd name="connsiteX26" fmla="*/ 3228975 w 3248025"/>
              <a:gd name="connsiteY26" fmla="*/ 2536046 h 3460894"/>
              <a:gd name="connsiteX27" fmla="*/ 3124200 w 3248025"/>
              <a:gd name="connsiteY27" fmla="*/ 2069321 h 3460894"/>
              <a:gd name="connsiteX28" fmla="*/ 3038475 w 3248025"/>
              <a:gd name="connsiteY28" fmla="*/ 1659746 h 3460894"/>
              <a:gd name="connsiteX29" fmla="*/ 2790825 w 3248025"/>
              <a:gd name="connsiteY29" fmla="*/ 973946 h 3460894"/>
              <a:gd name="connsiteX30" fmla="*/ 2238375 w 3248025"/>
              <a:gd name="connsiteY30" fmla="*/ 230996 h 3460894"/>
              <a:gd name="connsiteX31" fmla="*/ 1657350 w 3248025"/>
              <a:gd name="connsiteY31" fmla="*/ 2396 h 3460894"/>
              <a:gd name="connsiteX0" fmla="*/ 1657350 w 3248025"/>
              <a:gd name="connsiteY0" fmla="*/ 2396 h 3460894"/>
              <a:gd name="connsiteX1" fmla="*/ 1247775 w 3248025"/>
              <a:gd name="connsiteY1" fmla="*/ 135746 h 3460894"/>
              <a:gd name="connsiteX2" fmla="*/ 838200 w 3248025"/>
              <a:gd name="connsiteY2" fmla="*/ 507221 h 3460894"/>
              <a:gd name="connsiteX3" fmla="*/ 581025 w 3248025"/>
              <a:gd name="connsiteY3" fmla="*/ 945371 h 3460894"/>
              <a:gd name="connsiteX4" fmla="*/ 285750 w 3248025"/>
              <a:gd name="connsiteY4" fmla="*/ 1612121 h 3460894"/>
              <a:gd name="connsiteX5" fmla="*/ 133350 w 3248025"/>
              <a:gd name="connsiteY5" fmla="*/ 1878821 h 3460894"/>
              <a:gd name="connsiteX6" fmla="*/ 95250 w 3248025"/>
              <a:gd name="connsiteY6" fmla="*/ 1993121 h 3460894"/>
              <a:gd name="connsiteX7" fmla="*/ 66675 w 3248025"/>
              <a:gd name="connsiteY7" fmla="*/ 2107421 h 3460894"/>
              <a:gd name="connsiteX8" fmla="*/ 28575 w 3248025"/>
              <a:gd name="connsiteY8" fmla="*/ 2355071 h 3460894"/>
              <a:gd name="connsiteX9" fmla="*/ 19050 w 3248025"/>
              <a:gd name="connsiteY9" fmla="*/ 2536046 h 3460894"/>
              <a:gd name="connsiteX10" fmla="*/ 9525 w 3248025"/>
              <a:gd name="connsiteY10" fmla="*/ 2736071 h 3460894"/>
              <a:gd name="connsiteX11" fmla="*/ 0 w 3248025"/>
              <a:gd name="connsiteY11" fmla="*/ 2840846 h 3460894"/>
              <a:gd name="connsiteX12" fmla="*/ 9525 w 3248025"/>
              <a:gd name="connsiteY12" fmla="*/ 3069446 h 3460894"/>
              <a:gd name="connsiteX13" fmla="*/ 38100 w 3248025"/>
              <a:gd name="connsiteY13" fmla="*/ 3155171 h 3460894"/>
              <a:gd name="connsiteX14" fmla="*/ 180975 w 3248025"/>
              <a:gd name="connsiteY14" fmla="*/ 3250421 h 3460894"/>
              <a:gd name="connsiteX15" fmla="*/ 647700 w 3248025"/>
              <a:gd name="connsiteY15" fmla="*/ 3402821 h 3460894"/>
              <a:gd name="connsiteX16" fmla="*/ 933450 w 3248025"/>
              <a:gd name="connsiteY16" fmla="*/ 3412346 h 3460894"/>
              <a:gd name="connsiteX17" fmla="*/ 1533525 w 3248025"/>
              <a:gd name="connsiteY17" fmla="*/ 3459971 h 3460894"/>
              <a:gd name="connsiteX18" fmla="*/ 2771775 w 3248025"/>
              <a:gd name="connsiteY18" fmla="*/ 3393296 h 3460894"/>
              <a:gd name="connsiteX19" fmla="*/ 2867025 w 3248025"/>
              <a:gd name="connsiteY19" fmla="*/ 3326621 h 3460894"/>
              <a:gd name="connsiteX20" fmla="*/ 2971800 w 3248025"/>
              <a:gd name="connsiteY20" fmla="*/ 3278996 h 3460894"/>
              <a:gd name="connsiteX21" fmla="*/ 3000375 w 3248025"/>
              <a:gd name="connsiteY21" fmla="*/ 3259946 h 3460894"/>
              <a:gd name="connsiteX22" fmla="*/ 3076575 w 3248025"/>
              <a:gd name="connsiteY22" fmla="*/ 3164696 h 3460894"/>
              <a:gd name="connsiteX23" fmla="*/ 3114675 w 3248025"/>
              <a:gd name="connsiteY23" fmla="*/ 3088496 h 3460894"/>
              <a:gd name="connsiteX24" fmla="*/ 3248025 w 3248025"/>
              <a:gd name="connsiteY24" fmla="*/ 2926571 h 3460894"/>
              <a:gd name="connsiteX25" fmla="*/ 3228975 w 3248025"/>
              <a:gd name="connsiteY25" fmla="*/ 2536046 h 3460894"/>
              <a:gd name="connsiteX26" fmla="*/ 3124200 w 3248025"/>
              <a:gd name="connsiteY26" fmla="*/ 2069321 h 3460894"/>
              <a:gd name="connsiteX27" fmla="*/ 3038475 w 3248025"/>
              <a:gd name="connsiteY27" fmla="*/ 1659746 h 3460894"/>
              <a:gd name="connsiteX28" fmla="*/ 2790825 w 3248025"/>
              <a:gd name="connsiteY28" fmla="*/ 973946 h 3460894"/>
              <a:gd name="connsiteX29" fmla="*/ 2238375 w 3248025"/>
              <a:gd name="connsiteY29" fmla="*/ 230996 h 3460894"/>
              <a:gd name="connsiteX30" fmla="*/ 1657350 w 3248025"/>
              <a:gd name="connsiteY30" fmla="*/ 2396 h 3460894"/>
              <a:gd name="connsiteX0" fmla="*/ 1657350 w 3248025"/>
              <a:gd name="connsiteY0" fmla="*/ 2396 h 3460894"/>
              <a:gd name="connsiteX1" fmla="*/ 1247775 w 3248025"/>
              <a:gd name="connsiteY1" fmla="*/ 135746 h 3460894"/>
              <a:gd name="connsiteX2" fmla="*/ 838200 w 3248025"/>
              <a:gd name="connsiteY2" fmla="*/ 507221 h 3460894"/>
              <a:gd name="connsiteX3" fmla="*/ 581025 w 3248025"/>
              <a:gd name="connsiteY3" fmla="*/ 945371 h 3460894"/>
              <a:gd name="connsiteX4" fmla="*/ 133350 w 3248025"/>
              <a:gd name="connsiteY4" fmla="*/ 1878821 h 3460894"/>
              <a:gd name="connsiteX5" fmla="*/ 95250 w 3248025"/>
              <a:gd name="connsiteY5" fmla="*/ 1993121 h 3460894"/>
              <a:gd name="connsiteX6" fmla="*/ 66675 w 3248025"/>
              <a:gd name="connsiteY6" fmla="*/ 2107421 h 3460894"/>
              <a:gd name="connsiteX7" fmla="*/ 28575 w 3248025"/>
              <a:gd name="connsiteY7" fmla="*/ 2355071 h 3460894"/>
              <a:gd name="connsiteX8" fmla="*/ 19050 w 3248025"/>
              <a:gd name="connsiteY8" fmla="*/ 2536046 h 3460894"/>
              <a:gd name="connsiteX9" fmla="*/ 9525 w 3248025"/>
              <a:gd name="connsiteY9" fmla="*/ 2736071 h 3460894"/>
              <a:gd name="connsiteX10" fmla="*/ 0 w 3248025"/>
              <a:gd name="connsiteY10" fmla="*/ 2840846 h 3460894"/>
              <a:gd name="connsiteX11" fmla="*/ 9525 w 3248025"/>
              <a:gd name="connsiteY11" fmla="*/ 3069446 h 3460894"/>
              <a:gd name="connsiteX12" fmla="*/ 38100 w 3248025"/>
              <a:gd name="connsiteY12" fmla="*/ 3155171 h 3460894"/>
              <a:gd name="connsiteX13" fmla="*/ 180975 w 3248025"/>
              <a:gd name="connsiteY13" fmla="*/ 3250421 h 3460894"/>
              <a:gd name="connsiteX14" fmla="*/ 647700 w 3248025"/>
              <a:gd name="connsiteY14" fmla="*/ 3402821 h 3460894"/>
              <a:gd name="connsiteX15" fmla="*/ 933450 w 3248025"/>
              <a:gd name="connsiteY15" fmla="*/ 3412346 h 3460894"/>
              <a:gd name="connsiteX16" fmla="*/ 1533525 w 3248025"/>
              <a:gd name="connsiteY16" fmla="*/ 3459971 h 3460894"/>
              <a:gd name="connsiteX17" fmla="*/ 2771775 w 3248025"/>
              <a:gd name="connsiteY17" fmla="*/ 3393296 h 3460894"/>
              <a:gd name="connsiteX18" fmla="*/ 2867025 w 3248025"/>
              <a:gd name="connsiteY18" fmla="*/ 3326621 h 3460894"/>
              <a:gd name="connsiteX19" fmla="*/ 2971800 w 3248025"/>
              <a:gd name="connsiteY19" fmla="*/ 3278996 h 3460894"/>
              <a:gd name="connsiteX20" fmla="*/ 3000375 w 3248025"/>
              <a:gd name="connsiteY20" fmla="*/ 3259946 h 3460894"/>
              <a:gd name="connsiteX21" fmla="*/ 3076575 w 3248025"/>
              <a:gd name="connsiteY21" fmla="*/ 3164696 h 3460894"/>
              <a:gd name="connsiteX22" fmla="*/ 3114675 w 3248025"/>
              <a:gd name="connsiteY22" fmla="*/ 3088496 h 3460894"/>
              <a:gd name="connsiteX23" fmla="*/ 3248025 w 3248025"/>
              <a:gd name="connsiteY23" fmla="*/ 2926571 h 3460894"/>
              <a:gd name="connsiteX24" fmla="*/ 3228975 w 3248025"/>
              <a:gd name="connsiteY24" fmla="*/ 2536046 h 3460894"/>
              <a:gd name="connsiteX25" fmla="*/ 3124200 w 3248025"/>
              <a:gd name="connsiteY25" fmla="*/ 2069321 h 3460894"/>
              <a:gd name="connsiteX26" fmla="*/ 3038475 w 3248025"/>
              <a:gd name="connsiteY26" fmla="*/ 1659746 h 3460894"/>
              <a:gd name="connsiteX27" fmla="*/ 2790825 w 3248025"/>
              <a:gd name="connsiteY27" fmla="*/ 973946 h 3460894"/>
              <a:gd name="connsiteX28" fmla="*/ 2238375 w 3248025"/>
              <a:gd name="connsiteY28" fmla="*/ 230996 h 3460894"/>
              <a:gd name="connsiteX29" fmla="*/ 1657350 w 3248025"/>
              <a:gd name="connsiteY29" fmla="*/ 2396 h 3460894"/>
              <a:gd name="connsiteX0" fmla="*/ 1657350 w 3248025"/>
              <a:gd name="connsiteY0" fmla="*/ 2396 h 3460894"/>
              <a:gd name="connsiteX1" fmla="*/ 1247775 w 3248025"/>
              <a:gd name="connsiteY1" fmla="*/ 135746 h 3460894"/>
              <a:gd name="connsiteX2" fmla="*/ 838200 w 3248025"/>
              <a:gd name="connsiteY2" fmla="*/ 507221 h 3460894"/>
              <a:gd name="connsiteX3" fmla="*/ 581025 w 3248025"/>
              <a:gd name="connsiteY3" fmla="*/ 945371 h 3460894"/>
              <a:gd name="connsiteX4" fmla="*/ 95250 w 3248025"/>
              <a:gd name="connsiteY4" fmla="*/ 1993121 h 3460894"/>
              <a:gd name="connsiteX5" fmla="*/ 66675 w 3248025"/>
              <a:gd name="connsiteY5" fmla="*/ 2107421 h 3460894"/>
              <a:gd name="connsiteX6" fmla="*/ 28575 w 3248025"/>
              <a:gd name="connsiteY6" fmla="*/ 2355071 h 3460894"/>
              <a:gd name="connsiteX7" fmla="*/ 19050 w 3248025"/>
              <a:gd name="connsiteY7" fmla="*/ 2536046 h 3460894"/>
              <a:gd name="connsiteX8" fmla="*/ 9525 w 3248025"/>
              <a:gd name="connsiteY8" fmla="*/ 2736071 h 3460894"/>
              <a:gd name="connsiteX9" fmla="*/ 0 w 3248025"/>
              <a:gd name="connsiteY9" fmla="*/ 2840846 h 3460894"/>
              <a:gd name="connsiteX10" fmla="*/ 9525 w 3248025"/>
              <a:gd name="connsiteY10" fmla="*/ 3069446 h 3460894"/>
              <a:gd name="connsiteX11" fmla="*/ 38100 w 3248025"/>
              <a:gd name="connsiteY11" fmla="*/ 3155171 h 3460894"/>
              <a:gd name="connsiteX12" fmla="*/ 180975 w 3248025"/>
              <a:gd name="connsiteY12" fmla="*/ 3250421 h 3460894"/>
              <a:gd name="connsiteX13" fmla="*/ 647700 w 3248025"/>
              <a:gd name="connsiteY13" fmla="*/ 3402821 h 3460894"/>
              <a:gd name="connsiteX14" fmla="*/ 933450 w 3248025"/>
              <a:gd name="connsiteY14" fmla="*/ 3412346 h 3460894"/>
              <a:gd name="connsiteX15" fmla="*/ 1533525 w 3248025"/>
              <a:gd name="connsiteY15" fmla="*/ 3459971 h 3460894"/>
              <a:gd name="connsiteX16" fmla="*/ 2771775 w 3248025"/>
              <a:gd name="connsiteY16" fmla="*/ 3393296 h 3460894"/>
              <a:gd name="connsiteX17" fmla="*/ 2867025 w 3248025"/>
              <a:gd name="connsiteY17" fmla="*/ 3326621 h 3460894"/>
              <a:gd name="connsiteX18" fmla="*/ 2971800 w 3248025"/>
              <a:gd name="connsiteY18" fmla="*/ 3278996 h 3460894"/>
              <a:gd name="connsiteX19" fmla="*/ 3000375 w 3248025"/>
              <a:gd name="connsiteY19" fmla="*/ 3259946 h 3460894"/>
              <a:gd name="connsiteX20" fmla="*/ 3076575 w 3248025"/>
              <a:gd name="connsiteY20" fmla="*/ 3164696 h 3460894"/>
              <a:gd name="connsiteX21" fmla="*/ 3114675 w 3248025"/>
              <a:gd name="connsiteY21" fmla="*/ 3088496 h 3460894"/>
              <a:gd name="connsiteX22" fmla="*/ 3248025 w 3248025"/>
              <a:gd name="connsiteY22" fmla="*/ 2926571 h 3460894"/>
              <a:gd name="connsiteX23" fmla="*/ 3228975 w 3248025"/>
              <a:gd name="connsiteY23" fmla="*/ 2536046 h 3460894"/>
              <a:gd name="connsiteX24" fmla="*/ 3124200 w 3248025"/>
              <a:gd name="connsiteY24" fmla="*/ 2069321 h 3460894"/>
              <a:gd name="connsiteX25" fmla="*/ 3038475 w 3248025"/>
              <a:gd name="connsiteY25" fmla="*/ 1659746 h 3460894"/>
              <a:gd name="connsiteX26" fmla="*/ 2790825 w 3248025"/>
              <a:gd name="connsiteY26" fmla="*/ 973946 h 3460894"/>
              <a:gd name="connsiteX27" fmla="*/ 2238375 w 3248025"/>
              <a:gd name="connsiteY27" fmla="*/ 230996 h 3460894"/>
              <a:gd name="connsiteX28" fmla="*/ 1657350 w 3248025"/>
              <a:gd name="connsiteY28" fmla="*/ 2396 h 3460894"/>
              <a:gd name="connsiteX0" fmla="*/ 1657350 w 3248025"/>
              <a:gd name="connsiteY0" fmla="*/ 2396 h 3460894"/>
              <a:gd name="connsiteX1" fmla="*/ 1247775 w 3248025"/>
              <a:gd name="connsiteY1" fmla="*/ 135746 h 3460894"/>
              <a:gd name="connsiteX2" fmla="*/ 838200 w 3248025"/>
              <a:gd name="connsiteY2" fmla="*/ 507221 h 3460894"/>
              <a:gd name="connsiteX3" fmla="*/ 581025 w 3248025"/>
              <a:gd name="connsiteY3" fmla="*/ 945371 h 3460894"/>
              <a:gd name="connsiteX4" fmla="*/ 95250 w 3248025"/>
              <a:gd name="connsiteY4" fmla="*/ 1993121 h 3460894"/>
              <a:gd name="connsiteX5" fmla="*/ 28575 w 3248025"/>
              <a:gd name="connsiteY5" fmla="*/ 2355071 h 3460894"/>
              <a:gd name="connsiteX6" fmla="*/ 19050 w 3248025"/>
              <a:gd name="connsiteY6" fmla="*/ 2536046 h 3460894"/>
              <a:gd name="connsiteX7" fmla="*/ 9525 w 3248025"/>
              <a:gd name="connsiteY7" fmla="*/ 2736071 h 3460894"/>
              <a:gd name="connsiteX8" fmla="*/ 0 w 3248025"/>
              <a:gd name="connsiteY8" fmla="*/ 2840846 h 3460894"/>
              <a:gd name="connsiteX9" fmla="*/ 9525 w 3248025"/>
              <a:gd name="connsiteY9" fmla="*/ 3069446 h 3460894"/>
              <a:gd name="connsiteX10" fmla="*/ 38100 w 3248025"/>
              <a:gd name="connsiteY10" fmla="*/ 3155171 h 3460894"/>
              <a:gd name="connsiteX11" fmla="*/ 180975 w 3248025"/>
              <a:gd name="connsiteY11" fmla="*/ 3250421 h 3460894"/>
              <a:gd name="connsiteX12" fmla="*/ 647700 w 3248025"/>
              <a:gd name="connsiteY12" fmla="*/ 3402821 h 3460894"/>
              <a:gd name="connsiteX13" fmla="*/ 933450 w 3248025"/>
              <a:gd name="connsiteY13" fmla="*/ 3412346 h 3460894"/>
              <a:gd name="connsiteX14" fmla="*/ 1533525 w 3248025"/>
              <a:gd name="connsiteY14" fmla="*/ 3459971 h 3460894"/>
              <a:gd name="connsiteX15" fmla="*/ 2771775 w 3248025"/>
              <a:gd name="connsiteY15" fmla="*/ 3393296 h 3460894"/>
              <a:gd name="connsiteX16" fmla="*/ 2867025 w 3248025"/>
              <a:gd name="connsiteY16" fmla="*/ 3326621 h 3460894"/>
              <a:gd name="connsiteX17" fmla="*/ 2971800 w 3248025"/>
              <a:gd name="connsiteY17" fmla="*/ 3278996 h 3460894"/>
              <a:gd name="connsiteX18" fmla="*/ 3000375 w 3248025"/>
              <a:gd name="connsiteY18" fmla="*/ 3259946 h 3460894"/>
              <a:gd name="connsiteX19" fmla="*/ 3076575 w 3248025"/>
              <a:gd name="connsiteY19" fmla="*/ 3164696 h 3460894"/>
              <a:gd name="connsiteX20" fmla="*/ 3114675 w 3248025"/>
              <a:gd name="connsiteY20" fmla="*/ 3088496 h 3460894"/>
              <a:gd name="connsiteX21" fmla="*/ 3248025 w 3248025"/>
              <a:gd name="connsiteY21" fmla="*/ 2926571 h 3460894"/>
              <a:gd name="connsiteX22" fmla="*/ 3228975 w 3248025"/>
              <a:gd name="connsiteY22" fmla="*/ 2536046 h 3460894"/>
              <a:gd name="connsiteX23" fmla="*/ 3124200 w 3248025"/>
              <a:gd name="connsiteY23" fmla="*/ 2069321 h 3460894"/>
              <a:gd name="connsiteX24" fmla="*/ 3038475 w 3248025"/>
              <a:gd name="connsiteY24" fmla="*/ 1659746 h 3460894"/>
              <a:gd name="connsiteX25" fmla="*/ 2790825 w 3248025"/>
              <a:gd name="connsiteY25" fmla="*/ 973946 h 3460894"/>
              <a:gd name="connsiteX26" fmla="*/ 2238375 w 3248025"/>
              <a:gd name="connsiteY26" fmla="*/ 230996 h 3460894"/>
              <a:gd name="connsiteX27" fmla="*/ 1657350 w 3248025"/>
              <a:gd name="connsiteY27" fmla="*/ 2396 h 3460894"/>
              <a:gd name="connsiteX0" fmla="*/ 1657350 w 3248025"/>
              <a:gd name="connsiteY0" fmla="*/ 2396 h 3460894"/>
              <a:gd name="connsiteX1" fmla="*/ 1247775 w 3248025"/>
              <a:gd name="connsiteY1" fmla="*/ 135746 h 3460894"/>
              <a:gd name="connsiteX2" fmla="*/ 838200 w 3248025"/>
              <a:gd name="connsiteY2" fmla="*/ 507221 h 3460894"/>
              <a:gd name="connsiteX3" fmla="*/ 581025 w 3248025"/>
              <a:gd name="connsiteY3" fmla="*/ 945371 h 3460894"/>
              <a:gd name="connsiteX4" fmla="*/ 95250 w 3248025"/>
              <a:gd name="connsiteY4" fmla="*/ 1993121 h 3460894"/>
              <a:gd name="connsiteX5" fmla="*/ 19050 w 3248025"/>
              <a:gd name="connsiteY5" fmla="*/ 2536046 h 3460894"/>
              <a:gd name="connsiteX6" fmla="*/ 9525 w 3248025"/>
              <a:gd name="connsiteY6" fmla="*/ 2736071 h 3460894"/>
              <a:gd name="connsiteX7" fmla="*/ 0 w 3248025"/>
              <a:gd name="connsiteY7" fmla="*/ 2840846 h 3460894"/>
              <a:gd name="connsiteX8" fmla="*/ 9525 w 3248025"/>
              <a:gd name="connsiteY8" fmla="*/ 3069446 h 3460894"/>
              <a:gd name="connsiteX9" fmla="*/ 38100 w 3248025"/>
              <a:gd name="connsiteY9" fmla="*/ 3155171 h 3460894"/>
              <a:gd name="connsiteX10" fmla="*/ 180975 w 3248025"/>
              <a:gd name="connsiteY10" fmla="*/ 3250421 h 3460894"/>
              <a:gd name="connsiteX11" fmla="*/ 647700 w 3248025"/>
              <a:gd name="connsiteY11" fmla="*/ 3402821 h 3460894"/>
              <a:gd name="connsiteX12" fmla="*/ 933450 w 3248025"/>
              <a:gd name="connsiteY12" fmla="*/ 3412346 h 3460894"/>
              <a:gd name="connsiteX13" fmla="*/ 1533525 w 3248025"/>
              <a:gd name="connsiteY13" fmla="*/ 3459971 h 3460894"/>
              <a:gd name="connsiteX14" fmla="*/ 2771775 w 3248025"/>
              <a:gd name="connsiteY14" fmla="*/ 3393296 h 3460894"/>
              <a:gd name="connsiteX15" fmla="*/ 2867025 w 3248025"/>
              <a:gd name="connsiteY15" fmla="*/ 3326621 h 3460894"/>
              <a:gd name="connsiteX16" fmla="*/ 2971800 w 3248025"/>
              <a:gd name="connsiteY16" fmla="*/ 3278996 h 3460894"/>
              <a:gd name="connsiteX17" fmla="*/ 3000375 w 3248025"/>
              <a:gd name="connsiteY17" fmla="*/ 3259946 h 3460894"/>
              <a:gd name="connsiteX18" fmla="*/ 3076575 w 3248025"/>
              <a:gd name="connsiteY18" fmla="*/ 3164696 h 3460894"/>
              <a:gd name="connsiteX19" fmla="*/ 3114675 w 3248025"/>
              <a:gd name="connsiteY19" fmla="*/ 3088496 h 3460894"/>
              <a:gd name="connsiteX20" fmla="*/ 3248025 w 3248025"/>
              <a:gd name="connsiteY20" fmla="*/ 2926571 h 3460894"/>
              <a:gd name="connsiteX21" fmla="*/ 3228975 w 3248025"/>
              <a:gd name="connsiteY21" fmla="*/ 2536046 h 3460894"/>
              <a:gd name="connsiteX22" fmla="*/ 3124200 w 3248025"/>
              <a:gd name="connsiteY22" fmla="*/ 2069321 h 3460894"/>
              <a:gd name="connsiteX23" fmla="*/ 3038475 w 3248025"/>
              <a:gd name="connsiteY23" fmla="*/ 1659746 h 3460894"/>
              <a:gd name="connsiteX24" fmla="*/ 2790825 w 3248025"/>
              <a:gd name="connsiteY24" fmla="*/ 973946 h 3460894"/>
              <a:gd name="connsiteX25" fmla="*/ 2238375 w 3248025"/>
              <a:gd name="connsiteY25" fmla="*/ 230996 h 3460894"/>
              <a:gd name="connsiteX26" fmla="*/ 1657350 w 3248025"/>
              <a:gd name="connsiteY26" fmla="*/ 2396 h 3460894"/>
              <a:gd name="connsiteX0" fmla="*/ 1657350 w 3248025"/>
              <a:gd name="connsiteY0" fmla="*/ 2396 h 3460894"/>
              <a:gd name="connsiteX1" fmla="*/ 1247775 w 3248025"/>
              <a:gd name="connsiteY1" fmla="*/ 135746 h 3460894"/>
              <a:gd name="connsiteX2" fmla="*/ 838200 w 3248025"/>
              <a:gd name="connsiteY2" fmla="*/ 507221 h 3460894"/>
              <a:gd name="connsiteX3" fmla="*/ 581025 w 3248025"/>
              <a:gd name="connsiteY3" fmla="*/ 945371 h 3460894"/>
              <a:gd name="connsiteX4" fmla="*/ 95250 w 3248025"/>
              <a:gd name="connsiteY4" fmla="*/ 1993121 h 3460894"/>
              <a:gd name="connsiteX5" fmla="*/ 19050 w 3248025"/>
              <a:gd name="connsiteY5" fmla="*/ 2536046 h 3460894"/>
              <a:gd name="connsiteX6" fmla="*/ 0 w 3248025"/>
              <a:gd name="connsiteY6" fmla="*/ 2840846 h 3460894"/>
              <a:gd name="connsiteX7" fmla="*/ 9525 w 3248025"/>
              <a:gd name="connsiteY7" fmla="*/ 3069446 h 3460894"/>
              <a:gd name="connsiteX8" fmla="*/ 38100 w 3248025"/>
              <a:gd name="connsiteY8" fmla="*/ 3155171 h 3460894"/>
              <a:gd name="connsiteX9" fmla="*/ 180975 w 3248025"/>
              <a:gd name="connsiteY9" fmla="*/ 3250421 h 3460894"/>
              <a:gd name="connsiteX10" fmla="*/ 647700 w 3248025"/>
              <a:gd name="connsiteY10" fmla="*/ 3402821 h 3460894"/>
              <a:gd name="connsiteX11" fmla="*/ 933450 w 3248025"/>
              <a:gd name="connsiteY11" fmla="*/ 3412346 h 3460894"/>
              <a:gd name="connsiteX12" fmla="*/ 1533525 w 3248025"/>
              <a:gd name="connsiteY12" fmla="*/ 3459971 h 3460894"/>
              <a:gd name="connsiteX13" fmla="*/ 2771775 w 3248025"/>
              <a:gd name="connsiteY13" fmla="*/ 3393296 h 3460894"/>
              <a:gd name="connsiteX14" fmla="*/ 2867025 w 3248025"/>
              <a:gd name="connsiteY14" fmla="*/ 3326621 h 3460894"/>
              <a:gd name="connsiteX15" fmla="*/ 2971800 w 3248025"/>
              <a:gd name="connsiteY15" fmla="*/ 3278996 h 3460894"/>
              <a:gd name="connsiteX16" fmla="*/ 3000375 w 3248025"/>
              <a:gd name="connsiteY16" fmla="*/ 3259946 h 3460894"/>
              <a:gd name="connsiteX17" fmla="*/ 3076575 w 3248025"/>
              <a:gd name="connsiteY17" fmla="*/ 3164696 h 3460894"/>
              <a:gd name="connsiteX18" fmla="*/ 3114675 w 3248025"/>
              <a:gd name="connsiteY18" fmla="*/ 3088496 h 3460894"/>
              <a:gd name="connsiteX19" fmla="*/ 3248025 w 3248025"/>
              <a:gd name="connsiteY19" fmla="*/ 2926571 h 3460894"/>
              <a:gd name="connsiteX20" fmla="*/ 3228975 w 3248025"/>
              <a:gd name="connsiteY20" fmla="*/ 2536046 h 3460894"/>
              <a:gd name="connsiteX21" fmla="*/ 3124200 w 3248025"/>
              <a:gd name="connsiteY21" fmla="*/ 2069321 h 3460894"/>
              <a:gd name="connsiteX22" fmla="*/ 3038475 w 3248025"/>
              <a:gd name="connsiteY22" fmla="*/ 1659746 h 3460894"/>
              <a:gd name="connsiteX23" fmla="*/ 2790825 w 3248025"/>
              <a:gd name="connsiteY23" fmla="*/ 973946 h 3460894"/>
              <a:gd name="connsiteX24" fmla="*/ 2238375 w 3248025"/>
              <a:gd name="connsiteY24" fmla="*/ 230996 h 3460894"/>
              <a:gd name="connsiteX25" fmla="*/ 1657350 w 3248025"/>
              <a:gd name="connsiteY25" fmla="*/ 2396 h 3460894"/>
              <a:gd name="connsiteX0" fmla="*/ 1657350 w 3248025"/>
              <a:gd name="connsiteY0" fmla="*/ 2396 h 3460894"/>
              <a:gd name="connsiteX1" fmla="*/ 1247775 w 3248025"/>
              <a:gd name="connsiteY1" fmla="*/ 135746 h 3460894"/>
              <a:gd name="connsiteX2" fmla="*/ 838200 w 3248025"/>
              <a:gd name="connsiteY2" fmla="*/ 507221 h 3460894"/>
              <a:gd name="connsiteX3" fmla="*/ 581025 w 3248025"/>
              <a:gd name="connsiteY3" fmla="*/ 945371 h 3460894"/>
              <a:gd name="connsiteX4" fmla="*/ 95250 w 3248025"/>
              <a:gd name="connsiteY4" fmla="*/ 1993121 h 3460894"/>
              <a:gd name="connsiteX5" fmla="*/ 0 w 3248025"/>
              <a:gd name="connsiteY5" fmla="*/ 2840846 h 3460894"/>
              <a:gd name="connsiteX6" fmla="*/ 9525 w 3248025"/>
              <a:gd name="connsiteY6" fmla="*/ 3069446 h 3460894"/>
              <a:gd name="connsiteX7" fmla="*/ 38100 w 3248025"/>
              <a:gd name="connsiteY7" fmla="*/ 3155171 h 3460894"/>
              <a:gd name="connsiteX8" fmla="*/ 180975 w 3248025"/>
              <a:gd name="connsiteY8" fmla="*/ 3250421 h 3460894"/>
              <a:gd name="connsiteX9" fmla="*/ 647700 w 3248025"/>
              <a:gd name="connsiteY9" fmla="*/ 3402821 h 3460894"/>
              <a:gd name="connsiteX10" fmla="*/ 933450 w 3248025"/>
              <a:gd name="connsiteY10" fmla="*/ 3412346 h 3460894"/>
              <a:gd name="connsiteX11" fmla="*/ 1533525 w 3248025"/>
              <a:gd name="connsiteY11" fmla="*/ 3459971 h 3460894"/>
              <a:gd name="connsiteX12" fmla="*/ 2771775 w 3248025"/>
              <a:gd name="connsiteY12" fmla="*/ 3393296 h 3460894"/>
              <a:gd name="connsiteX13" fmla="*/ 2867025 w 3248025"/>
              <a:gd name="connsiteY13" fmla="*/ 3326621 h 3460894"/>
              <a:gd name="connsiteX14" fmla="*/ 2971800 w 3248025"/>
              <a:gd name="connsiteY14" fmla="*/ 3278996 h 3460894"/>
              <a:gd name="connsiteX15" fmla="*/ 3000375 w 3248025"/>
              <a:gd name="connsiteY15" fmla="*/ 3259946 h 3460894"/>
              <a:gd name="connsiteX16" fmla="*/ 3076575 w 3248025"/>
              <a:gd name="connsiteY16" fmla="*/ 3164696 h 3460894"/>
              <a:gd name="connsiteX17" fmla="*/ 3114675 w 3248025"/>
              <a:gd name="connsiteY17" fmla="*/ 3088496 h 3460894"/>
              <a:gd name="connsiteX18" fmla="*/ 3248025 w 3248025"/>
              <a:gd name="connsiteY18" fmla="*/ 2926571 h 3460894"/>
              <a:gd name="connsiteX19" fmla="*/ 3228975 w 3248025"/>
              <a:gd name="connsiteY19" fmla="*/ 2536046 h 3460894"/>
              <a:gd name="connsiteX20" fmla="*/ 3124200 w 3248025"/>
              <a:gd name="connsiteY20" fmla="*/ 2069321 h 3460894"/>
              <a:gd name="connsiteX21" fmla="*/ 3038475 w 3248025"/>
              <a:gd name="connsiteY21" fmla="*/ 1659746 h 3460894"/>
              <a:gd name="connsiteX22" fmla="*/ 2790825 w 3248025"/>
              <a:gd name="connsiteY22" fmla="*/ 973946 h 3460894"/>
              <a:gd name="connsiteX23" fmla="*/ 2238375 w 3248025"/>
              <a:gd name="connsiteY23" fmla="*/ 230996 h 3460894"/>
              <a:gd name="connsiteX24" fmla="*/ 1657350 w 3248025"/>
              <a:gd name="connsiteY24" fmla="*/ 2396 h 3460894"/>
              <a:gd name="connsiteX0" fmla="*/ 1663293 w 3253968"/>
              <a:gd name="connsiteY0" fmla="*/ 2396 h 3460894"/>
              <a:gd name="connsiteX1" fmla="*/ 1253718 w 3253968"/>
              <a:gd name="connsiteY1" fmla="*/ 135746 h 3460894"/>
              <a:gd name="connsiteX2" fmla="*/ 844143 w 3253968"/>
              <a:gd name="connsiteY2" fmla="*/ 507221 h 3460894"/>
              <a:gd name="connsiteX3" fmla="*/ 586968 w 3253968"/>
              <a:gd name="connsiteY3" fmla="*/ 945371 h 3460894"/>
              <a:gd name="connsiteX4" fmla="*/ 101193 w 3253968"/>
              <a:gd name="connsiteY4" fmla="*/ 1993121 h 3460894"/>
              <a:gd name="connsiteX5" fmla="*/ 5943 w 3253968"/>
              <a:gd name="connsiteY5" fmla="*/ 2840846 h 3460894"/>
              <a:gd name="connsiteX6" fmla="*/ 15468 w 3253968"/>
              <a:gd name="connsiteY6" fmla="*/ 3069446 h 3460894"/>
              <a:gd name="connsiteX7" fmla="*/ 186918 w 3253968"/>
              <a:gd name="connsiteY7" fmla="*/ 3250421 h 3460894"/>
              <a:gd name="connsiteX8" fmla="*/ 653643 w 3253968"/>
              <a:gd name="connsiteY8" fmla="*/ 3402821 h 3460894"/>
              <a:gd name="connsiteX9" fmla="*/ 939393 w 3253968"/>
              <a:gd name="connsiteY9" fmla="*/ 3412346 h 3460894"/>
              <a:gd name="connsiteX10" fmla="*/ 1539468 w 3253968"/>
              <a:gd name="connsiteY10" fmla="*/ 3459971 h 3460894"/>
              <a:gd name="connsiteX11" fmla="*/ 2777718 w 3253968"/>
              <a:gd name="connsiteY11" fmla="*/ 3393296 h 3460894"/>
              <a:gd name="connsiteX12" fmla="*/ 2872968 w 3253968"/>
              <a:gd name="connsiteY12" fmla="*/ 3326621 h 3460894"/>
              <a:gd name="connsiteX13" fmla="*/ 2977743 w 3253968"/>
              <a:gd name="connsiteY13" fmla="*/ 3278996 h 3460894"/>
              <a:gd name="connsiteX14" fmla="*/ 3006318 w 3253968"/>
              <a:gd name="connsiteY14" fmla="*/ 3259946 h 3460894"/>
              <a:gd name="connsiteX15" fmla="*/ 3082518 w 3253968"/>
              <a:gd name="connsiteY15" fmla="*/ 3164696 h 3460894"/>
              <a:gd name="connsiteX16" fmla="*/ 3120618 w 3253968"/>
              <a:gd name="connsiteY16" fmla="*/ 3088496 h 3460894"/>
              <a:gd name="connsiteX17" fmla="*/ 3253968 w 3253968"/>
              <a:gd name="connsiteY17" fmla="*/ 2926571 h 3460894"/>
              <a:gd name="connsiteX18" fmla="*/ 3234918 w 3253968"/>
              <a:gd name="connsiteY18" fmla="*/ 2536046 h 3460894"/>
              <a:gd name="connsiteX19" fmla="*/ 3130143 w 3253968"/>
              <a:gd name="connsiteY19" fmla="*/ 2069321 h 3460894"/>
              <a:gd name="connsiteX20" fmla="*/ 3044418 w 3253968"/>
              <a:gd name="connsiteY20" fmla="*/ 1659746 h 3460894"/>
              <a:gd name="connsiteX21" fmla="*/ 2796768 w 3253968"/>
              <a:gd name="connsiteY21" fmla="*/ 973946 h 3460894"/>
              <a:gd name="connsiteX22" fmla="*/ 2244318 w 3253968"/>
              <a:gd name="connsiteY22" fmla="*/ 230996 h 3460894"/>
              <a:gd name="connsiteX23" fmla="*/ 1663293 w 3253968"/>
              <a:gd name="connsiteY23" fmla="*/ 2396 h 3460894"/>
              <a:gd name="connsiteX0" fmla="*/ 1695450 w 3286125"/>
              <a:gd name="connsiteY0" fmla="*/ 2396 h 3460894"/>
              <a:gd name="connsiteX1" fmla="*/ 1285875 w 3286125"/>
              <a:gd name="connsiteY1" fmla="*/ 135746 h 3460894"/>
              <a:gd name="connsiteX2" fmla="*/ 876300 w 3286125"/>
              <a:gd name="connsiteY2" fmla="*/ 507221 h 3460894"/>
              <a:gd name="connsiteX3" fmla="*/ 619125 w 3286125"/>
              <a:gd name="connsiteY3" fmla="*/ 945371 h 3460894"/>
              <a:gd name="connsiteX4" fmla="*/ 133350 w 3286125"/>
              <a:gd name="connsiteY4" fmla="*/ 1993121 h 3460894"/>
              <a:gd name="connsiteX5" fmla="*/ 0 w 3286125"/>
              <a:gd name="connsiteY5" fmla="*/ 2840846 h 3460894"/>
              <a:gd name="connsiteX6" fmla="*/ 47625 w 3286125"/>
              <a:gd name="connsiteY6" fmla="*/ 3069446 h 3460894"/>
              <a:gd name="connsiteX7" fmla="*/ 219075 w 3286125"/>
              <a:gd name="connsiteY7" fmla="*/ 3250421 h 3460894"/>
              <a:gd name="connsiteX8" fmla="*/ 685800 w 3286125"/>
              <a:gd name="connsiteY8" fmla="*/ 3402821 h 3460894"/>
              <a:gd name="connsiteX9" fmla="*/ 971550 w 3286125"/>
              <a:gd name="connsiteY9" fmla="*/ 3412346 h 3460894"/>
              <a:gd name="connsiteX10" fmla="*/ 1571625 w 3286125"/>
              <a:gd name="connsiteY10" fmla="*/ 3459971 h 3460894"/>
              <a:gd name="connsiteX11" fmla="*/ 2809875 w 3286125"/>
              <a:gd name="connsiteY11" fmla="*/ 3393296 h 3460894"/>
              <a:gd name="connsiteX12" fmla="*/ 2905125 w 3286125"/>
              <a:gd name="connsiteY12" fmla="*/ 3326621 h 3460894"/>
              <a:gd name="connsiteX13" fmla="*/ 3009900 w 3286125"/>
              <a:gd name="connsiteY13" fmla="*/ 3278996 h 3460894"/>
              <a:gd name="connsiteX14" fmla="*/ 3038475 w 3286125"/>
              <a:gd name="connsiteY14" fmla="*/ 3259946 h 3460894"/>
              <a:gd name="connsiteX15" fmla="*/ 3114675 w 3286125"/>
              <a:gd name="connsiteY15" fmla="*/ 3164696 h 3460894"/>
              <a:gd name="connsiteX16" fmla="*/ 3152775 w 3286125"/>
              <a:gd name="connsiteY16" fmla="*/ 3088496 h 3460894"/>
              <a:gd name="connsiteX17" fmla="*/ 3286125 w 3286125"/>
              <a:gd name="connsiteY17" fmla="*/ 2926571 h 3460894"/>
              <a:gd name="connsiteX18" fmla="*/ 3267075 w 3286125"/>
              <a:gd name="connsiteY18" fmla="*/ 2536046 h 3460894"/>
              <a:gd name="connsiteX19" fmla="*/ 3162300 w 3286125"/>
              <a:gd name="connsiteY19" fmla="*/ 2069321 h 3460894"/>
              <a:gd name="connsiteX20" fmla="*/ 3076575 w 3286125"/>
              <a:gd name="connsiteY20" fmla="*/ 1659746 h 3460894"/>
              <a:gd name="connsiteX21" fmla="*/ 2828925 w 3286125"/>
              <a:gd name="connsiteY21" fmla="*/ 973946 h 3460894"/>
              <a:gd name="connsiteX22" fmla="*/ 2276475 w 3286125"/>
              <a:gd name="connsiteY22" fmla="*/ 230996 h 3460894"/>
              <a:gd name="connsiteX23" fmla="*/ 1695450 w 3286125"/>
              <a:gd name="connsiteY23" fmla="*/ 2396 h 3460894"/>
              <a:gd name="connsiteX0" fmla="*/ 1695450 w 3286125"/>
              <a:gd name="connsiteY0" fmla="*/ 2396 h 3460894"/>
              <a:gd name="connsiteX1" fmla="*/ 1285875 w 3286125"/>
              <a:gd name="connsiteY1" fmla="*/ 135746 h 3460894"/>
              <a:gd name="connsiteX2" fmla="*/ 876300 w 3286125"/>
              <a:gd name="connsiteY2" fmla="*/ 507221 h 3460894"/>
              <a:gd name="connsiteX3" fmla="*/ 619125 w 3286125"/>
              <a:gd name="connsiteY3" fmla="*/ 945371 h 3460894"/>
              <a:gd name="connsiteX4" fmla="*/ 133350 w 3286125"/>
              <a:gd name="connsiteY4" fmla="*/ 1993121 h 3460894"/>
              <a:gd name="connsiteX5" fmla="*/ 0 w 3286125"/>
              <a:gd name="connsiteY5" fmla="*/ 2840846 h 3460894"/>
              <a:gd name="connsiteX6" fmla="*/ 47625 w 3286125"/>
              <a:gd name="connsiteY6" fmla="*/ 3107546 h 3460894"/>
              <a:gd name="connsiteX7" fmla="*/ 219075 w 3286125"/>
              <a:gd name="connsiteY7" fmla="*/ 3250421 h 3460894"/>
              <a:gd name="connsiteX8" fmla="*/ 685800 w 3286125"/>
              <a:gd name="connsiteY8" fmla="*/ 3402821 h 3460894"/>
              <a:gd name="connsiteX9" fmla="*/ 971550 w 3286125"/>
              <a:gd name="connsiteY9" fmla="*/ 3412346 h 3460894"/>
              <a:gd name="connsiteX10" fmla="*/ 1571625 w 3286125"/>
              <a:gd name="connsiteY10" fmla="*/ 3459971 h 3460894"/>
              <a:gd name="connsiteX11" fmla="*/ 2809875 w 3286125"/>
              <a:gd name="connsiteY11" fmla="*/ 3393296 h 3460894"/>
              <a:gd name="connsiteX12" fmla="*/ 2905125 w 3286125"/>
              <a:gd name="connsiteY12" fmla="*/ 3326621 h 3460894"/>
              <a:gd name="connsiteX13" fmla="*/ 3009900 w 3286125"/>
              <a:gd name="connsiteY13" fmla="*/ 3278996 h 3460894"/>
              <a:gd name="connsiteX14" fmla="*/ 3038475 w 3286125"/>
              <a:gd name="connsiteY14" fmla="*/ 3259946 h 3460894"/>
              <a:gd name="connsiteX15" fmla="*/ 3114675 w 3286125"/>
              <a:gd name="connsiteY15" fmla="*/ 3164696 h 3460894"/>
              <a:gd name="connsiteX16" fmla="*/ 3152775 w 3286125"/>
              <a:gd name="connsiteY16" fmla="*/ 3088496 h 3460894"/>
              <a:gd name="connsiteX17" fmla="*/ 3286125 w 3286125"/>
              <a:gd name="connsiteY17" fmla="*/ 2926571 h 3460894"/>
              <a:gd name="connsiteX18" fmla="*/ 3267075 w 3286125"/>
              <a:gd name="connsiteY18" fmla="*/ 2536046 h 3460894"/>
              <a:gd name="connsiteX19" fmla="*/ 3162300 w 3286125"/>
              <a:gd name="connsiteY19" fmla="*/ 2069321 h 3460894"/>
              <a:gd name="connsiteX20" fmla="*/ 3076575 w 3286125"/>
              <a:gd name="connsiteY20" fmla="*/ 1659746 h 3460894"/>
              <a:gd name="connsiteX21" fmla="*/ 2828925 w 3286125"/>
              <a:gd name="connsiteY21" fmla="*/ 973946 h 3460894"/>
              <a:gd name="connsiteX22" fmla="*/ 2276475 w 3286125"/>
              <a:gd name="connsiteY22" fmla="*/ 230996 h 3460894"/>
              <a:gd name="connsiteX23" fmla="*/ 1695450 w 3286125"/>
              <a:gd name="connsiteY23" fmla="*/ 2396 h 3460894"/>
              <a:gd name="connsiteX0" fmla="*/ 1695450 w 3286125"/>
              <a:gd name="connsiteY0" fmla="*/ 2396 h 3460894"/>
              <a:gd name="connsiteX1" fmla="*/ 1285875 w 3286125"/>
              <a:gd name="connsiteY1" fmla="*/ 135746 h 3460894"/>
              <a:gd name="connsiteX2" fmla="*/ 876300 w 3286125"/>
              <a:gd name="connsiteY2" fmla="*/ 507221 h 3460894"/>
              <a:gd name="connsiteX3" fmla="*/ 619125 w 3286125"/>
              <a:gd name="connsiteY3" fmla="*/ 945371 h 3460894"/>
              <a:gd name="connsiteX4" fmla="*/ 133350 w 3286125"/>
              <a:gd name="connsiteY4" fmla="*/ 1993121 h 3460894"/>
              <a:gd name="connsiteX5" fmla="*/ 0 w 3286125"/>
              <a:gd name="connsiteY5" fmla="*/ 2840846 h 3460894"/>
              <a:gd name="connsiteX6" fmla="*/ 219075 w 3286125"/>
              <a:gd name="connsiteY6" fmla="*/ 3250421 h 3460894"/>
              <a:gd name="connsiteX7" fmla="*/ 685800 w 3286125"/>
              <a:gd name="connsiteY7" fmla="*/ 3402821 h 3460894"/>
              <a:gd name="connsiteX8" fmla="*/ 971550 w 3286125"/>
              <a:gd name="connsiteY8" fmla="*/ 3412346 h 3460894"/>
              <a:gd name="connsiteX9" fmla="*/ 1571625 w 3286125"/>
              <a:gd name="connsiteY9" fmla="*/ 3459971 h 3460894"/>
              <a:gd name="connsiteX10" fmla="*/ 2809875 w 3286125"/>
              <a:gd name="connsiteY10" fmla="*/ 3393296 h 3460894"/>
              <a:gd name="connsiteX11" fmla="*/ 2905125 w 3286125"/>
              <a:gd name="connsiteY11" fmla="*/ 3326621 h 3460894"/>
              <a:gd name="connsiteX12" fmla="*/ 3009900 w 3286125"/>
              <a:gd name="connsiteY12" fmla="*/ 3278996 h 3460894"/>
              <a:gd name="connsiteX13" fmla="*/ 3038475 w 3286125"/>
              <a:gd name="connsiteY13" fmla="*/ 3259946 h 3460894"/>
              <a:gd name="connsiteX14" fmla="*/ 3114675 w 3286125"/>
              <a:gd name="connsiteY14" fmla="*/ 3164696 h 3460894"/>
              <a:gd name="connsiteX15" fmla="*/ 3152775 w 3286125"/>
              <a:gd name="connsiteY15" fmla="*/ 3088496 h 3460894"/>
              <a:gd name="connsiteX16" fmla="*/ 3286125 w 3286125"/>
              <a:gd name="connsiteY16" fmla="*/ 2926571 h 3460894"/>
              <a:gd name="connsiteX17" fmla="*/ 3267075 w 3286125"/>
              <a:gd name="connsiteY17" fmla="*/ 2536046 h 3460894"/>
              <a:gd name="connsiteX18" fmla="*/ 3162300 w 3286125"/>
              <a:gd name="connsiteY18" fmla="*/ 2069321 h 3460894"/>
              <a:gd name="connsiteX19" fmla="*/ 3076575 w 3286125"/>
              <a:gd name="connsiteY19" fmla="*/ 1659746 h 3460894"/>
              <a:gd name="connsiteX20" fmla="*/ 2828925 w 3286125"/>
              <a:gd name="connsiteY20" fmla="*/ 973946 h 3460894"/>
              <a:gd name="connsiteX21" fmla="*/ 2276475 w 3286125"/>
              <a:gd name="connsiteY21" fmla="*/ 230996 h 3460894"/>
              <a:gd name="connsiteX22" fmla="*/ 1695450 w 3286125"/>
              <a:gd name="connsiteY22" fmla="*/ 2396 h 3460894"/>
              <a:gd name="connsiteX0" fmla="*/ 1695450 w 3286125"/>
              <a:gd name="connsiteY0" fmla="*/ 2396 h 3460045"/>
              <a:gd name="connsiteX1" fmla="*/ 1285875 w 3286125"/>
              <a:gd name="connsiteY1" fmla="*/ 135746 h 3460045"/>
              <a:gd name="connsiteX2" fmla="*/ 876300 w 3286125"/>
              <a:gd name="connsiteY2" fmla="*/ 507221 h 3460045"/>
              <a:gd name="connsiteX3" fmla="*/ 619125 w 3286125"/>
              <a:gd name="connsiteY3" fmla="*/ 945371 h 3460045"/>
              <a:gd name="connsiteX4" fmla="*/ 133350 w 3286125"/>
              <a:gd name="connsiteY4" fmla="*/ 1993121 h 3460045"/>
              <a:gd name="connsiteX5" fmla="*/ 0 w 3286125"/>
              <a:gd name="connsiteY5" fmla="*/ 2840846 h 3460045"/>
              <a:gd name="connsiteX6" fmla="*/ 219075 w 3286125"/>
              <a:gd name="connsiteY6" fmla="*/ 3250421 h 3460045"/>
              <a:gd name="connsiteX7" fmla="*/ 685800 w 3286125"/>
              <a:gd name="connsiteY7" fmla="*/ 3402821 h 3460045"/>
              <a:gd name="connsiteX8" fmla="*/ 1571625 w 3286125"/>
              <a:gd name="connsiteY8" fmla="*/ 3459971 h 3460045"/>
              <a:gd name="connsiteX9" fmla="*/ 2809875 w 3286125"/>
              <a:gd name="connsiteY9" fmla="*/ 3393296 h 3460045"/>
              <a:gd name="connsiteX10" fmla="*/ 2905125 w 3286125"/>
              <a:gd name="connsiteY10" fmla="*/ 3326621 h 3460045"/>
              <a:gd name="connsiteX11" fmla="*/ 3009900 w 3286125"/>
              <a:gd name="connsiteY11" fmla="*/ 3278996 h 3460045"/>
              <a:gd name="connsiteX12" fmla="*/ 3038475 w 3286125"/>
              <a:gd name="connsiteY12" fmla="*/ 3259946 h 3460045"/>
              <a:gd name="connsiteX13" fmla="*/ 3114675 w 3286125"/>
              <a:gd name="connsiteY13" fmla="*/ 3164696 h 3460045"/>
              <a:gd name="connsiteX14" fmla="*/ 3152775 w 3286125"/>
              <a:gd name="connsiteY14" fmla="*/ 3088496 h 3460045"/>
              <a:gd name="connsiteX15" fmla="*/ 3286125 w 3286125"/>
              <a:gd name="connsiteY15" fmla="*/ 2926571 h 3460045"/>
              <a:gd name="connsiteX16" fmla="*/ 3267075 w 3286125"/>
              <a:gd name="connsiteY16" fmla="*/ 2536046 h 3460045"/>
              <a:gd name="connsiteX17" fmla="*/ 3162300 w 3286125"/>
              <a:gd name="connsiteY17" fmla="*/ 2069321 h 3460045"/>
              <a:gd name="connsiteX18" fmla="*/ 3076575 w 3286125"/>
              <a:gd name="connsiteY18" fmla="*/ 1659746 h 3460045"/>
              <a:gd name="connsiteX19" fmla="*/ 2828925 w 3286125"/>
              <a:gd name="connsiteY19" fmla="*/ 973946 h 3460045"/>
              <a:gd name="connsiteX20" fmla="*/ 2276475 w 3286125"/>
              <a:gd name="connsiteY20" fmla="*/ 230996 h 3460045"/>
              <a:gd name="connsiteX21" fmla="*/ 1695450 w 3286125"/>
              <a:gd name="connsiteY21" fmla="*/ 2396 h 3460045"/>
              <a:gd name="connsiteX0" fmla="*/ 1695450 w 3286125"/>
              <a:gd name="connsiteY0" fmla="*/ 2396 h 3460045"/>
              <a:gd name="connsiteX1" fmla="*/ 1285875 w 3286125"/>
              <a:gd name="connsiteY1" fmla="*/ 135746 h 3460045"/>
              <a:gd name="connsiteX2" fmla="*/ 876300 w 3286125"/>
              <a:gd name="connsiteY2" fmla="*/ 507221 h 3460045"/>
              <a:gd name="connsiteX3" fmla="*/ 619125 w 3286125"/>
              <a:gd name="connsiteY3" fmla="*/ 945371 h 3460045"/>
              <a:gd name="connsiteX4" fmla="*/ 133350 w 3286125"/>
              <a:gd name="connsiteY4" fmla="*/ 1993121 h 3460045"/>
              <a:gd name="connsiteX5" fmla="*/ 0 w 3286125"/>
              <a:gd name="connsiteY5" fmla="*/ 2840846 h 3460045"/>
              <a:gd name="connsiteX6" fmla="*/ 219075 w 3286125"/>
              <a:gd name="connsiteY6" fmla="*/ 3250421 h 3460045"/>
              <a:gd name="connsiteX7" fmla="*/ 685800 w 3286125"/>
              <a:gd name="connsiteY7" fmla="*/ 3402821 h 3460045"/>
              <a:gd name="connsiteX8" fmla="*/ 1571625 w 3286125"/>
              <a:gd name="connsiteY8" fmla="*/ 3459971 h 3460045"/>
              <a:gd name="connsiteX9" fmla="*/ 2809875 w 3286125"/>
              <a:gd name="connsiteY9" fmla="*/ 3393296 h 3460045"/>
              <a:gd name="connsiteX10" fmla="*/ 2905125 w 3286125"/>
              <a:gd name="connsiteY10" fmla="*/ 3326621 h 3460045"/>
              <a:gd name="connsiteX11" fmla="*/ 3009900 w 3286125"/>
              <a:gd name="connsiteY11" fmla="*/ 3278996 h 3460045"/>
              <a:gd name="connsiteX12" fmla="*/ 3114675 w 3286125"/>
              <a:gd name="connsiteY12" fmla="*/ 3164696 h 3460045"/>
              <a:gd name="connsiteX13" fmla="*/ 3152775 w 3286125"/>
              <a:gd name="connsiteY13" fmla="*/ 3088496 h 3460045"/>
              <a:gd name="connsiteX14" fmla="*/ 3286125 w 3286125"/>
              <a:gd name="connsiteY14" fmla="*/ 2926571 h 3460045"/>
              <a:gd name="connsiteX15" fmla="*/ 3267075 w 3286125"/>
              <a:gd name="connsiteY15" fmla="*/ 2536046 h 3460045"/>
              <a:gd name="connsiteX16" fmla="*/ 3162300 w 3286125"/>
              <a:gd name="connsiteY16" fmla="*/ 2069321 h 3460045"/>
              <a:gd name="connsiteX17" fmla="*/ 3076575 w 3286125"/>
              <a:gd name="connsiteY17" fmla="*/ 1659746 h 3460045"/>
              <a:gd name="connsiteX18" fmla="*/ 2828925 w 3286125"/>
              <a:gd name="connsiteY18" fmla="*/ 973946 h 3460045"/>
              <a:gd name="connsiteX19" fmla="*/ 2276475 w 3286125"/>
              <a:gd name="connsiteY19" fmla="*/ 230996 h 3460045"/>
              <a:gd name="connsiteX20" fmla="*/ 1695450 w 3286125"/>
              <a:gd name="connsiteY20" fmla="*/ 2396 h 3460045"/>
              <a:gd name="connsiteX0" fmla="*/ 1695450 w 3286125"/>
              <a:gd name="connsiteY0" fmla="*/ 2396 h 3460045"/>
              <a:gd name="connsiteX1" fmla="*/ 1285875 w 3286125"/>
              <a:gd name="connsiteY1" fmla="*/ 135746 h 3460045"/>
              <a:gd name="connsiteX2" fmla="*/ 876300 w 3286125"/>
              <a:gd name="connsiteY2" fmla="*/ 507221 h 3460045"/>
              <a:gd name="connsiteX3" fmla="*/ 619125 w 3286125"/>
              <a:gd name="connsiteY3" fmla="*/ 945371 h 3460045"/>
              <a:gd name="connsiteX4" fmla="*/ 133350 w 3286125"/>
              <a:gd name="connsiteY4" fmla="*/ 1993121 h 3460045"/>
              <a:gd name="connsiteX5" fmla="*/ 0 w 3286125"/>
              <a:gd name="connsiteY5" fmla="*/ 2840846 h 3460045"/>
              <a:gd name="connsiteX6" fmla="*/ 219075 w 3286125"/>
              <a:gd name="connsiteY6" fmla="*/ 3250421 h 3460045"/>
              <a:gd name="connsiteX7" fmla="*/ 685800 w 3286125"/>
              <a:gd name="connsiteY7" fmla="*/ 3402821 h 3460045"/>
              <a:gd name="connsiteX8" fmla="*/ 1571625 w 3286125"/>
              <a:gd name="connsiteY8" fmla="*/ 3459971 h 3460045"/>
              <a:gd name="connsiteX9" fmla="*/ 2809875 w 3286125"/>
              <a:gd name="connsiteY9" fmla="*/ 3393296 h 3460045"/>
              <a:gd name="connsiteX10" fmla="*/ 2905125 w 3286125"/>
              <a:gd name="connsiteY10" fmla="*/ 3326621 h 3460045"/>
              <a:gd name="connsiteX11" fmla="*/ 3009900 w 3286125"/>
              <a:gd name="connsiteY11" fmla="*/ 3278996 h 3460045"/>
              <a:gd name="connsiteX12" fmla="*/ 3114675 w 3286125"/>
              <a:gd name="connsiteY12" fmla="*/ 3164696 h 3460045"/>
              <a:gd name="connsiteX13" fmla="*/ 3190875 w 3286125"/>
              <a:gd name="connsiteY13" fmla="*/ 3136121 h 3460045"/>
              <a:gd name="connsiteX14" fmla="*/ 3286125 w 3286125"/>
              <a:gd name="connsiteY14" fmla="*/ 2926571 h 3460045"/>
              <a:gd name="connsiteX15" fmla="*/ 3267075 w 3286125"/>
              <a:gd name="connsiteY15" fmla="*/ 2536046 h 3460045"/>
              <a:gd name="connsiteX16" fmla="*/ 3162300 w 3286125"/>
              <a:gd name="connsiteY16" fmla="*/ 2069321 h 3460045"/>
              <a:gd name="connsiteX17" fmla="*/ 3076575 w 3286125"/>
              <a:gd name="connsiteY17" fmla="*/ 1659746 h 3460045"/>
              <a:gd name="connsiteX18" fmla="*/ 2828925 w 3286125"/>
              <a:gd name="connsiteY18" fmla="*/ 973946 h 3460045"/>
              <a:gd name="connsiteX19" fmla="*/ 2276475 w 3286125"/>
              <a:gd name="connsiteY19" fmla="*/ 230996 h 3460045"/>
              <a:gd name="connsiteX20" fmla="*/ 1695450 w 3286125"/>
              <a:gd name="connsiteY20" fmla="*/ 2396 h 3460045"/>
              <a:gd name="connsiteX0" fmla="*/ 1695450 w 3286125"/>
              <a:gd name="connsiteY0" fmla="*/ 2396 h 3460045"/>
              <a:gd name="connsiteX1" fmla="*/ 1285875 w 3286125"/>
              <a:gd name="connsiteY1" fmla="*/ 135746 h 3460045"/>
              <a:gd name="connsiteX2" fmla="*/ 876300 w 3286125"/>
              <a:gd name="connsiteY2" fmla="*/ 507221 h 3460045"/>
              <a:gd name="connsiteX3" fmla="*/ 619125 w 3286125"/>
              <a:gd name="connsiteY3" fmla="*/ 945371 h 3460045"/>
              <a:gd name="connsiteX4" fmla="*/ 133350 w 3286125"/>
              <a:gd name="connsiteY4" fmla="*/ 1993121 h 3460045"/>
              <a:gd name="connsiteX5" fmla="*/ 0 w 3286125"/>
              <a:gd name="connsiteY5" fmla="*/ 2840846 h 3460045"/>
              <a:gd name="connsiteX6" fmla="*/ 219075 w 3286125"/>
              <a:gd name="connsiteY6" fmla="*/ 3250421 h 3460045"/>
              <a:gd name="connsiteX7" fmla="*/ 685800 w 3286125"/>
              <a:gd name="connsiteY7" fmla="*/ 3402821 h 3460045"/>
              <a:gd name="connsiteX8" fmla="*/ 1571625 w 3286125"/>
              <a:gd name="connsiteY8" fmla="*/ 3459971 h 3460045"/>
              <a:gd name="connsiteX9" fmla="*/ 2809875 w 3286125"/>
              <a:gd name="connsiteY9" fmla="*/ 3393296 h 3460045"/>
              <a:gd name="connsiteX10" fmla="*/ 2905125 w 3286125"/>
              <a:gd name="connsiteY10" fmla="*/ 3326621 h 3460045"/>
              <a:gd name="connsiteX11" fmla="*/ 3009900 w 3286125"/>
              <a:gd name="connsiteY11" fmla="*/ 3278996 h 3460045"/>
              <a:gd name="connsiteX12" fmla="*/ 3114675 w 3286125"/>
              <a:gd name="connsiteY12" fmla="*/ 3164696 h 3460045"/>
              <a:gd name="connsiteX13" fmla="*/ 3286125 w 3286125"/>
              <a:gd name="connsiteY13" fmla="*/ 2926571 h 3460045"/>
              <a:gd name="connsiteX14" fmla="*/ 3267075 w 3286125"/>
              <a:gd name="connsiteY14" fmla="*/ 2536046 h 3460045"/>
              <a:gd name="connsiteX15" fmla="*/ 3162300 w 3286125"/>
              <a:gd name="connsiteY15" fmla="*/ 2069321 h 3460045"/>
              <a:gd name="connsiteX16" fmla="*/ 3076575 w 3286125"/>
              <a:gd name="connsiteY16" fmla="*/ 1659746 h 3460045"/>
              <a:gd name="connsiteX17" fmla="*/ 2828925 w 3286125"/>
              <a:gd name="connsiteY17" fmla="*/ 973946 h 3460045"/>
              <a:gd name="connsiteX18" fmla="*/ 2276475 w 3286125"/>
              <a:gd name="connsiteY18" fmla="*/ 230996 h 3460045"/>
              <a:gd name="connsiteX19" fmla="*/ 1695450 w 3286125"/>
              <a:gd name="connsiteY19" fmla="*/ 2396 h 3460045"/>
              <a:gd name="connsiteX0" fmla="*/ 1695450 w 3286125"/>
              <a:gd name="connsiteY0" fmla="*/ 2396 h 3460045"/>
              <a:gd name="connsiteX1" fmla="*/ 1285875 w 3286125"/>
              <a:gd name="connsiteY1" fmla="*/ 135746 h 3460045"/>
              <a:gd name="connsiteX2" fmla="*/ 876300 w 3286125"/>
              <a:gd name="connsiteY2" fmla="*/ 507221 h 3460045"/>
              <a:gd name="connsiteX3" fmla="*/ 619125 w 3286125"/>
              <a:gd name="connsiteY3" fmla="*/ 945371 h 3460045"/>
              <a:gd name="connsiteX4" fmla="*/ 133350 w 3286125"/>
              <a:gd name="connsiteY4" fmla="*/ 1993121 h 3460045"/>
              <a:gd name="connsiteX5" fmla="*/ 0 w 3286125"/>
              <a:gd name="connsiteY5" fmla="*/ 2840846 h 3460045"/>
              <a:gd name="connsiteX6" fmla="*/ 219075 w 3286125"/>
              <a:gd name="connsiteY6" fmla="*/ 3250421 h 3460045"/>
              <a:gd name="connsiteX7" fmla="*/ 685800 w 3286125"/>
              <a:gd name="connsiteY7" fmla="*/ 3402821 h 3460045"/>
              <a:gd name="connsiteX8" fmla="*/ 1571625 w 3286125"/>
              <a:gd name="connsiteY8" fmla="*/ 3459971 h 3460045"/>
              <a:gd name="connsiteX9" fmla="*/ 2809875 w 3286125"/>
              <a:gd name="connsiteY9" fmla="*/ 3393296 h 3460045"/>
              <a:gd name="connsiteX10" fmla="*/ 2905125 w 3286125"/>
              <a:gd name="connsiteY10" fmla="*/ 3326621 h 3460045"/>
              <a:gd name="connsiteX11" fmla="*/ 3009900 w 3286125"/>
              <a:gd name="connsiteY11" fmla="*/ 3278996 h 3460045"/>
              <a:gd name="connsiteX12" fmla="*/ 3124200 w 3286125"/>
              <a:gd name="connsiteY12" fmla="*/ 3193271 h 3460045"/>
              <a:gd name="connsiteX13" fmla="*/ 3286125 w 3286125"/>
              <a:gd name="connsiteY13" fmla="*/ 2926571 h 3460045"/>
              <a:gd name="connsiteX14" fmla="*/ 3267075 w 3286125"/>
              <a:gd name="connsiteY14" fmla="*/ 2536046 h 3460045"/>
              <a:gd name="connsiteX15" fmla="*/ 3162300 w 3286125"/>
              <a:gd name="connsiteY15" fmla="*/ 2069321 h 3460045"/>
              <a:gd name="connsiteX16" fmla="*/ 3076575 w 3286125"/>
              <a:gd name="connsiteY16" fmla="*/ 1659746 h 3460045"/>
              <a:gd name="connsiteX17" fmla="*/ 2828925 w 3286125"/>
              <a:gd name="connsiteY17" fmla="*/ 973946 h 3460045"/>
              <a:gd name="connsiteX18" fmla="*/ 2276475 w 3286125"/>
              <a:gd name="connsiteY18" fmla="*/ 230996 h 3460045"/>
              <a:gd name="connsiteX19" fmla="*/ 1695450 w 3286125"/>
              <a:gd name="connsiteY19" fmla="*/ 2396 h 3460045"/>
              <a:gd name="connsiteX0" fmla="*/ 1695450 w 3286125"/>
              <a:gd name="connsiteY0" fmla="*/ 2396 h 3460045"/>
              <a:gd name="connsiteX1" fmla="*/ 1285875 w 3286125"/>
              <a:gd name="connsiteY1" fmla="*/ 135746 h 3460045"/>
              <a:gd name="connsiteX2" fmla="*/ 876300 w 3286125"/>
              <a:gd name="connsiteY2" fmla="*/ 507221 h 3460045"/>
              <a:gd name="connsiteX3" fmla="*/ 619125 w 3286125"/>
              <a:gd name="connsiteY3" fmla="*/ 945371 h 3460045"/>
              <a:gd name="connsiteX4" fmla="*/ 133350 w 3286125"/>
              <a:gd name="connsiteY4" fmla="*/ 1993121 h 3460045"/>
              <a:gd name="connsiteX5" fmla="*/ 0 w 3286125"/>
              <a:gd name="connsiteY5" fmla="*/ 2840846 h 3460045"/>
              <a:gd name="connsiteX6" fmla="*/ 219075 w 3286125"/>
              <a:gd name="connsiteY6" fmla="*/ 3250421 h 3460045"/>
              <a:gd name="connsiteX7" fmla="*/ 685800 w 3286125"/>
              <a:gd name="connsiteY7" fmla="*/ 3402821 h 3460045"/>
              <a:gd name="connsiteX8" fmla="*/ 1571625 w 3286125"/>
              <a:gd name="connsiteY8" fmla="*/ 3459971 h 3460045"/>
              <a:gd name="connsiteX9" fmla="*/ 2809875 w 3286125"/>
              <a:gd name="connsiteY9" fmla="*/ 3393296 h 3460045"/>
              <a:gd name="connsiteX10" fmla="*/ 3009900 w 3286125"/>
              <a:gd name="connsiteY10" fmla="*/ 3278996 h 3460045"/>
              <a:gd name="connsiteX11" fmla="*/ 3124200 w 3286125"/>
              <a:gd name="connsiteY11" fmla="*/ 3193271 h 3460045"/>
              <a:gd name="connsiteX12" fmla="*/ 3286125 w 3286125"/>
              <a:gd name="connsiteY12" fmla="*/ 2926571 h 3460045"/>
              <a:gd name="connsiteX13" fmla="*/ 3267075 w 3286125"/>
              <a:gd name="connsiteY13" fmla="*/ 2536046 h 3460045"/>
              <a:gd name="connsiteX14" fmla="*/ 3162300 w 3286125"/>
              <a:gd name="connsiteY14" fmla="*/ 2069321 h 3460045"/>
              <a:gd name="connsiteX15" fmla="*/ 3076575 w 3286125"/>
              <a:gd name="connsiteY15" fmla="*/ 1659746 h 3460045"/>
              <a:gd name="connsiteX16" fmla="*/ 2828925 w 3286125"/>
              <a:gd name="connsiteY16" fmla="*/ 973946 h 3460045"/>
              <a:gd name="connsiteX17" fmla="*/ 2276475 w 3286125"/>
              <a:gd name="connsiteY17" fmla="*/ 230996 h 3460045"/>
              <a:gd name="connsiteX18" fmla="*/ 1695450 w 3286125"/>
              <a:gd name="connsiteY18" fmla="*/ 2396 h 3460045"/>
              <a:gd name="connsiteX0" fmla="*/ 1695450 w 3286125"/>
              <a:gd name="connsiteY0" fmla="*/ 2396 h 3460045"/>
              <a:gd name="connsiteX1" fmla="*/ 1285875 w 3286125"/>
              <a:gd name="connsiteY1" fmla="*/ 135746 h 3460045"/>
              <a:gd name="connsiteX2" fmla="*/ 876300 w 3286125"/>
              <a:gd name="connsiteY2" fmla="*/ 507221 h 3460045"/>
              <a:gd name="connsiteX3" fmla="*/ 619125 w 3286125"/>
              <a:gd name="connsiteY3" fmla="*/ 945371 h 3460045"/>
              <a:gd name="connsiteX4" fmla="*/ 133350 w 3286125"/>
              <a:gd name="connsiteY4" fmla="*/ 1993121 h 3460045"/>
              <a:gd name="connsiteX5" fmla="*/ 0 w 3286125"/>
              <a:gd name="connsiteY5" fmla="*/ 2840846 h 3460045"/>
              <a:gd name="connsiteX6" fmla="*/ 219075 w 3286125"/>
              <a:gd name="connsiteY6" fmla="*/ 3250421 h 3460045"/>
              <a:gd name="connsiteX7" fmla="*/ 685800 w 3286125"/>
              <a:gd name="connsiteY7" fmla="*/ 3402821 h 3460045"/>
              <a:gd name="connsiteX8" fmla="*/ 1571625 w 3286125"/>
              <a:gd name="connsiteY8" fmla="*/ 3459971 h 3460045"/>
              <a:gd name="connsiteX9" fmla="*/ 2809875 w 3286125"/>
              <a:gd name="connsiteY9" fmla="*/ 3393296 h 3460045"/>
              <a:gd name="connsiteX10" fmla="*/ 3124200 w 3286125"/>
              <a:gd name="connsiteY10" fmla="*/ 3193271 h 3460045"/>
              <a:gd name="connsiteX11" fmla="*/ 3286125 w 3286125"/>
              <a:gd name="connsiteY11" fmla="*/ 2926571 h 3460045"/>
              <a:gd name="connsiteX12" fmla="*/ 3267075 w 3286125"/>
              <a:gd name="connsiteY12" fmla="*/ 2536046 h 3460045"/>
              <a:gd name="connsiteX13" fmla="*/ 3162300 w 3286125"/>
              <a:gd name="connsiteY13" fmla="*/ 2069321 h 3460045"/>
              <a:gd name="connsiteX14" fmla="*/ 3076575 w 3286125"/>
              <a:gd name="connsiteY14" fmla="*/ 1659746 h 3460045"/>
              <a:gd name="connsiteX15" fmla="*/ 2828925 w 3286125"/>
              <a:gd name="connsiteY15" fmla="*/ 973946 h 3460045"/>
              <a:gd name="connsiteX16" fmla="*/ 2276475 w 3286125"/>
              <a:gd name="connsiteY16" fmla="*/ 230996 h 3460045"/>
              <a:gd name="connsiteX17" fmla="*/ 1695450 w 3286125"/>
              <a:gd name="connsiteY17" fmla="*/ 2396 h 3460045"/>
              <a:gd name="connsiteX0" fmla="*/ 1695450 w 3286125"/>
              <a:gd name="connsiteY0" fmla="*/ 2396 h 3460045"/>
              <a:gd name="connsiteX1" fmla="*/ 1285875 w 3286125"/>
              <a:gd name="connsiteY1" fmla="*/ 135746 h 3460045"/>
              <a:gd name="connsiteX2" fmla="*/ 876300 w 3286125"/>
              <a:gd name="connsiteY2" fmla="*/ 507221 h 3460045"/>
              <a:gd name="connsiteX3" fmla="*/ 619125 w 3286125"/>
              <a:gd name="connsiteY3" fmla="*/ 945371 h 3460045"/>
              <a:gd name="connsiteX4" fmla="*/ 133350 w 3286125"/>
              <a:gd name="connsiteY4" fmla="*/ 1993121 h 3460045"/>
              <a:gd name="connsiteX5" fmla="*/ 0 w 3286125"/>
              <a:gd name="connsiteY5" fmla="*/ 2840846 h 3460045"/>
              <a:gd name="connsiteX6" fmla="*/ 219075 w 3286125"/>
              <a:gd name="connsiteY6" fmla="*/ 3250421 h 3460045"/>
              <a:gd name="connsiteX7" fmla="*/ 685800 w 3286125"/>
              <a:gd name="connsiteY7" fmla="*/ 3402821 h 3460045"/>
              <a:gd name="connsiteX8" fmla="*/ 1571625 w 3286125"/>
              <a:gd name="connsiteY8" fmla="*/ 3459971 h 3460045"/>
              <a:gd name="connsiteX9" fmla="*/ 2809875 w 3286125"/>
              <a:gd name="connsiteY9" fmla="*/ 3393296 h 3460045"/>
              <a:gd name="connsiteX10" fmla="*/ 3133725 w 3286125"/>
              <a:gd name="connsiteY10" fmla="*/ 3259946 h 3460045"/>
              <a:gd name="connsiteX11" fmla="*/ 3286125 w 3286125"/>
              <a:gd name="connsiteY11" fmla="*/ 2926571 h 3460045"/>
              <a:gd name="connsiteX12" fmla="*/ 3267075 w 3286125"/>
              <a:gd name="connsiteY12" fmla="*/ 2536046 h 3460045"/>
              <a:gd name="connsiteX13" fmla="*/ 3162300 w 3286125"/>
              <a:gd name="connsiteY13" fmla="*/ 2069321 h 3460045"/>
              <a:gd name="connsiteX14" fmla="*/ 3076575 w 3286125"/>
              <a:gd name="connsiteY14" fmla="*/ 1659746 h 3460045"/>
              <a:gd name="connsiteX15" fmla="*/ 2828925 w 3286125"/>
              <a:gd name="connsiteY15" fmla="*/ 973946 h 3460045"/>
              <a:gd name="connsiteX16" fmla="*/ 2276475 w 3286125"/>
              <a:gd name="connsiteY16" fmla="*/ 230996 h 3460045"/>
              <a:gd name="connsiteX17" fmla="*/ 1695450 w 3286125"/>
              <a:gd name="connsiteY17" fmla="*/ 2396 h 3460045"/>
              <a:gd name="connsiteX0" fmla="*/ 1695450 w 3286125"/>
              <a:gd name="connsiteY0" fmla="*/ 2396 h 3460045"/>
              <a:gd name="connsiteX1" fmla="*/ 1285875 w 3286125"/>
              <a:gd name="connsiteY1" fmla="*/ 135746 h 3460045"/>
              <a:gd name="connsiteX2" fmla="*/ 876300 w 3286125"/>
              <a:gd name="connsiteY2" fmla="*/ 507221 h 3460045"/>
              <a:gd name="connsiteX3" fmla="*/ 619125 w 3286125"/>
              <a:gd name="connsiteY3" fmla="*/ 945371 h 3460045"/>
              <a:gd name="connsiteX4" fmla="*/ 133350 w 3286125"/>
              <a:gd name="connsiteY4" fmla="*/ 1993121 h 3460045"/>
              <a:gd name="connsiteX5" fmla="*/ 0 w 3286125"/>
              <a:gd name="connsiteY5" fmla="*/ 2840846 h 3460045"/>
              <a:gd name="connsiteX6" fmla="*/ 219075 w 3286125"/>
              <a:gd name="connsiteY6" fmla="*/ 3250421 h 3460045"/>
              <a:gd name="connsiteX7" fmla="*/ 685800 w 3286125"/>
              <a:gd name="connsiteY7" fmla="*/ 3402821 h 3460045"/>
              <a:gd name="connsiteX8" fmla="*/ 1571625 w 3286125"/>
              <a:gd name="connsiteY8" fmla="*/ 3459971 h 3460045"/>
              <a:gd name="connsiteX9" fmla="*/ 2809875 w 3286125"/>
              <a:gd name="connsiteY9" fmla="*/ 3393296 h 3460045"/>
              <a:gd name="connsiteX10" fmla="*/ 3133725 w 3286125"/>
              <a:gd name="connsiteY10" fmla="*/ 3259946 h 3460045"/>
              <a:gd name="connsiteX11" fmla="*/ 3286125 w 3286125"/>
              <a:gd name="connsiteY11" fmla="*/ 2926571 h 3460045"/>
              <a:gd name="connsiteX12" fmla="*/ 3267075 w 3286125"/>
              <a:gd name="connsiteY12" fmla="*/ 2536046 h 3460045"/>
              <a:gd name="connsiteX13" fmla="*/ 3162300 w 3286125"/>
              <a:gd name="connsiteY13" fmla="*/ 2069321 h 3460045"/>
              <a:gd name="connsiteX14" fmla="*/ 3076575 w 3286125"/>
              <a:gd name="connsiteY14" fmla="*/ 1659746 h 3460045"/>
              <a:gd name="connsiteX15" fmla="*/ 2828925 w 3286125"/>
              <a:gd name="connsiteY15" fmla="*/ 973946 h 3460045"/>
              <a:gd name="connsiteX16" fmla="*/ 2276475 w 3286125"/>
              <a:gd name="connsiteY16" fmla="*/ 230996 h 3460045"/>
              <a:gd name="connsiteX17" fmla="*/ 1695450 w 3286125"/>
              <a:gd name="connsiteY17" fmla="*/ 2396 h 3460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286125" h="3460045">
                <a:moveTo>
                  <a:pt x="1695450" y="2396"/>
                </a:moveTo>
                <a:cubicBezTo>
                  <a:pt x="1530350" y="-13479"/>
                  <a:pt x="1422400" y="51608"/>
                  <a:pt x="1285875" y="135746"/>
                </a:cubicBezTo>
                <a:cubicBezTo>
                  <a:pt x="1149350" y="219884"/>
                  <a:pt x="987425" y="372284"/>
                  <a:pt x="876300" y="507221"/>
                </a:cubicBezTo>
                <a:cubicBezTo>
                  <a:pt x="765175" y="642159"/>
                  <a:pt x="742950" y="697721"/>
                  <a:pt x="619125" y="945371"/>
                </a:cubicBezTo>
                <a:cubicBezTo>
                  <a:pt x="495300" y="1193021"/>
                  <a:pt x="236538" y="1677208"/>
                  <a:pt x="133350" y="1993121"/>
                </a:cubicBezTo>
                <a:cubicBezTo>
                  <a:pt x="30162" y="2309034"/>
                  <a:pt x="14288" y="2661459"/>
                  <a:pt x="0" y="2840846"/>
                </a:cubicBezTo>
                <a:cubicBezTo>
                  <a:pt x="14287" y="3050396"/>
                  <a:pt x="104775" y="3156759"/>
                  <a:pt x="219075" y="3250421"/>
                </a:cubicBezTo>
                <a:cubicBezTo>
                  <a:pt x="333375" y="3344083"/>
                  <a:pt x="460375" y="3367896"/>
                  <a:pt x="685800" y="3402821"/>
                </a:cubicBezTo>
                <a:cubicBezTo>
                  <a:pt x="911225" y="3437746"/>
                  <a:pt x="1217613" y="3461558"/>
                  <a:pt x="1571625" y="3459971"/>
                </a:cubicBezTo>
                <a:cubicBezTo>
                  <a:pt x="1925637" y="3458384"/>
                  <a:pt x="2406650" y="3444096"/>
                  <a:pt x="2809875" y="3393296"/>
                </a:cubicBezTo>
                <a:cubicBezTo>
                  <a:pt x="3068637" y="3348846"/>
                  <a:pt x="3054350" y="3337733"/>
                  <a:pt x="3133725" y="3259946"/>
                </a:cubicBezTo>
                <a:cubicBezTo>
                  <a:pt x="3213100" y="3182159"/>
                  <a:pt x="3260725" y="3031346"/>
                  <a:pt x="3286125" y="2926571"/>
                </a:cubicBezTo>
                <a:cubicBezTo>
                  <a:pt x="3279775" y="2796396"/>
                  <a:pt x="3281468" y="2665579"/>
                  <a:pt x="3267075" y="2536046"/>
                </a:cubicBezTo>
                <a:cubicBezTo>
                  <a:pt x="3234623" y="2243975"/>
                  <a:pt x="3215476" y="2301016"/>
                  <a:pt x="3162300" y="2069321"/>
                </a:cubicBezTo>
                <a:cubicBezTo>
                  <a:pt x="3131099" y="1933372"/>
                  <a:pt x="3132137" y="1842308"/>
                  <a:pt x="3076575" y="1659746"/>
                </a:cubicBezTo>
                <a:cubicBezTo>
                  <a:pt x="3021013" y="1477184"/>
                  <a:pt x="2962275" y="1212071"/>
                  <a:pt x="2828925" y="973946"/>
                </a:cubicBezTo>
                <a:cubicBezTo>
                  <a:pt x="2695575" y="735821"/>
                  <a:pt x="2465388" y="392921"/>
                  <a:pt x="2276475" y="230996"/>
                </a:cubicBezTo>
                <a:cubicBezTo>
                  <a:pt x="2087562" y="69071"/>
                  <a:pt x="1844675" y="27796"/>
                  <a:pt x="1695450" y="2396"/>
                </a:cubicBezTo>
                <a:close/>
              </a:path>
            </a:pathLst>
          </a:custGeom>
          <a:noFill/>
          <a:ln w="28575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4" name="任意多边形: 形状 163">
            <a:extLst>
              <a:ext uri="{FF2B5EF4-FFF2-40B4-BE49-F238E27FC236}">
                <a16:creationId xmlns:a16="http://schemas.microsoft.com/office/drawing/2014/main" id="{D82CB17A-5F51-7C93-0578-669091D98170}"/>
              </a:ext>
            </a:extLst>
          </p:cNvPr>
          <p:cNvSpPr/>
          <p:nvPr/>
        </p:nvSpPr>
        <p:spPr>
          <a:xfrm>
            <a:off x="3456365" y="3229172"/>
            <a:ext cx="3198684" cy="3098479"/>
          </a:xfrm>
          <a:custGeom>
            <a:avLst/>
            <a:gdLst>
              <a:gd name="connsiteX0" fmla="*/ 1476375 w 3248025"/>
              <a:gd name="connsiteY0" fmla="*/ 6193 h 3464691"/>
              <a:gd name="connsiteX1" fmla="*/ 1343025 w 3248025"/>
              <a:gd name="connsiteY1" fmla="*/ 82393 h 3464691"/>
              <a:gd name="connsiteX2" fmla="*/ 1247775 w 3248025"/>
              <a:gd name="connsiteY2" fmla="*/ 139543 h 3464691"/>
              <a:gd name="connsiteX3" fmla="*/ 971550 w 3248025"/>
              <a:gd name="connsiteY3" fmla="*/ 368143 h 3464691"/>
              <a:gd name="connsiteX4" fmla="*/ 838200 w 3248025"/>
              <a:gd name="connsiteY4" fmla="*/ 511018 h 3464691"/>
              <a:gd name="connsiteX5" fmla="*/ 638175 w 3248025"/>
              <a:gd name="connsiteY5" fmla="*/ 844393 h 3464691"/>
              <a:gd name="connsiteX6" fmla="*/ 581025 w 3248025"/>
              <a:gd name="connsiteY6" fmla="*/ 949168 h 3464691"/>
              <a:gd name="connsiteX7" fmla="*/ 409575 w 3248025"/>
              <a:gd name="connsiteY7" fmla="*/ 1358743 h 3464691"/>
              <a:gd name="connsiteX8" fmla="*/ 342900 w 3248025"/>
              <a:gd name="connsiteY8" fmla="*/ 1501618 h 3464691"/>
              <a:gd name="connsiteX9" fmla="*/ 285750 w 3248025"/>
              <a:gd name="connsiteY9" fmla="*/ 1615918 h 3464691"/>
              <a:gd name="connsiteX10" fmla="*/ 133350 w 3248025"/>
              <a:gd name="connsiteY10" fmla="*/ 1882618 h 3464691"/>
              <a:gd name="connsiteX11" fmla="*/ 95250 w 3248025"/>
              <a:gd name="connsiteY11" fmla="*/ 1996918 h 3464691"/>
              <a:gd name="connsiteX12" fmla="*/ 66675 w 3248025"/>
              <a:gd name="connsiteY12" fmla="*/ 2111218 h 3464691"/>
              <a:gd name="connsiteX13" fmla="*/ 28575 w 3248025"/>
              <a:gd name="connsiteY13" fmla="*/ 2358868 h 3464691"/>
              <a:gd name="connsiteX14" fmla="*/ 19050 w 3248025"/>
              <a:gd name="connsiteY14" fmla="*/ 2539843 h 3464691"/>
              <a:gd name="connsiteX15" fmla="*/ 9525 w 3248025"/>
              <a:gd name="connsiteY15" fmla="*/ 2739868 h 3464691"/>
              <a:gd name="connsiteX16" fmla="*/ 0 w 3248025"/>
              <a:gd name="connsiteY16" fmla="*/ 2844643 h 3464691"/>
              <a:gd name="connsiteX17" fmla="*/ 9525 w 3248025"/>
              <a:gd name="connsiteY17" fmla="*/ 3073243 h 3464691"/>
              <a:gd name="connsiteX18" fmla="*/ 38100 w 3248025"/>
              <a:gd name="connsiteY18" fmla="*/ 3158968 h 3464691"/>
              <a:gd name="connsiteX19" fmla="*/ 180975 w 3248025"/>
              <a:gd name="connsiteY19" fmla="*/ 3254218 h 3464691"/>
              <a:gd name="connsiteX20" fmla="*/ 647700 w 3248025"/>
              <a:gd name="connsiteY20" fmla="*/ 3406618 h 3464691"/>
              <a:gd name="connsiteX21" fmla="*/ 933450 w 3248025"/>
              <a:gd name="connsiteY21" fmla="*/ 3416143 h 3464691"/>
              <a:gd name="connsiteX22" fmla="*/ 1533525 w 3248025"/>
              <a:gd name="connsiteY22" fmla="*/ 3463768 h 3464691"/>
              <a:gd name="connsiteX23" fmla="*/ 2771775 w 3248025"/>
              <a:gd name="connsiteY23" fmla="*/ 3397093 h 3464691"/>
              <a:gd name="connsiteX24" fmla="*/ 2867025 w 3248025"/>
              <a:gd name="connsiteY24" fmla="*/ 3330418 h 3464691"/>
              <a:gd name="connsiteX25" fmla="*/ 2971800 w 3248025"/>
              <a:gd name="connsiteY25" fmla="*/ 3282793 h 3464691"/>
              <a:gd name="connsiteX26" fmla="*/ 3000375 w 3248025"/>
              <a:gd name="connsiteY26" fmla="*/ 3263743 h 3464691"/>
              <a:gd name="connsiteX27" fmla="*/ 3076575 w 3248025"/>
              <a:gd name="connsiteY27" fmla="*/ 3168493 h 3464691"/>
              <a:gd name="connsiteX28" fmla="*/ 3114675 w 3248025"/>
              <a:gd name="connsiteY28" fmla="*/ 3092293 h 3464691"/>
              <a:gd name="connsiteX29" fmla="*/ 3248025 w 3248025"/>
              <a:gd name="connsiteY29" fmla="*/ 2930368 h 3464691"/>
              <a:gd name="connsiteX30" fmla="*/ 3228975 w 3248025"/>
              <a:gd name="connsiteY30" fmla="*/ 2539843 h 3464691"/>
              <a:gd name="connsiteX31" fmla="*/ 3124200 w 3248025"/>
              <a:gd name="connsiteY31" fmla="*/ 2073118 h 3464691"/>
              <a:gd name="connsiteX32" fmla="*/ 3038475 w 3248025"/>
              <a:gd name="connsiteY32" fmla="*/ 1663543 h 3464691"/>
              <a:gd name="connsiteX33" fmla="*/ 2857500 w 3248025"/>
              <a:gd name="connsiteY33" fmla="*/ 1177768 h 3464691"/>
              <a:gd name="connsiteX34" fmla="*/ 2790825 w 3248025"/>
              <a:gd name="connsiteY34" fmla="*/ 977743 h 3464691"/>
              <a:gd name="connsiteX35" fmla="*/ 2695575 w 3248025"/>
              <a:gd name="connsiteY35" fmla="*/ 739618 h 3464691"/>
              <a:gd name="connsiteX36" fmla="*/ 2476500 w 3248025"/>
              <a:gd name="connsiteY36" fmla="*/ 387193 h 3464691"/>
              <a:gd name="connsiteX37" fmla="*/ 2238375 w 3248025"/>
              <a:gd name="connsiteY37" fmla="*/ 234793 h 3464691"/>
              <a:gd name="connsiteX38" fmla="*/ 2095500 w 3248025"/>
              <a:gd name="connsiteY38" fmla="*/ 139543 h 3464691"/>
              <a:gd name="connsiteX39" fmla="*/ 1743075 w 3248025"/>
              <a:gd name="connsiteY39" fmla="*/ 15718 h 3464691"/>
              <a:gd name="connsiteX40" fmla="*/ 1657350 w 3248025"/>
              <a:gd name="connsiteY40" fmla="*/ 6193 h 3464691"/>
              <a:gd name="connsiteX41" fmla="*/ 1476375 w 3248025"/>
              <a:gd name="connsiteY41" fmla="*/ 6193 h 3464691"/>
              <a:gd name="connsiteX0" fmla="*/ 1476375 w 3248025"/>
              <a:gd name="connsiteY0" fmla="*/ 6193 h 3464691"/>
              <a:gd name="connsiteX1" fmla="*/ 1343025 w 3248025"/>
              <a:gd name="connsiteY1" fmla="*/ 82393 h 3464691"/>
              <a:gd name="connsiteX2" fmla="*/ 1247775 w 3248025"/>
              <a:gd name="connsiteY2" fmla="*/ 139543 h 3464691"/>
              <a:gd name="connsiteX3" fmla="*/ 971550 w 3248025"/>
              <a:gd name="connsiteY3" fmla="*/ 368143 h 3464691"/>
              <a:gd name="connsiteX4" fmla="*/ 838200 w 3248025"/>
              <a:gd name="connsiteY4" fmla="*/ 511018 h 3464691"/>
              <a:gd name="connsiteX5" fmla="*/ 638175 w 3248025"/>
              <a:gd name="connsiteY5" fmla="*/ 844393 h 3464691"/>
              <a:gd name="connsiteX6" fmla="*/ 581025 w 3248025"/>
              <a:gd name="connsiteY6" fmla="*/ 949168 h 3464691"/>
              <a:gd name="connsiteX7" fmla="*/ 409575 w 3248025"/>
              <a:gd name="connsiteY7" fmla="*/ 1358743 h 3464691"/>
              <a:gd name="connsiteX8" fmla="*/ 342900 w 3248025"/>
              <a:gd name="connsiteY8" fmla="*/ 1501618 h 3464691"/>
              <a:gd name="connsiteX9" fmla="*/ 285750 w 3248025"/>
              <a:gd name="connsiteY9" fmla="*/ 1615918 h 3464691"/>
              <a:gd name="connsiteX10" fmla="*/ 133350 w 3248025"/>
              <a:gd name="connsiteY10" fmla="*/ 1882618 h 3464691"/>
              <a:gd name="connsiteX11" fmla="*/ 95250 w 3248025"/>
              <a:gd name="connsiteY11" fmla="*/ 1996918 h 3464691"/>
              <a:gd name="connsiteX12" fmla="*/ 66675 w 3248025"/>
              <a:gd name="connsiteY12" fmla="*/ 2111218 h 3464691"/>
              <a:gd name="connsiteX13" fmla="*/ 28575 w 3248025"/>
              <a:gd name="connsiteY13" fmla="*/ 2358868 h 3464691"/>
              <a:gd name="connsiteX14" fmla="*/ 19050 w 3248025"/>
              <a:gd name="connsiteY14" fmla="*/ 2539843 h 3464691"/>
              <a:gd name="connsiteX15" fmla="*/ 9525 w 3248025"/>
              <a:gd name="connsiteY15" fmla="*/ 2739868 h 3464691"/>
              <a:gd name="connsiteX16" fmla="*/ 0 w 3248025"/>
              <a:gd name="connsiteY16" fmla="*/ 2844643 h 3464691"/>
              <a:gd name="connsiteX17" fmla="*/ 9525 w 3248025"/>
              <a:gd name="connsiteY17" fmla="*/ 3073243 h 3464691"/>
              <a:gd name="connsiteX18" fmla="*/ 38100 w 3248025"/>
              <a:gd name="connsiteY18" fmla="*/ 3158968 h 3464691"/>
              <a:gd name="connsiteX19" fmla="*/ 180975 w 3248025"/>
              <a:gd name="connsiteY19" fmla="*/ 3254218 h 3464691"/>
              <a:gd name="connsiteX20" fmla="*/ 647700 w 3248025"/>
              <a:gd name="connsiteY20" fmla="*/ 3406618 h 3464691"/>
              <a:gd name="connsiteX21" fmla="*/ 933450 w 3248025"/>
              <a:gd name="connsiteY21" fmla="*/ 3416143 h 3464691"/>
              <a:gd name="connsiteX22" fmla="*/ 1533525 w 3248025"/>
              <a:gd name="connsiteY22" fmla="*/ 3463768 h 3464691"/>
              <a:gd name="connsiteX23" fmla="*/ 2771775 w 3248025"/>
              <a:gd name="connsiteY23" fmla="*/ 3397093 h 3464691"/>
              <a:gd name="connsiteX24" fmla="*/ 2867025 w 3248025"/>
              <a:gd name="connsiteY24" fmla="*/ 3330418 h 3464691"/>
              <a:gd name="connsiteX25" fmla="*/ 2971800 w 3248025"/>
              <a:gd name="connsiteY25" fmla="*/ 3282793 h 3464691"/>
              <a:gd name="connsiteX26" fmla="*/ 3000375 w 3248025"/>
              <a:gd name="connsiteY26" fmla="*/ 3263743 h 3464691"/>
              <a:gd name="connsiteX27" fmla="*/ 3076575 w 3248025"/>
              <a:gd name="connsiteY27" fmla="*/ 3168493 h 3464691"/>
              <a:gd name="connsiteX28" fmla="*/ 3114675 w 3248025"/>
              <a:gd name="connsiteY28" fmla="*/ 3092293 h 3464691"/>
              <a:gd name="connsiteX29" fmla="*/ 3248025 w 3248025"/>
              <a:gd name="connsiteY29" fmla="*/ 2930368 h 3464691"/>
              <a:gd name="connsiteX30" fmla="*/ 3228975 w 3248025"/>
              <a:gd name="connsiteY30" fmla="*/ 2539843 h 3464691"/>
              <a:gd name="connsiteX31" fmla="*/ 3124200 w 3248025"/>
              <a:gd name="connsiteY31" fmla="*/ 2073118 h 3464691"/>
              <a:gd name="connsiteX32" fmla="*/ 3038475 w 3248025"/>
              <a:gd name="connsiteY32" fmla="*/ 1663543 h 3464691"/>
              <a:gd name="connsiteX33" fmla="*/ 2857500 w 3248025"/>
              <a:gd name="connsiteY33" fmla="*/ 1177768 h 3464691"/>
              <a:gd name="connsiteX34" fmla="*/ 2790825 w 3248025"/>
              <a:gd name="connsiteY34" fmla="*/ 977743 h 3464691"/>
              <a:gd name="connsiteX35" fmla="*/ 2695575 w 3248025"/>
              <a:gd name="connsiteY35" fmla="*/ 739618 h 3464691"/>
              <a:gd name="connsiteX36" fmla="*/ 2238375 w 3248025"/>
              <a:gd name="connsiteY36" fmla="*/ 234793 h 3464691"/>
              <a:gd name="connsiteX37" fmla="*/ 2095500 w 3248025"/>
              <a:gd name="connsiteY37" fmla="*/ 139543 h 3464691"/>
              <a:gd name="connsiteX38" fmla="*/ 1743075 w 3248025"/>
              <a:gd name="connsiteY38" fmla="*/ 15718 h 3464691"/>
              <a:gd name="connsiteX39" fmla="*/ 1657350 w 3248025"/>
              <a:gd name="connsiteY39" fmla="*/ 6193 h 3464691"/>
              <a:gd name="connsiteX40" fmla="*/ 1476375 w 3248025"/>
              <a:gd name="connsiteY40" fmla="*/ 6193 h 3464691"/>
              <a:gd name="connsiteX0" fmla="*/ 1476375 w 3248025"/>
              <a:gd name="connsiteY0" fmla="*/ 6193 h 3464691"/>
              <a:gd name="connsiteX1" fmla="*/ 1343025 w 3248025"/>
              <a:gd name="connsiteY1" fmla="*/ 82393 h 3464691"/>
              <a:gd name="connsiteX2" fmla="*/ 1247775 w 3248025"/>
              <a:gd name="connsiteY2" fmla="*/ 139543 h 3464691"/>
              <a:gd name="connsiteX3" fmla="*/ 971550 w 3248025"/>
              <a:gd name="connsiteY3" fmla="*/ 368143 h 3464691"/>
              <a:gd name="connsiteX4" fmla="*/ 838200 w 3248025"/>
              <a:gd name="connsiteY4" fmla="*/ 511018 h 3464691"/>
              <a:gd name="connsiteX5" fmla="*/ 638175 w 3248025"/>
              <a:gd name="connsiteY5" fmla="*/ 844393 h 3464691"/>
              <a:gd name="connsiteX6" fmla="*/ 581025 w 3248025"/>
              <a:gd name="connsiteY6" fmla="*/ 949168 h 3464691"/>
              <a:gd name="connsiteX7" fmla="*/ 409575 w 3248025"/>
              <a:gd name="connsiteY7" fmla="*/ 1358743 h 3464691"/>
              <a:gd name="connsiteX8" fmla="*/ 342900 w 3248025"/>
              <a:gd name="connsiteY8" fmla="*/ 1501618 h 3464691"/>
              <a:gd name="connsiteX9" fmla="*/ 285750 w 3248025"/>
              <a:gd name="connsiteY9" fmla="*/ 1615918 h 3464691"/>
              <a:gd name="connsiteX10" fmla="*/ 133350 w 3248025"/>
              <a:gd name="connsiteY10" fmla="*/ 1882618 h 3464691"/>
              <a:gd name="connsiteX11" fmla="*/ 95250 w 3248025"/>
              <a:gd name="connsiteY11" fmla="*/ 1996918 h 3464691"/>
              <a:gd name="connsiteX12" fmla="*/ 66675 w 3248025"/>
              <a:gd name="connsiteY12" fmla="*/ 2111218 h 3464691"/>
              <a:gd name="connsiteX13" fmla="*/ 28575 w 3248025"/>
              <a:gd name="connsiteY13" fmla="*/ 2358868 h 3464691"/>
              <a:gd name="connsiteX14" fmla="*/ 19050 w 3248025"/>
              <a:gd name="connsiteY14" fmla="*/ 2539843 h 3464691"/>
              <a:gd name="connsiteX15" fmla="*/ 9525 w 3248025"/>
              <a:gd name="connsiteY15" fmla="*/ 2739868 h 3464691"/>
              <a:gd name="connsiteX16" fmla="*/ 0 w 3248025"/>
              <a:gd name="connsiteY16" fmla="*/ 2844643 h 3464691"/>
              <a:gd name="connsiteX17" fmla="*/ 9525 w 3248025"/>
              <a:gd name="connsiteY17" fmla="*/ 3073243 h 3464691"/>
              <a:gd name="connsiteX18" fmla="*/ 38100 w 3248025"/>
              <a:gd name="connsiteY18" fmla="*/ 3158968 h 3464691"/>
              <a:gd name="connsiteX19" fmla="*/ 180975 w 3248025"/>
              <a:gd name="connsiteY19" fmla="*/ 3254218 h 3464691"/>
              <a:gd name="connsiteX20" fmla="*/ 647700 w 3248025"/>
              <a:gd name="connsiteY20" fmla="*/ 3406618 h 3464691"/>
              <a:gd name="connsiteX21" fmla="*/ 933450 w 3248025"/>
              <a:gd name="connsiteY21" fmla="*/ 3416143 h 3464691"/>
              <a:gd name="connsiteX22" fmla="*/ 1533525 w 3248025"/>
              <a:gd name="connsiteY22" fmla="*/ 3463768 h 3464691"/>
              <a:gd name="connsiteX23" fmla="*/ 2771775 w 3248025"/>
              <a:gd name="connsiteY23" fmla="*/ 3397093 h 3464691"/>
              <a:gd name="connsiteX24" fmla="*/ 2867025 w 3248025"/>
              <a:gd name="connsiteY24" fmla="*/ 3330418 h 3464691"/>
              <a:gd name="connsiteX25" fmla="*/ 2971800 w 3248025"/>
              <a:gd name="connsiteY25" fmla="*/ 3282793 h 3464691"/>
              <a:gd name="connsiteX26" fmla="*/ 3000375 w 3248025"/>
              <a:gd name="connsiteY26" fmla="*/ 3263743 h 3464691"/>
              <a:gd name="connsiteX27" fmla="*/ 3076575 w 3248025"/>
              <a:gd name="connsiteY27" fmla="*/ 3168493 h 3464691"/>
              <a:gd name="connsiteX28" fmla="*/ 3114675 w 3248025"/>
              <a:gd name="connsiteY28" fmla="*/ 3092293 h 3464691"/>
              <a:gd name="connsiteX29" fmla="*/ 3248025 w 3248025"/>
              <a:gd name="connsiteY29" fmla="*/ 2930368 h 3464691"/>
              <a:gd name="connsiteX30" fmla="*/ 3228975 w 3248025"/>
              <a:gd name="connsiteY30" fmla="*/ 2539843 h 3464691"/>
              <a:gd name="connsiteX31" fmla="*/ 3124200 w 3248025"/>
              <a:gd name="connsiteY31" fmla="*/ 2073118 h 3464691"/>
              <a:gd name="connsiteX32" fmla="*/ 3038475 w 3248025"/>
              <a:gd name="connsiteY32" fmla="*/ 1663543 h 3464691"/>
              <a:gd name="connsiteX33" fmla="*/ 2857500 w 3248025"/>
              <a:gd name="connsiteY33" fmla="*/ 1177768 h 3464691"/>
              <a:gd name="connsiteX34" fmla="*/ 2790825 w 3248025"/>
              <a:gd name="connsiteY34" fmla="*/ 977743 h 3464691"/>
              <a:gd name="connsiteX35" fmla="*/ 2238375 w 3248025"/>
              <a:gd name="connsiteY35" fmla="*/ 234793 h 3464691"/>
              <a:gd name="connsiteX36" fmla="*/ 2095500 w 3248025"/>
              <a:gd name="connsiteY36" fmla="*/ 139543 h 3464691"/>
              <a:gd name="connsiteX37" fmla="*/ 1743075 w 3248025"/>
              <a:gd name="connsiteY37" fmla="*/ 15718 h 3464691"/>
              <a:gd name="connsiteX38" fmla="*/ 1657350 w 3248025"/>
              <a:gd name="connsiteY38" fmla="*/ 6193 h 3464691"/>
              <a:gd name="connsiteX39" fmla="*/ 1476375 w 3248025"/>
              <a:gd name="connsiteY39" fmla="*/ 6193 h 3464691"/>
              <a:gd name="connsiteX0" fmla="*/ 1476375 w 3248025"/>
              <a:gd name="connsiteY0" fmla="*/ 6193 h 3464691"/>
              <a:gd name="connsiteX1" fmla="*/ 1343025 w 3248025"/>
              <a:gd name="connsiteY1" fmla="*/ 82393 h 3464691"/>
              <a:gd name="connsiteX2" fmla="*/ 1247775 w 3248025"/>
              <a:gd name="connsiteY2" fmla="*/ 139543 h 3464691"/>
              <a:gd name="connsiteX3" fmla="*/ 971550 w 3248025"/>
              <a:gd name="connsiteY3" fmla="*/ 368143 h 3464691"/>
              <a:gd name="connsiteX4" fmla="*/ 838200 w 3248025"/>
              <a:gd name="connsiteY4" fmla="*/ 511018 h 3464691"/>
              <a:gd name="connsiteX5" fmla="*/ 638175 w 3248025"/>
              <a:gd name="connsiteY5" fmla="*/ 844393 h 3464691"/>
              <a:gd name="connsiteX6" fmla="*/ 581025 w 3248025"/>
              <a:gd name="connsiteY6" fmla="*/ 949168 h 3464691"/>
              <a:gd name="connsiteX7" fmla="*/ 409575 w 3248025"/>
              <a:gd name="connsiteY7" fmla="*/ 1358743 h 3464691"/>
              <a:gd name="connsiteX8" fmla="*/ 342900 w 3248025"/>
              <a:gd name="connsiteY8" fmla="*/ 1501618 h 3464691"/>
              <a:gd name="connsiteX9" fmla="*/ 285750 w 3248025"/>
              <a:gd name="connsiteY9" fmla="*/ 1615918 h 3464691"/>
              <a:gd name="connsiteX10" fmla="*/ 133350 w 3248025"/>
              <a:gd name="connsiteY10" fmla="*/ 1882618 h 3464691"/>
              <a:gd name="connsiteX11" fmla="*/ 95250 w 3248025"/>
              <a:gd name="connsiteY11" fmla="*/ 1996918 h 3464691"/>
              <a:gd name="connsiteX12" fmla="*/ 66675 w 3248025"/>
              <a:gd name="connsiteY12" fmla="*/ 2111218 h 3464691"/>
              <a:gd name="connsiteX13" fmla="*/ 28575 w 3248025"/>
              <a:gd name="connsiteY13" fmla="*/ 2358868 h 3464691"/>
              <a:gd name="connsiteX14" fmla="*/ 19050 w 3248025"/>
              <a:gd name="connsiteY14" fmla="*/ 2539843 h 3464691"/>
              <a:gd name="connsiteX15" fmla="*/ 9525 w 3248025"/>
              <a:gd name="connsiteY15" fmla="*/ 2739868 h 3464691"/>
              <a:gd name="connsiteX16" fmla="*/ 0 w 3248025"/>
              <a:gd name="connsiteY16" fmla="*/ 2844643 h 3464691"/>
              <a:gd name="connsiteX17" fmla="*/ 9525 w 3248025"/>
              <a:gd name="connsiteY17" fmla="*/ 3073243 h 3464691"/>
              <a:gd name="connsiteX18" fmla="*/ 38100 w 3248025"/>
              <a:gd name="connsiteY18" fmla="*/ 3158968 h 3464691"/>
              <a:gd name="connsiteX19" fmla="*/ 180975 w 3248025"/>
              <a:gd name="connsiteY19" fmla="*/ 3254218 h 3464691"/>
              <a:gd name="connsiteX20" fmla="*/ 647700 w 3248025"/>
              <a:gd name="connsiteY20" fmla="*/ 3406618 h 3464691"/>
              <a:gd name="connsiteX21" fmla="*/ 933450 w 3248025"/>
              <a:gd name="connsiteY21" fmla="*/ 3416143 h 3464691"/>
              <a:gd name="connsiteX22" fmla="*/ 1533525 w 3248025"/>
              <a:gd name="connsiteY22" fmla="*/ 3463768 h 3464691"/>
              <a:gd name="connsiteX23" fmla="*/ 2771775 w 3248025"/>
              <a:gd name="connsiteY23" fmla="*/ 3397093 h 3464691"/>
              <a:gd name="connsiteX24" fmla="*/ 2867025 w 3248025"/>
              <a:gd name="connsiteY24" fmla="*/ 3330418 h 3464691"/>
              <a:gd name="connsiteX25" fmla="*/ 2971800 w 3248025"/>
              <a:gd name="connsiteY25" fmla="*/ 3282793 h 3464691"/>
              <a:gd name="connsiteX26" fmla="*/ 3000375 w 3248025"/>
              <a:gd name="connsiteY26" fmla="*/ 3263743 h 3464691"/>
              <a:gd name="connsiteX27" fmla="*/ 3076575 w 3248025"/>
              <a:gd name="connsiteY27" fmla="*/ 3168493 h 3464691"/>
              <a:gd name="connsiteX28" fmla="*/ 3114675 w 3248025"/>
              <a:gd name="connsiteY28" fmla="*/ 3092293 h 3464691"/>
              <a:gd name="connsiteX29" fmla="*/ 3248025 w 3248025"/>
              <a:gd name="connsiteY29" fmla="*/ 2930368 h 3464691"/>
              <a:gd name="connsiteX30" fmla="*/ 3228975 w 3248025"/>
              <a:gd name="connsiteY30" fmla="*/ 2539843 h 3464691"/>
              <a:gd name="connsiteX31" fmla="*/ 3124200 w 3248025"/>
              <a:gd name="connsiteY31" fmla="*/ 2073118 h 3464691"/>
              <a:gd name="connsiteX32" fmla="*/ 3038475 w 3248025"/>
              <a:gd name="connsiteY32" fmla="*/ 1663543 h 3464691"/>
              <a:gd name="connsiteX33" fmla="*/ 2790825 w 3248025"/>
              <a:gd name="connsiteY33" fmla="*/ 977743 h 3464691"/>
              <a:gd name="connsiteX34" fmla="*/ 2238375 w 3248025"/>
              <a:gd name="connsiteY34" fmla="*/ 234793 h 3464691"/>
              <a:gd name="connsiteX35" fmla="*/ 2095500 w 3248025"/>
              <a:gd name="connsiteY35" fmla="*/ 139543 h 3464691"/>
              <a:gd name="connsiteX36" fmla="*/ 1743075 w 3248025"/>
              <a:gd name="connsiteY36" fmla="*/ 15718 h 3464691"/>
              <a:gd name="connsiteX37" fmla="*/ 1657350 w 3248025"/>
              <a:gd name="connsiteY37" fmla="*/ 6193 h 3464691"/>
              <a:gd name="connsiteX38" fmla="*/ 1476375 w 3248025"/>
              <a:gd name="connsiteY38" fmla="*/ 6193 h 3464691"/>
              <a:gd name="connsiteX0" fmla="*/ 1476375 w 3248025"/>
              <a:gd name="connsiteY0" fmla="*/ 6193 h 3464691"/>
              <a:gd name="connsiteX1" fmla="*/ 1343025 w 3248025"/>
              <a:gd name="connsiteY1" fmla="*/ 82393 h 3464691"/>
              <a:gd name="connsiteX2" fmla="*/ 1247775 w 3248025"/>
              <a:gd name="connsiteY2" fmla="*/ 139543 h 3464691"/>
              <a:gd name="connsiteX3" fmla="*/ 971550 w 3248025"/>
              <a:gd name="connsiteY3" fmla="*/ 368143 h 3464691"/>
              <a:gd name="connsiteX4" fmla="*/ 838200 w 3248025"/>
              <a:gd name="connsiteY4" fmla="*/ 511018 h 3464691"/>
              <a:gd name="connsiteX5" fmla="*/ 638175 w 3248025"/>
              <a:gd name="connsiteY5" fmla="*/ 844393 h 3464691"/>
              <a:gd name="connsiteX6" fmla="*/ 581025 w 3248025"/>
              <a:gd name="connsiteY6" fmla="*/ 949168 h 3464691"/>
              <a:gd name="connsiteX7" fmla="*/ 409575 w 3248025"/>
              <a:gd name="connsiteY7" fmla="*/ 1358743 h 3464691"/>
              <a:gd name="connsiteX8" fmla="*/ 342900 w 3248025"/>
              <a:gd name="connsiteY8" fmla="*/ 1501618 h 3464691"/>
              <a:gd name="connsiteX9" fmla="*/ 285750 w 3248025"/>
              <a:gd name="connsiteY9" fmla="*/ 1615918 h 3464691"/>
              <a:gd name="connsiteX10" fmla="*/ 133350 w 3248025"/>
              <a:gd name="connsiteY10" fmla="*/ 1882618 h 3464691"/>
              <a:gd name="connsiteX11" fmla="*/ 95250 w 3248025"/>
              <a:gd name="connsiteY11" fmla="*/ 1996918 h 3464691"/>
              <a:gd name="connsiteX12" fmla="*/ 66675 w 3248025"/>
              <a:gd name="connsiteY12" fmla="*/ 2111218 h 3464691"/>
              <a:gd name="connsiteX13" fmla="*/ 28575 w 3248025"/>
              <a:gd name="connsiteY13" fmla="*/ 2358868 h 3464691"/>
              <a:gd name="connsiteX14" fmla="*/ 19050 w 3248025"/>
              <a:gd name="connsiteY14" fmla="*/ 2539843 h 3464691"/>
              <a:gd name="connsiteX15" fmla="*/ 9525 w 3248025"/>
              <a:gd name="connsiteY15" fmla="*/ 2739868 h 3464691"/>
              <a:gd name="connsiteX16" fmla="*/ 0 w 3248025"/>
              <a:gd name="connsiteY16" fmla="*/ 2844643 h 3464691"/>
              <a:gd name="connsiteX17" fmla="*/ 9525 w 3248025"/>
              <a:gd name="connsiteY17" fmla="*/ 3073243 h 3464691"/>
              <a:gd name="connsiteX18" fmla="*/ 38100 w 3248025"/>
              <a:gd name="connsiteY18" fmla="*/ 3158968 h 3464691"/>
              <a:gd name="connsiteX19" fmla="*/ 180975 w 3248025"/>
              <a:gd name="connsiteY19" fmla="*/ 3254218 h 3464691"/>
              <a:gd name="connsiteX20" fmla="*/ 647700 w 3248025"/>
              <a:gd name="connsiteY20" fmla="*/ 3406618 h 3464691"/>
              <a:gd name="connsiteX21" fmla="*/ 933450 w 3248025"/>
              <a:gd name="connsiteY21" fmla="*/ 3416143 h 3464691"/>
              <a:gd name="connsiteX22" fmla="*/ 1533525 w 3248025"/>
              <a:gd name="connsiteY22" fmla="*/ 3463768 h 3464691"/>
              <a:gd name="connsiteX23" fmla="*/ 2771775 w 3248025"/>
              <a:gd name="connsiteY23" fmla="*/ 3397093 h 3464691"/>
              <a:gd name="connsiteX24" fmla="*/ 2867025 w 3248025"/>
              <a:gd name="connsiteY24" fmla="*/ 3330418 h 3464691"/>
              <a:gd name="connsiteX25" fmla="*/ 2971800 w 3248025"/>
              <a:gd name="connsiteY25" fmla="*/ 3282793 h 3464691"/>
              <a:gd name="connsiteX26" fmla="*/ 3000375 w 3248025"/>
              <a:gd name="connsiteY26" fmla="*/ 3263743 h 3464691"/>
              <a:gd name="connsiteX27" fmla="*/ 3076575 w 3248025"/>
              <a:gd name="connsiteY27" fmla="*/ 3168493 h 3464691"/>
              <a:gd name="connsiteX28" fmla="*/ 3114675 w 3248025"/>
              <a:gd name="connsiteY28" fmla="*/ 3092293 h 3464691"/>
              <a:gd name="connsiteX29" fmla="*/ 3248025 w 3248025"/>
              <a:gd name="connsiteY29" fmla="*/ 2930368 h 3464691"/>
              <a:gd name="connsiteX30" fmla="*/ 3228975 w 3248025"/>
              <a:gd name="connsiteY30" fmla="*/ 2539843 h 3464691"/>
              <a:gd name="connsiteX31" fmla="*/ 3124200 w 3248025"/>
              <a:gd name="connsiteY31" fmla="*/ 2073118 h 3464691"/>
              <a:gd name="connsiteX32" fmla="*/ 3038475 w 3248025"/>
              <a:gd name="connsiteY32" fmla="*/ 1663543 h 3464691"/>
              <a:gd name="connsiteX33" fmla="*/ 2790825 w 3248025"/>
              <a:gd name="connsiteY33" fmla="*/ 977743 h 3464691"/>
              <a:gd name="connsiteX34" fmla="*/ 2238375 w 3248025"/>
              <a:gd name="connsiteY34" fmla="*/ 234793 h 3464691"/>
              <a:gd name="connsiteX35" fmla="*/ 1743075 w 3248025"/>
              <a:gd name="connsiteY35" fmla="*/ 15718 h 3464691"/>
              <a:gd name="connsiteX36" fmla="*/ 1657350 w 3248025"/>
              <a:gd name="connsiteY36" fmla="*/ 6193 h 3464691"/>
              <a:gd name="connsiteX37" fmla="*/ 1476375 w 3248025"/>
              <a:gd name="connsiteY37" fmla="*/ 6193 h 3464691"/>
              <a:gd name="connsiteX0" fmla="*/ 1476375 w 3248025"/>
              <a:gd name="connsiteY0" fmla="*/ 20122 h 3478620"/>
              <a:gd name="connsiteX1" fmla="*/ 1343025 w 3248025"/>
              <a:gd name="connsiteY1" fmla="*/ 96322 h 3478620"/>
              <a:gd name="connsiteX2" fmla="*/ 1247775 w 3248025"/>
              <a:gd name="connsiteY2" fmla="*/ 153472 h 3478620"/>
              <a:gd name="connsiteX3" fmla="*/ 971550 w 3248025"/>
              <a:gd name="connsiteY3" fmla="*/ 382072 h 3478620"/>
              <a:gd name="connsiteX4" fmla="*/ 838200 w 3248025"/>
              <a:gd name="connsiteY4" fmla="*/ 524947 h 3478620"/>
              <a:gd name="connsiteX5" fmla="*/ 638175 w 3248025"/>
              <a:gd name="connsiteY5" fmla="*/ 858322 h 3478620"/>
              <a:gd name="connsiteX6" fmla="*/ 581025 w 3248025"/>
              <a:gd name="connsiteY6" fmla="*/ 963097 h 3478620"/>
              <a:gd name="connsiteX7" fmla="*/ 409575 w 3248025"/>
              <a:gd name="connsiteY7" fmla="*/ 1372672 h 3478620"/>
              <a:gd name="connsiteX8" fmla="*/ 342900 w 3248025"/>
              <a:gd name="connsiteY8" fmla="*/ 1515547 h 3478620"/>
              <a:gd name="connsiteX9" fmla="*/ 285750 w 3248025"/>
              <a:gd name="connsiteY9" fmla="*/ 1629847 h 3478620"/>
              <a:gd name="connsiteX10" fmla="*/ 133350 w 3248025"/>
              <a:gd name="connsiteY10" fmla="*/ 1896547 h 3478620"/>
              <a:gd name="connsiteX11" fmla="*/ 95250 w 3248025"/>
              <a:gd name="connsiteY11" fmla="*/ 2010847 h 3478620"/>
              <a:gd name="connsiteX12" fmla="*/ 66675 w 3248025"/>
              <a:gd name="connsiteY12" fmla="*/ 2125147 h 3478620"/>
              <a:gd name="connsiteX13" fmla="*/ 28575 w 3248025"/>
              <a:gd name="connsiteY13" fmla="*/ 2372797 h 3478620"/>
              <a:gd name="connsiteX14" fmla="*/ 19050 w 3248025"/>
              <a:gd name="connsiteY14" fmla="*/ 2553772 h 3478620"/>
              <a:gd name="connsiteX15" fmla="*/ 9525 w 3248025"/>
              <a:gd name="connsiteY15" fmla="*/ 2753797 h 3478620"/>
              <a:gd name="connsiteX16" fmla="*/ 0 w 3248025"/>
              <a:gd name="connsiteY16" fmla="*/ 2858572 h 3478620"/>
              <a:gd name="connsiteX17" fmla="*/ 9525 w 3248025"/>
              <a:gd name="connsiteY17" fmla="*/ 3087172 h 3478620"/>
              <a:gd name="connsiteX18" fmla="*/ 38100 w 3248025"/>
              <a:gd name="connsiteY18" fmla="*/ 3172897 h 3478620"/>
              <a:gd name="connsiteX19" fmla="*/ 180975 w 3248025"/>
              <a:gd name="connsiteY19" fmla="*/ 3268147 h 3478620"/>
              <a:gd name="connsiteX20" fmla="*/ 647700 w 3248025"/>
              <a:gd name="connsiteY20" fmla="*/ 3420547 h 3478620"/>
              <a:gd name="connsiteX21" fmla="*/ 933450 w 3248025"/>
              <a:gd name="connsiteY21" fmla="*/ 3430072 h 3478620"/>
              <a:gd name="connsiteX22" fmla="*/ 1533525 w 3248025"/>
              <a:gd name="connsiteY22" fmla="*/ 3477697 h 3478620"/>
              <a:gd name="connsiteX23" fmla="*/ 2771775 w 3248025"/>
              <a:gd name="connsiteY23" fmla="*/ 3411022 h 3478620"/>
              <a:gd name="connsiteX24" fmla="*/ 2867025 w 3248025"/>
              <a:gd name="connsiteY24" fmla="*/ 3344347 h 3478620"/>
              <a:gd name="connsiteX25" fmla="*/ 2971800 w 3248025"/>
              <a:gd name="connsiteY25" fmla="*/ 3296722 h 3478620"/>
              <a:gd name="connsiteX26" fmla="*/ 3000375 w 3248025"/>
              <a:gd name="connsiteY26" fmla="*/ 3277672 h 3478620"/>
              <a:gd name="connsiteX27" fmla="*/ 3076575 w 3248025"/>
              <a:gd name="connsiteY27" fmla="*/ 3182422 h 3478620"/>
              <a:gd name="connsiteX28" fmla="*/ 3114675 w 3248025"/>
              <a:gd name="connsiteY28" fmla="*/ 3106222 h 3478620"/>
              <a:gd name="connsiteX29" fmla="*/ 3248025 w 3248025"/>
              <a:gd name="connsiteY29" fmla="*/ 2944297 h 3478620"/>
              <a:gd name="connsiteX30" fmla="*/ 3228975 w 3248025"/>
              <a:gd name="connsiteY30" fmla="*/ 2553772 h 3478620"/>
              <a:gd name="connsiteX31" fmla="*/ 3124200 w 3248025"/>
              <a:gd name="connsiteY31" fmla="*/ 2087047 h 3478620"/>
              <a:gd name="connsiteX32" fmla="*/ 3038475 w 3248025"/>
              <a:gd name="connsiteY32" fmla="*/ 1677472 h 3478620"/>
              <a:gd name="connsiteX33" fmla="*/ 2790825 w 3248025"/>
              <a:gd name="connsiteY33" fmla="*/ 991672 h 3478620"/>
              <a:gd name="connsiteX34" fmla="*/ 2238375 w 3248025"/>
              <a:gd name="connsiteY34" fmla="*/ 248722 h 3478620"/>
              <a:gd name="connsiteX35" fmla="*/ 1657350 w 3248025"/>
              <a:gd name="connsiteY35" fmla="*/ 20122 h 3478620"/>
              <a:gd name="connsiteX36" fmla="*/ 1476375 w 3248025"/>
              <a:gd name="connsiteY36" fmla="*/ 20122 h 3478620"/>
              <a:gd name="connsiteX0" fmla="*/ 1657350 w 3248025"/>
              <a:gd name="connsiteY0" fmla="*/ 4957 h 3463455"/>
              <a:gd name="connsiteX1" fmla="*/ 1343025 w 3248025"/>
              <a:gd name="connsiteY1" fmla="*/ 81157 h 3463455"/>
              <a:gd name="connsiteX2" fmla="*/ 1247775 w 3248025"/>
              <a:gd name="connsiteY2" fmla="*/ 138307 h 3463455"/>
              <a:gd name="connsiteX3" fmla="*/ 971550 w 3248025"/>
              <a:gd name="connsiteY3" fmla="*/ 366907 h 3463455"/>
              <a:gd name="connsiteX4" fmla="*/ 838200 w 3248025"/>
              <a:gd name="connsiteY4" fmla="*/ 509782 h 3463455"/>
              <a:gd name="connsiteX5" fmla="*/ 638175 w 3248025"/>
              <a:gd name="connsiteY5" fmla="*/ 843157 h 3463455"/>
              <a:gd name="connsiteX6" fmla="*/ 581025 w 3248025"/>
              <a:gd name="connsiteY6" fmla="*/ 947932 h 3463455"/>
              <a:gd name="connsiteX7" fmla="*/ 409575 w 3248025"/>
              <a:gd name="connsiteY7" fmla="*/ 1357507 h 3463455"/>
              <a:gd name="connsiteX8" fmla="*/ 342900 w 3248025"/>
              <a:gd name="connsiteY8" fmla="*/ 1500382 h 3463455"/>
              <a:gd name="connsiteX9" fmla="*/ 285750 w 3248025"/>
              <a:gd name="connsiteY9" fmla="*/ 1614682 h 3463455"/>
              <a:gd name="connsiteX10" fmla="*/ 133350 w 3248025"/>
              <a:gd name="connsiteY10" fmla="*/ 1881382 h 3463455"/>
              <a:gd name="connsiteX11" fmla="*/ 95250 w 3248025"/>
              <a:gd name="connsiteY11" fmla="*/ 1995682 h 3463455"/>
              <a:gd name="connsiteX12" fmla="*/ 66675 w 3248025"/>
              <a:gd name="connsiteY12" fmla="*/ 2109982 h 3463455"/>
              <a:gd name="connsiteX13" fmla="*/ 28575 w 3248025"/>
              <a:gd name="connsiteY13" fmla="*/ 2357632 h 3463455"/>
              <a:gd name="connsiteX14" fmla="*/ 19050 w 3248025"/>
              <a:gd name="connsiteY14" fmla="*/ 2538607 h 3463455"/>
              <a:gd name="connsiteX15" fmla="*/ 9525 w 3248025"/>
              <a:gd name="connsiteY15" fmla="*/ 2738632 h 3463455"/>
              <a:gd name="connsiteX16" fmla="*/ 0 w 3248025"/>
              <a:gd name="connsiteY16" fmla="*/ 2843407 h 3463455"/>
              <a:gd name="connsiteX17" fmla="*/ 9525 w 3248025"/>
              <a:gd name="connsiteY17" fmla="*/ 3072007 h 3463455"/>
              <a:gd name="connsiteX18" fmla="*/ 38100 w 3248025"/>
              <a:gd name="connsiteY18" fmla="*/ 3157732 h 3463455"/>
              <a:gd name="connsiteX19" fmla="*/ 180975 w 3248025"/>
              <a:gd name="connsiteY19" fmla="*/ 3252982 h 3463455"/>
              <a:gd name="connsiteX20" fmla="*/ 647700 w 3248025"/>
              <a:gd name="connsiteY20" fmla="*/ 3405382 h 3463455"/>
              <a:gd name="connsiteX21" fmla="*/ 933450 w 3248025"/>
              <a:gd name="connsiteY21" fmla="*/ 3414907 h 3463455"/>
              <a:gd name="connsiteX22" fmla="*/ 1533525 w 3248025"/>
              <a:gd name="connsiteY22" fmla="*/ 3462532 h 3463455"/>
              <a:gd name="connsiteX23" fmla="*/ 2771775 w 3248025"/>
              <a:gd name="connsiteY23" fmla="*/ 3395857 h 3463455"/>
              <a:gd name="connsiteX24" fmla="*/ 2867025 w 3248025"/>
              <a:gd name="connsiteY24" fmla="*/ 3329182 h 3463455"/>
              <a:gd name="connsiteX25" fmla="*/ 2971800 w 3248025"/>
              <a:gd name="connsiteY25" fmla="*/ 3281557 h 3463455"/>
              <a:gd name="connsiteX26" fmla="*/ 3000375 w 3248025"/>
              <a:gd name="connsiteY26" fmla="*/ 3262507 h 3463455"/>
              <a:gd name="connsiteX27" fmla="*/ 3076575 w 3248025"/>
              <a:gd name="connsiteY27" fmla="*/ 3167257 h 3463455"/>
              <a:gd name="connsiteX28" fmla="*/ 3114675 w 3248025"/>
              <a:gd name="connsiteY28" fmla="*/ 3091057 h 3463455"/>
              <a:gd name="connsiteX29" fmla="*/ 3248025 w 3248025"/>
              <a:gd name="connsiteY29" fmla="*/ 2929132 h 3463455"/>
              <a:gd name="connsiteX30" fmla="*/ 3228975 w 3248025"/>
              <a:gd name="connsiteY30" fmla="*/ 2538607 h 3463455"/>
              <a:gd name="connsiteX31" fmla="*/ 3124200 w 3248025"/>
              <a:gd name="connsiteY31" fmla="*/ 2071882 h 3463455"/>
              <a:gd name="connsiteX32" fmla="*/ 3038475 w 3248025"/>
              <a:gd name="connsiteY32" fmla="*/ 1662307 h 3463455"/>
              <a:gd name="connsiteX33" fmla="*/ 2790825 w 3248025"/>
              <a:gd name="connsiteY33" fmla="*/ 976507 h 3463455"/>
              <a:gd name="connsiteX34" fmla="*/ 2238375 w 3248025"/>
              <a:gd name="connsiteY34" fmla="*/ 233557 h 3463455"/>
              <a:gd name="connsiteX35" fmla="*/ 1657350 w 3248025"/>
              <a:gd name="connsiteY35" fmla="*/ 4957 h 3463455"/>
              <a:gd name="connsiteX0" fmla="*/ 1657350 w 3248025"/>
              <a:gd name="connsiteY0" fmla="*/ 1867 h 3460365"/>
              <a:gd name="connsiteX1" fmla="*/ 1247775 w 3248025"/>
              <a:gd name="connsiteY1" fmla="*/ 135217 h 3460365"/>
              <a:gd name="connsiteX2" fmla="*/ 971550 w 3248025"/>
              <a:gd name="connsiteY2" fmla="*/ 363817 h 3460365"/>
              <a:gd name="connsiteX3" fmla="*/ 838200 w 3248025"/>
              <a:gd name="connsiteY3" fmla="*/ 506692 h 3460365"/>
              <a:gd name="connsiteX4" fmla="*/ 638175 w 3248025"/>
              <a:gd name="connsiteY4" fmla="*/ 840067 h 3460365"/>
              <a:gd name="connsiteX5" fmla="*/ 581025 w 3248025"/>
              <a:gd name="connsiteY5" fmla="*/ 944842 h 3460365"/>
              <a:gd name="connsiteX6" fmla="*/ 409575 w 3248025"/>
              <a:gd name="connsiteY6" fmla="*/ 1354417 h 3460365"/>
              <a:gd name="connsiteX7" fmla="*/ 342900 w 3248025"/>
              <a:gd name="connsiteY7" fmla="*/ 1497292 h 3460365"/>
              <a:gd name="connsiteX8" fmla="*/ 285750 w 3248025"/>
              <a:gd name="connsiteY8" fmla="*/ 1611592 h 3460365"/>
              <a:gd name="connsiteX9" fmla="*/ 133350 w 3248025"/>
              <a:gd name="connsiteY9" fmla="*/ 1878292 h 3460365"/>
              <a:gd name="connsiteX10" fmla="*/ 95250 w 3248025"/>
              <a:gd name="connsiteY10" fmla="*/ 1992592 h 3460365"/>
              <a:gd name="connsiteX11" fmla="*/ 66675 w 3248025"/>
              <a:gd name="connsiteY11" fmla="*/ 2106892 h 3460365"/>
              <a:gd name="connsiteX12" fmla="*/ 28575 w 3248025"/>
              <a:gd name="connsiteY12" fmla="*/ 2354542 h 3460365"/>
              <a:gd name="connsiteX13" fmla="*/ 19050 w 3248025"/>
              <a:gd name="connsiteY13" fmla="*/ 2535517 h 3460365"/>
              <a:gd name="connsiteX14" fmla="*/ 9525 w 3248025"/>
              <a:gd name="connsiteY14" fmla="*/ 2735542 h 3460365"/>
              <a:gd name="connsiteX15" fmla="*/ 0 w 3248025"/>
              <a:gd name="connsiteY15" fmla="*/ 2840317 h 3460365"/>
              <a:gd name="connsiteX16" fmla="*/ 9525 w 3248025"/>
              <a:gd name="connsiteY16" fmla="*/ 3068917 h 3460365"/>
              <a:gd name="connsiteX17" fmla="*/ 38100 w 3248025"/>
              <a:gd name="connsiteY17" fmla="*/ 3154642 h 3460365"/>
              <a:gd name="connsiteX18" fmla="*/ 180975 w 3248025"/>
              <a:gd name="connsiteY18" fmla="*/ 3249892 h 3460365"/>
              <a:gd name="connsiteX19" fmla="*/ 647700 w 3248025"/>
              <a:gd name="connsiteY19" fmla="*/ 3402292 h 3460365"/>
              <a:gd name="connsiteX20" fmla="*/ 933450 w 3248025"/>
              <a:gd name="connsiteY20" fmla="*/ 3411817 h 3460365"/>
              <a:gd name="connsiteX21" fmla="*/ 1533525 w 3248025"/>
              <a:gd name="connsiteY21" fmla="*/ 3459442 h 3460365"/>
              <a:gd name="connsiteX22" fmla="*/ 2771775 w 3248025"/>
              <a:gd name="connsiteY22" fmla="*/ 3392767 h 3460365"/>
              <a:gd name="connsiteX23" fmla="*/ 2867025 w 3248025"/>
              <a:gd name="connsiteY23" fmla="*/ 3326092 h 3460365"/>
              <a:gd name="connsiteX24" fmla="*/ 2971800 w 3248025"/>
              <a:gd name="connsiteY24" fmla="*/ 3278467 h 3460365"/>
              <a:gd name="connsiteX25" fmla="*/ 3000375 w 3248025"/>
              <a:gd name="connsiteY25" fmla="*/ 3259417 h 3460365"/>
              <a:gd name="connsiteX26" fmla="*/ 3076575 w 3248025"/>
              <a:gd name="connsiteY26" fmla="*/ 3164167 h 3460365"/>
              <a:gd name="connsiteX27" fmla="*/ 3114675 w 3248025"/>
              <a:gd name="connsiteY27" fmla="*/ 3087967 h 3460365"/>
              <a:gd name="connsiteX28" fmla="*/ 3248025 w 3248025"/>
              <a:gd name="connsiteY28" fmla="*/ 2926042 h 3460365"/>
              <a:gd name="connsiteX29" fmla="*/ 3228975 w 3248025"/>
              <a:gd name="connsiteY29" fmla="*/ 2535517 h 3460365"/>
              <a:gd name="connsiteX30" fmla="*/ 3124200 w 3248025"/>
              <a:gd name="connsiteY30" fmla="*/ 2068792 h 3460365"/>
              <a:gd name="connsiteX31" fmla="*/ 3038475 w 3248025"/>
              <a:gd name="connsiteY31" fmla="*/ 1659217 h 3460365"/>
              <a:gd name="connsiteX32" fmla="*/ 2790825 w 3248025"/>
              <a:gd name="connsiteY32" fmla="*/ 973417 h 3460365"/>
              <a:gd name="connsiteX33" fmla="*/ 2238375 w 3248025"/>
              <a:gd name="connsiteY33" fmla="*/ 230467 h 3460365"/>
              <a:gd name="connsiteX34" fmla="*/ 1657350 w 3248025"/>
              <a:gd name="connsiteY34" fmla="*/ 1867 h 3460365"/>
              <a:gd name="connsiteX0" fmla="*/ 1657350 w 3248025"/>
              <a:gd name="connsiteY0" fmla="*/ 2396 h 3460894"/>
              <a:gd name="connsiteX1" fmla="*/ 1247775 w 3248025"/>
              <a:gd name="connsiteY1" fmla="*/ 135746 h 3460894"/>
              <a:gd name="connsiteX2" fmla="*/ 838200 w 3248025"/>
              <a:gd name="connsiteY2" fmla="*/ 507221 h 3460894"/>
              <a:gd name="connsiteX3" fmla="*/ 638175 w 3248025"/>
              <a:gd name="connsiteY3" fmla="*/ 840596 h 3460894"/>
              <a:gd name="connsiteX4" fmla="*/ 581025 w 3248025"/>
              <a:gd name="connsiteY4" fmla="*/ 945371 h 3460894"/>
              <a:gd name="connsiteX5" fmla="*/ 409575 w 3248025"/>
              <a:gd name="connsiteY5" fmla="*/ 1354946 h 3460894"/>
              <a:gd name="connsiteX6" fmla="*/ 342900 w 3248025"/>
              <a:gd name="connsiteY6" fmla="*/ 1497821 h 3460894"/>
              <a:gd name="connsiteX7" fmla="*/ 285750 w 3248025"/>
              <a:gd name="connsiteY7" fmla="*/ 1612121 h 3460894"/>
              <a:gd name="connsiteX8" fmla="*/ 133350 w 3248025"/>
              <a:gd name="connsiteY8" fmla="*/ 1878821 h 3460894"/>
              <a:gd name="connsiteX9" fmla="*/ 95250 w 3248025"/>
              <a:gd name="connsiteY9" fmla="*/ 1993121 h 3460894"/>
              <a:gd name="connsiteX10" fmla="*/ 66675 w 3248025"/>
              <a:gd name="connsiteY10" fmla="*/ 2107421 h 3460894"/>
              <a:gd name="connsiteX11" fmla="*/ 28575 w 3248025"/>
              <a:gd name="connsiteY11" fmla="*/ 2355071 h 3460894"/>
              <a:gd name="connsiteX12" fmla="*/ 19050 w 3248025"/>
              <a:gd name="connsiteY12" fmla="*/ 2536046 h 3460894"/>
              <a:gd name="connsiteX13" fmla="*/ 9525 w 3248025"/>
              <a:gd name="connsiteY13" fmla="*/ 2736071 h 3460894"/>
              <a:gd name="connsiteX14" fmla="*/ 0 w 3248025"/>
              <a:gd name="connsiteY14" fmla="*/ 2840846 h 3460894"/>
              <a:gd name="connsiteX15" fmla="*/ 9525 w 3248025"/>
              <a:gd name="connsiteY15" fmla="*/ 3069446 h 3460894"/>
              <a:gd name="connsiteX16" fmla="*/ 38100 w 3248025"/>
              <a:gd name="connsiteY16" fmla="*/ 3155171 h 3460894"/>
              <a:gd name="connsiteX17" fmla="*/ 180975 w 3248025"/>
              <a:gd name="connsiteY17" fmla="*/ 3250421 h 3460894"/>
              <a:gd name="connsiteX18" fmla="*/ 647700 w 3248025"/>
              <a:gd name="connsiteY18" fmla="*/ 3402821 h 3460894"/>
              <a:gd name="connsiteX19" fmla="*/ 933450 w 3248025"/>
              <a:gd name="connsiteY19" fmla="*/ 3412346 h 3460894"/>
              <a:gd name="connsiteX20" fmla="*/ 1533525 w 3248025"/>
              <a:gd name="connsiteY20" fmla="*/ 3459971 h 3460894"/>
              <a:gd name="connsiteX21" fmla="*/ 2771775 w 3248025"/>
              <a:gd name="connsiteY21" fmla="*/ 3393296 h 3460894"/>
              <a:gd name="connsiteX22" fmla="*/ 2867025 w 3248025"/>
              <a:gd name="connsiteY22" fmla="*/ 3326621 h 3460894"/>
              <a:gd name="connsiteX23" fmla="*/ 2971800 w 3248025"/>
              <a:gd name="connsiteY23" fmla="*/ 3278996 h 3460894"/>
              <a:gd name="connsiteX24" fmla="*/ 3000375 w 3248025"/>
              <a:gd name="connsiteY24" fmla="*/ 3259946 h 3460894"/>
              <a:gd name="connsiteX25" fmla="*/ 3076575 w 3248025"/>
              <a:gd name="connsiteY25" fmla="*/ 3164696 h 3460894"/>
              <a:gd name="connsiteX26" fmla="*/ 3114675 w 3248025"/>
              <a:gd name="connsiteY26" fmla="*/ 3088496 h 3460894"/>
              <a:gd name="connsiteX27" fmla="*/ 3248025 w 3248025"/>
              <a:gd name="connsiteY27" fmla="*/ 2926571 h 3460894"/>
              <a:gd name="connsiteX28" fmla="*/ 3228975 w 3248025"/>
              <a:gd name="connsiteY28" fmla="*/ 2536046 h 3460894"/>
              <a:gd name="connsiteX29" fmla="*/ 3124200 w 3248025"/>
              <a:gd name="connsiteY29" fmla="*/ 2069321 h 3460894"/>
              <a:gd name="connsiteX30" fmla="*/ 3038475 w 3248025"/>
              <a:gd name="connsiteY30" fmla="*/ 1659746 h 3460894"/>
              <a:gd name="connsiteX31" fmla="*/ 2790825 w 3248025"/>
              <a:gd name="connsiteY31" fmla="*/ 973946 h 3460894"/>
              <a:gd name="connsiteX32" fmla="*/ 2238375 w 3248025"/>
              <a:gd name="connsiteY32" fmla="*/ 230996 h 3460894"/>
              <a:gd name="connsiteX33" fmla="*/ 1657350 w 3248025"/>
              <a:gd name="connsiteY33" fmla="*/ 2396 h 3460894"/>
              <a:gd name="connsiteX0" fmla="*/ 1657350 w 3248025"/>
              <a:gd name="connsiteY0" fmla="*/ 2396 h 3460894"/>
              <a:gd name="connsiteX1" fmla="*/ 1247775 w 3248025"/>
              <a:gd name="connsiteY1" fmla="*/ 135746 h 3460894"/>
              <a:gd name="connsiteX2" fmla="*/ 838200 w 3248025"/>
              <a:gd name="connsiteY2" fmla="*/ 507221 h 3460894"/>
              <a:gd name="connsiteX3" fmla="*/ 581025 w 3248025"/>
              <a:gd name="connsiteY3" fmla="*/ 945371 h 3460894"/>
              <a:gd name="connsiteX4" fmla="*/ 409575 w 3248025"/>
              <a:gd name="connsiteY4" fmla="*/ 1354946 h 3460894"/>
              <a:gd name="connsiteX5" fmla="*/ 342900 w 3248025"/>
              <a:gd name="connsiteY5" fmla="*/ 1497821 h 3460894"/>
              <a:gd name="connsiteX6" fmla="*/ 285750 w 3248025"/>
              <a:gd name="connsiteY6" fmla="*/ 1612121 h 3460894"/>
              <a:gd name="connsiteX7" fmla="*/ 133350 w 3248025"/>
              <a:gd name="connsiteY7" fmla="*/ 1878821 h 3460894"/>
              <a:gd name="connsiteX8" fmla="*/ 95250 w 3248025"/>
              <a:gd name="connsiteY8" fmla="*/ 1993121 h 3460894"/>
              <a:gd name="connsiteX9" fmla="*/ 66675 w 3248025"/>
              <a:gd name="connsiteY9" fmla="*/ 2107421 h 3460894"/>
              <a:gd name="connsiteX10" fmla="*/ 28575 w 3248025"/>
              <a:gd name="connsiteY10" fmla="*/ 2355071 h 3460894"/>
              <a:gd name="connsiteX11" fmla="*/ 19050 w 3248025"/>
              <a:gd name="connsiteY11" fmla="*/ 2536046 h 3460894"/>
              <a:gd name="connsiteX12" fmla="*/ 9525 w 3248025"/>
              <a:gd name="connsiteY12" fmla="*/ 2736071 h 3460894"/>
              <a:gd name="connsiteX13" fmla="*/ 0 w 3248025"/>
              <a:gd name="connsiteY13" fmla="*/ 2840846 h 3460894"/>
              <a:gd name="connsiteX14" fmla="*/ 9525 w 3248025"/>
              <a:gd name="connsiteY14" fmla="*/ 3069446 h 3460894"/>
              <a:gd name="connsiteX15" fmla="*/ 38100 w 3248025"/>
              <a:gd name="connsiteY15" fmla="*/ 3155171 h 3460894"/>
              <a:gd name="connsiteX16" fmla="*/ 180975 w 3248025"/>
              <a:gd name="connsiteY16" fmla="*/ 3250421 h 3460894"/>
              <a:gd name="connsiteX17" fmla="*/ 647700 w 3248025"/>
              <a:gd name="connsiteY17" fmla="*/ 3402821 h 3460894"/>
              <a:gd name="connsiteX18" fmla="*/ 933450 w 3248025"/>
              <a:gd name="connsiteY18" fmla="*/ 3412346 h 3460894"/>
              <a:gd name="connsiteX19" fmla="*/ 1533525 w 3248025"/>
              <a:gd name="connsiteY19" fmla="*/ 3459971 h 3460894"/>
              <a:gd name="connsiteX20" fmla="*/ 2771775 w 3248025"/>
              <a:gd name="connsiteY20" fmla="*/ 3393296 h 3460894"/>
              <a:gd name="connsiteX21" fmla="*/ 2867025 w 3248025"/>
              <a:gd name="connsiteY21" fmla="*/ 3326621 h 3460894"/>
              <a:gd name="connsiteX22" fmla="*/ 2971800 w 3248025"/>
              <a:gd name="connsiteY22" fmla="*/ 3278996 h 3460894"/>
              <a:gd name="connsiteX23" fmla="*/ 3000375 w 3248025"/>
              <a:gd name="connsiteY23" fmla="*/ 3259946 h 3460894"/>
              <a:gd name="connsiteX24" fmla="*/ 3076575 w 3248025"/>
              <a:gd name="connsiteY24" fmla="*/ 3164696 h 3460894"/>
              <a:gd name="connsiteX25" fmla="*/ 3114675 w 3248025"/>
              <a:gd name="connsiteY25" fmla="*/ 3088496 h 3460894"/>
              <a:gd name="connsiteX26" fmla="*/ 3248025 w 3248025"/>
              <a:gd name="connsiteY26" fmla="*/ 2926571 h 3460894"/>
              <a:gd name="connsiteX27" fmla="*/ 3228975 w 3248025"/>
              <a:gd name="connsiteY27" fmla="*/ 2536046 h 3460894"/>
              <a:gd name="connsiteX28" fmla="*/ 3124200 w 3248025"/>
              <a:gd name="connsiteY28" fmla="*/ 2069321 h 3460894"/>
              <a:gd name="connsiteX29" fmla="*/ 3038475 w 3248025"/>
              <a:gd name="connsiteY29" fmla="*/ 1659746 h 3460894"/>
              <a:gd name="connsiteX30" fmla="*/ 2790825 w 3248025"/>
              <a:gd name="connsiteY30" fmla="*/ 973946 h 3460894"/>
              <a:gd name="connsiteX31" fmla="*/ 2238375 w 3248025"/>
              <a:gd name="connsiteY31" fmla="*/ 230996 h 3460894"/>
              <a:gd name="connsiteX32" fmla="*/ 1657350 w 3248025"/>
              <a:gd name="connsiteY32" fmla="*/ 2396 h 3460894"/>
              <a:gd name="connsiteX0" fmla="*/ 1657350 w 3248025"/>
              <a:gd name="connsiteY0" fmla="*/ 2396 h 3460894"/>
              <a:gd name="connsiteX1" fmla="*/ 1247775 w 3248025"/>
              <a:gd name="connsiteY1" fmla="*/ 135746 h 3460894"/>
              <a:gd name="connsiteX2" fmla="*/ 838200 w 3248025"/>
              <a:gd name="connsiteY2" fmla="*/ 507221 h 3460894"/>
              <a:gd name="connsiteX3" fmla="*/ 581025 w 3248025"/>
              <a:gd name="connsiteY3" fmla="*/ 945371 h 3460894"/>
              <a:gd name="connsiteX4" fmla="*/ 342900 w 3248025"/>
              <a:gd name="connsiteY4" fmla="*/ 1497821 h 3460894"/>
              <a:gd name="connsiteX5" fmla="*/ 285750 w 3248025"/>
              <a:gd name="connsiteY5" fmla="*/ 1612121 h 3460894"/>
              <a:gd name="connsiteX6" fmla="*/ 133350 w 3248025"/>
              <a:gd name="connsiteY6" fmla="*/ 1878821 h 3460894"/>
              <a:gd name="connsiteX7" fmla="*/ 95250 w 3248025"/>
              <a:gd name="connsiteY7" fmla="*/ 1993121 h 3460894"/>
              <a:gd name="connsiteX8" fmla="*/ 66675 w 3248025"/>
              <a:gd name="connsiteY8" fmla="*/ 2107421 h 3460894"/>
              <a:gd name="connsiteX9" fmla="*/ 28575 w 3248025"/>
              <a:gd name="connsiteY9" fmla="*/ 2355071 h 3460894"/>
              <a:gd name="connsiteX10" fmla="*/ 19050 w 3248025"/>
              <a:gd name="connsiteY10" fmla="*/ 2536046 h 3460894"/>
              <a:gd name="connsiteX11" fmla="*/ 9525 w 3248025"/>
              <a:gd name="connsiteY11" fmla="*/ 2736071 h 3460894"/>
              <a:gd name="connsiteX12" fmla="*/ 0 w 3248025"/>
              <a:gd name="connsiteY12" fmla="*/ 2840846 h 3460894"/>
              <a:gd name="connsiteX13" fmla="*/ 9525 w 3248025"/>
              <a:gd name="connsiteY13" fmla="*/ 3069446 h 3460894"/>
              <a:gd name="connsiteX14" fmla="*/ 38100 w 3248025"/>
              <a:gd name="connsiteY14" fmla="*/ 3155171 h 3460894"/>
              <a:gd name="connsiteX15" fmla="*/ 180975 w 3248025"/>
              <a:gd name="connsiteY15" fmla="*/ 3250421 h 3460894"/>
              <a:gd name="connsiteX16" fmla="*/ 647700 w 3248025"/>
              <a:gd name="connsiteY16" fmla="*/ 3402821 h 3460894"/>
              <a:gd name="connsiteX17" fmla="*/ 933450 w 3248025"/>
              <a:gd name="connsiteY17" fmla="*/ 3412346 h 3460894"/>
              <a:gd name="connsiteX18" fmla="*/ 1533525 w 3248025"/>
              <a:gd name="connsiteY18" fmla="*/ 3459971 h 3460894"/>
              <a:gd name="connsiteX19" fmla="*/ 2771775 w 3248025"/>
              <a:gd name="connsiteY19" fmla="*/ 3393296 h 3460894"/>
              <a:gd name="connsiteX20" fmla="*/ 2867025 w 3248025"/>
              <a:gd name="connsiteY20" fmla="*/ 3326621 h 3460894"/>
              <a:gd name="connsiteX21" fmla="*/ 2971800 w 3248025"/>
              <a:gd name="connsiteY21" fmla="*/ 3278996 h 3460894"/>
              <a:gd name="connsiteX22" fmla="*/ 3000375 w 3248025"/>
              <a:gd name="connsiteY22" fmla="*/ 3259946 h 3460894"/>
              <a:gd name="connsiteX23" fmla="*/ 3076575 w 3248025"/>
              <a:gd name="connsiteY23" fmla="*/ 3164696 h 3460894"/>
              <a:gd name="connsiteX24" fmla="*/ 3114675 w 3248025"/>
              <a:gd name="connsiteY24" fmla="*/ 3088496 h 3460894"/>
              <a:gd name="connsiteX25" fmla="*/ 3248025 w 3248025"/>
              <a:gd name="connsiteY25" fmla="*/ 2926571 h 3460894"/>
              <a:gd name="connsiteX26" fmla="*/ 3228975 w 3248025"/>
              <a:gd name="connsiteY26" fmla="*/ 2536046 h 3460894"/>
              <a:gd name="connsiteX27" fmla="*/ 3124200 w 3248025"/>
              <a:gd name="connsiteY27" fmla="*/ 2069321 h 3460894"/>
              <a:gd name="connsiteX28" fmla="*/ 3038475 w 3248025"/>
              <a:gd name="connsiteY28" fmla="*/ 1659746 h 3460894"/>
              <a:gd name="connsiteX29" fmla="*/ 2790825 w 3248025"/>
              <a:gd name="connsiteY29" fmla="*/ 973946 h 3460894"/>
              <a:gd name="connsiteX30" fmla="*/ 2238375 w 3248025"/>
              <a:gd name="connsiteY30" fmla="*/ 230996 h 3460894"/>
              <a:gd name="connsiteX31" fmla="*/ 1657350 w 3248025"/>
              <a:gd name="connsiteY31" fmla="*/ 2396 h 3460894"/>
              <a:gd name="connsiteX0" fmla="*/ 1657350 w 3248025"/>
              <a:gd name="connsiteY0" fmla="*/ 2396 h 3460894"/>
              <a:gd name="connsiteX1" fmla="*/ 1247775 w 3248025"/>
              <a:gd name="connsiteY1" fmla="*/ 135746 h 3460894"/>
              <a:gd name="connsiteX2" fmla="*/ 838200 w 3248025"/>
              <a:gd name="connsiteY2" fmla="*/ 507221 h 3460894"/>
              <a:gd name="connsiteX3" fmla="*/ 581025 w 3248025"/>
              <a:gd name="connsiteY3" fmla="*/ 945371 h 3460894"/>
              <a:gd name="connsiteX4" fmla="*/ 285750 w 3248025"/>
              <a:gd name="connsiteY4" fmla="*/ 1612121 h 3460894"/>
              <a:gd name="connsiteX5" fmla="*/ 133350 w 3248025"/>
              <a:gd name="connsiteY5" fmla="*/ 1878821 h 3460894"/>
              <a:gd name="connsiteX6" fmla="*/ 95250 w 3248025"/>
              <a:gd name="connsiteY6" fmla="*/ 1993121 h 3460894"/>
              <a:gd name="connsiteX7" fmla="*/ 66675 w 3248025"/>
              <a:gd name="connsiteY7" fmla="*/ 2107421 h 3460894"/>
              <a:gd name="connsiteX8" fmla="*/ 28575 w 3248025"/>
              <a:gd name="connsiteY8" fmla="*/ 2355071 h 3460894"/>
              <a:gd name="connsiteX9" fmla="*/ 19050 w 3248025"/>
              <a:gd name="connsiteY9" fmla="*/ 2536046 h 3460894"/>
              <a:gd name="connsiteX10" fmla="*/ 9525 w 3248025"/>
              <a:gd name="connsiteY10" fmla="*/ 2736071 h 3460894"/>
              <a:gd name="connsiteX11" fmla="*/ 0 w 3248025"/>
              <a:gd name="connsiteY11" fmla="*/ 2840846 h 3460894"/>
              <a:gd name="connsiteX12" fmla="*/ 9525 w 3248025"/>
              <a:gd name="connsiteY12" fmla="*/ 3069446 h 3460894"/>
              <a:gd name="connsiteX13" fmla="*/ 38100 w 3248025"/>
              <a:gd name="connsiteY13" fmla="*/ 3155171 h 3460894"/>
              <a:gd name="connsiteX14" fmla="*/ 180975 w 3248025"/>
              <a:gd name="connsiteY14" fmla="*/ 3250421 h 3460894"/>
              <a:gd name="connsiteX15" fmla="*/ 647700 w 3248025"/>
              <a:gd name="connsiteY15" fmla="*/ 3402821 h 3460894"/>
              <a:gd name="connsiteX16" fmla="*/ 933450 w 3248025"/>
              <a:gd name="connsiteY16" fmla="*/ 3412346 h 3460894"/>
              <a:gd name="connsiteX17" fmla="*/ 1533525 w 3248025"/>
              <a:gd name="connsiteY17" fmla="*/ 3459971 h 3460894"/>
              <a:gd name="connsiteX18" fmla="*/ 2771775 w 3248025"/>
              <a:gd name="connsiteY18" fmla="*/ 3393296 h 3460894"/>
              <a:gd name="connsiteX19" fmla="*/ 2867025 w 3248025"/>
              <a:gd name="connsiteY19" fmla="*/ 3326621 h 3460894"/>
              <a:gd name="connsiteX20" fmla="*/ 2971800 w 3248025"/>
              <a:gd name="connsiteY20" fmla="*/ 3278996 h 3460894"/>
              <a:gd name="connsiteX21" fmla="*/ 3000375 w 3248025"/>
              <a:gd name="connsiteY21" fmla="*/ 3259946 h 3460894"/>
              <a:gd name="connsiteX22" fmla="*/ 3076575 w 3248025"/>
              <a:gd name="connsiteY22" fmla="*/ 3164696 h 3460894"/>
              <a:gd name="connsiteX23" fmla="*/ 3114675 w 3248025"/>
              <a:gd name="connsiteY23" fmla="*/ 3088496 h 3460894"/>
              <a:gd name="connsiteX24" fmla="*/ 3248025 w 3248025"/>
              <a:gd name="connsiteY24" fmla="*/ 2926571 h 3460894"/>
              <a:gd name="connsiteX25" fmla="*/ 3228975 w 3248025"/>
              <a:gd name="connsiteY25" fmla="*/ 2536046 h 3460894"/>
              <a:gd name="connsiteX26" fmla="*/ 3124200 w 3248025"/>
              <a:gd name="connsiteY26" fmla="*/ 2069321 h 3460894"/>
              <a:gd name="connsiteX27" fmla="*/ 3038475 w 3248025"/>
              <a:gd name="connsiteY27" fmla="*/ 1659746 h 3460894"/>
              <a:gd name="connsiteX28" fmla="*/ 2790825 w 3248025"/>
              <a:gd name="connsiteY28" fmla="*/ 973946 h 3460894"/>
              <a:gd name="connsiteX29" fmla="*/ 2238375 w 3248025"/>
              <a:gd name="connsiteY29" fmla="*/ 230996 h 3460894"/>
              <a:gd name="connsiteX30" fmla="*/ 1657350 w 3248025"/>
              <a:gd name="connsiteY30" fmla="*/ 2396 h 3460894"/>
              <a:gd name="connsiteX0" fmla="*/ 1657350 w 3248025"/>
              <a:gd name="connsiteY0" fmla="*/ 2396 h 3460894"/>
              <a:gd name="connsiteX1" fmla="*/ 1247775 w 3248025"/>
              <a:gd name="connsiteY1" fmla="*/ 135746 h 3460894"/>
              <a:gd name="connsiteX2" fmla="*/ 838200 w 3248025"/>
              <a:gd name="connsiteY2" fmla="*/ 507221 h 3460894"/>
              <a:gd name="connsiteX3" fmla="*/ 581025 w 3248025"/>
              <a:gd name="connsiteY3" fmla="*/ 945371 h 3460894"/>
              <a:gd name="connsiteX4" fmla="*/ 133350 w 3248025"/>
              <a:gd name="connsiteY4" fmla="*/ 1878821 h 3460894"/>
              <a:gd name="connsiteX5" fmla="*/ 95250 w 3248025"/>
              <a:gd name="connsiteY5" fmla="*/ 1993121 h 3460894"/>
              <a:gd name="connsiteX6" fmla="*/ 66675 w 3248025"/>
              <a:gd name="connsiteY6" fmla="*/ 2107421 h 3460894"/>
              <a:gd name="connsiteX7" fmla="*/ 28575 w 3248025"/>
              <a:gd name="connsiteY7" fmla="*/ 2355071 h 3460894"/>
              <a:gd name="connsiteX8" fmla="*/ 19050 w 3248025"/>
              <a:gd name="connsiteY8" fmla="*/ 2536046 h 3460894"/>
              <a:gd name="connsiteX9" fmla="*/ 9525 w 3248025"/>
              <a:gd name="connsiteY9" fmla="*/ 2736071 h 3460894"/>
              <a:gd name="connsiteX10" fmla="*/ 0 w 3248025"/>
              <a:gd name="connsiteY10" fmla="*/ 2840846 h 3460894"/>
              <a:gd name="connsiteX11" fmla="*/ 9525 w 3248025"/>
              <a:gd name="connsiteY11" fmla="*/ 3069446 h 3460894"/>
              <a:gd name="connsiteX12" fmla="*/ 38100 w 3248025"/>
              <a:gd name="connsiteY12" fmla="*/ 3155171 h 3460894"/>
              <a:gd name="connsiteX13" fmla="*/ 180975 w 3248025"/>
              <a:gd name="connsiteY13" fmla="*/ 3250421 h 3460894"/>
              <a:gd name="connsiteX14" fmla="*/ 647700 w 3248025"/>
              <a:gd name="connsiteY14" fmla="*/ 3402821 h 3460894"/>
              <a:gd name="connsiteX15" fmla="*/ 933450 w 3248025"/>
              <a:gd name="connsiteY15" fmla="*/ 3412346 h 3460894"/>
              <a:gd name="connsiteX16" fmla="*/ 1533525 w 3248025"/>
              <a:gd name="connsiteY16" fmla="*/ 3459971 h 3460894"/>
              <a:gd name="connsiteX17" fmla="*/ 2771775 w 3248025"/>
              <a:gd name="connsiteY17" fmla="*/ 3393296 h 3460894"/>
              <a:gd name="connsiteX18" fmla="*/ 2867025 w 3248025"/>
              <a:gd name="connsiteY18" fmla="*/ 3326621 h 3460894"/>
              <a:gd name="connsiteX19" fmla="*/ 2971800 w 3248025"/>
              <a:gd name="connsiteY19" fmla="*/ 3278996 h 3460894"/>
              <a:gd name="connsiteX20" fmla="*/ 3000375 w 3248025"/>
              <a:gd name="connsiteY20" fmla="*/ 3259946 h 3460894"/>
              <a:gd name="connsiteX21" fmla="*/ 3076575 w 3248025"/>
              <a:gd name="connsiteY21" fmla="*/ 3164696 h 3460894"/>
              <a:gd name="connsiteX22" fmla="*/ 3114675 w 3248025"/>
              <a:gd name="connsiteY22" fmla="*/ 3088496 h 3460894"/>
              <a:gd name="connsiteX23" fmla="*/ 3248025 w 3248025"/>
              <a:gd name="connsiteY23" fmla="*/ 2926571 h 3460894"/>
              <a:gd name="connsiteX24" fmla="*/ 3228975 w 3248025"/>
              <a:gd name="connsiteY24" fmla="*/ 2536046 h 3460894"/>
              <a:gd name="connsiteX25" fmla="*/ 3124200 w 3248025"/>
              <a:gd name="connsiteY25" fmla="*/ 2069321 h 3460894"/>
              <a:gd name="connsiteX26" fmla="*/ 3038475 w 3248025"/>
              <a:gd name="connsiteY26" fmla="*/ 1659746 h 3460894"/>
              <a:gd name="connsiteX27" fmla="*/ 2790825 w 3248025"/>
              <a:gd name="connsiteY27" fmla="*/ 973946 h 3460894"/>
              <a:gd name="connsiteX28" fmla="*/ 2238375 w 3248025"/>
              <a:gd name="connsiteY28" fmla="*/ 230996 h 3460894"/>
              <a:gd name="connsiteX29" fmla="*/ 1657350 w 3248025"/>
              <a:gd name="connsiteY29" fmla="*/ 2396 h 3460894"/>
              <a:gd name="connsiteX0" fmla="*/ 1657350 w 3248025"/>
              <a:gd name="connsiteY0" fmla="*/ 2396 h 3460894"/>
              <a:gd name="connsiteX1" fmla="*/ 1247775 w 3248025"/>
              <a:gd name="connsiteY1" fmla="*/ 135746 h 3460894"/>
              <a:gd name="connsiteX2" fmla="*/ 838200 w 3248025"/>
              <a:gd name="connsiteY2" fmla="*/ 507221 h 3460894"/>
              <a:gd name="connsiteX3" fmla="*/ 581025 w 3248025"/>
              <a:gd name="connsiteY3" fmla="*/ 945371 h 3460894"/>
              <a:gd name="connsiteX4" fmla="*/ 95250 w 3248025"/>
              <a:gd name="connsiteY4" fmla="*/ 1993121 h 3460894"/>
              <a:gd name="connsiteX5" fmla="*/ 66675 w 3248025"/>
              <a:gd name="connsiteY5" fmla="*/ 2107421 h 3460894"/>
              <a:gd name="connsiteX6" fmla="*/ 28575 w 3248025"/>
              <a:gd name="connsiteY6" fmla="*/ 2355071 h 3460894"/>
              <a:gd name="connsiteX7" fmla="*/ 19050 w 3248025"/>
              <a:gd name="connsiteY7" fmla="*/ 2536046 h 3460894"/>
              <a:gd name="connsiteX8" fmla="*/ 9525 w 3248025"/>
              <a:gd name="connsiteY8" fmla="*/ 2736071 h 3460894"/>
              <a:gd name="connsiteX9" fmla="*/ 0 w 3248025"/>
              <a:gd name="connsiteY9" fmla="*/ 2840846 h 3460894"/>
              <a:gd name="connsiteX10" fmla="*/ 9525 w 3248025"/>
              <a:gd name="connsiteY10" fmla="*/ 3069446 h 3460894"/>
              <a:gd name="connsiteX11" fmla="*/ 38100 w 3248025"/>
              <a:gd name="connsiteY11" fmla="*/ 3155171 h 3460894"/>
              <a:gd name="connsiteX12" fmla="*/ 180975 w 3248025"/>
              <a:gd name="connsiteY12" fmla="*/ 3250421 h 3460894"/>
              <a:gd name="connsiteX13" fmla="*/ 647700 w 3248025"/>
              <a:gd name="connsiteY13" fmla="*/ 3402821 h 3460894"/>
              <a:gd name="connsiteX14" fmla="*/ 933450 w 3248025"/>
              <a:gd name="connsiteY14" fmla="*/ 3412346 h 3460894"/>
              <a:gd name="connsiteX15" fmla="*/ 1533525 w 3248025"/>
              <a:gd name="connsiteY15" fmla="*/ 3459971 h 3460894"/>
              <a:gd name="connsiteX16" fmla="*/ 2771775 w 3248025"/>
              <a:gd name="connsiteY16" fmla="*/ 3393296 h 3460894"/>
              <a:gd name="connsiteX17" fmla="*/ 2867025 w 3248025"/>
              <a:gd name="connsiteY17" fmla="*/ 3326621 h 3460894"/>
              <a:gd name="connsiteX18" fmla="*/ 2971800 w 3248025"/>
              <a:gd name="connsiteY18" fmla="*/ 3278996 h 3460894"/>
              <a:gd name="connsiteX19" fmla="*/ 3000375 w 3248025"/>
              <a:gd name="connsiteY19" fmla="*/ 3259946 h 3460894"/>
              <a:gd name="connsiteX20" fmla="*/ 3076575 w 3248025"/>
              <a:gd name="connsiteY20" fmla="*/ 3164696 h 3460894"/>
              <a:gd name="connsiteX21" fmla="*/ 3114675 w 3248025"/>
              <a:gd name="connsiteY21" fmla="*/ 3088496 h 3460894"/>
              <a:gd name="connsiteX22" fmla="*/ 3248025 w 3248025"/>
              <a:gd name="connsiteY22" fmla="*/ 2926571 h 3460894"/>
              <a:gd name="connsiteX23" fmla="*/ 3228975 w 3248025"/>
              <a:gd name="connsiteY23" fmla="*/ 2536046 h 3460894"/>
              <a:gd name="connsiteX24" fmla="*/ 3124200 w 3248025"/>
              <a:gd name="connsiteY24" fmla="*/ 2069321 h 3460894"/>
              <a:gd name="connsiteX25" fmla="*/ 3038475 w 3248025"/>
              <a:gd name="connsiteY25" fmla="*/ 1659746 h 3460894"/>
              <a:gd name="connsiteX26" fmla="*/ 2790825 w 3248025"/>
              <a:gd name="connsiteY26" fmla="*/ 973946 h 3460894"/>
              <a:gd name="connsiteX27" fmla="*/ 2238375 w 3248025"/>
              <a:gd name="connsiteY27" fmla="*/ 230996 h 3460894"/>
              <a:gd name="connsiteX28" fmla="*/ 1657350 w 3248025"/>
              <a:gd name="connsiteY28" fmla="*/ 2396 h 3460894"/>
              <a:gd name="connsiteX0" fmla="*/ 1657350 w 3248025"/>
              <a:gd name="connsiteY0" fmla="*/ 2396 h 3460894"/>
              <a:gd name="connsiteX1" fmla="*/ 1247775 w 3248025"/>
              <a:gd name="connsiteY1" fmla="*/ 135746 h 3460894"/>
              <a:gd name="connsiteX2" fmla="*/ 838200 w 3248025"/>
              <a:gd name="connsiteY2" fmla="*/ 507221 h 3460894"/>
              <a:gd name="connsiteX3" fmla="*/ 581025 w 3248025"/>
              <a:gd name="connsiteY3" fmla="*/ 945371 h 3460894"/>
              <a:gd name="connsiteX4" fmla="*/ 95250 w 3248025"/>
              <a:gd name="connsiteY4" fmla="*/ 1993121 h 3460894"/>
              <a:gd name="connsiteX5" fmla="*/ 28575 w 3248025"/>
              <a:gd name="connsiteY5" fmla="*/ 2355071 h 3460894"/>
              <a:gd name="connsiteX6" fmla="*/ 19050 w 3248025"/>
              <a:gd name="connsiteY6" fmla="*/ 2536046 h 3460894"/>
              <a:gd name="connsiteX7" fmla="*/ 9525 w 3248025"/>
              <a:gd name="connsiteY7" fmla="*/ 2736071 h 3460894"/>
              <a:gd name="connsiteX8" fmla="*/ 0 w 3248025"/>
              <a:gd name="connsiteY8" fmla="*/ 2840846 h 3460894"/>
              <a:gd name="connsiteX9" fmla="*/ 9525 w 3248025"/>
              <a:gd name="connsiteY9" fmla="*/ 3069446 h 3460894"/>
              <a:gd name="connsiteX10" fmla="*/ 38100 w 3248025"/>
              <a:gd name="connsiteY10" fmla="*/ 3155171 h 3460894"/>
              <a:gd name="connsiteX11" fmla="*/ 180975 w 3248025"/>
              <a:gd name="connsiteY11" fmla="*/ 3250421 h 3460894"/>
              <a:gd name="connsiteX12" fmla="*/ 647700 w 3248025"/>
              <a:gd name="connsiteY12" fmla="*/ 3402821 h 3460894"/>
              <a:gd name="connsiteX13" fmla="*/ 933450 w 3248025"/>
              <a:gd name="connsiteY13" fmla="*/ 3412346 h 3460894"/>
              <a:gd name="connsiteX14" fmla="*/ 1533525 w 3248025"/>
              <a:gd name="connsiteY14" fmla="*/ 3459971 h 3460894"/>
              <a:gd name="connsiteX15" fmla="*/ 2771775 w 3248025"/>
              <a:gd name="connsiteY15" fmla="*/ 3393296 h 3460894"/>
              <a:gd name="connsiteX16" fmla="*/ 2867025 w 3248025"/>
              <a:gd name="connsiteY16" fmla="*/ 3326621 h 3460894"/>
              <a:gd name="connsiteX17" fmla="*/ 2971800 w 3248025"/>
              <a:gd name="connsiteY17" fmla="*/ 3278996 h 3460894"/>
              <a:gd name="connsiteX18" fmla="*/ 3000375 w 3248025"/>
              <a:gd name="connsiteY18" fmla="*/ 3259946 h 3460894"/>
              <a:gd name="connsiteX19" fmla="*/ 3076575 w 3248025"/>
              <a:gd name="connsiteY19" fmla="*/ 3164696 h 3460894"/>
              <a:gd name="connsiteX20" fmla="*/ 3114675 w 3248025"/>
              <a:gd name="connsiteY20" fmla="*/ 3088496 h 3460894"/>
              <a:gd name="connsiteX21" fmla="*/ 3248025 w 3248025"/>
              <a:gd name="connsiteY21" fmla="*/ 2926571 h 3460894"/>
              <a:gd name="connsiteX22" fmla="*/ 3228975 w 3248025"/>
              <a:gd name="connsiteY22" fmla="*/ 2536046 h 3460894"/>
              <a:gd name="connsiteX23" fmla="*/ 3124200 w 3248025"/>
              <a:gd name="connsiteY23" fmla="*/ 2069321 h 3460894"/>
              <a:gd name="connsiteX24" fmla="*/ 3038475 w 3248025"/>
              <a:gd name="connsiteY24" fmla="*/ 1659746 h 3460894"/>
              <a:gd name="connsiteX25" fmla="*/ 2790825 w 3248025"/>
              <a:gd name="connsiteY25" fmla="*/ 973946 h 3460894"/>
              <a:gd name="connsiteX26" fmla="*/ 2238375 w 3248025"/>
              <a:gd name="connsiteY26" fmla="*/ 230996 h 3460894"/>
              <a:gd name="connsiteX27" fmla="*/ 1657350 w 3248025"/>
              <a:gd name="connsiteY27" fmla="*/ 2396 h 3460894"/>
              <a:gd name="connsiteX0" fmla="*/ 1657350 w 3248025"/>
              <a:gd name="connsiteY0" fmla="*/ 2396 h 3460894"/>
              <a:gd name="connsiteX1" fmla="*/ 1247775 w 3248025"/>
              <a:gd name="connsiteY1" fmla="*/ 135746 h 3460894"/>
              <a:gd name="connsiteX2" fmla="*/ 838200 w 3248025"/>
              <a:gd name="connsiteY2" fmla="*/ 507221 h 3460894"/>
              <a:gd name="connsiteX3" fmla="*/ 581025 w 3248025"/>
              <a:gd name="connsiteY3" fmla="*/ 945371 h 3460894"/>
              <a:gd name="connsiteX4" fmla="*/ 95250 w 3248025"/>
              <a:gd name="connsiteY4" fmla="*/ 1993121 h 3460894"/>
              <a:gd name="connsiteX5" fmla="*/ 19050 w 3248025"/>
              <a:gd name="connsiteY5" fmla="*/ 2536046 h 3460894"/>
              <a:gd name="connsiteX6" fmla="*/ 9525 w 3248025"/>
              <a:gd name="connsiteY6" fmla="*/ 2736071 h 3460894"/>
              <a:gd name="connsiteX7" fmla="*/ 0 w 3248025"/>
              <a:gd name="connsiteY7" fmla="*/ 2840846 h 3460894"/>
              <a:gd name="connsiteX8" fmla="*/ 9525 w 3248025"/>
              <a:gd name="connsiteY8" fmla="*/ 3069446 h 3460894"/>
              <a:gd name="connsiteX9" fmla="*/ 38100 w 3248025"/>
              <a:gd name="connsiteY9" fmla="*/ 3155171 h 3460894"/>
              <a:gd name="connsiteX10" fmla="*/ 180975 w 3248025"/>
              <a:gd name="connsiteY10" fmla="*/ 3250421 h 3460894"/>
              <a:gd name="connsiteX11" fmla="*/ 647700 w 3248025"/>
              <a:gd name="connsiteY11" fmla="*/ 3402821 h 3460894"/>
              <a:gd name="connsiteX12" fmla="*/ 933450 w 3248025"/>
              <a:gd name="connsiteY12" fmla="*/ 3412346 h 3460894"/>
              <a:gd name="connsiteX13" fmla="*/ 1533525 w 3248025"/>
              <a:gd name="connsiteY13" fmla="*/ 3459971 h 3460894"/>
              <a:gd name="connsiteX14" fmla="*/ 2771775 w 3248025"/>
              <a:gd name="connsiteY14" fmla="*/ 3393296 h 3460894"/>
              <a:gd name="connsiteX15" fmla="*/ 2867025 w 3248025"/>
              <a:gd name="connsiteY15" fmla="*/ 3326621 h 3460894"/>
              <a:gd name="connsiteX16" fmla="*/ 2971800 w 3248025"/>
              <a:gd name="connsiteY16" fmla="*/ 3278996 h 3460894"/>
              <a:gd name="connsiteX17" fmla="*/ 3000375 w 3248025"/>
              <a:gd name="connsiteY17" fmla="*/ 3259946 h 3460894"/>
              <a:gd name="connsiteX18" fmla="*/ 3076575 w 3248025"/>
              <a:gd name="connsiteY18" fmla="*/ 3164696 h 3460894"/>
              <a:gd name="connsiteX19" fmla="*/ 3114675 w 3248025"/>
              <a:gd name="connsiteY19" fmla="*/ 3088496 h 3460894"/>
              <a:gd name="connsiteX20" fmla="*/ 3248025 w 3248025"/>
              <a:gd name="connsiteY20" fmla="*/ 2926571 h 3460894"/>
              <a:gd name="connsiteX21" fmla="*/ 3228975 w 3248025"/>
              <a:gd name="connsiteY21" fmla="*/ 2536046 h 3460894"/>
              <a:gd name="connsiteX22" fmla="*/ 3124200 w 3248025"/>
              <a:gd name="connsiteY22" fmla="*/ 2069321 h 3460894"/>
              <a:gd name="connsiteX23" fmla="*/ 3038475 w 3248025"/>
              <a:gd name="connsiteY23" fmla="*/ 1659746 h 3460894"/>
              <a:gd name="connsiteX24" fmla="*/ 2790825 w 3248025"/>
              <a:gd name="connsiteY24" fmla="*/ 973946 h 3460894"/>
              <a:gd name="connsiteX25" fmla="*/ 2238375 w 3248025"/>
              <a:gd name="connsiteY25" fmla="*/ 230996 h 3460894"/>
              <a:gd name="connsiteX26" fmla="*/ 1657350 w 3248025"/>
              <a:gd name="connsiteY26" fmla="*/ 2396 h 3460894"/>
              <a:gd name="connsiteX0" fmla="*/ 1657350 w 3248025"/>
              <a:gd name="connsiteY0" fmla="*/ 2396 h 3460894"/>
              <a:gd name="connsiteX1" fmla="*/ 1247775 w 3248025"/>
              <a:gd name="connsiteY1" fmla="*/ 135746 h 3460894"/>
              <a:gd name="connsiteX2" fmla="*/ 838200 w 3248025"/>
              <a:gd name="connsiteY2" fmla="*/ 507221 h 3460894"/>
              <a:gd name="connsiteX3" fmla="*/ 581025 w 3248025"/>
              <a:gd name="connsiteY3" fmla="*/ 945371 h 3460894"/>
              <a:gd name="connsiteX4" fmla="*/ 95250 w 3248025"/>
              <a:gd name="connsiteY4" fmla="*/ 1993121 h 3460894"/>
              <a:gd name="connsiteX5" fmla="*/ 19050 w 3248025"/>
              <a:gd name="connsiteY5" fmla="*/ 2536046 h 3460894"/>
              <a:gd name="connsiteX6" fmla="*/ 0 w 3248025"/>
              <a:gd name="connsiteY6" fmla="*/ 2840846 h 3460894"/>
              <a:gd name="connsiteX7" fmla="*/ 9525 w 3248025"/>
              <a:gd name="connsiteY7" fmla="*/ 3069446 h 3460894"/>
              <a:gd name="connsiteX8" fmla="*/ 38100 w 3248025"/>
              <a:gd name="connsiteY8" fmla="*/ 3155171 h 3460894"/>
              <a:gd name="connsiteX9" fmla="*/ 180975 w 3248025"/>
              <a:gd name="connsiteY9" fmla="*/ 3250421 h 3460894"/>
              <a:gd name="connsiteX10" fmla="*/ 647700 w 3248025"/>
              <a:gd name="connsiteY10" fmla="*/ 3402821 h 3460894"/>
              <a:gd name="connsiteX11" fmla="*/ 933450 w 3248025"/>
              <a:gd name="connsiteY11" fmla="*/ 3412346 h 3460894"/>
              <a:gd name="connsiteX12" fmla="*/ 1533525 w 3248025"/>
              <a:gd name="connsiteY12" fmla="*/ 3459971 h 3460894"/>
              <a:gd name="connsiteX13" fmla="*/ 2771775 w 3248025"/>
              <a:gd name="connsiteY13" fmla="*/ 3393296 h 3460894"/>
              <a:gd name="connsiteX14" fmla="*/ 2867025 w 3248025"/>
              <a:gd name="connsiteY14" fmla="*/ 3326621 h 3460894"/>
              <a:gd name="connsiteX15" fmla="*/ 2971800 w 3248025"/>
              <a:gd name="connsiteY15" fmla="*/ 3278996 h 3460894"/>
              <a:gd name="connsiteX16" fmla="*/ 3000375 w 3248025"/>
              <a:gd name="connsiteY16" fmla="*/ 3259946 h 3460894"/>
              <a:gd name="connsiteX17" fmla="*/ 3076575 w 3248025"/>
              <a:gd name="connsiteY17" fmla="*/ 3164696 h 3460894"/>
              <a:gd name="connsiteX18" fmla="*/ 3114675 w 3248025"/>
              <a:gd name="connsiteY18" fmla="*/ 3088496 h 3460894"/>
              <a:gd name="connsiteX19" fmla="*/ 3248025 w 3248025"/>
              <a:gd name="connsiteY19" fmla="*/ 2926571 h 3460894"/>
              <a:gd name="connsiteX20" fmla="*/ 3228975 w 3248025"/>
              <a:gd name="connsiteY20" fmla="*/ 2536046 h 3460894"/>
              <a:gd name="connsiteX21" fmla="*/ 3124200 w 3248025"/>
              <a:gd name="connsiteY21" fmla="*/ 2069321 h 3460894"/>
              <a:gd name="connsiteX22" fmla="*/ 3038475 w 3248025"/>
              <a:gd name="connsiteY22" fmla="*/ 1659746 h 3460894"/>
              <a:gd name="connsiteX23" fmla="*/ 2790825 w 3248025"/>
              <a:gd name="connsiteY23" fmla="*/ 973946 h 3460894"/>
              <a:gd name="connsiteX24" fmla="*/ 2238375 w 3248025"/>
              <a:gd name="connsiteY24" fmla="*/ 230996 h 3460894"/>
              <a:gd name="connsiteX25" fmla="*/ 1657350 w 3248025"/>
              <a:gd name="connsiteY25" fmla="*/ 2396 h 3460894"/>
              <a:gd name="connsiteX0" fmla="*/ 1657350 w 3248025"/>
              <a:gd name="connsiteY0" fmla="*/ 2396 h 3460894"/>
              <a:gd name="connsiteX1" fmla="*/ 1247775 w 3248025"/>
              <a:gd name="connsiteY1" fmla="*/ 135746 h 3460894"/>
              <a:gd name="connsiteX2" fmla="*/ 838200 w 3248025"/>
              <a:gd name="connsiteY2" fmla="*/ 507221 h 3460894"/>
              <a:gd name="connsiteX3" fmla="*/ 581025 w 3248025"/>
              <a:gd name="connsiteY3" fmla="*/ 945371 h 3460894"/>
              <a:gd name="connsiteX4" fmla="*/ 95250 w 3248025"/>
              <a:gd name="connsiteY4" fmla="*/ 1993121 h 3460894"/>
              <a:gd name="connsiteX5" fmla="*/ 0 w 3248025"/>
              <a:gd name="connsiteY5" fmla="*/ 2840846 h 3460894"/>
              <a:gd name="connsiteX6" fmla="*/ 9525 w 3248025"/>
              <a:gd name="connsiteY6" fmla="*/ 3069446 h 3460894"/>
              <a:gd name="connsiteX7" fmla="*/ 38100 w 3248025"/>
              <a:gd name="connsiteY7" fmla="*/ 3155171 h 3460894"/>
              <a:gd name="connsiteX8" fmla="*/ 180975 w 3248025"/>
              <a:gd name="connsiteY8" fmla="*/ 3250421 h 3460894"/>
              <a:gd name="connsiteX9" fmla="*/ 647700 w 3248025"/>
              <a:gd name="connsiteY9" fmla="*/ 3402821 h 3460894"/>
              <a:gd name="connsiteX10" fmla="*/ 933450 w 3248025"/>
              <a:gd name="connsiteY10" fmla="*/ 3412346 h 3460894"/>
              <a:gd name="connsiteX11" fmla="*/ 1533525 w 3248025"/>
              <a:gd name="connsiteY11" fmla="*/ 3459971 h 3460894"/>
              <a:gd name="connsiteX12" fmla="*/ 2771775 w 3248025"/>
              <a:gd name="connsiteY12" fmla="*/ 3393296 h 3460894"/>
              <a:gd name="connsiteX13" fmla="*/ 2867025 w 3248025"/>
              <a:gd name="connsiteY13" fmla="*/ 3326621 h 3460894"/>
              <a:gd name="connsiteX14" fmla="*/ 2971800 w 3248025"/>
              <a:gd name="connsiteY14" fmla="*/ 3278996 h 3460894"/>
              <a:gd name="connsiteX15" fmla="*/ 3000375 w 3248025"/>
              <a:gd name="connsiteY15" fmla="*/ 3259946 h 3460894"/>
              <a:gd name="connsiteX16" fmla="*/ 3076575 w 3248025"/>
              <a:gd name="connsiteY16" fmla="*/ 3164696 h 3460894"/>
              <a:gd name="connsiteX17" fmla="*/ 3114675 w 3248025"/>
              <a:gd name="connsiteY17" fmla="*/ 3088496 h 3460894"/>
              <a:gd name="connsiteX18" fmla="*/ 3248025 w 3248025"/>
              <a:gd name="connsiteY18" fmla="*/ 2926571 h 3460894"/>
              <a:gd name="connsiteX19" fmla="*/ 3228975 w 3248025"/>
              <a:gd name="connsiteY19" fmla="*/ 2536046 h 3460894"/>
              <a:gd name="connsiteX20" fmla="*/ 3124200 w 3248025"/>
              <a:gd name="connsiteY20" fmla="*/ 2069321 h 3460894"/>
              <a:gd name="connsiteX21" fmla="*/ 3038475 w 3248025"/>
              <a:gd name="connsiteY21" fmla="*/ 1659746 h 3460894"/>
              <a:gd name="connsiteX22" fmla="*/ 2790825 w 3248025"/>
              <a:gd name="connsiteY22" fmla="*/ 973946 h 3460894"/>
              <a:gd name="connsiteX23" fmla="*/ 2238375 w 3248025"/>
              <a:gd name="connsiteY23" fmla="*/ 230996 h 3460894"/>
              <a:gd name="connsiteX24" fmla="*/ 1657350 w 3248025"/>
              <a:gd name="connsiteY24" fmla="*/ 2396 h 3460894"/>
              <a:gd name="connsiteX0" fmla="*/ 1663293 w 3253968"/>
              <a:gd name="connsiteY0" fmla="*/ 2396 h 3460894"/>
              <a:gd name="connsiteX1" fmla="*/ 1253718 w 3253968"/>
              <a:gd name="connsiteY1" fmla="*/ 135746 h 3460894"/>
              <a:gd name="connsiteX2" fmla="*/ 844143 w 3253968"/>
              <a:gd name="connsiteY2" fmla="*/ 507221 h 3460894"/>
              <a:gd name="connsiteX3" fmla="*/ 586968 w 3253968"/>
              <a:gd name="connsiteY3" fmla="*/ 945371 h 3460894"/>
              <a:gd name="connsiteX4" fmla="*/ 101193 w 3253968"/>
              <a:gd name="connsiteY4" fmla="*/ 1993121 h 3460894"/>
              <a:gd name="connsiteX5" fmla="*/ 5943 w 3253968"/>
              <a:gd name="connsiteY5" fmla="*/ 2840846 h 3460894"/>
              <a:gd name="connsiteX6" fmla="*/ 15468 w 3253968"/>
              <a:gd name="connsiteY6" fmla="*/ 3069446 h 3460894"/>
              <a:gd name="connsiteX7" fmla="*/ 186918 w 3253968"/>
              <a:gd name="connsiteY7" fmla="*/ 3250421 h 3460894"/>
              <a:gd name="connsiteX8" fmla="*/ 653643 w 3253968"/>
              <a:gd name="connsiteY8" fmla="*/ 3402821 h 3460894"/>
              <a:gd name="connsiteX9" fmla="*/ 939393 w 3253968"/>
              <a:gd name="connsiteY9" fmla="*/ 3412346 h 3460894"/>
              <a:gd name="connsiteX10" fmla="*/ 1539468 w 3253968"/>
              <a:gd name="connsiteY10" fmla="*/ 3459971 h 3460894"/>
              <a:gd name="connsiteX11" fmla="*/ 2777718 w 3253968"/>
              <a:gd name="connsiteY11" fmla="*/ 3393296 h 3460894"/>
              <a:gd name="connsiteX12" fmla="*/ 2872968 w 3253968"/>
              <a:gd name="connsiteY12" fmla="*/ 3326621 h 3460894"/>
              <a:gd name="connsiteX13" fmla="*/ 2977743 w 3253968"/>
              <a:gd name="connsiteY13" fmla="*/ 3278996 h 3460894"/>
              <a:gd name="connsiteX14" fmla="*/ 3006318 w 3253968"/>
              <a:gd name="connsiteY14" fmla="*/ 3259946 h 3460894"/>
              <a:gd name="connsiteX15" fmla="*/ 3082518 w 3253968"/>
              <a:gd name="connsiteY15" fmla="*/ 3164696 h 3460894"/>
              <a:gd name="connsiteX16" fmla="*/ 3120618 w 3253968"/>
              <a:gd name="connsiteY16" fmla="*/ 3088496 h 3460894"/>
              <a:gd name="connsiteX17" fmla="*/ 3253968 w 3253968"/>
              <a:gd name="connsiteY17" fmla="*/ 2926571 h 3460894"/>
              <a:gd name="connsiteX18" fmla="*/ 3234918 w 3253968"/>
              <a:gd name="connsiteY18" fmla="*/ 2536046 h 3460894"/>
              <a:gd name="connsiteX19" fmla="*/ 3130143 w 3253968"/>
              <a:gd name="connsiteY19" fmla="*/ 2069321 h 3460894"/>
              <a:gd name="connsiteX20" fmla="*/ 3044418 w 3253968"/>
              <a:gd name="connsiteY20" fmla="*/ 1659746 h 3460894"/>
              <a:gd name="connsiteX21" fmla="*/ 2796768 w 3253968"/>
              <a:gd name="connsiteY21" fmla="*/ 973946 h 3460894"/>
              <a:gd name="connsiteX22" fmla="*/ 2244318 w 3253968"/>
              <a:gd name="connsiteY22" fmla="*/ 230996 h 3460894"/>
              <a:gd name="connsiteX23" fmla="*/ 1663293 w 3253968"/>
              <a:gd name="connsiteY23" fmla="*/ 2396 h 3460894"/>
              <a:gd name="connsiteX0" fmla="*/ 1695450 w 3286125"/>
              <a:gd name="connsiteY0" fmla="*/ 2396 h 3460894"/>
              <a:gd name="connsiteX1" fmla="*/ 1285875 w 3286125"/>
              <a:gd name="connsiteY1" fmla="*/ 135746 h 3460894"/>
              <a:gd name="connsiteX2" fmla="*/ 876300 w 3286125"/>
              <a:gd name="connsiteY2" fmla="*/ 507221 h 3460894"/>
              <a:gd name="connsiteX3" fmla="*/ 619125 w 3286125"/>
              <a:gd name="connsiteY3" fmla="*/ 945371 h 3460894"/>
              <a:gd name="connsiteX4" fmla="*/ 133350 w 3286125"/>
              <a:gd name="connsiteY4" fmla="*/ 1993121 h 3460894"/>
              <a:gd name="connsiteX5" fmla="*/ 0 w 3286125"/>
              <a:gd name="connsiteY5" fmla="*/ 2840846 h 3460894"/>
              <a:gd name="connsiteX6" fmla="*/ 47625 w 3286125"/>
              <a:gd name="connsiteY6" fmla="*/ 3069446 h 3460894"/>
              <a:gd name="connsiteX7" fmla="*/ 219075 w 3286125"/>
              <a:gd name="connsiteY7" fmla="*/ 3250421 h 3460894"/>
              <a:gd name="connsiteX8" fmla="*/ 685800 w 3286125"/>
              <a:gd name="connsiteY8" fmla="*/ 3402821 h 3460894"/>
              <a:gd name="connsiteX9" fmla="*/ 971550 w 3286125"/>
              <a:gd name="connsiteY9" fmla="*/ 3412346 h 3460894"/>
              <a:gd name="connsiteX10" fmla="*/ 1571625 w 3286125"/>
              <a:gd name="connsiteY10" fmla="*/ 3459971 h 3460894"/>
              <a:gd name="connsiteX11" fmla="*/ 2809875 w 3286125"/>
              <a:gd name="connsiteY11" fmla="*/ 3393296 h 3460894"/>
              <a:gd name="connsiteX12" fmla="*/ 2905125 w 3286125"/>
              <a:gd name="connsiteY12" fmla="*/ 3326621 h 3460894"/>
              <a:gd name="connsiteX13" fmla="*/ 3009900 w 3286125"/>
              <a:gd name="connsiteY13" fmla="*/ 3278996 h 3460894"/>
              <a:gd name="connsiteX14" fmla="*/ 3038475 w 3286125"/>
              <a:gd name="connsiteY14" fmla="*/ 3259946 h 3460894"/>
              <a:gd name="connsiteX15" fmla="*/ 3114675 w 3286125"/>
              <a:gd name="connsiteY15" fmla="*/ 3164696 h 3460894"/>
              <a:gd name="connsiteX16" fmla="*/ 3152775 w 3286125"/>
              <a:gd name="connsiteY16" fmla="*/ 3088496 h 3460894"/>
              <a:gd name="connsiteX17" fmla="*/ 3286125 w 3286125"/>
              <a:gd name="connsiteY17" fmla="*/ 2926571 h 3460894"/>
              <a:gd name="connsiteX18" fmla="*/ 3267075 w 3286125"/>
              <a:gd name="connsiteY18" fmla="*/ 2536046 h 3460894"/>
              <a:gd name="connsiteX19" fmla="*/ 3162300 w 3286125"/>
              <a:gd name="connsiteY19" fmla="*/ 2069321 h 3460894"/>
              <a:gd name="connsiteX20" fmla="*/ 3076575 w 3286125"/>
              <a:gd name="connsiteY20" fmla="*/ 1659746 h 3460894"/>
              <a:gd name="connsiteX21" fmla="*/ 2828925 w 3286125"/>
              <a:gd name="connsiteY21" fmla="*/ 973946 h 3460894"/>
              <a:gd name="connsiteX22" fmla="*/ 2276475 w 3286125"/>
              <a:gd name="connsiteY22" fmla="*/ 230996 h 3460894"/>
              <a:gd name="connsiteX23" fmla="*/ 1695450 w 3286125"/>
              <a:gd name="connsiteY23" fmla="*/ 2396 h 3460894"/>
              <a:gd name="connsiteX0" fmla="*/ 1695450 w 3286125"/>
              <a:gd name="connsiteY0" fmla="*/ 2396 h 3460894"/>
              <a:gd name="connsiteX1" fmla="*/ 1285875 w 3286125"/>
              <a:gd name="connsiteY1" fmla="*/ 135746 h 3460894"/>
              <a:gd name="connsiteX2" fmla="*/ 876300 w 3286125"/>
              <a:gd name="connsiteY2" fmla="*/ 507221 h 3460894"/>
              <a:gd name="connsiteX3" fmla="*/ 619125 w 3286125"/>
              <a:gd name="connsiteY3" fmla="*/ 945371 h 3460894"/>
              <a:gd name="connsiteX4" fmla="*/ 133350 w 3286125"/>
              <a:gd name="connsiteY4" fmla="*/ 1993121 h 3460894"/>
              <a:gd name="connsiteX5" fmla="*/ 0 w 3286125"/>
              <a:gd name="connsiteY5" fmla="*/ 2840846 h 3460894"/>
              <a:gd name="connsiteX6" fmla="*/ 47625 w 3286125"/>
              <a:gd name="connsiteY6" fmla="*/ 3107546 h 3460894"/>
              <a:gd name="connsiteX7" fmla="*/ 219075 w 3286125"/>
              <a:gd name="connsiteY7" fmla="*/ 3250421 h 3460894"/>
              <a:gd name="connsiteX8" fmla="*/ 685800 w 3286125"/>
              <a:gd name="connsiteY8" fmla="*/ 3402821 h 3460894"/>
              <a:gd name="connsiteX9" fmla="*/ 971550 w 3286125"/>
              <a:gd name="connsiteY9" fmla="*/ 3412346 h 3460894"/>
              <a:gd name="connsiteX10" fmla="*/ 1571625 w 3286125"/>
              <a:gd name="connsiteY10" fmla="*/ 3459971 h 3460894"/>
              <a:gd name="connsiteX11" fmla="*/ 2809875 w 3286125"/>
              <a:gd name="connsiteY11" fmla="*/ 3393296 h 3460894"/>
              <a:gd name="connsiteX12" fmla="*/ 2905125 w 3286125"/>
              <a:gd name="connsiteY12" fmla="*/ 3326621 h 3460894"/>
              <a:gd name="connsiteX13" fmla="*/ 3009900 w 3286125"/>
              <a:gd name="connsiteY13" fmla="*/ 3278996 h 3460894"/>
              <a:gd name="connsiteX14" fmla="*/ 3038475 w 3286125"/>
              <a:gd name="connsiteY14" fmla="*/ 3259946 h 3460894"/>
              <a:gd name="connsiteX15" fmla="*/ 3114675 w 3286125"/>
              <a:gd name="connsiteY15" fmla="*/ 3164696 h 3460894"/>
              <a:gd name="connsiteX16" fmla="*/ 3152775 w 3286125"/>
              <a:gd name="connsiteY16" fmla="*/ 3088496 h 3460894"/>
              <a:gd name="connsiteX17" fmla="*/ 3286125 w 3286125"/>
              <a:gd name="connsiteY17" fmla="*/ 2926571 h 3460894"/>
              <a:gd name="connsiteX18" fmla="*/ 3267075 w 3286125"/>
              <a:gd name="connsiteY18" fmla="*/ 2536046 h 3460894"/>
              <a:gd name="connsiteX19" fmla="*/ 3162300 w 3286125"/>
              <a:gd name="connsiteY19" fmla="*/ 2069321 h 3460894"/>
              <a:gd name="connsiteX20" fmla="*/ 3076575 w 3286125"/>
              <a:gd name="connsiteY20" fmla="*/ 1659746 h 3460894"/>
              <a:gd name="connsiteX21" fmla="*/ 2828925 w 3286125"/>
              <a:gd name="connsiteY21" fmla="*/ 973946 h 3460894"/>
              <a:gd name="connsiteX22" fmla="*/ 2276475 w 3286125"/>
              <a:gd name="connsiteY22" fmla="*/ 230996 h 3460894"/>
              <a:gd name="connsiteX23" fmla="*/ 1695450 w 3286125"/>
              <a:gd name="connsiteY23" fmla="*/ 2396 h 3460894"/>
              <a:gd name="connsiteX0" fmla="*/ 1695450 w 3286125"/>
              <a:gd name="connsiteY0" fmla="*/ 2396 h 3460894"/>
              <a:gd name="connsiteX1" fmla="*/ 1285875 w 3286125"/>
              <a:gd name="connsiteY1" fmla="*/ 135746 h 3460894"/>
              <a:gd name="connsiteX2" fmla="*/ 876300 w 3286125"/>
              <a:gd name="connsiteY2" fmla="*/ 507221 h 3460894"/>
              <a:gd name="connsiteX3" fmla="*/ 619125 w 3286125"/>
              <a:gd name="connsiteY3" fmla="*/ 945371 h 3460894"/>
              <a:gd name="connsiteX4" fmla="*/ 133350 w 3286125"/>
              <a:gd name="connsiteY4" fmla="*/ 1993121 h 3460894"/>
              <a:gd name="connsiteX5" fmla="*/ 0 w 3286125"/>
              <a:gd name="connsiteY5" fmla="*/ 2840846 h 3460894"/>
              <a:gd name="connsiteX6" fmla="*/ 219075 w 3286125"/>
              <a:gd name="connsiteY6" fmla="*/ 3250421 h 3460894"/>
              <a:gd name="connsiteX7" fmla="*/ 685800 w 3286125"/>
              <a:gd name="connsiteY7" fmla="*/ 3402821 h 3460894"/>
              <a:gd name="connsiteX8" fmla="*/ 971550 w 3286125"/>
              <a:gd name="connsiteY8" fmla="*/ 3412346 h 3460894"/>
              <a:gd name="connsiteX9" fmla="*/ 1571625 w 3286125"/>
              <a:gd name="connsiteY9" fmla="*/ 3459971 h 3460894"/>
              <a:gd name="connsiteX10" fmla="*/ 2809875 w 3286125"/>
              <a:gd name="connsiteY10" fmla="*/ 3393296 h 3460894"/>
              <a:gd name="connsiteX11" fmla="*/ 2905125 w 3286125"/>
              <a:gd name="connsiteY11" fmla="*/ 3326621 h 3460894"/>
              <a:gd name="connsiteX12" fmla="*/ 3009900 w 3286125"/>
              <a:gd name="connsiteY12" fmla="*/ 3278996 h 3460894"/>
              <a:gd name="connsiteX13" fmla="*/ 3038475 w 3286125"/>
              <a:gd name="connsiteY13" fmla="*/ 3259946 h 3460894"/>
              <a:gd name="connsiteX14" fmla="*/ 3114675 w 3286125"/>
              <a:gd name="connsiteY14" fmla="*/ 3164696 h 3460894"/>
              <a:gd name="connsiteX15" fmla="*/ 3152775 w 3286125"/>
              <a:gd name="connsiteY15" fmla="*/ 3088496 h 3460894"/>
              <a:gd name="connsiteX16" fmla="*/ 3286125 w 3286125"/>
              <a:gd name="connsiteY16" fmla="*/ 2926571 h 3460894"/>
              <a:gd name="connsiteX17" fmla="*/ 3267075 w 3286125"/>
              <a:gd name="connsiteY17" fmla="*/ 2536046 h 3460894"/>
              <a:gd name="connsiteX18" fmla="*/ 3162300 w 3286125"/>
              <a:gd name="connsiteY18" fmla="*/ 2069321 h 3460894"/>
              <a:gd name="connsiteX19" fmla="*/ 3076575 w 3286125"/>
              <a:gd name="connsiteY19" fmla="*/ 1659746 h 3460894"/>
              <a:gd name="connsiteX20" fmla="*/ 2828925 w 3286125"/>
              <a:gd name="connsiteY20" fmla="*/ 973946 h 3460894"/>
              <a:gd name="connsiteX21" fmla="*/ 2276475 w 3286125"/>
              <a:gd name="connsiteY21" fmla="*/ 230996 h 3460894"/>
              <a:gd name="connsiteX22" fmla="*/ 1695450 w 3286125"/>
              <a:gd name="connsiteY22" fmla="*/ 2396 h 3460894"/>
              <a:gd name="connsiteX0" fmla="*/ 1695450 w 3286125"/>
              <a:gd name="connsiteY0" fmla="*/ 2396 h 3460045"/>
              <a:gd name="connsiteX1" fmla="*/ 1285875 w 3286125"/>
              <a:gd name="connsiteY1" fmla="*/ 135746 h 3460045"/>
              <a:gd name="connsiteX2" fmla="*/ 876300 w 3286125"/>
              <a:gd name="connsiteY2" fmla="*/ 507221 h 3460045"/>
              <a:gd name="connsiteX3" fmla="*/ 619125 w 3286125"/>
              <a:gd name="connsiteY3" fmla="*/ 945371 h 3460045"/>
              <a:gd name="connsiteX4" fmla="*/ 133350 w 3286125"/>
              <a:gd name="connsiteY4" fmla="*/ 1993121 h 3460045"/>
              <a:gd name="connsiteX5" fmla="*/ 0 w 3286125"/>
              <a:gd name="connsiteY5" fmla="*/ 2840846 h 3460045"/>
              <a:gd name="connsiteX6" fmla="*/ 219075 w 3286125"/>
              <a:gd name="connsiteY6" fmla="*/ 3250421 h 3460045"/>
              <a:gd name="connsiteX7" fmla="*/ 685800 w 3286125"/>
              <a:gd name="connsiteY7" fmla="*/ 3402821 h 3460045"/>
              <a:gd name="connsiteX8" fmla="*/ 1571625 w 3286125"/>
              <a:gd name="connsiteY8" fmla="*/ 3459971 h 3460045"/>
              <a:gd name="connsiteX9" fmla="*/ 2809875 w 3286125"/>
              <a:gd name="connsiteY9" fmla="*/ 3393296 h 3460045"/>
              <a:gd name="connsiteX10" fmla="*/ 2905125 w 3286125"/>
              <a:gd name="connsiteY10" fmla="*/ 3326621 h 3460045"/>
              <a:gd name="connsiteX11" fmla="*/ 3009900 w 3286125"/>
              <a:gd name="connsiteY11" fmla="*/ 3278996 h 3460045"/>
              <a:gd name="connsiteX12" fmla="*/ 3038475 w 3286125"/>
              <a:gd name="connsiteY12" fmla="*/ 3259946 h 3460045"/>
              <a:gd name="connsiteX13" fmla="*/ 3114675 w 3286125"/>
              <a:gd name="connsiteY13" fmla="*/ 3164696 h 3460045"/>
              <a:gd name="connsiteX14" fmla="*/ 3152775 w 3286125"/>
              <a:gd name="connsiteY14" fmla="*/ 3088496 h 3460045"/>
              <a:gd name="connsiteX15" fmla="*/ 3286125 w 3286125"/>
              <a:gd name="connsiteY15" fmla="*/ 2926571 h 3460045"/>
              <a:gd name="connsiteX16" fmla="*/ 3267075 w 3286125"/>
              <a:gd name="connsiteY16" fmla="*/ 2536046 h 3460045"/>
              <a:gd name="connsiteX17" fmla="*/ 3162300 w 3286125"/>
              <a:gd name="connsiteY17" fmla="*/ 2069321 h 3460045"/>
              <a:gd name="connsiteX18" fmla="*/ 3076575 w 3286125"/>
              <a:gd name="connsiteY18" fmla="*/ 1659746 h 3460045"/>
              <a:gd name="connsiteX19" fmla="*/ 2828925 w 3286125"/>
              <a:gd name="connsiteY19" fmla="*/ 973946 h 3460045"/>
              <a:gd name="connsiteX20" fmla="*/ 2276475 w 3286125"/>
              <a:gd name="connsiteY20" fmla="*/ 230996 h 3460045"/>
              <a:gd name="connsiteX21" fmla="*/ 1695450 w 3286125"/>
              <a:gd name="connsiteY21" fmla="*/ 2396 h 3460045"/>
              <a:gd name="connsiteX0" fmla="*/ 1695450 w 3286125"/>
              <a:gd name="connsiteY0" fmla="*/ 2396 h 3460045"/>
              <a:gd name="connsiteX1" fmla="*/ 1285875 w 3286125"/>
              <a:gd name="connsiteY1" fmla="*/ 135746 h 3460045"/>
              <a:gd name="connsiteX2" fmla="*/ 876300 w 3286125"/>
              <a:gd name="connsiteY2" fmla="*/ 507221 h 3460045"/>
              <a:gd name="connsiteX3" fmla="*/ 619125 w 3286125"/>
              <a:gd name="connsiteY3" fmla="*/ 945371 h 3460045"/>
              <a:gd name="connsiteX4" fmla="*/ 133350 w 3286125"/>
              <a:gd name="connsiteY4" fmla="*/ 1993121 h 3460045"/>
              <a:gd name="connsiteX5" fmla="*/ 0 w 3286125"/>
              <a:gd name="connsiteY5" fmla="*/ 2840846 h 3460045"/>
              <a:gd name="connsiteX6" fmla="*/ 219075 w 3286125"/>
              <a:gd name="connsiteY6" fmla="*/ 3250421 h 3460045"/>
              <a:gd name="connsiteX7" fmla="*/ 685800 w 3286125"/>
              <a:gd name="connsiteY7" fmla="*/ 3402821 h 3460045"/>
              <a:gd name="connsiteX8" fmla="*/ 1571625 w 3286125"/>
              <a:gd name="connsiteY8" fmla="*/ 3459971 h 3460045"/>
              <a:gd name="connsiteX9" fmla="*/ 2809875 w 3286125"/>
              <a:gd name="connsiteY9" fmla="*/ 3393296 h 3460045"/>
              <a:gd name="connsiteX10" fmla="*/ 2905125 w 3286125"/>
              <a:gd name="connsiteY10" fmla="*/ 3326621 h 3460045"/>
              <a:gd name="connsiteX11" fmla="*/ 3009900 w 3286125"/>
              <a:gd name="connsiteY11" fmla="*/ 3278996 h 3460045"/>
              <a:gd name="connsiteX12" fmla="*/ 3114675 w 3286125"/>
              <a:gd name="connsiteY12" fmla="*/ 3164696 h 3460045"/>
              <a:gd name="connsiteX13" fmla="*/ 3152775 w 3286125"/>
              <a:gd name="connsiteY13" fmla="*/ 3088496 h 3460045"/>
              <a:gd name="connsiteX14" fmla="*/ 3286125 w 3286125"/>
              <a:gd name="connsiteY14" fmla="*/ 2926571 h 3460045"/>
              <a:gd name="connsiteX15" fmla="*/ 3267075 w 3286125"/>
              <a:gd name="connsiteY15" fmla="*/ 2536046 h 3460045"/>
              <a:gd name="connsiteX16" fmla="*/ 3162300 w 3286125"/>
              <a:gd name="connsiteY16" fmla="*/ 2069321 h 3460045"/>
              <a:gd name="connsiteX17" fmla="*/ 3076575 w 3286125"/>
              <a:gd name="connsiteY17" fmla="*/ 1659746 h 3460045"/>
              <a:gd name="connsiteX18" fmla="*/ 2828925 w 3286125"/>
              <a:gd name="connsiteY18" fmla="*/ 973946 h 3460045"/>
              <a:gd name="connsiteX19" fmla="*/ 2276475 w 3286125"/>
              <a:gd name="connsiteY19" fmla="*/ 230996 h 3460045"/>
              <a:gd name="connsiteX20" fmla="*/ 1695450 w 3286125"/>
              <a:gd name="connsiteY20" fmla="*/ 2396 h 3460045"/>
              <a:gd name="connsiteX0" fmla="*/ 1695450 w 3286125"/>
              <a:gd name="connsiteY0" fmla="*/ 2396 h 3460045"/>
              <a:gd name="connsiteX1" fmla="*/ 1285875 w 3286125"/>
              <a:gd name="connsiteY1" fmla="*/ 135746 h 3460045"/>
              <a:gd name="connsiteX2" fmla="*/ 876300 w 3286125"/>
              <a:gd name="connsiteY2" fmla="*/ 507221 h 3460045"/>
              <a:gd name="connsiteX3" fmla="*/ 619125 w 3286125"/>
              <a:gd name="connsiteY3" fmla="*/ 945371 h 3460045"/>
              <a:gd name="connsiteX4" fmla="*/ 133350 w 3286125"/>
              <a:gd name="connsiteY4" fmla="*/ 1993121 h 3460045"/>
              <a:gd name="connsiteX5" fmla="*/ 0 w 3286125"/>
              <a:gd name="connsiteY5" fmla="*/ 2840846 h 3460045"/>
              <a:gd name="connsiteX6" fmla="*/ 219075 w 3286125"/>
              <a:gd name="connsiteY6" fmla="*/ 3250421 h 3460045"/>
              <a:gd name="connsiteX7" fmla="*/ 685800 w 3286125"/>
              <a:gd name="connsiteY7" fmla="*/ 3402821 h 3460045"/>
              <a:gd name="connsiteX8" fmla="*/ 1571625 w 3286125"/>
              <a:gd name="connsiteY8" fmla="*/ 3459971 h 3460045"/>
              <a:gd name="connsiteX9" fmla="*/ 2809875 w 3286125"/>
              <a:gd name="connsiteY9" fmla="*/ 3393296 h 3460045"/>
              <a:gd name="connsiteX10" fmla="*/ 2905125 w 3286125"/>
              <a:gd name="connsiteY10" fmla="*/ 3326621 h 3460045"/>
              <a:gd name="connsiteX11" fmla="*/ 3009900 w 3286125"/>
              <a:gd name="connsiteY11" fmla="*/ 3278996 h 3460045"/>
              <a:gd name="connsiteX12" fmla="*/ 3114675 w 3286125"/>
              <a:gd name="connsiteY12" fmla="*/ 3164696 h 3460045"/>
              <a:gd name="connsiteX13" fmla="*/ 3190875 w 3286125"/>
              <a:gd name="connsiteY13" fmla="*/ 3136121 h 3460045"/>
              <a:gd name="connsiteX14" fmla="*/ 3286125 w 3286125"/>
              <a:gd name="connsiteY14" fmla="*/ 2926571 h 3460045"/>
              <a:gd name="connsiteX15" fmla="*/ 3267075 w 3286125"/>
              <a:gd name="connsiteY15" fmla="*/ 2536046 h 3460045"/>
              <a:gd name="connsiteX16" fmla="*/ 3162300 w 3286125"/>
              <a:gd name="connsiteY16" fmla="*/ 2069321 h 3460045"/>
              <a:gd name="connsiteX17" fmla="*/ 3076575 w 3286125"/>
              <a:gd name="connsiteY17" fmla="*/ 1659746 h 3460045"/>
              <a:gd name="connsiteX18" fmla="*/ 2828925 w 3286125"/>
              <a:gd name="connsiteY18" fmla="*/ 973946 h 3460045"/>
              <a:gd name="connsiteX19" fmla="*/ 2276475 w 3286125"/>
              <a:gd name="connsiteY19" fmla="*/ 230996 h 3460045"/>
              <a:gd name="connsiteX20" fmla="*/ 1695450 w 3286125"/>
              <a:gd name="connsiteY20" fmla="*/ 2396 h 3460045"/>
              <a:gd name="connsiteX0" fmla="*/ 1695450 w 3286125"/>
              <a:gd name="connsiteY0" fmla="*/ 2396 h 3460045"/>
              <a:gd name="connsiteX1" fmla="*/ 1285875 w 3286125"/>
              <a:gd name="connsiteY1" fmla="*/ 135746 h 3460045"/>
              <a:gd name="connsiteX2" fmla="*/ 876300 w 3286125"/>
              <a:gd name="connsiteY2" fmla="*/ 507221 h 3460045"/>
              <a:gd name="connsiteX3" fmla="*/ 619125 w 3286125"/>
              <a:gd name="connsiteY3" fmla="*/ 945371 h 3460045"/>
              <a:gd name="connsiteX4" fmla="*/ 133350 w 3286125"/>
              <a:gd name="connsiteY4" fmla="*/ 1993121 h 3460045"/>
              <a:gd name="connsiteX5" fmla="*/ 0 w 3286125"/>
              <a:gd name="connsiteY5" fmla="*/ 2840846 h 3460045"/>
              <a:gd name="connsiteX6" fmla="*/ 219075 w 3286125"/>
              <a:gd name="connsiteY6" fmla="*/ 3250421 h 3460045"/>
              <a:gd name="connsiteX7" fmla="*/ 685800 w 3286125"/>
              <a:gd name="connsiteY7" fmla="*/ 3402821 h 3460045"/>
              <a:gd name="connsiteX8" fmla="*/ 1571625 w 3286125"/>
              <a:gd name="connsiteY8" fmla="*/ 3459971 h 3460045"/>
              <a:gd name="connsiteX9" fmla="*/ 2809875 w 3286125"/>
              <a:gd name="connsiteY9" fmla="*/ 3393296 h 3460045"/>
              <a:gd name="connsiteX10" fmla="*/ 2905125 w 3286125"/>
              <a:gd name="connsiteY10" fmla="*/ 3326621 h 3460045"/>
              <a:gd name="connsiteX11" fmla="*/ 3009900 w 3286125"/>
              <a:gd name="connsiteY11" fmla="*/ 3278996 h 3460045"/>
              <a:gd name="connsiteX12" fmla="*/ 3114675 w 3286125"/>
              <a:gd name="connsiteY12" fmla="*/ 3164696 h 3460045"/>
              <a:gd name="connsiteX13" fmla="*/ 3286125 w 3286125"/>
              <a:gd name="connsiteY13" fmla="*/ 2926571 h 3460045"/>
              <a:gd name="connsiteX14" fmla="*/ 3267075 w 3286125"/>
              <a:gd name="connsiteY14" fmla="*/ 2536046 h 3460045"/>
              <a:gd name="connsiteX15" fmla="*/ 3162300 w 3286125"/>
              <a:gd name="connsiteY15" fmla="*/ 2069321 h 3460045"/>
              <a:gd name="connsiteX16" fmla="*/ 3076575 w 3286125"/>
              <a:gd name="connsiteY16" fmla="*/ 1659746 h 3460045"/>
              <a:gd name="connsiteX17" fmla="*/ 2828925 w 3286125"/>
              <a:gd name="connsiteY17" fmla="*/ 973946 h 3460045"/>
              <a:gd name="connsiteX18" fmla="*/ 2276475 w 3286125"/>
              <a:gd name="connsiteY18" fmla="*/ 230996 h 3460045"/>
              <a:gd name="connsiteX19" fmla="*/ 1695450 w 3286125"/>
              <a:gd name="connsiteY19" fmla="*/ 2396 h 3460045"/>
              <a:gd name="connsiteX0" fmla="*/ 1695450 w 3286125"/>
              <a:gd name="connsiteY0" fmla="*/ 2396 h 3460045"/>
              <a:gd name="connsiteX1" fmla="*/ 1285875 w 3286125"/>
              <a:gd name="connsiteY1" fmla="*/ 135746 h 3460045"/>
              <a:gd name="connsiteX2" fmla="*/ 876300 w 3286125"/>
              <a:gd name="connsiteY2" fmla="*/ 507221 h 3460045"/>
              <a:gd name="connsiteX3" fmla="*/ 619125 w 3286125"/>
              <a:gd name="connsiteY3" fmla="*/ 945371 h 3460045"/>
              <a:gd name="connsiteX4" fmla="*/ 133350 w 3286125"/>
              <a:gd name="connsiteY4" fmla="*/ 1993121 h 3460045"/>
              <a:gd name="connsiteX5" fmla="*/ 0 w 3286125"/>
              <a:gd name="connsiteY5" fmla="*/ 2840846 h 3460045"/>
              <a:gd name="connsiteX6" fmla="*/ 219075 w 3286125"/>
              <a:gd name="connsiteY6" fmla="*/ 3250421 h 3460045"/>
              <a:gd name="connsiteX7" fmla="*/ 685800 w 3286125"/>
              <a:gd name="connsiteY7" fmla="*/ 3402821 h 3460045"/>
              <a:gd name="connsiteX8" fmla="*/ 1571625 w 3286125"/>
              <a:gd name="connsiteY8" fmla="*/ 3459971 h 3460045"/>
              <a:gd name="connsiteX9" fmla="*/ 2809875 w 3286125"/>
              <a:gd name="connsiteY9" fmla="*/ 3393296 h 3460045"/>
              <a:gd name="connsiteX10" fmla="*/ 2905125 w 3286125"/>
              <a:gd name="connsiteY10" fmla="*/ 3326621 h 3460045"/>
              <a:gd name="connsiteX11" fmla="*/ 3009900 w 3286125"/>
              <a:gd name="connsiteY11" fmla="*/ 3278996 h 3460045"/>
              <a:gd name="connsiteX12" fmla="*/ 3124200 w 3286125"/>
              <a:gd name="connsiteY12" fmla="*/ 3193271 h 3460045"/>
              <a:gd name="connsiteX13" fmla="*/ 3286125 w 3286125"/>
              <a:gd name="connsiteY13" fmla="*/ 2926571 h 3460045"/>
              <a:gd name="connsiteX14" fmla="*/ 3267075 w 3286125"/>
              <a:gd name="connsiteY14" fmla="*/ 2536046 h 3460045"/>
              <a:gd name="connsiteX15" fmla="*/ 3162300 w 3286125"/>
              <a:gd name="connsiteY15" fmla="*/ 2069321 h 3460045"/>
              <a:gd name="connsiteX16" fmla="*/ 3076575 w 3286125"/>
              <a:gd name="connsiteY16" fmla="*/ 1659746 h 3460045"/>
              <a:gd name="connsiteX17" fmla="*/ 2828925 w 3286125"/>
              <a:gd name="connsiteY17" fmla="*/ 973946 h 3460045"/>
              <a:gd name="connsiteX18" fmla="*/ 2276475 w 3286125"/>
              <a:gd name="connsiteY18" fmla="*/ 230996 h 3460045"/>
              <a:gd name="connsiteX19" fmla="*/ 1695450 w 3286125"/>
              <a:gd name="connsiteY19" fmla="*/ 2396 h 3460045"/>
              <a:gd name="connsiteX0" fmla="*/ 1695450 w 3286125"/>
              <a:gd name="connsiteY0" fmla="*/ 2396 h 3460045"/>
              <a:gd name="connsiteX1" fmla="*/ 1285875 w 3286125"/>
              <a:gd name="connsiteY1" fmla="*/ 135746 h 3460045"/>
              <a:gd name="connsiteX2" fmla="*/ 876300 w 3286125"/>
              <a:gd name="connsiteY2" fmla="*/ 507221 h 3460045"/>
              <a:gd name="connsiteX3" fmla="*/ 619125 w 3286125"/>
              <a:gd name="connsiteY3" fmla="*/ 945371 h 3460045"/>
              <a:gd name="connsiteX4" fmla="*/ 133350 w 3286125"/>
              <a:gd name="connsiteY4" fmla="*/ 1993121 h 3460045"/>
              <a:gd name="connsiteX5" fmla="*/ 0 w 3286125"/>
              <a:gd name="connsiteY5" fmla="*/ 2840846 h 3460045"/>
              <a:gd name="connsiteX6" fmla="*/ 219075 w 3286125"/>
              <a:gd name="connsiteY6" fmla="*/ 3250421 h 3460045"/>
              <a:gd name="connsiteX7" fmla="*/ 685800 w 3286125"/>
              <a:gd name="connsiteY7" fmla="*/ 3402821 h 3460045"/>
              <a:gd name="connsiteX8" fmla="*/ 1571625 w 3286125"/>
              <a:gd name="connsiteY8" fmla="*/ 3459971 h 3460045"/>
              <a:gd name="connsiteX9" fmla="*/ 2809875 w 3286125"/>
              <a:gd name="connsiteY9" fmla="*/ 3393296 h 3460045"/>
              <a:gd name="connsiteX10" fmla="*/ 3009900 w 3286125"/>
              <a:gd name="connsiteY10" fmla="*/ 3278996 h 3460045"/>
              <a:gd name="connsiteX11" fmla="*/ 3124200 w 3286125"/>
              <a:gd name="connsiteY11" fmla="*/ 3193271 h 3460045"/>
              <a:gd name="connsiteX12" fmla="*/ 3286125 w 3286125"/>
              <a:gd name="connsiteY12" fmla="*/ 2926571 h 3460045"/>
              <a:gd name="connsiteX13" fmla="*/ 3267075 w 3286125"/>
              <a:gd name="connsiteY13" fmla="*/ 2536046 h 3460045"/>
              <a:gd name="connsiteX14" fmla="*/ 3162300 w 3286125"/>
              <a:gd name="connsiteY14" fmla="*/ 2069321 h 3460045"/>
              <a:gd name="connsiteX15" fmla="*/ 3076575 w 3286125"/>
              <a:gd name="connsiteY15" fmla="*/ 1659746 h 3460045"/>
              <a:gd name="connsiteX16" fmla="*/ 2828925 w 3286125"/>
              <a:gd name="connsiteY16" fmla="*/ 973946 h 3460045"/>
              <a:gd name="connsiteX17" fmla="*/ 2276475 w 3286125"/>
              <a:gd name="connsiteY17" fmla="*/ 230996 h 3460045"/>
              <a:gd name="connsiteX18" fmla="*/ 1695450 w 3286125"/>
              <a:gd name="connsiteY18" fmla="*/ 2396 h 3460045"/>
              <a:gd name="connsiteX0" fmla="*/ 1695450 w 3286125"/>
              <a:gd name="connsiteY0" fmla="*/ 2396 h 3460045"/>
              <a:gd name="connsiteX1" fmla="*/ 1285875 w 3286125"/>
              <a:gd name="connsiteY1" fmla="*/ 135746 h 3460045"/>
              <a:gd name="connsiteX2" fmla="*/ 876300 w 3286125"/>
              <a:gd name="connsiteY2" fmla="*/ 507221 h 3460045"/>
              <a:gd name="connsiteX3" fmla="*/ 619125 w 3286125"/>
              <a:gd name="connsiteY3" fmla="*/ 945371 h 3460045"/>
              <a:gd name="connsiteX4" fmla="*/ 133350 w 3286125"/>
              <a:gd name="connsiteY4" fmla="*/ 1993121 h 3460045"/>
              <a:gd name="connsiteX5" fmla="*/ 0 w 3286125"/>
              <a:gd name="connsiteY5" fmla="*/ 2840846 h 3460045"/>
              <a:gd name="connsiteX6" fmla="*/ 219075 w 3286125"/>
              <a:gd name="connsiteY6" fmla="*/ 3250421 h 3460045"/>
              <a:gd name="connsiteX7" fmla="*/ 685800 w 3286125"/>
              <a:gd name="connsiteY7" fmla="*/ 3402821 h 3460045"/>
              <a:gd name="connsiteX8" fmla="*/ 1571625 w 3286125"/>
              <a:gd name="connsiteY8" fmla="*/ 3459971 h 3460045"/>
              <a:gd name="connsiteX9" fmla="*/ 2809875 w 3286125"/>
              <a:gd name="connsiteY9" fmla="*/ 3393296 h 3460045"/>
              <a:gd name="connsiteX10" fmla="*/ 3124200 w 3286125"/>
              <a:gd name="connsiteY10" fmla="*/ 3193271 h 3460045"/>
              <a:gd name="connsiteX11" fmla="*/ 3286125 w 3286125"/>
              <a:gd name="connsiteY11" fmla="*/ 2926571 h 3460045"/>
              <a:gd name="connsiteX12" fmla="*/ 3267075 w 3286125"/>
              <a:gd name="connsiteY12" fmla="*/ 2536046 h 3460045"/>
              <a:gd name="connsiteX13" fmla="*/ 3162300 w 3286125"/>
              <a:gd name="connsiteY13" fmla="*/ 2069321 h 3460045"/>
              <a:gd name="connsiteX14" fmla="*/ 3076575 w 3286125"/>
              <a:gd name="connsiteY14" fmla="*/ 1659746 h 3460045"/>
              <a:gd name="connsiteX15" fmla="*/ 2828925 w 3286125"/>
              <a:gd name="connsiteY15" fmla="*/ 973946 h 3460045"/>
              <a:gd name="connsiteX16" fmla="*/ 2276475 w 3286125"/>
              <a:gd name="connsiteY16" fmla="*/ 230996 h 3460045"/>
              <a:gd name="connsiteX17" fmla="*/ 1695450 w 3286125"/>
              <a:gd name="connsiteY17" fmla="*/ 2396 h 3460045"/>
              <a:gd name="connsiteX0" fmla="*/ 1695450 w 3286125"/>
              <a:gd name="connsiteY0" fmla="*/ 2396 h 3460045"/>
              <a:gd name="connsiteX1" fmla="*/ 1285875 w 3286125"/>
              <a:gd name="connsiteY1" fmla="*/ 135746 h 3460045"/>
              <a:gd name="connsiteX2" fmla="*/ 876300 w 3286125"/>
              <a:gd name="connsiteY2" fmla="*/ 507221 h 3460045"/>
              <a:gd name="connsiteX3" fmla="*/ 619125 w 3286125"/>
              <a:gd name="connsiteY3" fmla="*/ 945371 h 3460045"/>
              <a:gd name="connsiteX4" fmla="*/ 133350 w 3286125"/>
              <a:gd name="connsiteY4" fmla="*/ 1993121 h 3460045"/>
              <a:gd name="connsiteX5" fmla="*/ 0 w 3286125"/>
              <a:gd name="connsiteY5" fmla="*/ 2840846 h 3460045"/>
              <a:gd name="connsiteX6" fmla="*/ 219075 w 3286125"/>
              <a:gd name="connsiteY6" fmla="*/ 3250421 h 3460045"/>
              <a:gd name="connsiteX7" fmla="*/ 685800 w 3286125"/>
              <a:gd name="connsiteY7" fmla="*/ 3402821 h 3460045"/>
              <a:gd name="connsiteX8" fmla="*/ 1571625 w 3286125"/>
              <a:gd name="connsiteY8" fmla="*/ 3459971 h 3460045"/>
              <a:gd name="connsiteX9" fmla="*/ 2809875 w 3286125"/>
              <a:gd name="connsiteY9" fmla="*/ 3393296 h 3460045"/>
              <a:gd name="connsiteX10" fmla="*/ 3133725 w 3286125"/>
              <a:gd name="connsiteY10" fmla="*/ 3259946 h 3460045"/>
              <a:gd name="connsiteX11" fmla="*/ 3286125 w 3286125"/>
              <a:gd name="connsiteY11" fmla="*/ 2926571 h 3460045"/>
              <a:gd name="connsiteX12" fmla="*/ 3267075 w 3286125"/>
              <a:gd name="connsiteY12" fmla="*/ 2536046 h 3460045"/>
              <a:gd name="connsiteX13" fmla="*/ 3162300 w 3286125"/>
              <a:gd name="connsiteY13" fmla="*/ 2069321 h 3460045"/>
              <a:gd name="connsiteX14" fmla="*/ 3076575 w 3286125"/>
              <a:gd name="connsiteY14" fmla="*/ 1659746 h 3460045"/>
              <a:gd name="connsiteX15" fmla="*/ 2828925 w 3286125"/>
              <a:gd name="connsiteY15" fmla="*/ 973946 h 3460045"/>
              <a:gd name="connsiteX16" fmla="*/ 2276475 w 3286125"/>
              <a:gd name="connsiteY16" fmla="*/ 230996 h 3460045"/>
              <a:gd name="connsiteX17" fmla="*/ 1695450 w 3286125"/>
              <a:gd name="connsiteY17" fmla="*/ 2396 h 3460045"/>
              <a:gd name="connsiteX0" fmla="*/ 1695450 w 3286125"/>
              <a:gd name="connsiteY0" fmla="*/ 2396 h 3460045"/>
              <a:gd name="connsiteX1" fmla="*/ 1285875 w 3286125"/>
              <a:gd name="connsiteY1" fmla="*/ 135746 h 3460045"/>
              <a:gd name="connsiteX2" fmla="*/ 876300 w 3286125"/>
              <a:gd name="connsiteY2" fmla="*/ 507221 h 3460045"/>
              <a:gd name="connsiteX3" fmla="*/ 619125 w 3286125"/>
              <a:gd name="connsiteY3" fmla="*/ 945371 h 3460045"/>
              <a:gd name="connsiteX4" fmla="*/ 133350 w 3286125"/>
              <a:gd name="connsiteY4" fmla="*/ 1993121 h 3460045"/>
              <a:gd name="connsiteX5" fmla="*/ 0 w 3286125"/>
              <a:gd name="connsiteY5" fmla="*/ 2840846 h 3460045"/>
              <a:gd name="connsiteX6" fmla="*/ 219075 w 3286125"/>
              <a:gd name="connsiteY6" fmla="*/ 3250421 h 3460045"/>
              <a:gd name="connsiteX7" fmla="*/ 685800 w 3286125"/>
              <a:gd name="connsiteY7" fmla="*/ 3402821 h 3460045"/>
              <a:gd name="connsiteX8" fmla="*/ 1571625 w 3286125"/>
              <a:gd name="connsiteY8" fmla="*/ 3459971 h 3460045"/>
              <a:gd name="connsiteX9" fmla="*/ 2809875 w 3286125"/>
              <a:gd name="connsiteY9" fmla="*/ 3393296 h 3460045"/>
              <a:gd name="connsiteX10" fmla="*/ 3133725 w 3286125"/>
              <a:gd name="connsiteY10" fmla="*/ 3259946 h 3460045"/>
              <a:gd name="connsiteX11" fmla="*/ 3286125 w 3286125"/>
              <a:gd name="connsiteY11" fmla="*/ 2926571 h 3460045"/>
              <a:gd name="connsiteX12" fmla="*/ 3267075 w 3286125"/>
              <a:gd name="connsiteY12" fmla="*/ 2536046 h 3460045"/>
              <a:gd name="connsiteX13" fmla="*/ 3162300 w 3286125"/>
              <a:gd name="connsiteY13" fmla="*/ 2069321 h 3460045"/>
              <a:gd name="connsiteX14" fmla="*/ 3076575 w 3286125"/>
              <a:gd name="connsiteY14" fmla="*/ 1659746 h 3460045"/>
              <a:gd name="connsiteX15" fmla="*/ 2828925 w 3286125"/>
              <a:gd name="connsiteY15" fmla="*/ 973946 h 3460045"/>
              <a:gd name="connsiteX16" fmla="*/ 2276475 w 3286125"/>
              <a:gd name="connsiteY16" fmla="*/ 230996 h 3460045"/>
              <a:gd name="connsiteX17" fmla="*/ 1695450 w 3286125"/>
              <a:gd name="connsiteY17" fmla="*/ 2396 h 3460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286125" h="3460045">
                <a:moveTo>
                  <a:pt x="1695450" y="2396"/>
                </a:moveTo>
                <a:cubicBezTo>
                  <a:pt x="1530350" y="-13479"/>
                  <a:pt x="1422400" y="51608"/>
                  <a:pt x="1285875" y="135746"/>
                </a:cubicBezTo>
                <a:cubicBezTo>
                  <a:pt x="1149350" y="219884"/>
                  <a:pt x="987425" y="372284"/>
                  <a:pt x="876300" y="507221"/>
                </a:cubicBezTo>
                <a:cubicBezTo>
                  <a:pt x="765175" y="642159"/>
                  <a:pt x="742950" y="697721"/>
                  <a:pt x="619125" y="945371"/>
                </a:cubicBezTo>
                <a:cubicBezTo>
                  <a:pt x="495300" y="1193021"/>
                  <a:pt x="236538" y="1677208"/>
                  <a:pt x="133350" y="1993121"/>
                </a:cubicBezTo>
                <a:cubicBezTo>
                  <a:pt x="30162" y="2309034"/>
                  <a:pt x="14288" y="2661459"/>
                  <a:pt x="0" y="2840846"/>
                </a:cubicBezTo>
                <a:cubicBezTo>
                  <a:pt x="14287" y="3050396"/>
                  <a:pt x="104775" y="3156759"/>
                  <a:pt x="219075" y="3250421"/>
                </a:cubicBezTo>
                <a:cubicBezTo>
                  <a:pt x="333375" y="3344083"/>
                  <a:pt x="460375" y="3367896"/>
                  <a:pt x="685800" y="3402821"/>
                </a:cubicBezTo>
                <a:cubicBezTo>
                  <a:pt x="911225" y="3437746"/>
                  <a:pt x="1217613" y="3461558"/>
                  <a:pt x="1571625" y="3459971"/>
                </a:cubicBezTo>
                <a:cubicBezTo>
                  <a:pt x="1925637" y="3458384"/>
                  <a:pt x="2406650" y="3444096"/>
                  <a:pt x="2809875" y="3393296"/>
                </a:cubicBezTo>
                <a:cubicBezTo>
                  <a:pt x="3068637" y="3348846"/>
                  <a:pt x="3054350" y="3337733"/>
                  <a:pt x="3133725" y="3259946"/>
                </a:cubicBezTo>
                <a:cubicBezTo>
                  <a:pt x="3213100" y="3182159"/>
                  <a:pt x="3260725" y="3031346"/>
                  <a:pt x="3286125" y="2926571"/>
                </a:cubicBezTo>
                <a:cubicBezTo>
                  <a:pt x="3279775" y="2796396"/>
                  <a:pt x="3281468" y="2665579"/>
                  <a:pt x="3267075" y="2536046"/>
                </a:cubicBezTo>
                <a:cubicBezTo>
                  <a:pt x="3234623" y="2243975"/>
                  <a:pt x="3215476" y="2301016"/>
                  <a:pt x="3162300" y="2069321"/>
                </a:cubicBezTo>
                <a:cubicBezTo>
                  <a:pt x="3131099" y="1933372"/>
                  <a:pt x="3132137" y="1842308"/>
                  <a:pt x="3076575" y="1659746"/>
                </a:cubicBezTo>
                <a:cubicBezTo>
                  <a:pt x="3021013" y="1477184"/>
                  <a:pt x="2962275" y="1212071"/>
                  <a:pt x="2828925" y="973946"/>
                </a:cubicBezTo>
                <a:cubicBezTo>
                  <a:pt x="2695575" y="735821"/>
                  <a:pt x="2465388" y="392921"/>
                  <a:pt x="2276475" y="230996"/>
                </a:cubicBezTo>
                <a:cubicBezTo>
                  <a:pt x="2087562" y="69071"/>
                  <a:pt x="1844675" y="27796"/>
                  <a:pt x="1695450" y="2396"/>
                </a:cubicBezTo>
                <a:close/>
              </a:path>
            </a:pathLst>
          </a:custGeom>
          <a:noFill/>
          <a:ln w="28575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90563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6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41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2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44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2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47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2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50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22" presetClass="exit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54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2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57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2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60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2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63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99" dur="10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9" grpId="0"/>
      <p:bldP spid="139" grpId="1"/>
      <p:bldP spid="141" grpId="0"/>
      <p:bldP spid="141" grpId="1"/>
      <p:bldP spid="143" grpId="0"/>
      <p:bldP spid="143" grpId="1"/>
      <p:bldP spid="145" grpId="0"/>
      <p:bldP spid="145" grpId="1"/>
      <p:bldP spid="17" grpId="0" animBg="1"/>
      <p:bldP spid="164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!!!泛型类">
            <a:extLst>
              <a:ext uri="{FF2B5EF4-FFF2-40B4-BE49-F238E27FC236}">
                <a16:creationId xmlns:a16="http://schemas.microsoft.com/office/drawing/2014/main" id="{0692E544-640E-3667-890D-7788E8F50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880" y="1002232"/>
            <a:ext cx="2089470" cy="517190"/>
          </a:xfrm>
        </p:spPr>
        <p:txBody>
          <a:bodyPr/>
          <a:lstStyle/>
          <a:p>
            <a:r>
              <a:rPr lang="zh-CN" altLang="en-US" dirty="0"/>
              <a:t>数据结构（</a:t>
            </a:r>
          </a:p>
        </p:txBody>
      </p:sp>
      <p:sp>
        <p:nvSpPr>
          <p:cNvPr id="6" name="!!!泛型类">
            <a:extLst>
              <a:ext uri="{FF2B5EF4-FFF2-40B4-BE49-F238E27FC236}">
                <a16:creationId xmlns:a16="http://schemas.microsoft.com/office/drawing/2014/main" id="{C82BF478-602E-9553-2E6E-170C31763F56}"/>
              </a:ext>
            </a:extLst>
          </p:cNvPr>
          <p:cNvSpPr txBox="1">
            <a:spLocks/>
          </p:cNvSpPr>
          <p:nvPr/>
        </p:nvSpPr>
        <p:spPr>
          <a:xfrm>
            <a:off x="1982301" y="1002232"/>
            <a:ext cx="565470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树</a:t>
            </a:r>
          </a:p>
        </p:txBody>
      </p:sp>
      <p:sp>
        <p:nvSpPr>
          <p:cNvPr id="7" name="!!!泛型类">
            <a:extLst>
              <a:ext uri="{FF2B5EF4-FFF2-40B4-BE49-F238E27FC236}">
                <a16:creationId xmlns:a16="http://schemas.microsoft.com/office/drawing/2014/main" id="{F6A958AC-0B18-936E-4AF2-666A368E3106}"/>
              </a:ext>
            </a:extLst>
          </p:cNvPr>
          <p:cNvSpPr txBox="1">
            <a:spLocks/>
          </p:cNvSpPr>
          <p:nvPr/>
        </p:nvSpPr>
        <p:spPr>
          <a:xfrm>
            <a:off x="2265036" y="1002232"/>
            <a:ext cx="322882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）</a:t>
            </a:r>
          </a:p>
        </p:txBody>
      </p:sp>
      <p:cxnSp>
        <p:nvCxnSpPr>
          <p:cNvPr id="65" name="直接箭头连接符 64">
            <a:extLst>
              <a:ext uri="{FF2B5EF4-FFF2-40B4-BE49-F238E27FC236}">
                <a16:creationId xmlns:a16="http://schemas.microsoft.com/office/drawing/2014/main" id="{A7F98B7A-65F8-93E2-04B6-1B209690283D}"/>
              </a:ext>
            </a:extLst>
          </p:cNvPr>
          <p:cNvCxnSpPr>
            <a:cxnSpLocks/>
            <a:stCxn id="73" idx="3"/>
            <a:endCxn id="77" idx="7"/>
          </p:cNvCxnSpPr>
          <p:nvPr/>
        </p:nvCxnSpPr>
        <p:spPr>
          <a:xfrm flipH="1">
            <a:off x="2020426" y="3066784"/>
            <a:ext cx="1320271" cy="558866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6" name="组合 96">
            <a:extLst>
              <a:ext uri="{FF2B5EF4-FFF2-40B4-BE49-F238E27FC236}">
                <a16:creationId xmlns:a16="http://schemas.microsoft.com/office/drawing/2014/main" id="{C1CA5A1B-2583-0777-A40D-DB61270CBA83}"/>
              </a:ext>
            </a:extLst>
          </p:cNvPr>
          <p:cNvGrpSpPr>
            <a:grpSpLocks/>
          </p:cNvGrpSpPr>
          <p:nvPr/>
        </p:nvGrpSpPr>
        <p:grpSpPr bwMode="auto">
          <a:xfrm>
            <a:off x="364734" y="5519808"/>
            <a:ext cx="478366" cy="480483"/>
            <a:chOff x="3072628" y="2489510"/>
            <a:chExt cx="359431" cy="360000"/>
          </a:xfrm>
        </p:grpSpPr>
        <p:sp>
          <p:nvSpPr>
            <p:cNvPr id="67" name="椭圆 66">
              <a:extLst>
                <a:ext uri="{FF2B5EF4-FFF2-40B4-BE49-F238E27FC236}">
                  <a16:creationId xmlns:a16="http://schemas.microsoft.com/office/drawing/2014/main" id="{D146FC20-3197-8F9A-3041-2C93E0F23A16}"/>
                </a:ext>
              </a:extLst>
            </p:cNvPr>
            <p:cNvSpPr/>
            <p:nvPr/>
          </p:nvSpPr>
          <p:spPr>
            <a:xfrm>
              <a:off x="3072628" y="2489510"/>
              <a:ext cx="359431" cy="360000"/>
            </a:xfrm>
            <a:prstGeom prst="ellipse">
              <a:avLst/>
            </a:prstGeom>
            <a:noFill/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8" name="矩形 67">
              <a:extLst>
                <a:ext uri="{FF2B5EF4-FFF2-40B4-BE49-F238E27FC236}">
                  <a16:creationId xmlns:a16="http://schemas.microsoft.com/office/drawing/2014/main" id="{CA38C865-AB79-A76A-1B50-A65D9212D5D9}"/>
                </a:ext>
              </a:extLst>
            </p:cNvPr>
            <p:cNvSpPr/>
            <p:nvPr/>
          </p:nvSpPr>
          <p:spPr>
            <a:xfrm>
              <a:off x="3102793" y="2555837"/>
              <a:ext cx="297740" cy="23060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15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9" name="组合 99">
            <a:extLst>
              <a:ext uri="{FF2B5EF4-FFF2-40B4-BE49-F238E27FC236}">
                <a16:creationId xmlns:a16="http://schemas.microsoft.com/office/drawing/2014/main" id="{ABEE2D0C-C12B-B027-E35E-E5402DA6D433}"/>
              </a:ext>
            </a:extLst>
          </p:cNvPr>
          <p:cNvGrpSpPr>
            <a:grpSpLocks/>
          </p:cNvGrpSpPr>
          <p:nvPr/>
        </p:nvGrpSpPr>
        <p:grpSpPr bwMode="auto">
          <a:xfrm>
            <a:off x="1298451" y="5520914"/>
            <a:ext cx="480483" cy="480483"/>
            <a:chOff x="3072608" y="2489510"/>
            <a:chExt cx="359451" cy="360000"/>
          </a:xfrm>
        </p:grpSpPr>
        <p:sp>
          <p:nvSpPr>
            <p:cNvPr id="70" name="椭圆 69">
              <a:extLst>
                <a:ext uri="{FF2B5EF4-FFF2-40B4-BE49-F238E27FC236}">
                  <a16:creationId xmlns:a16="http://schemas.microsoft.com/office/drawing/2014/main" id="{A61F2126-BD9A-7916-37DC-C95796DDF0CB}"/>
                </a:ext>
              </a:extLst>
            </p:cNvPr>
            <p:cNvSpPr/>
            <p:nvPr/>
          </p:nvSpPr>
          <p:spPr>
            <a:xfrm>
              <a:off x="3072608" y="2489510"/>
              <a:ext cx="359451" cy="360000"/>
            </a:xfrm>
            <a:prstGeom prst="ellipse">
              <a:avLst/>
            </a:prstGeom>
            <a:noFill/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1" name="矩形 70">
              <a:extLst>
                <a:ext uri="{FF2B5EF4-FFF2-40B4-BE49-F238E27FC236}">
                  <a16:creationId xmlns:a16="http://schemas.microsoft.com/office/drawing/2014/main" id="{1B7259A0-F77F-43AE-9F67-5EA408B78EAC}"/>
                </a:ext>
              </a:extLst>
            </p:cNvPr>
            <p:cNvSpPr/>
            <p:nvPr/>
          </p:nvSpPr>
          <p:spPr>
            <a:xfrm>
              <a:off x="3104111" y="2555008"/>
              <a:ext cx="296445" cy="23060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17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2" name="组合 71">
            <a:extLst>
              <a:ext uri="{FF2B5EF4-FFF2-40B4-BE49-F238E27FC236}">
                <a16:creationId xmlns:a16="http://schemas.microsoft.com/office/drawing/2014/main" id="{72754D8A-9245-C344-6123-B0DE4DF412D8}"/>
              </a:ext>
            </a:extLst>
          </p:cNvPr>
          <p:cNvGrpSpPr/>
          <p:nvPr/>
        </p:nvGrpSpPr>
        <p:grpSpPr>
          <a:xfrm>
            <a:off x="3272160" y="2667321"/>
            <a:ext cx="468000" cy="468000"/>
            <a:chOff x="5140415" y="2419189"/>
            <a:chExt cx="468000" cy="468000"/>
          </a:xfrm>
        </p:grpSpPr>
        <p:sp>
          <p:nvSpPr>
            <p:cNvPr id="73" name="椭圆 72">
              <a:extLst>
                <a:ext uri="{FF2B5EF4-FFF2-40B4-BE49-F238E27FC236}">
                  <a16:creationId xmlns:a16="http://schemas.microsoft.com/office/drawing/2014/main" id="{2391F5E8-54EA-5110-238F-D275B4171AD6}"/>
                </a:ext>
              </a:extLst>
            </p:cNvPr>
            <p:cNvSpPr/>
            <p:nvPr/>
          </p:nvSpPr>
          <p:spPr>
            <a:xfrm>
              <a:off x="5140415" y="2419189"/>
              <a:ext cx="468000" cy="468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4" name="文本框 73">
              <a:extLst>
                <a:ext uri="{FF2B5EF4-FFF2-40B4-BE49-F238E27FC236}">
                  <a16:creationId xmlns:a16="http://schemas.microsoft.com/office/drawing/2014/main" id="{E7A285A8-36D9-1D32-521B-65F1E4420904}"/>
                </a:ext>
              </a:extLst>
            </p:cNvPr>
            <p:cNvSpPr txBox="1"/>
            <p:nvPr/>
          </p:nvSpPr>
          <p:spPr>
            <a:xfrm>
              <a:off x="5140415" y="2491590"/>
              <a:ext cx="468000" cy="3231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zh-CN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22</a:t>
              </a:r>
              <a:endParaRPr lang="zh-CN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6" name="组合 75">
            <a:extLst>
              <a:ext uri="{FF2B5EF4-FFF2-40B4-BE49-F238E27FC236}">
                <a16:creationId xmlns:a16="http://schemas.microsoft.com/office/drawing/2014/main" id="{0299E4A9-6848-D6A6-D733-9122F0CA5D8F}"/>
              </a:ext>
            </a:extLst>
          </p:cNvPr>
          <p:cNvGrpSpPr/>
          <p:nvPr/>
        </p:nvGrpSpPr>
        <p:grpSpPr>
          <a:xfrm>
            <a:off x="1611727" y="3557113"/>
            <a:ext cx="477236" cy="468000"/>
            <a:chOff x="4893674" y="3512684"/>
            <a:chExt cx="477236" cy="468000"/>
          </a:xfrm>
        </p:grpSpPr>
        <p:sp>
          <p:nvSpPr>
            <p:cNvPr id="77" name="椭圆 76">
              <a:extLst>
                <a:ext uri="{FF2B5EF4-FFF2-40B4-BE49-F238E27FC236}">
                  <a16:creationId xmlns:a16="http://schemas.microsoft.com/office/drawing/2014/main" id="{A856DA29-03CE-31C0-E745-7EA4C6D2CDE5}"/>
                </a:ext>
              </a:extLst>
            </p:cNvPr>
            <p:cNvSpPr/>
            <p:nvPr/>
          </p:nvSpPr>
          <p:spPr>
            <a:xfrm>
              <a:off x="4902910" y="3512684"/>
              <a:ext cx="468000" cy="468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8" name="文本框 77">
              <a:extLst>
                <a:ext uri="{FF2B5EF4-FFF2-40B4-BE49-F238E27FC236}">
                  <a16:creationId xmlns:a16="http://schemas.microsoft.com/office/drawing/2014/main" id="{AC0A905E-8BC9-9FE3-43CB-9EEB54760E89}"/>
                </a:ext>
              </a:extLst>
            </p:cNvPr>
            <p:cNvSpPr txBox="1"/>
            <p:nvPr/>
          </p:nvSpPr>
          <p:spPr>
            <a:xfrm>
              <a:off x="4893674" y="3585085"/>
              <a:ext cx="468000" cy="3231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zh-CN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18</a:t>
              </a:r>
              <a:endParaRPr lang="zh-CN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9" name="组合 78">
            <a:extLst>
              <a:ext uri="{FF2B5EF4-FFF2-40B4-BE49-F238E27FC236}">
                <a16:creationId xmlns:a16="http://schemas.microsoft.com/office/drawing/2014/main" id="{82357309-FE5E-0A50-4786-570A3E993FF3}"/>
              </a:ext>
            </a:extLst>
          </p:cNvPr>
          <p:cNvGrpSpPr/>
          <p:nvPr/>
        </p:nvGrpSpPr>
        <p:grpSpPr>
          <a:xfrm>
            <a:off x="4845259" y="3556076"/>
            <a:ext cx="468000" cy="468000"/>
            <a:chOff x="5738262" y="3531886"/>
            <a:chExt cx="468000" cy="468000"/>
          </a:xfrm>
        </p:grpSpPr>
        <p:sp>
          <p:nvSpPr>
            <p:cNvPr id="80" name="椭圆 79">
              <a:extLst>
                <a:ext uri="{FF2B5EF4-FFF2-40B4-BE49-F238E27FC236}">
                  <a16:creationId xmlns:a16="http://schemas.microsoft.com/office/drawing/2014/main" id="{575F4033-811C-CCC1-57E1-E9E3261F83B1}"/>
                </a:ext>
              </a:extLst>
            </p:cNvPr>
            <p:cNvSpPr/>
            <p:nvPr/>
          </p:nvSpPr>
          <p:spPr>
            <a:xfrm>
              <a:off x="5738262" y="3531886"/>
              <a:ext cx="468000" cy="468000"/>
            </a:xfrm>
            <a:prstGeom prst="ellipse">
              <a:avLst/>
            </a:prstGeom>
            <a:solidFill>
              <a:srgbClr val="C000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1" name="文本框 80">
              <a:extLst>
                <a:ext uri="{FF2B5EF4-FFF2-40B4-BE49-F238E27FC236}">
                  <a16:creationId xmlns:a16="http://schemas.microsoft.com/office/drawing/2014/main" id="{018FD834-F74F-4C52-96B1-9D3786E0226F}"/>
                </a:ext>
              </a:extLst>
            </p:cNvPr>
            <p:cNvSpPr txBox="1"/>
            <p:nvPr/>
          </p:nvSpPr>
          <p:spPr>
            <a:xfrm>
              <a:off x="5738262" y="3604287"/>
              <a:ext cx="468000" cy="3231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zh-CN" sz="15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26</a:t>
              </a:r>
              <a:endParaRPr lang="zh-CN" altLang="en-US"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82" name="!!!16">
            <a:extLst>
              <a:ext uri="{FF2B5EF4-FFF2-40B4-BE49-F238E27FC236}">
                <a16:creationId xmlns:a16="http://schemas.microsoft.com/office/drawing/2014/main" id="{CC3093E9-E32E-4693-89F5-542662711BC6}"/>
              </a:ext>
            </a:extLst>
          </p:cNvPr>
          <p:cNvGrpSpPr/>
          <p:nvPr/>
        </p:nvGrpSpPr>
        <p:grpSpPr>
          <a:xfrm>
            <a:off x="834920" y="4547178"/>
            <a:ext cx="477236" cy="468000"/>
            <a:chOff x="4893674" y="3512684"/>
            <a:chExt cx="477236" cy="468000"/>
          </a:xfrm>
        </p:grpSpPr>
        <p:sp>
          <p:nvSpPr>
            <p:cNvPr id="83" name="椭圆 82">
              <a:extLst>
                <a:ext uri="{FF2B5EF4-FFF2-40B4-BE49-F238E27FC236}">
                  <a16:creationId xmlns:a16="http://schemas.microsoft.com/office/drawing/2014/main" id="{B7B406F1-E34E-8EFC-3A9C-8EFEED57919E}"/>
                </a:ext>
              </a:extLst>
            </p:cNvPr>
            <p:cNvSpPr/>
            <p:nvPr/>
          </p:nvSpPr>
          <p:spPr>
            <a:xfrm>
              <a:off x="4902910" y="3512684"/>
              <a:ext cx="468000" cy="468000"/>
            </a:xfrm>
            <a:prstGeom prst="ellipse">
              <a:avLst/>
            </a:prstGeom>
            <a:noFill/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4" name="文本框 83">
              <a:extLst>
                <a:ext uri="{FF2B5EF4-FFF2-40B4-BE49-F238E27FC236}">
                  <a16:creationId xmlns:a16="http://schemas.microsoft.com/office/drawing/2014/main" id="{79841727-A8A8-5F99-6EDE-FDC62D25D879}"/>
                </a:ext>
              </a:extLst>
            </p:cNvPr>
            <p:cNvSpPr txBox="1"/>
            <p:nvPr/>
          </p:nvSpPr>
          <p:spPr>
            <a:xfrm>
              <a:off x="4893674" y="3585085"/>
              <a:ext cx="468000" cy="3231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zh-CN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16</a:t>
              </a:r>
              <a:endParaRPr lang="zh-CN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85" name="组合 84">
            <a:extLst>
              <a:ext uri="{FF2B5EF4-FFF2-40B4-BE49-F238E27FC236}">
                <a16:creationId xmlns:a16="http://schemas.microsoft.com/office/drawing/2014/main" id="{503BFF42-7A98-0DA0-7D30-C3D291B218D5}"/>
              </a:ext>
            </a:extLst>
          </p:cNvPr>
          <p:cNvGrpSpPr/>
          <p:nvPr/>
        </p:nvGrpSpPr>
        <p:grpSpPr>
          <a:xfrm>
            <a:off x="2419839" y="4546774"/>
            <a:ext cx="468000" cy="468000"/>
            <a:chOff x="5738262" y="3531886"/>
            <a:chExt cx="468000" cy="468000"/>
          </a:xfrm>
        </p:grpSpPr>
        <p:sp>
          <p:nvSpPr>
            <p:cNvPr id="86" name="椭圆 85">
              <a:extLst>
                <a:ext uri="{FF2B5EF4-FFF2-40B4-BE49-F238E27FC236}">
                  <a16:creationId xmlns:a16="http://schemas.microsoft.com/office/drawing/2014/main" id="{BEE88BB1-C609-096C-B9E7-9A734987C672}"/>
                </a:ext>
              </a:extLst>
            </p:cNvPr>
            <p:cNvSpPr/>
            <p:nvPr/>
          </p:nvSpPr>
          <p:spPr>
            <a:xfrm>
              <a:off x="5738262" y="3531886"/>
              <a:ext cx="468000" cy="468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7" name="文本框 86">
              <a:extLst>
                <a:ext uri="{FF2B5EF4-FFF2-40B4-BE49-F238E27FC236}">
                  <a16:creationId xmlns:a16="http://schemas.microsoft.com/office/drawing/2014/main" id="{B2610828-C118-5365-AB4E-97B27467369B}"/>
                </a:ext>
              </a:extLst>
            </p:cNvPr>
            <p:cNvSpPr txBox="1"/>
            <p:nvPr/>
          </p:nvSpPr>
          <p:spPr>
            <a:xfrm>
              <a:off x="5738262" y="3604287"/>
              <a:ext cx="468000" cy="3231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zh-CN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</a:t>
              </a:r>
              <a:endParaRPr lang="zh-CN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88" name="组合 87">
            <a:extLst>
              <a:ext uri="{FF2B5EF4-FFF2-40B4-BE49-F238E27FC236}">
                <a16:creationId xmlns:a16="http://schemas.microsoft.com/office/drawing/2014/main" id="{5084030E-A846-0799-FD4D-E0DBC567682C}"/>
              </a:ext>
            </a:extLst>
          </p:cNvPr>
          <p:cNvGrpSpPr/>
          <p:nvPr/>
        </p:nvGrpSpPr>
        <p:grpSpPr>
          <a:xfrm>
            <a:off x="4004605" y="4544429"/>
            <a:ext cx="477236" cy="468000"/>
            <a:chOff x="4893674" y="3512684"/>
            <a:chExt cx="477236" cy="468000"/>
          </a:xfrm>
        </p:grpSpPr>
        <p:sp>
          <p:nvSpPr>
            <p:cNvPr id="89" name="椭圆 88">
              <a:extLst>
                <a:ext uri="{FF2B5EF4-FFF2-40B4-BE49-F238E27FC236}">
                  <a16:creationId xmlns:a16="http://schemas.microsoft.com/office/drawing/2014/main" id="{0F066942-E872-B4D2-2D23-1F9ED9C8191D}"/>
                </a:ext>
              </a:extLst>
            </p:cNvPr>
            <p:cNvSpPr/>
            <p:nvPr/>
          </p:nvSpPr>
          <p:spPr>
            <a:xfrm>
              <a:off x="4902910" y="3512684"/>
              <a:ext cx="468000" cy="468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0" name="文本框 89">
              <a:extLst>
                <a:ext uri="{FF2B5EF4-FFF2-40B4-BE49-F238E27FC236}">
                  <a16:creationId xmlns:a16="http://schemas.microsoft.com/office/drawing/2014/main" id="{2DBA2E1A-FE99-2F67-B068-820B0962D8DD}"/>
                </a:ext>
              </a:extLst>
            </p:cNvPr>
            <p:cNvSpPr txBox="1"/>
            <p:nvPr/>
          </p:nvSpPr>
          <p:spPr>
            <a:xfrm>
              <a:off x="4893674" y="3585085"/>
              <a:ext cx="468000" cy="3231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zh-CN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24</a:t>
              </a:r>
              <a:endParaRPr lang="zh-CN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91" name="组合 90">
            <a:extLst>
              <a:ext uri="{FF2B5EF4-FFF2-40B4-BE49-F238E27FC236}">
                <a16:creationId xmlns:a16="http://schemas.microsoft.com/office/drawing/2014/main" id="{7364B3D0-F182-DC44-A88E-4893A84948F0}"/>
              </a:ext>
            </a:extLst>
          </p:cNvPr>
          <p:cNvGrpSpPr/>
          <p:nvPr/>
        </p:nvGrpSpPr>
        <p:grpSpPr>
          <a:xfrm>
            <a:off x="5676081" y="4544745"/>
            <a:ext cx="468000" cy="468000"/>
            <a:chOff x="5738262" y="3531886"/>
            <a:chExt cx="468000" cy="468000"/>
          </a:xfrm>
        </p:grpSpPr>
        <p:sp>
          <p:nvSpPr>
            <p:cNvPr id="92" name="椭圆 91">
              <a:extLst>
                <a:ext uri="{FF2B5EF4-FFF2-40B4-BE49-F238E27FC236}">
                  <a16:creationId xmlns:a16="http://schemas.microsoft.com/office/drawing/2014/main" id="{0D316DBF-9268-5D75-054F-1EE53CECFC06}"/>
                </a:ext>
              </a:extLst>
            </p:cNvPr>
            <p:cNvSpPr/>
            <p:nvPr/>
          </p:nvSpPr>
          <p:spPr>
            <a:xfrm>
              <a:off x="5738262" y="3531886"/>
              <a:ext cx="468000" cy="468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3" name="文本框 92">
              <a:extLst>
                <a:ext uri="{FF2B5EF4-FFF2-40B4-BE49-F238E27FC236}">
                  <a16:creationId xmlns:a16="http://schemas.microsoft.com/office/drawing/2014/main" id="{86FB966A-F165-1A73-0391-E9FF49014E63}"/>
                </a:ext>
              </a:extLst>
            </p:cNvPr>
            <p:cNvSpPr txBox="1"/>
            <p:nvPr/>
          </p:nvSpPr>
          <p:spPr>
            <a:xfrm>
              <a:off x="5738262" y="3604287"/>
              <a:ext cx="468000" cy="3231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zh-CN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28</a:t>
              </a:r>
              <a:endParaRPr lang="zh-CN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94" name="直接箭头连接符 93">
            <a:extLst>
              <a:ext uri="{FF2B5EF4-FFF2-40B4-BE49-F238E27FC236}">
                <a16:creationId xmlns:a16="http://schemas.microsoft.com/office/drawing/2014/main" id="{B6E20A98-C200-2A25-D6F7-2D322699801B}"/>
              </a:ext>
            </a:extLst>
          </p:cNvPr>
          <p:cNvCxnSpPr>
            <a:cxnSpLocks/>
            <a:stCxn id="73" idx="5"/>
            <a:endCxn id="80" idx="1"/>
          </p:cNvCxnSpPr>
          <p:nvPr/>
        </p:nvCxnSpPr>
        <p:spPr>
          <a:xfrm>
            <a:off x="3671623" y="3066784"/>
            <a:ext cx="1242173" cy="557829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!!!箭头155">
            <a:extLst>
              <a:ext uri="{FF2B5EF4-FFF2-40B4-BE49-F238E27FC236}">
                <a16:creationId xmlns:a16="http://schemas.microsoft.com/office/drawing/2014/main" id="{F233781D-6BD0-CDFF-F68D-3D2B15B23874}"/>
              </a:ext>
            </a:extLst>
          </p:cNvPr>
          <p:cNvCxnSpPr>
            <a:cxnSpLocks/>
            <a:stCxn id="77" idx="3"/>
            <a:endCxn id="83" idx="7"/>
          </p:cNvCxnSpPr>
          <p:nvPr/>
        </p:nvCxnSpPr>
        <p:spPr>
          <a:xfrm flipH="1">
            <a:off x="1243619" y="3956576"/>
            <a:ext cx="445881" cy="659139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接箭头连接符 95">
            <a:extLst>
              <a:ext uri="{FF2B5EF4-FFF2-40B4-BE49-F238E27FC236}">
                <a16:creationId xmlns:a16="http://schemas.microsoft.com/office/drawing/2014/main" id="{08BC79EA-4624-D0C8-957A-C9B2DB2BC89A}"/>
              </a:ext>
            </a:extLst>
          </p:cNvPr>
          <p:cNvCxnSpPr>
            <a:cxnSpLocks/>
            <a:stCxn id="77" idx="5"/>
            <a:endCxn id="86" idx="1"/>
          </p:cNvCxnSpPr>
          <p:nvPr/>
        </p:nvCxnSpPr>
        <p:spPr>
          <a:xfrm>
            <a:off x="2020426" y="3956576"/>
            <a:ext cx="467950" cy="658735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接箭头连接符 96">
            <a:extLst>
              <a:ext uri="{FF2B5EF4-FFF2-40B4-BE49-F238E27FC236}">
                <a16:creationId xmlns:a16="http://schemas.microsoft.com/office/drawing/2014/main" id="{9EBCA39A-1622-78BA-C07E-1B3467AF02FF}"/>
              </a:ext>
            </a:extLst>
          </p:cNvPr>
          <p:cNvCxnSpPr>
            <a:cxnSpLocks/>
            <a:stCxn id="80" idx="3"/>
            <a:endCxn id="89" idx="7"/>
          </p:cNvCxnSpPr>
          <p:nvPr/>
        </p:nvCxnSpPr>
        <p:spPr>
          <a:xfrm flipH="1">
            <a:off x="4413304" y="3955539"/>
            <a:ext cx="500492" cy="657427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接箭头连接符 97">
            <a:extLst>
              <a:ext uri="{FF2B5EF4-FFF2-40B4-BE49-F238E27FC236}">
                <a16:creationId xmlns:a16="http://schemas.microsoft.com/office/drawing/2014/main" id="{35E88334-EFF2-6C7A-8C0C-BA7E4A033C76}"/>
              </a:ext>
            </a:extLst>
          </p:cNvPr>
          <p:cNvCxnSpPr>
            <a:cxnSpLocks/>
            <a:stCxn id="80" idx="5"/>
            <a:endCxn id="92" idx="1"/>
          </p:cNvCxnSpPr>
          <p:nvPr/>
        </p:nvCxnSpPr>
        <p:spPr>
          <a:xfrm>
            <a:off x="5244722" y="3955539"/>
            <a:ext cx="499896" cy="657743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!!!159">
            <a:extLst>
              <a:ext uri="{FF2B5EF4-FFF2-40B4-BE49-F238E27FC236}">
                <a16:creationId xmlns:a16="http://schemas.microsoft.com/office/drawing/2014/main" id="{1B5BD89D-5A05-B2D4-2084-886CBB94011F}"/>
              </a:ext>
            </a:extLst>
          </p:cNvPr>
          <p:cNvCxnSpPr>
            <a:cxnSpLocks/>
            <a:stCxn id="83" idx="3"/>
            <a:endCxn id="67" idx="0"/>
          </p:cNvCxnSpPr>
          <p:nvPr/>
        </p:nvCxnSpPr>
        <p:spPr>
          <a:xfrm flipH="1">
            <a:off x="603917" y="4946641"/>
            <a:ext cx="308776" cy="573167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!!!160">
            <a:extLst>
              <a:ext uri="{FF2B5EF4-FFF2-40B4-BE49-F238E27FC236}">
                <a16:creationId xmlns:a16="http://schemas.microsoft.com/office/drawing/2014/main" id="{83E77C97-BB7A-06BD-103E-9C4721D41D15}"/>
              </a:ext>
            </a:extLst>
          </p:cNvPr>
          <p:cNvCxnSpPr>
            <a:cxnSpLocks/>
            <a:stCxn id="83" idx="5"/>
            <a:endCxn id="70" idx="0"/>
          </p:cNvCxnSpPr>
          <p:nvPr/>
        </p:nvCxnSpPr>
        <p:spPr>
          <a:xfrm>
            <a:off x="1243619" y="4946641"/>
            <a:ext cx="295074" cy="574273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1" name="组合 96">
            <a:extLst>
              <a:ext uri="{FF2B5EF4-FFF2-40B4-BE49-F238E27FC236}">
                <a16:creationId xmlns:a16="http://schemas.microsoft.com/office/drawing/2014/main" id="{EBF637B9-9B11-D501-44D6-32F100A25339}"/>
              </a:ext>
            </a:extLst>
          </p:cNvPr>
          <p:cNvGrpSpPr>
            <a:grpSpLocks/>
          </p:cNvGrpSpPr>
          <p:nvPr/>
        </p:nvGrpSpPr>
        <p:grpSpPr bwMode="auto">
          <a:xfrm>
            <a:off x="1936580" y="5519197"/>
            <a:ext cx="478366" cy="480483"/>
            <a:chOff x="3072628" y="2489510"/>
            <a:chExt cx="359431" cy="360000"/>
          </a:xfrm>
        </p:grpSpPr>
        <p:sp>
          <p:nvSpPr>
            <p:cNvPr id="102" name="椭圆 101">
              <a:extLst>
                <a:ext uri="{FF2B5EF4-FFF2-40B4-BE49-F238E27FC236}">
                  <a16:creationId xmlns:a16="http://schemas.microsoft.com/office/drawing/2014/main" id="{1590513C-DF2E-B894-D8E9-F739D4E6F89F}"/>
                </a:ext>
              </a:extLst>
            </p:cNvPr>
            <p:cNvSpPr/>
            <p:nvPr/>
          </p:nvSpPr>
          <p:spPr>
            <a:xfrm>
              <a:off x="3072628" y="2489510"/>
              <a:ext cx="359431" cy="360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3" name="矩形 102">
              <a:extLst>
                <a:ext uri="{FF2B5EF4-FFF2-40B4-BE49-F238E27FC236}">
                  <a16:creationId xmlns:a16="http://schemas.microsoft.com/office/drawing/2014/main" id="{3D0E7815-A01C-68A4-A2B5-BFE445EABA27}"/>
                </a:ext>
              </a:extLst>
            </p:cNvPr>
            <p:cNvSpPr/>
            <p:nvPr/>
          </p:nvSpPr>
          <p:spPr>
            <a:xfrm>
              <a:off x="3101088" y="2556588"/>
              <a:ext cx="297740" cy="23060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19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04" name="组合 99">
            <a:extLst>
              <a:ext uri="{FF2B5EF4-FFF2-40B4-BE49-F238E27FC236}">
                <a16:creationId xmlns:a16="http://schemas.microsoft.com/office/drawing/2014/main" id="{EA329DE2-97D5-47AD-B704-C397EA435F66}"/>
              </a:ext>
            </a:extLst>
          </p:cNvPr>
          <p:cNvGrpSpPr>
            <a:grpSpLocks/>
          </p:cNvGrpSpPr>
          <p:nvPr/>
        </p:nvGrpSpPr>
        <p:grpSpPr bwMode="auto">
          <a:xfrm>
            <a:off x="2870297" y="5520303"/>
            <a:ext cx="480483" cy="480483"/>
            <a:chOff x="3072608" y="2489510"/>
            <a:chExt cx="359451" cy="360000"/>
          </a:xfrm>
        </p:grpSpPr>
        <p:sp>
          <p:nvSpPr>
            <p:cNvPr id="105" name="椭圆 104">
              <a:extLst>
                <a:ext uri="{FF2B5EF4-FFF2-40B4-BE49-F238E27FC236}">
                  <a16:creationId xmlns:a16="http://schemas.microsoft.com/office/drawing/2014/main" id="{95857621-6310-159F-FDA0-FF10650B0473}"/>
                </a:ext>
              </a:extLst>
            </p:cNvPr>
            <p:cNvSpPr/>
            <p:nvPr/>
          </p:nvSpPr>
          <p:spPr>
            <a:xfrm>
              <a:off x="3072608" y="2489510"/>
              <a:ext cx="359451" cy="360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6" name="矩形 105">
              <a:extLst>
                <a:ext uri="{FF2B5EF4-FFF2-40B4-BE49-F238E27FC236}">
                  <a16:creationId xmlns:a16="http://schemas.microsoft.com/office/drawing/2014/main" id="{B62BC98D-8587-2EF3-8958-CAFB2193120D}"/>
                </a:ext>
              </a:extLst>
            </p:cNvPr>
            <p:cNvSpPr/>
            <p:nvPr/>
          </p:nvSpPr>
          <p:spPr>
            <a:xfrm>
              <a:off x="3104111" y="2555759"/>
              <a:ext cx="296445" cy="23060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21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07" name="组合 96">
            <a:extLst>
              <a:ext uri="{FF2B5EF4-FFF2-40B4-BE49-F238E27FC236}">
                <a16:creationId xmlns:a16="http://schemas.microsoft.com/office/drawing/2014/main" id="{F3CF7D94-B81E-AB3A-2738-9AF6AE875CDB}"/>
              </a:ext>
            </a:extLst>
          </p:cNvPr>
          <p:cNvGrpSpPr>
            <a:grpSpLocks/>
          </p:cNvGrpSpPr>
          <p:nvPr/>
        </p:nvGrpSpPr>
        <p:grpSpPr bwMode="auto">
          <a:xfrm>
            <a:off x="3506576" y="5518097"/>
            <a:ext cx="478366" cy="480483"/>
            <a:chOff x="3072628" y="2489510"/>
            <a:chExt cx="359431" cy="360000"/>
          </a:xfrm>
        </p:grpSpPr>
        <p:sp>
          <p:nvSpPr>
            <p:cNvPr id="108" name="椭圆 107">
              <a:extLst>
                <a:ext uri="{FF2B5EF4-FFF2-40B4-BE49-F238E27FC236}">
                  <a16:creationId xmlns:a16="http://schemas.microsoft.com/office/drawing/2014/main" id="{D26307AC-E6BC-CCEC-7A81-E06323CF33DC}"/>
                </a:ext>
              </a:extLst>
            </p:cNvPr>
            <p:cNvSpPr/>
            <p:nvPr/>
          </p:nvSpPr>
          <p:spPr>
            <a:xfrm>
              <a:off x="3072628" y="2489510"/>
              <a:ext cx="359431" cy="360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9" name="矩形 108">
              <a:extLst>
                <a:ext uri="{FF2B5EF4-FFF2-40B4-BE49-F238E27FC236}">
                  <a16:creationId xmlns:a16="http://schemas.microsoft.com/office/drawing/2014/main" id="{1E4A3088-74DD-97C6-38A3-050970358729}"/>
                </a:ext>
              </a:extLst>
            </p:cNvPr>
            <p:cNvSpPr/>
            <p:nvPr/>
          </p:nvSpPr>
          <p:spPr>
            <a:xfrm>
              <a:off x="3105354" y="2557412"/>
              <a:ext cx="297740" cy="23060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23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10" name="组合 99">
            <a:extLst>
              <a:ext uri="{FF2B5EF4-FFF2-40B4-BE49-F238E27FC236}">
                <a16:creationId xmlns:a16="http://schemas.microsoft.com/office/drawing/2014/main" id="{14717A61-2D91-D7F4-F7C0-C97FA47E96F4}"/>
              </a:ext>
            </a:extLst>
          </p:cNvPr>
          <p:cNvGrpSpPr>
            <a:grpSpLocks/>
          </p:cNvGrpSpPr>
          <p:nvPr/>
        </p:nvGrpSpPr>
        <p:grpSpPr bwMode="auto">
          <a:xfrm>
            <a:off x="4440293" y="5519203"/>
            <a:ext cx="480483" cy="480483"/>
            <a:chOff x="3072608" y="2489510"/>
            <a:chExt cx="359451" cy="360000"/>
          </a:xfrm>
        </p:grpSpPr>
        <p:sp>
          <p:nvSpPr>
            <p:cNvPr id="111" name="椭圆 110">
              <a:extLst>
                <a:ext uri="{FF2B5EF4-FFF2-40B4-BE49-F238E27FC236}">
                  <a16:creationId xmlns:a16="http://schemas.microsoft.com/office/drawing/2014/main" id="{D5C45390-0180-E92A-2CA8-670B11403A0C}"/>
                </a:ext>
              </a:extLst>
            </p:cNvPr>
            <p:cNvSpPr/>
            <p:nvPr/>
          </p:nvSpPr>
          <p:spPr>
            <a:xfrm>
              <a:off x="3072608" y="2489510"/>
              <a:ext cx="359451" cy="360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2" name="矩形 111">
              <a:extLst>
                <a:ext uri="{FF2B5EF4-FFF2-40B4-BE49-F238E27FC236}">
                  <a16:creationId xmlns:a16="http://schemas.microsoft.com/office/drawing/2014/main" id="{5047BDA5-D137-2F2C-0CBA-300272562073}"/>
                </a:ext>
              </a:extLst>
            </p:cNvPr>
            <p:cNvSpPr/>
            <p:nvPr/>
          </p:nvSpPr>
          <p:spPr>
            <a:xfrm>
              <a:off x="3104111" y="2556583"/>
              <a:ext cx="296445" cy="23060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25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13" name="组合 112">
            <a:extLst>
              <a:ext uri="{FF2B5EF4-FFF2-40B4-BE49-F238E27FC236}">
                <a16:creationId xmlns:a16="http://schemas.microsoft.com/office/drawing/2014/main" id="{5FBB96FF-6D66-EA81-0889-10215822641B}"/>
              </a:ext>
            </a:extLst>
          </p:cNvPr>
          <p:cNvGrpSpPr>
            <a:grpSpLocks/>
          </p:cNvGrpSpPr>
          <p:nvPr/>
        </p:nvGrpSpPr>
        <p:grpSpPr bwMode="auto">
          <a:xfrm>
            <a:off x="5228682" y="5519197"/>
            <a:ext cx="478366" cy="480483"/>
            <a:chOff x="3072628" y="2489510"/>
            <a:chExt cx="359431" cy="360000"/>
          </a:xfrm>
        </p:grpSpPr>
        <p:sp>
          <p:nvSpPr>
            <p:cNvPr id="114" name="椭圆 113">
              <a:extLst>
                <a:ext uri="{FF2B5EF4-FFF2-40B4-BE49-F238E27FC236}">
                  <a16:creationId xmlns:a16="http://schemas.microsoft.com/office/drawing/2014/main" id="{38584821-3CD5-220C-0671-6C146EA20FED}"/>
                </a:ext>
              </a:extLst>
            </p:cNvPr>
            <p:cNvSpPr/>
            <p:nvPr/>
          </p:nvSpPr>
          <p:spPr>
            <a:xfrm>
              <a:off x="3072628" y="2489510"/>
              <a:ext cx="359431" cy="360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5" name="矩形 114">
              <a:extLst>
                <a:ext uri="{FF2B5EF4-FFF2-40B4-BE49-F238E27FC236}">
                  <a16:creationId xmlns:a16="http://schemas.microsoft.com/office/drawing/2014/main" id="{6C7AF820-4244-D360-254E-11D34BCA1077}"/>
                </a:ext>
              </a:extLst>
            </p:cNvPr>
            <p:cNvSpPr/>
            <p:nvPr/>
          </p:nvSpPr>
          <p:spPr>
            <a:xfrm>
              <a:off x="3102231" y="2556588"/>
              <a:ext cx="297740" cy="23060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27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16" name="组合 115">
            <a:extLst>
              <a:ext uri="{FF2B5EF4-FFF2-40B4-BE49-F238E27FC236}">
                <a16:creationId xmlns:a16="http://schemas.microsoft.com/office/drawing/2014/main" id="{B10EADA2-07AC-C264-2E3E-C586A3D50482}"/>
              </a:ext>
            </a:extLst>
          </p:cNvPr>
          <p:cNvGrpSpPr>
            <a:grpSpLocks/>
          </p:cNvGrpSpPr>
          <p:nvPr/>
        </p:nvGrpSpPr>
        <p:grpSpPr bwMode="auto">
          <a:xfrm>
            <a:off x="6162399" y="5520303"/>
            <a:ext cx="480483" cy="480483"/>
            <a:chOff x="3072608" y="2489510"/>
            <a:chExt cx="359451" cy="360000"/>
          </a:xfrm>
        </p:grpSpPr>
        <p:sp>
          <p:nvSpPr>
            <p:cNvPr id="117" name="椭圆 116">
              <a:extLst>
                <a:ext uri="{FF2B5EF4-FFF2-40B4-BE49-F238E27FC236}">
                  <a16:creationId xmlns:a16="http://schemas.microsoft.com/office/drawing/2014/main" id="{715250D1-E4C1-7F0E-85F1-9EC5B089EB34}"/>
                </a:ext>
              </a:extLst>
            </p:cNvPr>
            <p:cNvSpPr/>
            <p:nvPr/>
          </p:nvSpPr>
          <p:spPr>
            <a:xfrm>
              <a:off x="3072608" y="2489510"/>
              <a:ext cx="359451" cy="360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8" name="矩形 117">
              <a:extLst>
                <a:ext uri="{FF2B5EF4-FFF2-40B4-BE49-F238E27FC236}">
                  <a16:creationId xmlns:a16="http://schemas.microsoft.com/office/drawing/2014/main" id="{50796879-BECD-8211-0FA1-6634E7C94882}"/>
                </a:ext>
              </a:extLst>
            </p:cNvPr>
            <p:cNvSpPr/>
            <p:nvPr/>
          </p:nvSpPr>
          <p:spPr>
            <a:xfrm>
              <a:off x="3104111" y="2555759"/>
              <a:ext cx="296445" cy="23060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29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119" name="直接箭头连接符 118">
            <a:extLst>
              <a:ext uri="{FF2B5EF4-FFF2-40B4-BE49-F238E27FC236}">
                <a16:creationId xmlns:a16="http://schemas.microsoft.com/office/drawing/2014/main" id="{38AB8FB5-74B9-6F21-A4C1-1C1D01B145F7}"/>
              </a:ext>
            </a:extLst>
          </p:cNvPr>
          <p:cNvCxnSpPr>
            <a:cxnSpLocks/>
            <a:stCxn id="86" idx="3"/>
            <a:endCxn id="102" idx="0"/>
          </p:cNvCxnSpPr>
          <p:nvPr/>
        </p:nvCxnSpPr>
        <p:spPr>
          <a:xfrm flipH="1">
            <a:off x="2175763" y="4946237"/>
            <a:ext cx="312613" cy="572960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直接箭头连接符 119">
            <a:extLst>
              <a:ext uri="{FF2B5EF4-FFF2-40B4-BE49-F238E27FC236}">
                <a16:creationId xmlns:a16="http://schemas.microsoft.com/office/drawing/2014/main" id="{029D9EBA-CCE6-6183-9CCC-884989EE33D1}"/>
              </a:ext>
            </a:extLst>
          </p:cNvPr>
          <p:cNvCxnSpPr>
            <a:cxnSpLocks/>
            <a:stCxn id="86" idx="5"/>
            <a:endCxn id="105" idx="0"/>
          </p:cNvCxnSpPr>
          <p:nvPr/>
        </p:nvCxnSpPr>
        <p:spPr>
          <a:xfrm>
            <a:off x="2819302" y="4946237"/>
            <a:ext cx="291237" cy="574066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直接箭头连接符 120">
            <a:extLst>
              <a:ext uri="{FF2B5EF4-FFF2-40B4-BE49-F238E27FC236}">
                <a16:creationId xmlns:a16="http://schemas.microsoft.com/office/drawing/2014/main" id="{B98B700C-F04B-A7F8-4F90-031B25DBBB15}"/>
              </a:ext>
            </a:extLst>
          </p:cNvPr>
          <p:cNvCxnSpPr>
            <a:cxnSpLocks/>
            <a:stCxn id="89" idx="3"/>
            <a:endCxn id="108" idx="0"/>
          </p:cNvCxnSpPr>
          <p:nvPr/>
        </p:nvCxnSpPr>
        <p:spPr>
          <a:xfrm flipH="1">
            <a:off x="3745759" y="4943892"/>
            <a:ext cx="336619" cy="574205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直接箭头连接符 121">
            <a:extLst>
              <a:ext uri="{FF2B5EF4-FFF2-40B4-BE49-F238E27FC236}">
                <a16:creationId xmlns:a16="http://schemas.microsoft.com/office/drawing/2014/main" id="{190D6645-C03C-54A8-6843-574D7956C4D2}"/>
              </a:ext>
            </a:extLst>
          </p:cNvPr>
          <p:cNvCxnSpPr>
            <a:cxnSpLocks/>
            <a:stCxn id="89" idx="5"/>
            <a:endCxn id="111" idx="0"/>
          </p:cNvCxnSpPr>
          <p:nvPr/>
        </p:nvCxnSpPr>
        <p:spPr>
          <a:xfrm>
            <a:off x="4413304" y="4943892"/>
            <a:ext cx="267231" cy="575311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直接箭头连接符 122">
            <a:extLst>
              <a:ext uri="{FF2B5EF4-FFF2-40B4-BE49-F238E27FC236}">
                <a16:creationId xmlns:a16="http://schemas.microsoft.com/office/drawing/2014/main" id="{AAF863E6-9912-9877-01DB-43ED90F23128}"/>
              </a:ext>
            </a:extLst>
          </p:cNvPr>
          <p:cNvCxnSpPr>
            <a:cxnSpLocks/>
            <a:stCxn id="92" idx="3"/>
            <a:endCxn id="114" idx="0"/>
          </p:cNvCxnSpPr>
          <p:nvPr/>
        </p:nvCxnSpPr>
        <p:spPr>
          <a:xfrm flipH="1">
            <a:off x="5467865" y="4944208"/>
            <a:ext cx="276753" cy="574989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直接箭头连接符 123">
            <a:extLst>
              <a:ext uri="{FF2B5EF4-FFF2-40B4-BE49-F238E27FC236}">
                <a16:creationId xmlns:a16="http://schemas.microsoft.com/office/drawing/2014/main" id="{CE782509-245C-38ED-F2B0-D4AC16FE5359}"/>
              </a:ext>
            </a:extLst>
          </p:cNvPr>
          <p:cNvCxnSpPr>
            <a:cxnSpLocks/>
            <a:stCxn id="92" idx="5"/>
            <a:endCxn id="117" idx="0"/>
          </p:cNvCxnSpPr>
          <p:nvPr/>
        </p:nvCxnSpPr>
        <p:spPr>
          <a:xfrm>
            <a:off x="6075544" y="4944208"/>
            <a:ext cx="327097" cy="576095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6" name="组合 125">
            <a:extLst>
              <a:ext uri="{FF2B5EF4-FFF2-40B4-BE49-F238E27FC236}">
                <a16:creationId xmlns:a16="http://schemas.microsoft.com/office/drawing/2014/main" id="{B14FD613-4A03-057D-3B83-75C707D47D4E}"/>
              </a:ext>
            </a:extLst>
          </p:cNvPr>
          <p:cNvGrpSpPr>
            <a:grpSpLocks/>
          </p:cNvGrpSpPr>
          <p:nvPr/>
        </p:nvGrpSpPr>
        <p:grpSpPr bwMode="auto">
          <a:xfrm>
            <a:off x="8003698" y="1739112"/>
            <a:ext cx="3138279" cy="444791"/>
            <a:chOff x="-6173357" y="0"/>
            <a:chExt cx="47633255" cy="1143674"/>
          </a:xfrm>
        </p:grpSpPr>
        <p:sp>
          <p:nvSpPr>
            <p:cNvPr id="186" name="圆角矩形 5">
              <a:extLst>
                <a:ext uri="{FF2B5EF4-FFF2-40B4-BE49-F238E27FC236}">
                  <a16:creationId xmlns:a16="http://schemas.microsoft.com/office/drawing/2014/main" id="{13781696-025A-1CD0-B962-DC15D70876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6173357" y="0"/>
              <a:ext cx="47633255" cy="1143674"/>
            </a:xfrm>
            <a:prstGeom prst="roundRect">
              <a:avLst>
                <a:gd name="adj" fmla="val 16667"/>
              </a:avLst>
            </a:prstGeom>
            <a:solidFill>
              <a:srgbClr val="C00000"/>
            </a:solidFill>
            <a:ln w="9525">
              <a:noFill/>
              <a:round/>
              <a:headEnd/>
              <a:tailEnd/>
            </a:ln>
            <a:effectLst>
              <a:outerShdw dist="63500" dir="5400000" algn="ctr" rotWithShape="0">
                <a:srgbClr val="000000">
                  <a:alpha val="10999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endParaRPr kumimoji="0" lang="zh-CN" altLang="en-US" sz="160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187" name="文本框 58">
              <a:extLst>
                <a:ext uri="{FF2B5EF4-FFF2-40B4-BE49-F238E27FC236}">
                  <a16:creationId xmlns:a16="http://schemas.microsoft.com/office/drawing/2014/main" id="{0942CE97-2FD9-BFBF-33E7-7CA513E0D75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4558493" y="122456"/>
              <a:ext cx="44672530" cy="8705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9pPr>
            </a:lstStyle>
            <a:p>
              <a:pPr lvl="0"/>
              <a:r>
                <a:rPr lang="zh-CN" altLang="en-US" sz="1600" dirty="0">
                  <a:solidFill>
                    <a:srgbClr val="FFFFFF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度：每一个节点的子节点数量</a:t>
              </a:r>
            </a:p>
          </p:txBody>
        </p:sp>
      </p:grpSp>
      <p:grpSp>
        <p:nvGrpSpPr>
          <p:cNvPr id="125" name="组合 124">
            <a:extLst>
              <a:ext uri="{FF2B5EF4-FFF2-40B4-BE49-F238E27FC236}">
                <a16:creationId xmlns:a16="http://schemas.microsoft.com/office/drawing/2014/main" id="{A86272F0-B86B-402A-1567-94AA686ADDD2}"/>
              </a:ext>
            </a:extLst>
          </p:cNvPr>
          <p:cNvGrpSpPr>
            <a:grpSpLocks/>
          </p:cNvGrpSpPr>
          <p:nvPr/>
        </p:nvGrpSpPr>
        <p:grpSpPr bwMode="auto">
          <a:xfrm>
            <a:off x="12743034" y="2528574"/>
            <a:ext cx="3138279" cy="444791"/>
            <a:chOff x="-6173357" y="0"/>
            <a:chExt cx="47633255" cy="1143674"/>
          </a:xfrm>
        </p:grpSpPr>
        <p:sp>
          <p:nvSpPr>
            <p:cNvPr id="127" name="圆角矩形 5">
              <a:extLst>
                <a:ext uri="{FF2B5EF4-FFF2-40B4-BE49-F238E27FC236}">
                  <a16:creationId xmlns:a16="http://schemas.microsoft.com/office/drawing/2014/main" id="{2BBEE37A-B2D5-0082-50F6-78D088D947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6173357" y="0"/>
              <a:ext cx="47633255" cy="1143674"/>
            </a:xfrm>
            <a:prstGeom prst="roundRect">
              <a:avLst>
                <a:gd name="adj" fmla="val 16667"/>
              </a:avLst>
            </a:prstGeom>
            <a:solidFill>
              <a:srgbClr val="C00000"/>
            </a:solidFill>
            <a:ln w="9525">
              <a:noFill/>
              <a:round/>
              <a:headEnd/>
              <a:tailEnd/>
            </a:ln>
            <a:effectLst>
              <a:outerShdw dist="63500" dir="5400000" algn="ctr" rotWithShape="0">
                <a:srgbClr val="000000">
                  <a:alpha val="10999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endParaRPr kumimoji="0" lang="zh-CN" altLang="en-US" sz="160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128" name="文本框 58">
              <a:extLst>
                <a:ext uri="{FF2B5EF4-FFF2-40B4-BE49-F238E27FC236}">
                  <a16:creationId xmlns:a16="http://schemas.microsoft.com/office/drawing/2014/main" id="{10CD5D23-C1D2-9031-91EC-0B4B44495BD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4558493" y="122456"/>
              <a:ext cx="44672530" cy="8705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9pPr>
            </a:lstStyle>
            <a:p>
              <a:pPr lvl="0" algn="ctr"/>
              <a:r>
                <a:rPr lang="zh-CN" altLang="en-US" sz="1600" dirty="0">
                  <a:solidFill>
                    <a:srgbClr val="FFFFFF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二叉树中，任意节点的度</a:t>
              </a:r>
              <a:r>
                <a:rPr lang="en-US" altLang="zh-CN" sz="1600" dirty="0">
                  <a:solidFill>
                    <a:srgbClr val="FFFFFF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&lt;=2</a:t>
              </a:r>
              <a:endParaRPr lang="zh-CN" altLang="en-US" sz="1600" dirty="0">
                <a:solidFill>
                  <a:srgbClr val="FFFFFF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grpSp>
        <p:nvGrpSpPr>
          <p:cNvPr id="134" name="组合 133">
            <a:extLst>
              <a:ext uri="{FF2B5EF4-FFF2-40B4-BE49-F238E27FC236}">
                <a16:creationId xmlns:a16="http://schemas.microsoft.com/office/drawing/2014/main" id="{D585FBA4-8F70-21E3-B481-AF3AE40AF46D}"/>
              </a:ext>
            </a:extLst>
          </p:cNvPr>
          <p:cNvGrpSpPr>
            <a:grpSpLocks/>
          </p:cNvGrpSpPr>
          <p:nvPr/>
        </p:nvGrpSpPr>
        <p:grpSpPr bwMode="auto">
          <a:xfrm>
            <a:off x="8013609" y="2328094"/>
            <a:ext cx="1568090" cy="444791"/>
            <a:chOff x="-6173342" y="0"/>
            <a:chExt cx="23800698" cy="1143674"/>
          </a:xfrm>
        </p:grpSpPr>
        <p:sp>
          <p:nvSpPr>
            <p:cNvPr id="135" name="圆角矩形 5">
              <a:extLst>
                <a:ext uri="{FF2B5EF4-FFF2-40B4-BE49-F238E27FC236}">
                  <a16:creationId xmlns:a16="http://schemas.microsoft.com/office/drawing/2014/main" id="{89EF1354-9E8C-C05D-D442-D6A3D686BC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6173342" y="0"/>
              <a:ext cx="23800698" cy="1143674"/>
            </a:xfrm>
            <a:prstGeom prst="roundRect">
              <a:avLst>
                <a:gd name="adj" fmla="val 16667"/>
              </a:avLst>
            </a:prstGeom>
            <a:solidFill>
              <a:srgbClr val="0070C0"/>
            </a:solidFill>
            <a:ln w="9525">
              <a:noFill/>
              <a:round/>
              <a:headEnd/>
              <a:tailEnd/>
            </a:ln>
            <a:effectLst>
              <a:outerShdw dist="63500" dir="5400000" algn="ctr" rotWithShape="0">
                <a:srgbClr val="000000">
                  <a:alpha val="10999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endParaRPr kumimoji="0" lang="zh-CN" altLang="en-US" sz="160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136" name="文本框 58">
              <a:extLst>
                <a:ext uri="{FF2B5EF4-FFF2-40B4-BE49-F238E27FC236}">
                  <a16:creationId xmlns:a16="http://schemas.microsoft.com/office/drawing/2014/main" id="{6E6A5B9E-8983-A772-DCF5-98DBC77B519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4558493" y="122456"/>
              <a:ext cx="20187783" cy="8705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9pPr>
            </a:lstStyle>
            <a:p>
              <a:pPr lvl="0" algn="ctr"/>
              <a:r>
                <a:rPr lang="zh-CN" altLang="en-US" sz="1600" dirty="0">
                  <a:solidFill>
                    <a:srgbClr val="FFFFFF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整棵树高：</a:t>
              </a:r>
              <a:r>
                <a:rPr lang="en-US" altLang="zh-CN" sz="1600" dirty="0">
                  <a:solidFill>
                    <a:srgbClr val="FFFFFF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5</a:t>
              </a:r>
            </a:p>
          </p:txBody>
        </p:sp>
      </p:grpSp>
      <p:grpSp>
        <p:nvGrpSpPr>
          <p:cNvPr id="129" name="组合 128">
            <a:extLst>
              <a:ext uri="{FF2B5EF4-FFF2-40B4-BE49-F238E27FC236}">
                <a16:creationId xmlns:a16="http://schemas.microsoft.com/office/drawing/2014/main" id="{7DC2F46F-1A96-42DE-846B-C4260FDF7441}"/>
              </a:ext>
            </a:extLst>
          </p:cNvPr>
          <p:cNvGrpSpPr>
            <a:grpSpLocks/>
          </p:cNvGrpSpPr>
          <p:nvPr/>
        </p:nvGrpSpPr>
        <p:grpSpPr bwMode="auto">
          <a:xfrm>
            <a:off x="8013609" y="2328094"/>
            <a:ext cx="3128368" cy="444791"/>
            <a:chOff x="-6173342" y="0"/>
            <a:chExt cx="47482825" cy="1143673"/>
          </a:xfrm>
        </p:grpSpPr>
        <p:sp>
          <p:nvSpPr>
            <p:cNvPr id="137" name="圆角矩形 5">
              <a:extLst>
                <a:ext uri="{FF2B5EF4-FFF2-40B4-BE49-F238E27FC236}">
                  <a16:creationId xmlns:a16="http://schemas.microsoft.com/office/drawing/2014/main" id="{95AFAC9E-59A8-9302-BE6E-C1E288F39F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6173342" y="0"/>
              <a:ext cx="47482825" cy="1143673"/>
            </a:xfrm>
            <a:prstGeom prst="roundRect">
              <a:avLst>
                <a:gd name="adj" fmla="val 16667"/>
              </a:avLst>
            </a:prstGeom>
            <a:solidFill>
              <a:srgbClr val="0070C0"/>
            </a:solidFill>
            <a:ln w="9525">
              <a:noFill/>
              <a:round/>
              <a:headEnd/>
              <a:tailEnd/>
            </a:ln>
            <a:effectLst>
              <a:outerShdw dist="63500" dir="5400000" algn="ctr" rotWithShape="0">
                <a:srgbClr val="000000">
                  <a:alpha val="10999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endParaRPr kumimoji="0" lang="zh-CN" altLang="en-US" sz="160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138" name="文本框 58">
              <a:extLst>
                <a:ext uri="{FF2B5EF4-FFF2-40B4-BE49-F238E27FC236}">
                  <a16:creationId xmlns:a16="http://schemas.microsoft.com/office/drawing/2014/main" id="{BE7FA039-5923-BEEA-E197-4B659B9B828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4558494" y="122456"/>
              <a:ext cx="28390569" cy="8705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9pPr>
            </a:lstStyle>
            <a:p>
              <a:pPr lvl="0"/>
              <a:r>
                <a:rPr lang="zh-CN" altLang="en-US" sz="1600" dirty="0">
                  <a:solidFill>
                    <a:srgbClr val="FFFFFF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树高：树的总层数</a:t>
              </a:r>
              <a:endParaRPr lang="en-US" altLang="zh-CN" sz="1600" dirty="0">
                <a:solidFill>
                  <a:srgbClr val="FFFFFF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grpSp>
        <p:nvGrpSpPr>
          <p:cNvPr id="147" name="组合 146">
            <a:extLst>
              <a:ext uri="{FF2B5EF4-FFF2-40B4-BE49-F238E27FC236}">
                <a16:creationId xmlns:a16="http://schemas.microsoft.com/office/drawing/2014/main" id="{7553FE16-C999-A608-76D4-8A20B86A5CDF}"/>
              </a:ext>
            </a:extLst>
          </p:cNvPr>
          <p:cNvGrpSpPr>
            <a:grpSpLocks/>
          </p:cNvGrpSpPr>
          <p:nvPr/>
        </p:nvGrpSpPr>
        <p:grpSpPr bwMode="auto">
          <a:xfrm>
            <a:off x="8003697" y="2914753"/>
            <a:ext cx="3138279" cy="444791"/>
            <a:chOff x="-6173342" y="0"/>
            <a:chExt cx="33611457" cy="1143673"/>
          </a:xfrm>
        </p:grpSpPr>
        <p:sp>
          <p:nvSpPr>
            <p:cNvPr id="148" name="圆角矩形 5">
              <a:extLst>
                <a:ext uri="{FF2B5EF4-FFF2-40B4-BE49-F238E27FC236}">
                  <a16:creationId xmlns:a16="http://schemas.microsoft.com/office/drawing/2014/main" id="{2FE03097-EA07-8372-76AF-4CAC139751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6173342" y="0"/>
              <a:ext cx="33611457" cy="1143673"/>
            </a:xfrm>
            <a:prstGeom prst="roundRect">
              <a:avLst>
                <a:gd name="adj" fmla="val 16667"/>
              </a:avLst>
            </a:prstGeom>
            <a:solidFill>
              <a:schemeClr val="accent3">
                <a:lumMod val="50000"/>
              </a:schemeClr>
            </a:solidFill>
            <a:ln w="9525">
              <a:noFill/>
              <a:round/>
              <a:headEnd/>
              <a:tailEnd/>
            </a:ln>
            <a:effectLst>
              <a:outerShdw dist="63500" dir="5400000" algn="ctr" rotWithShape="0">
                <a:srgbClr val="000000">
                  <a:alpha val="10999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endParaRPr kumimoji="0" lang="zh-CN" altLang="en-US" sz="160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149" name="文本框 58">
              <a:extLst>
                <a:ext uri="{FF2B5EF4-FFF2-40B4-BE49-F238E27FC236}">
                  <a16:creationId xmlns:a16="http://schemas.microsoft.com/office/drawing/2014/main" id="{3E27109B-1763-4AF9-B25B-A1F6F5A831B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4558497" y="122456"/>
              <a:ext cx="23451771" cy="8705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9pPr>
            </a:lstStyle>
            <a:p>
              <a:pPr lvl="0"/>
              <a:r>
                <a:rPr lang="zh-CN" altLang="en-US" sz="1600" dirty="0">
                  <a:solidFill>
                    <a:srgbClr val="FFFFFF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根节点：最顶层的节点</a:t>
              </a:r>
            </a:p>
          </p:txBody>
        </p:sp>
      </p:grpSp>
      <p:grpSp>
        <p:nvGrpSpPr>
          <p:cNvPr id="150" name="组合 149">
            <a:extLst>
              <a:ext uri="{FF2B5EF4-FFF2-40B4-BE49-F238E27FC236}">
                <a16:creationId xmlns:a16="http://schemas.microsoft.com/office/drawing/2014/main" id="{34A2798F-4AC0-1E1B-E731-4B6463FB126A}"/>
              </a:ext>
            </a:extLst>
          </p:cNvPr>
          <p:cNvGrpSpPr>
            <a:grpSpLocks/>
          </p:cNvGrpSpPr>
          <p:nvPr/>
        </p:nvGrpSpPr>
        <p:grpSpPr bwMode="auto">
          <a:xfrm>
            <a:off x="8003696" y="3445123"/>
            <a:ext cx="3138279" cy="444791"/>
            <a:chOff x="-6173342" y="0"/>
            <a:chExt cx="33611457" cy="1143673"/>
          </a:xfrm>
        </p:grpSpPr>
        <p:sp>
          <p:nvSpPr>
            <p:cNvPr id="151" name="圆角矩形 5">
              <a:extLst>
                <a:ext uri="{FF2B5EF4-FFF2-40B4-BE49-F238E27FC236}">
                  <a16:creationId xmlns:a16="http://schemas.microsoft.com/office/drawing/2014/main" id="{F34FFC87-1AD8-7546-7540-4F6E218220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6173342" y="0"/>
              <a:ext cx="33611457" cy="1143673"/>
            </a:xfrm>
            <a:prstGeom prst="roundRect">
              <a:avLst>
                <a:gd name="adj" fmla="val 16667"/>
              </a:avLst>
            </a:prstGeom>
            <a:solidFill>
              <a:srgbClr val="7030A0"/>
            </a:solidFill>
            <a:ln w="9525">
              <a:noFill/>
              <a:round/>
              <a:headEnd/>
              <a:tailEnd/>
            </a:ln>
            <a:effectLst>
              <a:outerShdw dist="63500" dir="5400000" algn="ctr" rotWithShape="0">
                <a:srgbClr val="000000">
                  <a:alpha val="10999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endParaRPr kumimoji="0" lang="zh-CN" altLang="en-US" sz="160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152" name="文本框 58">
              <a:extLst>
                <a:ext uri="{FF2B5EF4-FFF2-40B4-BE49-F238E27FC236}">
                  <a16:creationId xmlns:a16="http://schemas.microsoft.com/office/drawing/2014/main" id="{D1545093-2D0F-DF3B-4C79-69958320426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4558508" y="122456"/>
              <a:ext cx="29335920" cy="8705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9pPr>
            </a:lstStyle>
            <a:p>
              <a:pPr lvl="0"/>
              <a:r>
                <a:rPr lang="zh-CN" altLang="en-US" sz="1600" dirty="0">
                  <a:solidFill>
                    <a:srgbClr val="FFFFFF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左子节点：左下方的节点</a:t>
              </a:r>
            </a:p>
          </p:txBody>
        </p:sp>
      </p:grpSp>
      <p:grpSp>
        <p:nvGrpSpPr>
          <p:cNvPr id="153" name="组合 152">
            <a:extLst>
              <a:ext uri="{FF2B5EF4-FFF2-40B4-BE49-F238E27FC236}">
                <a16:creationId xmlns:a16="http://schemas.microsoft.com/office/drawing/2014/main" id="{73664BD1-957A-AEEC-593F-E5C0069105DB}"/>
              </a:ext>
            </a:extLst>
          </p:cNvPr>
          <p:cNvGrpSpPr>
            <a:grpSpLocks/>
          </p:cNvGrpSpPr>
          <p:nvPr/>
        </p:nvGrpSpPr>
        <p:grpSpPr bwMode="auto">
          <a:xfrm>
            <a:off x="8003696" y="4009649"/>
            <a:ext cx="3138279" cy="444791"/>
            <a:chOff x="-6173342" y="0"/>
            <a:chExt cx="33611457" cy="1143673"/>
          </a:xfrm>
        </p:grpSpPr>
        <p:sp>
          <p:nvSpPr>
            <p:cNvPr id="154" name="圆角矩形 5">
              <a:extLst>
                <a:ext uri="{FF2B5EF4-FFF2-40B4-BE49-F238E27FC236}">
                  <a16:creationId xmlns:a16="http://schemas.microsoft.com/office/drawing/2014/main" id="{62FEE35F-8192-FA62-2850-92778CC24C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6173342" y="0"/>
              <a:ext cx="33611457" cy="1143673"/>
            </a:xfrm>
            <a:prstGeom prst="roundRect">
              <a:avLst>
                <a:gd name="adj" fmla="val 16667"/>
              </a:avLst>
            </a:prstGeom>
            <a:solidFill>
              <a:schemeClr val="accent1">
                <a:lumMod val="75000"/>
              </a:schemeClr>
            </a:solidFill>
            <a:ln w="9525">
              <a:noFill/>
              <a:round/>
              <a:headEnd/>
              <a:tailEnd/>
            </a:ln>
            <a:effectLst>
              <a:outerShdw dist="63500" dir="5400000" algn="ctr" rotWithShape="0">
                <a:srgbClr val="000000">
                  <a:alpha val="10999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endParaRPr kumimoji="0" lang="zh-CN" altLang="en-US" sz="160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155" name="文本框 58">
              <a:extLst>
                <a:ext uri="{FF2B5EF4-FFF2-40B4-BE49-F238E27FC236}">
                  <a16:creationId xmlns:a16="http://schemas.microsoft.com/office/drawing/2014/main" id="{01520727-5DEA-1AE1-1835-F10706B61E9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4558497" y="122456"/>
              <a:ext cx="29335909" cy="8705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9pPr>
            </a:lstStyle>
            <a:p>
              <a:pPr lvl="0"/>
              <a:r>
                <a:rPr lang="zh-CN" altLang="en-US" sz="1600" dirty="0">
                  <a:solidFill>
                    <a:srgbClr val="FFFFFF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右子节点：右下方的节点</a:t>
              </a:r>
            </a:p>
          </p:txBody>
        </p:sp>
      </p:grpSp>
      <p:grpSp>
        <p:nvGrpSpPr>
          <p:cNvPr id="156" name="组合 155">
            <a:extLst>
              <a:ext uri="{FF2B5EF4-FFF2-40B4-BE49-F238E27FC236}">
                <a16:creationId xmlns:a16="http://schemas.microsoft.com/office/drawing/2014/main" id="{265FC008-234F-0066-6E40-8257FA3B9CAB}"/>
              </a:ext>
            </a:extLst>
          </p:cNvPr>
          <p:cNvGrpSpPr>
            <a:grpSpLocks/>
          </p:cNvGrpSpPr>
          <p:nvPr/>
        </p:nvGrpSpPr>
        <p:grpSpPr bwMode="auto">
          <a:xfrm>
            <a:off x="8003696" y="4578271"/>
            <a:ext cx="3138279" cy="444791"/>
            <a:chOff x="-6173342" y="0"/>
            <a:chExt cx="33611457" cy="1143673"/>
          </a:xfrm>
        </p:grpSpPr>
        <p:sp>
          <p:nvSpPr>
            <p:cNvPr id="157" name="圆角矩形 5">
              <a:extLst>
                <a:ext uri="{FF2B5EF4-FFF2-40B4-BE49-F238E27FC236}">
                  <a16:creationId xmlns:a16="http://schemas.microsoft.com/office/drawing/2014/main" id="{B6311BF5-CD0D-C5F7-1B70-484926164A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6173342" y="0"/>
              <a:ext cx="33611457" cy="1143673"/>
            </a:xfrm>
            <a:prstGeom prst="roundRect">
              <a:avLst>
                <a:gd name="adj" fmla="val 16667"/>
              </a:avLst>
            </a:prstGeom>
            <a:solidFill>
              <a:srgbClr val="31859C"/>
            </a:solidFill>
            <a:ln w="9525">
              <a:noFill/>
              <a:round/>
              <a:headEnd/>
              <a:tailEnd/>
            </a:ln>
            <a:effectLst>
              <a:outerShdw dist="63500" dir="5400000" algn="ctr" rotWithShape="0">
                <a:srgbClr val="000000">
                  <a:alpha val="10999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endParaRPr kumimoji="0" lang="zh-CN" altLang="en-US" sz="160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158" name="文本框 58">
              <a:extLst>
                <a:ext uri="{FF2B5EF4-FFF2-40B4-BE49-F238E27FC236}">
                  <a16:creationId xmlns:a16="http://schemas.microsoft.com/office/drawing/2014/main" id="{F3E580DC-3840-BFB9-2E95-E53DC7796C4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4558497" y="122456"/>
              <a:ext cx="29923190" cy="8705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9pPr>
            </a:lstStyle>
            <a:p>
              <a:pPr lvl="0"/>
              <a:r>
                <a:rPr lang="zh-CN" altLang="en-US" sz="1600" dirty="0">
                  <a:solidFill>
                    <a:srgbClr val="FFFFFF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根节点的左子树：蓝色虚线</a:t>
              </a:r>
            </a:p>
          </p:txBody>
        </p:sp>
      </p:grpSp>
      <p:grpSp>
        <p:nvGrpSpPr>
          <p:cNvPr id="159" name="组合 158">
            <a:extLst>
              <a:ext uri="{FF2B5EF4-FFF2-40B4-BE49-F238E27FC236}">
                <a16:creationId xmlns:a16="http://schemas.microsoft.com/office/drawing/2014/main" id="{C8287E57-4A34-D5EE-650D-CC8A73289CE2}"/>
              </a:ext>
            </a:extLst>
          </p:cNvPr>
          <p:cNvGrpSpPr>
            <a:grpSpLocks/>
          </p:cNvGrpSpPr>
          <p:nvPr/>
        </p:nvGrpSpPr>
        <p:grpSpPr bwMode="auto">
          <a:xfrm>
            <a:off x="8013609" y="5146893"/>
            <a:ext cx="3138279" cy="444791"/>
            <a:chOff x="-6173342" y="0"/>
            <a:chExt cx="33611457" cy="1143673"/>
          </a:xfrm>
        </p:grpSpPr>
        <p:sp>
          <p:nvSpPr>
            <p:cNvPr id="160" name="圆角矩形 5">
              <a:extLst>
                <a:ext uri="{FF2B5EF4-FFF2-40B4-BE49-F238E27FC236}">
                  <a16:creationId xmlns:a16="http://schemas.microsoft.com/office/drawing/2014/main" id="{DF320F10-73AA-4155-70D2-D171B249D6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6173342" y="0"/>
              <a:ext cx="33611457" cy="1143673"/>
            </a:xfrm>
            <a:prstGeom prst="roundRect">
              <a:avLst>
                <a:gd name="adj" fmla="val 16667"/>
              </a:avLst>
            </a:prstGeom>
            <a:solidFill>
              <a:schemeClr val="bg2">
                <a:lumMod val="75000"/>
              </a:schemeClr>
            </a:solidFill>
            <a:ln w="9525">
              <a:noFill/>
              <a:round/>
              <a:headEnd/>
              <a:tailEnd/>
            </a:ln>
            <a:effectLst>
              <a:outerShdw dist="63500" dir="5400000" algn="ctr" rotWithShape="0">
                <a:srgbClr val="000000">
                  <a:alpha val="10999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endParaRPr kumimoji="0" lang="zh-CN" altLang="en-US" sz="160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161" name="文本框 58">
              <a:extLst>
                <a:ext uri="{FF2B5EF4-FFF2-40B4-BE49-F238E27FC236}">
                  <a16:creationId xmlns:a16="http://schemas.microsoft.com/office/drawing/2014/main" id="{3BB30ED4-AD71-C9BD-32F6-7F92817EB18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4558508" y="122456"/>
              <a:ext cx="29229761" cy="8705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9pPr>
            </a:lstStyle>
            <a:p>
              <a:pPr lvl="0"/>
              <a:r>
                <a:rPr lang="zh-CN" altLang="en-US" sz="1600" dirty="0">
                  <a:solidFill>
                    <a:srgbClr val="FFFFFF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根节点的右子树：绿色虚线</a:t>
              </a:r>
            </a:p>
          </p:txBody>
        </p:sp>
      </p:grpSp>
      <p:sp>
        <p:nvSpPr>
          <p:cNvPr id="3" name="任意多边形: 形状 2">
            <a:extLst>
              <a:ext uri="{FF2B5EF4-FFF2-40B4-BE49-F238E27FC236}">
                <a16:creationId xmlns:a16="http://schemas.microsoft.com/office/drawing/2014/main" id="{C96249DD-276A-9D7E-3703-F41DA1A501DB}"/>
              </a:ext>
            </a:extLst>
          </p:cNvPr>
          <p:cNvSpPr/>
          <p:nvPr/>
        </p:nvSpPr>
        <p:spPr>
          <a:xfrm>
            <a:off x="3425261" y="4424946"/>
            <a:ext cx="1559956" cy="1699570"/>
          </a:xfrm>
          <a:custGeom>
            <a:avLst/>
            <a:gdLst>
              <a:gd name="connsiteX0" fmla="*/ 1476375 w 3248025"/>
              <a:gd name="connsiteY0" fmla="*/ 6193 h 3464691"/>
              <a:gd name="connsiteX1" fmla="*/ 1343025 w 3248025"/>
              <a:gd name="connsiteY1" fmla="*/ 82393 h 3464691"/>
              <a:gd name="connsiteX2" fmla="*/ 1247775 w 3248025"/>
              <a:gd name="connsiteY2" fmla="*/ 139543 h 3464691"/>
              <a:gd name="connsiteX3" fmla="*/ 971550 w 3248025"/>
              <a:gd name="connsiteY3" fmla="*/ 368143 h 3464691"/>
              <a:gd name="connsiteX4" fmla="*/ 838200 w 3248025"/>
              <a:gd name="connsiteY4" fmla="*/ 511018 h 3464691"/>
              <a:gd name="connsiteX5" fmla="*/ 638175 w 3248025"/>
              <a:gd name="connsiteY5" fmla="*/ 844393 h 3464691"/>
              <a:gd name="connsiteX6" fmla="*/ 581025 w 3248025"/>
              <a:gd name="connsiteY6" fmla="*/ 949168 h 3464691"/>
              <a:gd name="connsiteX7" fmla="*/ 409575 w 3248025"/>
              <a:gd name="connsiteY7" fmla="*/ 1358743 h 3464691"/>
              <a:gd name="connsiteX8" fmla="*/ 342900 w 3248025"/>
              <a:gd name="connsiteY8" fmla="*/ 1501618 h 3464691"/>
              <a:gd name="connsiteX9" fmla="*/ 285750 w 3248025"/>
              <a:gd name="connsiteY9" fmla="*/ 1615918 h 3464691"/>
              <a:gd name="connsiteX10" fmla="*/ 133350 w 3248025"/>
              <a:gd name="connsiteY10" fmla="*/ 1882618 h 3464691"/>
              <a:gd name="connsiteX11" fmla="*/ 95250 w 3248025"/>
              <a:gd name="connsiteY11" fmla="*/ 1996918 h 3464691"/>
              <a:gd name="connsiteX12" fmla="*/ 66675 w 3248025"/>
              <a:gd name="connsiteY12" fmla="*/ 2111218 h 3464691"/>
              <a:gd name="connsiteX13" fmla="*/ 28575 w 3248025"/>
              <a:gd name="connsiteY13" fmla="*/ 2358868 h 3464691"/>
              <a:gd name="connsiteX14" fmla="*/ 19050 w 3248025"/>
              <a:gd name="connsiteY14" fmla="*/ 2539843 h 3464691"/>
              <a:gd name="connsiteX15" fmla="*/ 9525 w 3248025"/>
              <a:gd name="connsiteY15" fmla="*/ 2739868 h 3464691"/>
              <a:gd name="connsiteX16" fmla="*/ 0 w 3248025"/>
              <a:gd name="connsiteY16" fmla="*/ 2844643 h 3464691"/>
              <a:gd name="connsiteX17" fmla="*/ 9525 w 3248025"/>
              <a:gd name="connsiteY17" fmla="*/ 3073243 h 3464691"/>
              <a:gd name="connsiteX18" fmla="*/ 38100 w 3248025"/>
              <a:gd name="connsiteY18" fmla="*/ 3158968 h 3464691"/>
              <a:gd name="connsiteX19" fmla="*/ 180975 w 3248025"/>
              <a:gd name="connsiteY19" fmla="*/ 3254218 h 3464691"/>
              <a:gd name="connsiteX20" fmla="*/ 647700 w 3248025"/>
              <a:gd name="connsiteY20" fmla="*/ 3406618 h 3464691"/>
              <a:gd name="connsiteX21" fmla="*/ 933450 w 3248025"/>
              <a:gd name="connsiteY21" fmla="*/ 3416143 h 3464691"/>
              <a:gd name="connsiteX22" fmla="*/ 1533525 w 3248025"/>
              <a:gd name="connsiteY22" fmla="*/ 3463768 h 3464691"/>
              <a:gd name="connsiteX23" fmla="*/ 2771775 w 3248025"/>
              <a:gd name="connsiteY23" fmla="*/ 3397093 h 3464691"/>
              <a:gd name="connsiteX24" fmla="*/ 2867025 w 3248025"/>
              <a:gd name="connsiteY24" fmla="*/ 3330418 h 3464691"/>
              <a:gd name="connsiteX25" fmla="*/ 2971800 w 3248025"/>
              <a:gd name="connsiteY25" fmla="*/ 3282793 h 3464691"/>
              <a:gd name="connsiteX26" fmla="*/ 3000375 w 3248025"/>
              <a:gd name="connsiteY26" fmla="*/ 3263743 h 3464691"/>
              <a:gd name="connsiteX27" fmla="*/ 3076575 w 3248025"/>
              <a:gd name="connsiteY27" fmla="*/ 3168493 h 3464691"/>
              <a:gd name="connsiteX28" fmla="*/ 3114675 w 3248025"/>
              <a:gd name="connsiteY28" fmla="*/ 3092293 h 3464691"/>
              <a:gd name="connsiteX29" fmla="*/ 3248025 w 3248025"/>
              <a:gd name="connsiteY29" fmla="*/ 2930368 h 3464691"/>
              <a:gd name="connsiteX30" fmla="*/ 3228975 w 3248025"/>
              <a:gd name="connsiteY30" fmla="*/ 2539843 h 3464691"/>
              <a:gd name="connsiteX31" fmla="*/ 3124200 w 3248025"/>
              <a:gd name="connsiteY31" fmla="*/ 2073118 h 3464691"/>
              <a:gd name="connsiteX32" fmla="*/ 3038475 w 3248025"/>
              <a:gd name="connsiteY32" fmla="*/ 1663543 h 3464691"/>
              <a:gd name="connsiteX33" fmla="*/ 2857500 w 3248025"/>
              <a:gd name="connsiteY33" fmla="*/ 1177768 h 3464691"/>
              <a:gd name="connsiteX34" fmla="*/ 2790825 w 3248025"/>
              <a:gd name="connsiteY34" fmla="*/ 977743 h 3464691"/>
              <a:gd name="connsiteX35" fmla="*/ 2695575 w 3248025"/>
              <a:gd name="connsiteY35" fmla="*/ 739618 h 3464691"/>
              <a:gd name="connsiteX36" fmla="*/ 2476500 w 3248025"/>
              <a:gd name="connsiteY36" fmla="*/ 387193 h 3464691"/>
              <a:gd name="connsiteX37" fmla="*/ 2238375 w 3248025"/>
              <a:gd name="connsiteY37" fmla="*/ 234793 h 3464691"/>
              <a:gd name="connsiteX38" fmla="*/ 2095500 w 3248025"/>
              <a:gd name="connsiteY38" fmla="*/ 139543 h 3464691"/>
              <a:gd name="connsiteX39" fmla="*/ 1743075 w 3248025"/>
              <a:gd name="connsiteY39" fmla="*/ 15718 h 3464691"/>
              <a:gd name="connsiteX40" fmla="*/ 1657350 w 3248025"/>
              <a:gd name="connsiteY40" fmla="*/ 6193 h 3464691"/>
              <a:gd name="connsiteX41" fmla="*/ 1476375 w 3248025"/>
              <a:gd name="connsiteY41" fmla="*/ 6193 h 3464691"/>
              <a:gd name="connsiteX0" fmla="*/ 1476375 w 3248025"/>
              <a:gd name="connsiteY0" fmla="*/ 6193 h 3464691"/>
              <a:gd name="connsiteX1" fmla="*/ 1343025 w 3248025"/>
              <a:gd name="connsiteY1" fmla="*/ 82393 h 3464691"/>
              <a:gd name="connsiteX2" fmla="*/ 1247775 w 3248025"/>
              <a:gd name="connsiteY2" fmla="*/ 139543 h 3464691"/>
              <a:gd name="connsiteX3" fmla="*/ 971550 w 3248025"/>
              <a:gd name="connsiteY3" fmla="*/ 368143 h 3464691"/>
              <a:gd name="connsiteX4" fmla="*/ 838200 w 3248025"/>
              <a:gd name="connsiteY4" fmla="*/ 511018 h 3464691"/>
              <a:gd name="connsiteX5" fmla="*/ 638175 w 3248025"/>
              <a:gd name="connsiteY5" fmla="*/ 844393 h 3464691"/>
              <a:gd name="connsiteX6" fmla="*/ 581025 w 3248025"/>
              <a:gd name="connsiteY6" fmla="*/ 949168 h 3464691"/>
              <a:gd name="connsiteX7" fmla="*/ 409575 w 3248025"/>
              <a:gd name="connsiteY7" fmla="*/ 1358743 h 3464691"/>
              <a:gd name="connsiteX8" fmla="*/ 342900 w 3248025"/>
              <a:gd name="connsiteY8" fmla="*/ 1501618 h 3464691"/>
              <a:gd name="connsiteX9" fmla="*/ 285750 w 3248025"/>
              <a:gd name="connsiteY9" fmla="*/ 1615918 h 3464691"/>
              <a:gd name="connsiteX10" fmla="*/ 133350 w 3248025"/>
              <a:gd name="connsiteY10" fmla="*/ 1882618 h 3464691"/>
              <a:gd name="connsiteX11" fmla="*/ 95250 w 3248025"/>
              <a:gd name="connsiteY11" fmla="*/ 1996918 h 3464691"/>
              <a:gd name="connsiteX12" fmla="*/ 66675 w 3248025"/>
              <a:gd name="connsiteY12" fmla="*/ 2111218 h 3464691"/>
              <a:gd name="connsiteX13" fmla="*/ 28575 w 3248025"/>
              <a:gd name="connsiteY13" fmla="*/ 2358868 h 3464691"/>
              <a:gd name="connsiteX14" fmla="*/ 19050 w 3248025"/>
              <a:gd name="connsiteY14" fmla="*/ 2539843 h 3464691"/>
              <a:gd name="connsiteX15" fmla="*/ 9525 w 3248025"/>
              <a:gd name="connsiteY15" fmla="*/ 2739868 h 3464691"/>
              <a:gd name="connsiteX16" fmla="*/ 0 w 3248025"/>
              <a:gd name="connsiteY16" fmla="*/ 2844643 h 3464691"/>
              <a:gd name="connsiteX17" fmla="*/ 9525 w 3248025"/>
              <a:gd name="connsiteY17" fmla="*/ 3073243 h 3464691"/>
              <a:gd name="connsiteX18" fmla="*/ 38100 w 3248025"/>
              <a:gd name="connsiteY18" fmla="*/ 3158968 h 3464691"/>
              <a:gd name="connsiteX19" fmla="*/ 180975 w 3248025"/>
              <a:gd name="connsiteY19" fmla="*/ 3254218 h 3464691"/>
              <a:gd name="connsiteX20" fmla="*/ 647700 w 3248025"/>
              <a:gd name="connsiteY20" fmla="*/ 3406618 h 3464691"/>
              <a:gd name="connsiteX21" fmla="*/ 933450 w 3248025"/>
              <a:gd name="connsiteY21" fmla="*/ 3416143 h 3464691"/>
              <a:gd name="connsiteX22" fmla="*/ 1533525 w 3248025"/>
              <a:gd name="connsiteY22" fmla="*/ 3463768 h 3464691"/>
              <a:gd name="connsiteX23" fmla="*/ 2771775 w 3248025"/>
              <a:gd name="connsiteY23" fmla="*/ 3397093 h 3464691"/>
              <a:gd name="connsiteX24" fmla="*/ 2867025 w 3248025"/>
              <a:gd name="connsiteY24" fmla="*/ 3330418 h 3464691"/>
              <a:gd name="connsiteX25" fmla="*/ 2971800 w 3248025"/>
              <a:gd name="connsiteY25" fmla="*/ 3282793 h 3464691"/>
              <a:gd name="connsiteX26" fmla="*/ 3000375 w 3248025"/>
              <a:gd name="connsiteY26" fmla="*/ 3263743 h 3464691"/>
              <a:gd name="connsiteX27" fmla="*/ 3076575 w 3248025"/>
              <a:gd name="connsiteY27" fmla="*/ 3168493 h 3464691"/>
              <a:gd name="connsiteX28" fmla="*/ 3114675 w 3248025"/>
              <a:gd name="connsiteY28" fmla="*/ 3092293 h 3464691"/>
              <a:gd name="connsiteX29" fmla="*/ 3248025 w 3248025"/>
              <a:gd name="connsiteY29" fmla="*/ 2930368 h 3464691"/>
              <a:gd name="connsiteX30" fmla="*/ 3228975 w 3248025"/>
              <a:gd name="connsiteY30" fmla="*/ 2539843 h 3464691"/>
              <a:gd name="connsiteX31" fmla="*/ 3124200 w 3248025"/>
              <a:gd name="connsiteY31" fmla="*/ 2073118 h 3464691"/>
              <a:gd name="connsiteX32" fmla="*/ 3038475 w 3248025"/>
              <a:gd name="connsiteY32" fmla="*/ 1663543 h 3464691"/>
              <a:gd name="connsiteX33" fmla="*/ 2857500 w 3248025"/>
              <a:gd name="connsiteY33" fmla="*/ 1177768 h 3464691"/>
              <a:gd name="connsiteX34" fmla="*/ 2790825 w 3248025"/>
              <a:gd name="connsiteY34" fmla="*/ 977743 h 3464691"/>
              <a:gd name="connsiteX35" fmla="*/ 2695575 w 3248025"/>
              <a:gd name="connsiteY35" fmla="*/ 739618 h 3464691"/>
              <a:gd name="connsiteX36" fmla="*/ 2238375 w 3248025"/>
              <a:gd name="connsiteY36" fmla="*/ 234793 h 3464691"/>
              <a:gd name="connsiteX37" fmla="*/ 2095500 w 3248025"/>
              <a:gd name="connsiteY37" fmla="*/ 139543 h 3464691"/>
              <a:gd name="connsiteX38" fmla="*/ 1743075 w 3248025"/>
              <a:gd name="connsiteY38" fmla="*/ 15718 h 3464691"/>
              <a:gd name="connsiteX39" fmla="*/ 1657350 w 3248025"/>
              <a:gd name="connsiteY39" fmla="*/ 6193 h 3464691"/>
              <a:gd name="connsiteX40" fmla="*/ 1476375 w 3248025"/>
              <a:gd name="connsiteY40" fmla="*/ 6193 h 3464691"/>
              <a:gd name="connsiteX0" fmla="*/ 1476375 w 3248025"/>
              <a:gd name="connsiteY0" fmla="*/ 6193 h 3464691"/>
              <a:gd name="connsiteX1" fmla="*/ 1343025 w 3248025"/>
              <a:gd name="connsiteY1" fmla="*/ 82393 h 3464691"/>
              <a:gd name="connsiteX2" fmla="*/ 1247775 w 3248025"/>
              <a:gd name="connsiteY2" fmla="*/ 139543 h 3464691"/>
              <a:gd name="connsiteX3" fmla="*/ 971550 w 3248025"/>
              <a:gd name="connsiteY3" fmla="*/ 368143 h 3464691"/>
              <a:gd name="connsiteX4" fmla="*/ 838200 w 3248025"/>
              <a:gd name="connsiteY4" fmla="*/ 511018 h 3464691"/>
              <a:gd name="connsiteX5" fmla="*/ 638175 w 3248025"/>
              <a:gd name="connsiteY5" fmla="*/ 844393 h 3464691"/>
              <a:gd name="connsiteX6" fmla="*/ 581025 w 3248025"/>
              <a:gd name="connsiteY6" fmla="*/ 949168 h 3464691"/>
              <a:gd name="connsiteX7" fmla="*/ 409575 w 3248025"/>
              <a:gd name="connsiteY7" fmla="*/ 1358743 h 3464691"/>
              <a:gd name="connsiteX8" fmla="*/ 342900 w 3248025"/>
              <a:gd name="connsiteY8" fmla="*/ 1501618 h 3464691"/>
              <a:gd name="connsiteX9" fmla="*/ 285750 w 3248025"/>
              <a:gd name="connsiteY9" fmla="*/ 1615918 h 3464691"/>
              <a:gd name="connsiteX10" fmla="*/ 133350 w 3248025"/>
              <a:gd name="connsiteY10" fmla="*/ 1882618 h 3464691"/>
              <a:gd name="connsiteX11" fmla="*/ 95250 w 3248025"/>
              <a:gd name="connsiteY11" fmla="*/ 1996918 h 3464691"/>
              <a:gd name="connsiteX12" fmla="*/ 66675 w 3248025"/>
              <a:gd name="connsiteY12" fmla="*/ 2111218 h 3464691"/>
              <a:gd name="connsiteX13" fmla="*/ 28575 w 3248025"/>
              <a:gd name="connsiteY13" fmla="*/ 2358868 h 3464691"/>
              <a:gd name="connsiteX14" fmla="*/ 19050 w 3248025"/>
              <a:gd name="connsiteY14" fmla="*/ 2539843 h 3464691"/>
              <a:gd name="connsiteX15" fmla="*/ 9525 w 3248025"/>
              <a:gd name="connsiteY15" fmla="*/ 2739868 h 3464691"/>
              <a:gd name="connsiteX16" fmla="*/ 0 w 3248025"/>
              <a:gd name="connsiteY16" fmla="*/ 2844643 h 3464691"/>
              <a:gd name="connsiteX17" fmla="*/ 9525 w 3248025"/>
              <a:gd name="connsiteY17" fmla="*/ 3073243 h 3464691"/>
              <a:gd name="connsiteX18" fmla="*/ 38100 w 3248025"/>
              <a:gd name="connsiteY18" fmla="*/ 3158968 h 3464691"/>
              <a:gd name="connsiteX19" fmla="*/ 180975 w 3248025"/>
              <a:gd name="connsiteY19" fmla="*/ 3254218 h 3464691"/>
              <a:gd name="connsiteX20" fmla="*/ 647700 w 3248025"/>
              <a:gd name="connsiteY20" fmla="*/ 3406618 h 3464691"/>
              <a:gd name="connsiteX21" fmla="*/ 933450 w 3248025"/>
              <a:gd name="connsiteY21" fmla="*/ 3416143 h 3464691"/>
              <a:gd name="connsiteX22" fmla="*/ 1533525 w 3248025"/>
              <a:gd name="connsiteY22" fmla="*/ 3463768 h 3464691"/>
              <a:gd name="connsiteX23" fmla="*/ 2771775 w 3248025"/>
              <a:gd name="connsiteY23" fmla="*/ 3397093 h 3464691"/>
              <a:gd name="connsiteX24" fmla="*/ 2867025 w 3248025"/>
              <a:gd name="connsiteY24" fmla="*/ 3330418 h 3464691"/>
              <a:gd name="connsiteX25" fmla="*/ 2971800 w 3248025"/>
              <a:gd name="connsiteY25" fmla="*/ 3282793 h 3464691"/>
              <a:gd name="connsiteX26" fmla="*/ 3000375 w 3248025"/>
              <a:gd name="connsiteY26" fmla="*/ 3263743 h 3464691"/>
              <a:gd name="connsiteX27" fmla="*/ 3076575 w 3248025"/>
              <a:gd name="connsiteY27" fmla="*/ 3168493 h 3464691"/>
              <a:gd name="connsiteX28" fmla="*/ 3114675 w 3248025"/>
              <a:gd name="connsiteY28" fmla="*/ 3092293 h 3464691"/>
              <a:gd name="connsiteX29" fmla="*/ 3248025 w 3248025"/>
              <a:gd name="connsiteY29" fmla="*/ 2930368 h 3464691"/>
              <a:gd name="connsiteX30" fmla="*/ 3228975 w 3248025"/>
              <a:gd name="connsiteY30" fmla="*/ 2539843 h 3464691"/>
              <a:gd name="connsiteX31" fmla="*/ 3124200 w 3248025"/>
              <a:gd name="connsiteY31" fmla="*/ 2073118 h 3464691"/>
              <a:gd name="connsiteX32" fmla="*/ 3038475 w 3248025"/>
              <a:gd name="connsiteY32" fmla="*/ 1663543 h 3464691"/>
              <a:gd name="connsiteX33" fmla="*/ 2857500 w 3248025"/>
              <a:gd name="connsiteY33" fmla="*/ 1177768 h 3464691"/>
              <a:gd name="connsiteX34" fmla="*/ 2790825 w 3248025"/>
              <a:gd name="connsiteY34" fmla="*/ 977743 h 3464691"/>
              <a:gd name="connsiteX35" fmla="*/ 2238375 w 3248025"/>
              <a:gd name="connsiteY35" fmla="*/ 234793 h 3464691"/>
              <a:gd name="connsiteX36" fmla="*/ 2095500 w 3248025"/>
              <a:gd name="connsiteY36" fmla="*/ 139543 h 3464691"/>
              <a:gd name="connsiteX37" fmla="*/ 1743075 w 3248025"/>
              <a:gd name="connsiteY37" fmla="*/ 15718 h 3464691"/>
              <a:gd name="connsiteX38" fmla="*/ 1657350 w 3248025"/>
              <a:gd name="connsiteY38" fmla="*/ 6193 h 3464691"/>
              <a:gd name="connsiteX39" fmla="*/ 1476375 w 3248025"/>
              <a:gd name="connsiteY39" fmla="*/ 6193 h 3464691"/>
              <a:gd name="connsiteX0" fmla="*/ 1476375 w 3248025"/>
              <a:gd name="connsiteY0" fmla="*/ 6193 h 3464691"/>
              <a:gd name="connsiteX1" fmla="*/ 1343025 w 3248025"/>
              <a:gd name="connsiteY1" fmla="*/ 82393 h 3464691"/>
              <a:gd name="connsiteX2" fmla="*/ 1247775 w 3248025"/>
              <a:gd name="connsiteY2" fmla="*/ 139543 h 3464691"/>
              <a:gd name="connsiteX3" fmla="*/ 971550 w 3248025"/>
              <a:gd name="connsiteY3" fmla="*/ 368143 h 3464691"/>
              <a:gd name="connsiteX4" fmla="*/ 838200 w 3248025"/>
              <a:gd name="connsiteY4" fmla="*/ 511018 h 3464691"/>
              <a:gd name="connsiteX5" fmla="*/ 638175 w 3248025"/>
              <a:gd name="connsiteY5" fmla="*/ 844393 h 3464691"/>
              <a:gd name="connsiteX6" fmla="*/ 581025 w 3248025"/>
              <a:gd name="connsiteY6" fmla="*/ 949168 h 3464691"/>
              <a:gd name="connsiteX7" fmla="*/ 409575 w 3248025"/>
              <a:gd name="connsiteY7" fmla="*/ 1358743 h 3464691"/>
              <a:gd name="connsiteX8" fmla="*/ 342900 w 3248025"/>
              <a:gd name="connsiteY8" fmla="*/ 1501618 h 3464691"/>
              <a:gd name="connsiteX9" fmla="*/ 285750 w 3248025"/>
              <a:gd name="connsiteY9" fmla="*/ 1615918 h 3464691"/>
              <a:gd name="connsiteX10" fmla="*/ 133350 w 3248025"/>
              <a:gd name="connsiteY10" fmla="*/ 1882618 h 3464691"/>
              <a:gd name="connsiteX11" fmla="*/ 95250 w 3248025"/>
              <a:gd name="connsiteY11" fmla="*/ 1996918 h 3464691"/>
              <a:gd name="connsiteX12" fmla="*/ 66675 w 3248025"/>
              <a:gd name="connsiteY12" fmla="*/ 2111218 h 3464691"/>
              <a:gd name="connsiteX13" fmla="*/ 28575 w 3248025"/>
              <a:gd name="connsiteY13" fmla="*/ 2358868 h 3464691"/>
              <a:gd name="connsiteX14" fmla="*/ 19050 w 3248025"/>
              <a:gd name="connsiteY14" fmla="*/ 2539843 h 3464691"/>
              <a:gd name="connsiteX15" fmla="*/ 9525 w 3248025"/>
              <a:gd name="connsiteY15" fmla="*/ 2739868 h 3464691"/>
              <a:gd name="connsiteX16" fmla="*/ 0 w 3248025"/>
              <a:gd name="connsiteY16" fmla="*/ 2844643 h 3464691"/>
              <a:gd name="connsiteX17" fmla="*/ 9525 w 3248025"/>
              <a:gd name="connsiteY17" fmla="*/ 3073243 h 3464691"/>
              <a:gd name="connsiteX18" fmla="*/ 38100 w 3248025"/>
              <a:gd name="connsiteY18" fmla="*/ 3158968 h 3464691"/>
              <a:gd name="connsiteX19" fmla="*/ 180975 w 3248025"/>
              <a:gd name="connsiteY19" fmla="*/ 3254218 h 3464691"/>
              <a:gd name="connsiteX20" fmla="*/ 647700 w 3248025"/>
              <a:gd name="connsiteY20" fmla="*/ 3406618 h 3464691"/>
              <a:gd name="connsiteX21" fmla="*/ 933450 w 3248025"/>
              <a:gd name="connsiteY21" fmla="*/ 3416143 h 3464691"/>
              <a:gd name="connsiteX22" fmla="*/ 1533525 w 3248025"/>
              <a:gd name="connsiteY22" fmla="*/ 3463768 h 3464691"/>
              <a:gd name="connsiteX23" fmla="*/ 2771775 w 3248025"/>
              <a:gd name="connsiteY23" fmla="*/ 3397093 h 3464691"/>
              <a:gd name="connsiteX24" fmla="*/ 2867025 w 3248025"/>
              <a:gd name="connsiteY24" fmla="*/ 3330418 h 3464691"/>
              <a:gd name="connsiteX25" fmla="*/ 2971800 w 3248025"/>
              <a:gd name="connsiteY25" fmla="*/ 3282793 h 3464691"/>
              <a:gd name="connsiteX26" fmla="*/ 3000375 w 3248025"/>
              <a:gd name="connsiteY26" fmla="*/ 3263743 h 3464691"/>
              <a:gd name="connsiteX27" fmla="*/ 3076575 w 3248025"/>
              <a:gd name="connsiteY27" fmla="*/ 3168493 h 3464691"/>
              <a:gd name="connsiteX28" fmla="*/ 3114675 w 3248025"/>
              <a:gd name="connsiteY28" fmla="*/ 3092293 h 3464691"/>
              <a:gd name="connsiteX29" fmla="*/ 3248025 w 3248025"/>
              <a:gd name="connsiteY29" fmla="*/ 2930368 h 3464691"/>
              <a:gd name="connsiteX30" fmla="*/ 3228975 w 3248025"/>
              <a:gd name="connsiteY30" fmla="*/ 2539843 h 3464691"/>
              <a:gd name="connsiteX31" fmla="*/ 3124200 w 3248025"/>
              <a:gd name="connsiteY31" fmla="*/ 2073118 h 3464691"/>
              <a:gd name="connsiteX32" fmla="*/ 3038475 w 3248025"/>
              <a:gd name="connsiteY32" fmla="*/ 1663543 h 3464691"/>
              <a:gd name="connsiteX33" fmla="*/ 2790825 w 3248025"/>
              <a:gd name="connsiteY33" fmla="*/ 977743 h 3464691"/>
              <a:gd name="connsiteX34" fmla="*/ 2238375 w 3248025"/>
              <a:gd name="connsiteY34" fmla="*/ 234793 h 3464691"/>
              <a:gd name="connsiteX35" fmla="*/ 2095500 w 3248025"/>
              <a:gd name="connsiteY35" fmla="*/ 139543 h 3464691"/>
              <a:gd name="connsiteX36" fmla="*/ 1743075 w 3248025"/>
              <a:gd name="connsiteY36" fmla="*/ 15718 h 3464691"/>
              <a:gd name="connsiteX37" fmla="*/ 1657350 w 3248025"/>
              <a:gd name="connsiteY37" fmla="*/ 6193 h 3464691"/>
              <a:gd name="connsiteX38" fmla="*/ 1476375 w 3248025"/>
              <a:gd name="connsiteY38" fmla="*/ 6193 h 3464691"/>
              <a:gd name="connsiteX0" fmla="*/ 1476375 w 3248025"/>
              <a:gd name="connsiteY0" fmla="*/ 6193 h 3464691"/>
              <a:gd name="connsiteX1" fmla="*/ 1343025 w 3248025"/>
              <a:gd name="connsiteY1" fmla="*/ 82393 h 3464691"/>
              <a:gd name="connsiteX2" fmla="*/ 1247775 w 3248025"/>
              <a:gd name="connsiteY2" fmla="*/ 139543 h 3464691"/>
              <a:gd name="connsiteX3" fmla="*/ 971550 w 3248025"/>
              <a:gd name="connsiteY3" fmla="*/ 368143 h 3464691"/>
              <a:gd name="connsiteX4" fmla="*/ 838200 w 3248025"/>
              <a:gd name="connsiteY4" fmla="*/ 511018 h 3464691"/>
              <a:gd name="connsiteX5" fmla="*/ 638175 w 3248025"/>
              <a:gd name="connsiteY5" fmla="*/ 844393 h 3464691"/>
              <a:gd name="connsiteX6" fmla="*/ 581025 w 3248025"/>
              <a:gd name="connsiteY6" fmla="*/ 949168 h 3464691"/>
              <a:gd name="connsiteX7" fmla="*/ 409575 w 3248025"/>
              <a:gd name="connsiteY7" fmla="*/ 1358743 h 3464691"/>
              <a:gd name="connsiteX8" fmla="*/ 342900 w 3248025"/>
              <a:gd name="connsiteY8" fmla="*/ 1501618 h 3464691"/>
              <a:gd name="connsiteX9" fmla="*/ 285750 w 3248025"/>
              <a:gd name="connsiteY9" fmla="*/ 1615918 h 3464691"/>
              <a:gd name="connsiteX10" fmla="*/ 133350 w 3248025"/>
              <a:gd name="connsiteY10" fmla="*/ 1882618 h 3464691"/>
              <a:gd name="connsiteX11" fmla="*/ 95250 w 3248025"/>
              <a:gd name="connsiteY11" fmla="*/ 1996918 h 3464691"/>
              <a:gd name="connsiteX12" fmla="*/ 66675 w 3248025"/>
              <a:gd name="connsiteY12" fmla="*/ 2111218 h 3464691"/>
              <a:gd name="connsiteX13" fmla="*/ 28575 w 3248025"/>
              <a:gd name="connsiteY13" fmla="*/ 2358868 h 3464691"/>
              <a:gd name="connsiteX14" fmla="*/ 19050 w 3248025"/>
              <a:gd name="connsiteY14" fmla="*/ 2539843 h 3464691"/>
              <a:gd name="connsiteX15" fmla="*/ 9525 w 3248025"/>
              <a:gd name="connsiteY15" fmla="*/ 2739868 h 3464691"/>
              <a:gd name="connsiteX16" fmla="*/ 0 w 3248025"/>
              <a:gd name="connsiteY16" fmla="*/ 2844643 h 3464691"/>
              <a:gd name="connsiteX17" fmla="*/ 9525 w 3248025"/>
              <a:gd name="connsiteY17" fmla="*/ 3073243 h 3464691"/>
              <a:gd name="connsiteX18" fmla="*/ 38100 w 3248025"/>
              <a:gd name="connsiteY18" fmla="*/ 3158968 h 3464691"/>
              <a:gd name="connsiteX19" fmla="*/ 180975 w 3248025"/>
              <a:gd name="connsiteY19" fmla="*/ 3254218 h 3464691"/>
              <a:gd name="connsiteX20" fmla="*/ 647700 w 3248025"/>
              <a:gd name="connsiteY20" fmla="*/ 3406618 h 3464691"/>
              <a:gd name="connsiteX21" fmla="*/ 933450 w 3248025"/>
              <a:gd name="connsiteY21" fmla="*/ 3416143 h 3464691"/>
              <a:gd name="connsiteX22" fmla="*/ 1533525 w 3248025"/>
              <a:gd name="connsiteY22" fmla="*/ 3463768 h 3464691"/>
              <a:gd name="connsiteX23" fmla="*/ 2771775 w 3248025"/>
              <a:gd name="connsiteY23" fmla="*/ 3397093 h 3464691"/>
              <a:gd name="connsiteX24" fmla="*/ 2867025 w 3248025"/>
              <a:gd name="connsiteY24" fmla="*/ 3330418 h 3464691"/>
              <a:gd name="connsiteX25" fmla="*/ 2971800 w 3248025"/>
              <a:gd name="connsiteY25" fmla="*/ 3282793 h 3464691"/>
              <a:gd name="connsiteX26" fmla="*/ 3000375 w 3248025"/>
              <a:gd name="connsiteY26" fmla="*/ 3263743 h 3464691"/>
              <a:gd name="connsiteX27" fmla="*/ 3076575 w 3248025"/>
              <a:gd name="connsiteY27" fmla="*/ 3168493 h 3464691"/>
              <a:gd name="connsiteX28" fmla="*/ 3114675 w 3248025"/>
              <a:gd name="connsiteY28" fmla="*/ 3092293 h 3464691"/>
              <a:gd name="connsiteX29" fmla="*/ 3248025 w 3248025"/>
              <a:gd name="connsiteY29" fmla="*/ 2930368 h 3464691"/>
              <a:gd name="connsiteX30" fmla="*/ 3228975 w 3248025"/>
              <a:gd name="connsiteY30" fmla="*/ 2539843 h 3464691"/>
              <a:gd name="connsiteX31" fmla="*/ 3124200 w 3248025"/>
              <a:gd name="connsiteY31" fmla="*/ 2073118 h 3464691"/>
              <a:gd name="connsiteX32" fmla="*/ 3038475 w 3248025"/>
              <a:gd name="connsiteY32" fmla="*/ 1663543 h 3464691"/>
              <a:gd name="connsiteX33" fmla="*/ 2790825 w 3248025"/>
              <a:gd name="connsiteY33" fmla="*/ 977743 h 3464691"/>
              <a:gd name="connsiteX34" fmla="*/ 2238375 w 3248025"/>
              <a:gd name="connsiteY34" fmla="*/ 234793 h 3464691"/>
              <a:gd name="connsiteX35" fmla="*/ 1743075 w 3248025"/>
              <a:gd name="connsiteY35" fmla="*/ 15718 h 3464691"/>
              <a:gd name="connsiteX36" fmla="*/ 1657350 w 3248025"/>
              <a:gd name="connsiteY36" fmla="*/ 6193 h 3464691"/>
              <a:gd name="connsiteX37" fmla="*/ 1476375 w 3248025"/>
              <a:gd name="connsiteY37" fmla="*/ 6193 h 3464691"/>
              <a:gd name="connsiteX0" fmla="*/ 1476375 w 3248025"/>
              <a:gd name="connsiteY0" fmla="*/ 20122 h 3478620"/>
              <a:gd name="connsiteX1" fmla="*/ 1343025 w 3248025"/>
              <a:gd name="connsiteY1" fmla="*/ 96322 h 3478620"/>
              <a:gd name="connsiteX2" fmla="*/ 1247775 w 3248025"/>
              <a:gd name="connsiteY2" fmla="*/ 153472 h 3478620"/>
              <a:gd name="connsiteX3" fmla="*/ 971550 w 3248025"/>
              <a:gd name="connsiteY3" fmla="*/ 382072 h 3478620"/>
              <a:gd name="connsiteX4" fmla="*/ 838200 w 3248025"/>
              <a:gd name="connsiteY4" fmla="*/ 524947 h 3478620"/>
              <a:gd name="connsiteX5" fmla="*/ 638175 w 3248025"/>
              <a:gd name="connsiteY5" fmla="*/ 858322 h 3478620"/>
              <a:gd name="connsiteX6" fmla="*/ 581025 w 3248025"/>
              <a:gd name="connsiteY6" fmla="*/ 963097 h 3478620"/>
              <a:gd name="connsiteX7" fmla="*/ 409575 w 3248025"/>
              <a:gd name="connsiteY7" fmla="*/ 1372672 h 3478620"/>
              <a:gd name="connsiteX8" fmla="*/ 342900 w 3248025"/>
              <a:gd name="connsiteY8" fmla="*/ 1515547 h 3478620"/>
              <a:gd name="connsiteX9" fmla="*/ 285750 w 3248025"/>
              <a:gd name="connsiteY9" fmla="*/ 1629847 h 3478620"/>
              <a:gd name="connsiteX10" fmla="*/ 133350 w 3248025"/>
              <a:gd name="connsiteY10" fmla="*/ 1896547 h 3478620"/>
              <a:gd name="connsiteX11" fmla="*/ 95250 w 3248025"/>
              <a:gd name="connsiteY11" fmla="*/ 2010847 h 3478620"/>
              <a:gd name="connsiteX12" fmla="*/ 66675 w 3248025"/>
              <a:gd name="connsiteY12" fmla="*/ 2125147 h 3478620"/>
              <a:gd name="connsiteX13" fmla="*/ 28575 w 3248025"/>
              <a:gd name="connsiteY13" fmla="*/ 2372797 h 3478620"/>
              <a:gd name="connsiteX14" fmla="*/ 19050 w 3248025"/>
              <a:gd name="connsiteY14" fmla="*/ 2553772 h 3478620"/>
              <a:gd name="connsiteX15" fmla="*/ 9525 w 3248025"/>
              <a:gd name="connsiteY15" fmla="*/ 2753797 h 3478620"/>
              <a:gd name="connsiteX16" fmla="*/ 0 w 3248025"/>
              <a:gd name="connsiteY16" fmla="*/ 2858572 h 3478620"/>
              <a:gd name="connsiteX17" fmla="*/ 9525 w 3248025"/>
              <a:gd name="connsiteY17" fmla="*/ 3087172 h 3478620"/>
              <a:gd name="connsiteX18" fmla="*/ 38100 w 3248025"/>
              <a:gd name="connsiteY18" fmla="*/ 3172897 h 3478620"/>
              <a:gd name="connsiteX19" fmla="*/ 180975 w 3248025"/>
              <a:gd name="connsiteY19" fmla="*/ 3268147 h 3478620"/>
              <a:gd name="connsiteX20" fmla="*/ 647700 w 3248025"/>
              <a:gd name="connsiteY20" fmla="*/ 3420547 h 3478620"/>
              <a:gd name="connsiteX21" fmla="*/ 933450 w 3248025"/>
              <a:gd name="connsiteY21" fmla="*/ 3430072 h 3478620"/>
              <a:gd name="connsiteX22" fmla="*/ 1533525 w 3248025"/>
              <a:gd name="connsiteY22" fmla="*/ 3477697 h 3478620"/>
              <a:gd name="connsiteX23" fmla="*/ 2771775 w 3248025"/>
              <a:gd name="connsiteY23" fmla="*/ 3411022 h 3478620"/>
              <a:gd name="connsiteX24" fmla="*/ 2867025 w 3248025"/>
              <a:gd name="connsiteY24" fmla="*/ 3344347 h 3478620"/>
              <a:gd name="connsiteX25" fmla="*/ 2971800 w 3248025"/>
              <a:gd name="connsiteY25" fmla="*/ 3296722 h 3478620"/>
              <a:gd name="connsiteX26" fmla="*/ 3000375 w 3248025"/>
              <a:gd name="connsiteY26" fmla="*/ 3277672 h 3478620"/>
              <a:gd name="connsiteX27" fmla="*/ 3076575 w 3248025"/>
              <a:gd name="connsiteY27" fmla="*/ 3182422 h 3478620"/>
              <a:gd name="connsiteX28" fmla="*/ 3114675 w 3248025"/>
              <a:gd name="connsiteY28" fmla="*/ 3106222 h 3478620"/>
              <a:gd name="connsiteX29" fmla="*/ 3248025 w 3248025"/>
              <a:gd name="connsiteY29" fmla="*/ 2944297 h 3478620"/>
              <a:gd name="connsiteX30" fmla="*/ 3228975 w 3248025"/>
              <a:gd name="connsiteY30" fmla="*/ 2553772 h 3478620"/>
              <a:gd name="connsiteX31" fmla="*/ 3124200 w 3248025"/>
              <a:gd name="connsiteY31" fmla="*/ 2087047 h 3478620"/>
              <a:gd name="connsiteX32" fmla="*/ 3038475 w 3248025"/>
              <a:gd name="connsiteY32" fmla="*/ 1677472 h 3478620"/>
              <a:gd name="connsiteX33" fmla="*/ 2790825 w 3248025"/>
              <a:gd name="connsiteY33" fmla="*/ 991672 h 3478620"/>
              <a:gd name="connsiteX34" fmla="*/ 2238375 w 3248025"/>
              <a:gd name="connsiteY34" fmla="*/ 248722 h 3478620"/>
              <a:gd name="connsiteX35" fmla="*/ 1657350 w 3248025"/>
              <a:gd name="connsiteY35" fmla="*/ 20122 h 3478620"/>
              <a:gd name="connsiteX36" fmla="*/ 1476375 w 3248025"/>
              <a:gd name="connsiteY36" fmla="*/ 20122 h 3478620"/>
              <a:gd name="connsiteX0" fmla="*/ 1657350 w 3248025"/>
              <a:gd name="connsiteY0" fmla="*/ 4957 h 3463455"/>
              <a:gd name="connsiteX1" fmla="*/ 1343025 w 3248025"/>
              <a:gd name="connsiteY1" fmla="*/ 81157 h 3463455"/>
              <a:gd name="connsiteX2" fmla="*/ 1247775 w 3248025"/>
              <a:gd name="connsiteY2" fmla="*/ 138307 h 3463455"/>
              <a:gd name="connsiteX3" fmla="*/ 971550 w 3248025"/>
              <a:gd name="connsiteY3" fmla="*/ 366907 h 3463455"/>
              <a:gd name="connsiteX4" fmla="*/ 838200 w 3248025"/>
              <a:gd name="connsiteY4" fmla="*/ 509782 h 3463455"/>
              <a:gd name="connsiteX5" fmla="*/ 638175 w 3248025"/>
              <a:gd name="connsiteY5" fmla="*/ 843157 h 3463455"/>
              <a:gd name="connsiteX6" fmla="*/ 581025 w 3248025"/>
              <a:gd name="connsiteY6" fmla="*/ 947932 h 3463455"/>
              <a:gd name="connsiteX7" fmla="*/ 409575 w 3248025"/>
              <a:gd name="connsiteY7" fmla="*/ 1357507 h 3463455"/>
              <a:gd name="connsiteX8" fmla="*/ 342900 w 3248025"/>
              <a:gd name="connsiteY8" fmla="*/ 1500382 h 3463455"/>
              <a:gd name="connsiteX9" fmla="*/ 285750 w 3248025"/>
              <a:gd name="connsiteY9" fmla="*/ 1614682 h 3463455"/>
              <a:gd name="connsiteX10" fmla="*/ 133350 w 3248025"/>
              <a:gd name="connsiteY10" fmla="*/ 1881382 h 3463455"/>
              <a:gd name="connsiteX11" fmla="*/ 95250 w 3248025"/>
              <a:gd name="connsiteY11" fmla="*/ 1995682 h 3463455"/>
              <a:gd name="connsiteX12" fmla="*/ 66675 w 3248025"/>
              <a:gd name="connsiteY12" fmla="*/ 2109982 h 3463455"/>
              <a:gd name="connsiteX13" fmla="*/ 28575 w 3248025"/>
              <a:gd name="connsiteY13" fmla="*/ 2357632 h 3463455"/>
              <a:gd name="connsiteX14" fmla="*/ 19050 w 3248025"/>
              <a:gd name="connsiteY14" fmla="*/ 2538607 h 3463455"/>
              <a:gd name="connsiteX15" fmla="*/ 9525 w 3248025"/>
              <a:gd name="connsiteY15" fmla="*/ 2738632 h 3463455"/>
              <a:gd name="connsiteX16" fmla="*/ 0 w 3248025"/>
              <a:gd name="connsiteY16" fmla="*/ 2843407 h 3463455"/>
              <a:gd name="connsiteX17" fmla="*/ 9525 w 3248025"/>
              <a:gd name="connsiteY17" fmla="*/ 3072007 h 3463455"/>
              <a:gd name="connsiteX18" fmla="*/ 38100 w 3248025"/>
              <a:gd name="connsiteY18" fmla="*/ 3157732 h 3463455"/>
              <a:gd name="connsiteX19" fmla="*/ 180975 w 3248025"/>
              <a:gd name="connsiteY19" fmla="*/ 3252982 h 3463455"/>
              <a:gd name="connsiteX20" fmla="*/ 647700 w 3248025"/>
              <a:gd name="connsiteY20" fmla="*/ 3405382 h 3463455"/>
              <a:gd name="connsiteX21" fmla="*/ 933450 w 3248025"/>
              <a:gd name="connsiteY21" fmla="*/ 3414907 h 3463455"/>
              <a:gd name="connsiteX22" fmla="*/ 1533525 w 3248025"/>
              <a:gd name="connsiteY22" fmla="*/ 3462532 h 3463455"/>
              <a:gd name="connsiteX23" fmla="*/ 2771775 w 3248025"/>
              <a:gd name="connsiteY23" fmla="*/ 3395857 h 3463455"/>
              <a:gd name="connsiteX24" fmla="*/ 2867025 w 3248025"/>
              <a:gd name="connsiteY24" fmla="*/ 3329182 h 3463455"/>
              <a:gd name="connsiteX25" fmla="*/ 2971800 w 3248025"/>
              <a:gd name="connsiteY25" fmla="*/ 3281557 h 3463455"/>
              <a:gd name="connsiteX26" fmla="*/ 3000375 w 3248025"/>
              <a:gd name="connsiteY26" fmla="*/ 3262507 h 3463455"/>
              <a:gd name="connsiteX27" fmla="*/ 3076575 w 3248025"/>
              <a:gd name="connsiteY27" fmla="*/ 3167257 h 3463455"/>
              <a:gd name="connsiteX28" fmla="*/ 3114675 w 3248025"/>
              <a:gd name="connsiteY28" fmla="*/ 3091057 h 3463455"/>
              <a:gd name="connsiteX29" fmla="*/ 3248025 w 3248025"/>
              <a:gd name="connsiteY29" fmla="*/ 2929132 h 3463455"/>
              <a:gd name="connsiteX30" fmla="*/ 3228975 w 3248025"/>
              <a:gd name="connsiteY30" fmla="*/ 2538607 h 3463455"/>
              <a:gd name="connsiteX31" fmla="*/ 3124200 w 3248025"/>
              <a:gd name="connsiteY31" fmla="*/ 2071882 h 3463455"/>
              <a:gd name="connsiteX32" fmla="*/ 3038475 w 3248025"/>
              <a:gd name="connsiteY32" fmla="*/ 1662307 h 3463455"/>
              <a:gd name="connsiteX33" fmla="*/ 2790825 w 3248025"/>
              <a:gd name="connsiteY33" fmla="*/ 976507 h 3463455"/>
              <a:gd name="connsiteX34" fmla="*/ 2238375 w 3248025"/>
              <a:gd name="connsiteY34" fmla="*/ 233557 h 3463455"/>
              <a:gd name="connsiteX35" fmla="*/ 1657350 w 3248025"/>
              <a:gd name="connsiteY35" fmla="*/ 4957 h 3463455"/>
              <a:gd name="connsiteX0" fmla="*/ 1657350 w 3248025"/>
              <a:gd name="connsiteY0" fmla="*/ 1867 h 3460365"/>
              <a:gd name="connsiteX1" fmla="*/ 1247775 w 3248025"/>
              <a:gd name="connsiteY1" fmla="*/ 135217 h 3460365"/>
              <a:gd name="connsiteX2" fmla="*/ 971550 w 3248025"/>
              <a:gd name="connsiteY2" fmla="*/ 363817 h 3460365"/>
              <a:gd name="connsiteX3" fmla="*/ 838200 w 3248025"/>
              <a:gd name="connsiteY3" fmla="*/ 506692 h 3460365"/>
              <a:gd name="connsiteX4" fmla="*/ 638175 w 3248025"/>
              <a:gd name="connsiteY4" fmla="*/ 840067 h 3460365"/>
              <a:gd name="connsiteX5" fmla="*/ 581025 w 3248025"/>
              <a:gd name="connsiteY5" fmla="*/ 944842 h 3460365"/>
              <a:gd name="connsiteX6" fmla="*/ 409575 w 3248025"/>
              <a:gd name="connsiteY6" fmla="*/ 1354417 h 3460365"/>
              <a:gd name="connsiteX7" fmla="*/ 342900 w 3248025"/>
              <a:gd name="connsiteY7" fmla="*/ 1497292 h 3460365"/>
              <a:gd name="connsiteX8" fmla="*/ 285750 w 3248025"/>
              <a:gd name="connsiteY8" fmla="*/ 1611592 h 3460365"/>
              <a:gd name="connsiteX9" fmla="*/ 133350 w 3248025"/>
              <a:gd name="connsiteY9" fmla="*/ 1878292 h 3460365"/>
              <a:gd name="connsiteX10" fmla="*/ 95250 w 3248025"/>
              <a:gd name="connsiteY10" fmla="*/ 1992592 h 3460365"/>
              <a:gd name="connsiteX11" fmla="*/ 66675 w 3248025"/>
              <a:gd name="connsiteY11" fmla="*/ 2106892 h 3460365"/>
              <a:gd name="connsiteX12" fmla="*/ 28575 w 3248025"/>
              <a:gd name="connsiteY12" fmla="*/ 2354542 h 3460365"/>
              <a:gd name="connsiteX13" fmla="*/ 19050 w 3248025"/>
              <a:gd name="connsiteY13" fmla="*/ 2535517 h 3460365"/>
              <a:gd name="connsiteX14" fmla="*/ 9525 w 3248025"/>
              <a:gd name="connsiteY14" fmla="*/ 2735542 h 3460365"/>
              <a:gd name="connsiteX15" fmla="*/ 0 w 3248025"/>
              <a:gd name="connsiteY15" fmla="*/ 2840317 h 3460365"/>
              <a:gd name="connsiteX16" fmla="*/ 9525 w 3248025"/>
              <a:gd name="connsiteY16" fmla="*/ 3068917 h 3460365"/>
              <a:gd name="connsiteX17" fmla="*/ 38100 w 3248025"/>
              <a:gd name="connsiteY17" fmla="*/ 3154642 h 3460365"/>
              <a:gd name="connsiteX18" fmla="*/ 180975 w 3248025"/>
              <a:gd name="connsiteY18" fmla="*/ 3249892 h 3460365"/>
              <a:gd name="connsiteX19" fmla="*/ 647700 w 3248025"/>
              <a:gd name="connsiteY19" fmla="*/ 3402292 h 3460365"/>
              <a:gd name="connsiteX20" fmla="*/ 933450 w 3248025"/>
              <a:gd name="connsiteY20" fmla="*/ 3411817 h 3460365"/>
              <a:gd name="connsiteX21" fmla="*/ 1533525 w 3248025"/>
              <a:gd name="connsiteY21" fmla="*/ 3459442 h 3460365"/>
              <a:gd name="connsiteX22" fmla="*/ 2771775 w 3248025"/>
              <a:gd name="connsiteY22" fmla="*/ 3392767 h 3460365"/>
              <a:gd name="connsiteX23" fmla="*/ 2867025 w 3248025"/>
              <a:gd name="connsiteY23" fmla="*/ 3326092 h 3460365"/>
              <a:gd name="connsiteX24" fmla="*/ 2971800 w 3248025"/>
              <a:gd name="connsiteY24" fmla="*/ 3278467 h 3460365"/>
              <a:gd name="connsiteX25" fmla="*/ 3000375 w 3248025"/>
              <a:gd name="connsiteY25" fmla="*/ 3259417 h 3460365"/>
              <a:gd name="connsiteX26" fmla="*/ 3076575 w 3248025"/>
              <a:gd name="connsiteY26" fmla="*/ 3164167 h 3460365"/>
              <a:gd name="connsiteX27" fmla="*/ 3114675 w 3248025"/>
              <a:gd name="connsiteY27" fmla="*/ 3087967 h 3460365"/>
              <a:gd name="connsiteX28" fmla="*/ 3248025 w 3248025"/>
              <a:gd name="connsiteY28" fmla="*/ 2926042 h 3460365"/>
              <a:gd name="connsiteX29" fmla="*/ 3228975 w 3248025"/>
              <a:gd name="connsiteY29" fmla="*/ 2535517 h 3460365"/>
              <a:gd name="connsiteX30" fmla="*/ 3124200 w 3248025"/>
              <a:gd name="connsiteY30" fmla="*/ 2068792 h 3460365"/>
              <a:gd name="connsiteX31" fmla="*/ 3038475 w 3248025"/>
              <a:gd name="connsiteY31" fmla="*/ 1659217 h 3460365"/>
              <a:gd name="connsiteX32" fmla="*/ 2790825 w 3248025"/>
              <a:gd name="connsiteY32" fmla="*/ 973417 h 3460365"/>
              <a:gd name="connsiteX33" fmla="*/ 2238375 w 3248025"/>
              <a:gd name="connsiteY33" fmla="*/ 230467 h 3460365"/>
              <a:gd name="connsiteX34" fmla="*/ 1657350 w 3248025"/>
              <a:gd name="connsiteY34" fmla="*/ 1867 h 3460365"/>
              <a:gd name="connsiteX0" fmla="*/ 1657350 w 3248025"/>
              <a:gd name="connsiteY0" fmla="*/ 2396 h 3460894"/>
              <a:gd name="connsiteX1" fmla="*/ 1247775 w 3248025"/>
              <a:gd name="connsiteY1" fmla="*/ 135746 h 3460894"/>
              <a:gd name="connsiteX2" fmla="*/ 838200 w 3248025"/>
              <a:gd name="connsiteY2" fmla="*/ 507221 h 3460894"/>
              <a:gd name="connsiteX3" fmla="*/ 638175 w 3248025"/>
              <a:gd name="connsiteY3" fmla="*/ 840596 h 3460894"/>
              <a:gd name="connsiteX4" fmla="*/ 581025 w 3248025"/>
              <a:gd name="connsiteY4" fmla="*/ 945371 h 3460894"/>
              <a:gd name="connsiteX5" fmla="*/ 409575 w 3248025"/>
              <a:gd name="connsiteY5" fmla="*/ 1354946 h 3460894"/>
              <a:gd name="connsiteX6" fmla="*/ 342900 w 3248025"/>
              <a:gd name="connsiteY6" fmla="*/ 1497821 h 3460894"/>
              <a:gd name="connsiteX7" fmla="*/ 285750 w 3248025"/>
              <a:gd name="connsiteY7" fmla="*/ 1612121 h 3460894"/>
              <a:gd name="connsiteX8" fmla="*/ 133350 w 3248025"/>
              <a:gd name="connsiteY8" fmla="*/ 1878821 h 3460894"/>
              <a:gd name="connsiteX9" fmla="*/ 95250 w 3248025"/>
              <a:gd name="connsiteY9" fmla="*/ 1993121 h 3460894"/>
              <a:gd name="connsiteX10" fmla="*/ 66675 w 3248025"/>
              <a:gd name="connsiteY10" fmla="*/ 2107421 h 3460894"/>
              <a:gd name="connsiteX11" fmla="*/ 28575 w 3248025"/>
              <a:gd name="connsiteY11" fmla="*/ 2355071 h 3460894"/>
              <a:gd name="connsiteX12" fmla="*/ 19050 w 3248025"/>
              <a:gd name="connsiteY12" fmla="*/ 2536046 h 3460894"/>
              <a:gd name="connsiteX13" fmla="*/ 9525 w 3248025"/>
              <a:gd name="connsiteY13" fmla="*/ 2736071 h 3460894"/>
              <a:gd name="connsiteX14" fmla="*/ 0 w 3248025"/>
              <a:gd name="connsiteY14" fmla="*/ 2840846 h 3460894"/>
              <a:gd name="connsiteX15" fmla="*/ 9525 w 3248025"/>
              <a:gd name="connsiteY15" fmla="*/ 3069446 h 3460894"/>
              <a:gd name="connsiteX16" fmla="*/ 38100 w 3248025"/>
              <a:gd name="connsiteY16" fmla="*/ 3155171 h 3460894"/>
              <a:gd name="connsiteX17" fmla="*/ 180975 w 3248025"/>
              <a:gd name="connsiteY17" fmla="*/ 3250421 h 3460894"/>
              <a:gd name="connsiteX18" fmla="*/ 647700 w 3248025"/>
              <a:gd name="connsiteY18" fmla="*/ 3402821 h 3460894"/>
              <a:gd name="connsiteX19" fmla="*/ 933450 w 3248025"/>
              <a:gd name="connsiteY19" fmla="*/ 3412346 h 3460894"/>
              <a:gd name="connsiteX20" fmla="*/ 1533525 w 3248025"/>
              <a:gd name="connsiteY20" fmla="*/ 3459971 h 3460894"/>
              <a:gd name="connsiteX21" fmla="*/ 2771775 w 3248025"/>
              <a:gd name="connsiteY21" fmla="*/ 3393296 h 3460894"/>
              <a:gd name="connsiteX22" fmla="*/ 2867025 w 3248025"/>
              <a:gd name="connsiteY22" fmla="*/ 3326621 h 3460894"/>
              <a:gd name="connsiteX23" fmla="*/ 2971800 w 3248025"/>
              <a:gd name="connsiteY23" fmla="*/ 3278996 h 3460894"/>
              <a:gd name="connsiteX24" fmla="*/ 3000375 w 3248025"/>
              <a:gd name="connsiteY24" fmla="*/ 3259946 h 3460894"/>
              <a:gd name="connsiteX25" fmla="*/ 3076575 w 3248025"/>
              <a:gd name="connsiteY25" fmla="*/ 3164696 h 3460894"/>
              <a:gd name="connsiteX26" fmla="*/ 3114675 w 3248025"/>
              <a:gd name="connsiteY26" fmla="*/ 3088496 h 3460894"/>
              <a:gd name="connsiteX27" fmla="*/ 3248025 w 3248025"/>
              <a:gd name="connsiteY27" fmla="*/ 2926571 h 3460894"/>
              <a:gd name="connsiteX28" fmla="*/ 3228975 w 3248025"/>
              <a:gd name="connsiteY28" fmla="*/ 2536046 h 3460894"/>
              <a:gd name="connsiteX29" fmla="*/ 3124200 w 3248025"/>
              <a:gd name="connsiteY29" fmla="*/ 2069321 h 3460894"/>
              <a:gd name="connsiteX30" fmla="*/ 3038475 w 3248025"/>
              <a:gd name="connsiteY30" fmla="*/ 1659746 h 3460894"/>
              <a:gd name="connsiteX31" fmla="*/ 2790825 w 3248025"/>
              <a:gd name="connsiteY31" fmla="*/ 973946 h 3460894"/>
              <a:gd name="connsiteX32" fmla="*/ 2238375 w 3248025"/>
              <a:gd name="connsiteY32" fmla="*/ 230996 h 3460894"/>
              <a:gd name="connsiteX33" fmla="*/ 1657350 w 3248025"/>
              <a:gd name="connsiteY33" fmla="*/ 2396 h 3460894"/>
              <a:gd name="connsiteX0" fmla="*/ 1657350 w 3248025"/>
              <a:gd name="connsiteY0" fmla="*/ 2396 h 3460894"/>
              <a:gd name="connsiteX1" fmla="*/ 1247775 w 3248025"/>
              <a:gd name="connsiteY1" fmla="*/ 135746 h 3460894"/>
              <a:gd name="connsiteX2" fmla="*/ 838200 w 3248025"/>
              <a:gd name="connsiteY2" fmla="*/ 507221 h 3460894"/>
              <a:gd name="connsiteX3" fmla="*/ 581025 w 3248025"/>
              <a:gd name="connsiteY3" fmla="*/ 945371 h 3460894"/>
              <a:gd name="connsiteX4" fmla="*/ 409575 w 3248025"/>
              <a:gd name="connsiteY4" fmla="*/ 1354946 h 3460894"/>
              <a:gd name="connsiteX5" fmla="*/ 342900 w 3248025"/>
              <a:gd name="connsiteY5" fmla="*/ 1497821 h 3460894"/>
              <a:gd name="connsiteX6" fmla="*/ 285750 w 3248025"/>
              <a:gd name="connsiteY6" fmla="*/ 1612121 h 3460894"/>
              <a:gd name="connsiteX7" fmla="*/ 133350 w 3248025"/>
              <a:gd name="connsiteY7" fmla="*/ 1878821 h 3460894"/>
              <a:gd name="connsiteX8" fmla="*/ 95250 w 3248025"/>
              <a:gd name="connsiteY8" fmla="*/ 1993121 h 3460894"/>
              <a:gd name="connsiteX9" fmla="*/ 66675 w 3248025"/>
              <a:gd name="connsiteY9" fmla="*/ 2107421 h 3460894"/>
              <a:gd name="connsiteX10" fmla="*/ 28575 w 3248025"/>
              <a:gd name="connsiteY10" fmla="*/ 2355071 h 3460894"/>
              <a:gd name="connsiteX11" fmla="*/ 19050 w 3248025"/>
              <a:gd name="connsiteY11" fmla="*/ 2536046 h 3460894"/>
              <a:gd name="connsiteX12" fmla="*/ 9525 w 3248025"/>
              <a:gd name="connsiteY12" fmla="*/ 2736071 h 3460894"/>
              <a:gd name="connsiteX13" fmla="*/ 0 w 3248025"/>
              <a:gd name="connsiteY13" fmla="*/ 2840846 h 3460894"/>
              <a:gd name="connsiteX14" fmla="*/ 9525 w 3248025"/>
              <a:gd name="connsiteY14" fmla="*/ 3069446 h 3460894"/>
              <a:gd name="connsiteX15" fmla="*/ 38100 w 3248025"/>
              <a:gd name="connsiteY15" fmla="*/ 3155171 h 3460894"/>
              <a:gd name="connsiteX16" fmla="*/ 180975 w 3248025"/>
              <a:gd name="connsiteY16" fmla="*/ 3250421 h 3460894"/>
              <a:gd name="connsiteX17" fmla="*/ 647700 w 3248025"/>
              <a:gd name="connsiteY17" fmla="*/ 3402821 h 3460894"/>
              <a:gd name="connsiteX18" fmla="*/ 933450 w 3248025"/>
              <a:gd name="connsiteY18" fmla="*/ 3412346 h 3460894"/>
              <a:gd name="connsiteX19" fmla="*/ 1533525 w 3248025"/>
              <a:gd name="connsiteY19" fmla="*/ 3459971 h 3460894"/>
              <a:gd name="connsiteX20" fmla="*/ 2771775 w 3248025"/>
              <a:gd name="connsiteY20" fmla="*/ 3393296 h 3460894"/>
              <a:gd name="connsiteX21" fmla="*/ 2867025 w 3248025"/>
              <a:gd name="connsiteY21" fmla="*/ 3326621 h 3460894"/>
              <a:gd name="connsiteX22" fmla="*/ 2971800 w 3248025"/>
              <a:gd name="connsiteY22" fmla="*/ 3278996 h 3460894"/>
              <a:gd name="connsiteX23" fmla="*/ 3000375 w 3248025"/>
              <a:gd name="connsiteY23" fmla="*/ 3259946 h 3460894"/>
              <a:gd name="connsiteX24" fmla="*/ 3076575 w 3248025"/>
              <a:gd name="connsiteY24" fmla="*/ 3164696 h 3460894"/>
              <a:gd name="connsiteX25" fmla="*/ 3114675 w 3248025"/>
              <a:gd name="connsiteY25" fmla="*/ 3088496 h 3460894"/>
              <a:gd name="connsiteX26" fmla="*/ 3248025 w 3248025"/>
              <a:gd name="connsiteY26" fmla="*/ 2926571 h 3460894"/>
              <a:gd name="connsiteX27" fmla="*/ 3228975 w 3248025"/>
              <a:gd name="connsiteY27" fmla="*/ 2536046 h 3460894"/>
              <a:gd name="connsiteX28" fmla="*/ 3124200 w 3248025"/>
              <a:gd name="connsiteY28" fmla="*/ 2069321 h 3460894"/>
              <a:gd name="connsiteX29" fmla="*/ 3038475 w 3248025"/>
              <a:gd name="connsiteY29" fmla="*/ 1659746 h 3460894"/>
              <a:gd name="connsiteX30" fmla="*/ 2790825 w 3248025"/>
              <a:gd name="connsiteY30" fmla="*/ 973946 h 3460894"/>
              <a:gd name="connsiteX31" fmla="*/ 2238375 w 3248025"/>
              <a:gd name="connsiteY31" fmla="*/ 230996 h 3460894"/>
              <a:gd name="connsiteX32" fmla="*/ 1657350 w 3248025"/>
              <a:gd name="connsiteY32" fmla="*/ 2396 h 3460894"/>
              <a:gd name="connsiteX0" fmla="*/ 1657350 w 3248025"/>
              <a:gd name="connsiteY0" fmla="*/ 2396 h 3460894"/>
              <a:gd name="connsiteX1" fmla="*/ 1247775 w 3248025"/>
              <a:gd name="connsiteY1" fmla="*/ 135746 h 3460894"/>
              <a:gd name="connsiteX2" fmla="*/ 838200 w 3248025"/>
              <a:gd name="connsiteY2" fmla="*/ 507221 h 3460894"/>
              <a:gd name="connsiteX3" fmla="*/ 581025 w 3248025"/>
              <a:gd name="connsiteY3" fmla="*/ 945371 h 3460894"/>
              <a:gd name="connsiteX4" fmla="*/ 342900 w 3248025"/>
              <a:gd name="connsiteY4" fmla="*/ 1497821 h 3460894"/>
              <a:gd name="connsiteX5" fmla="*/ 285750 w 3248025"/>
              <a:gd name="connsiteY5" fmla="*/ 1612121 h 3460894"/>
              <a:gd name="connsiteX6" fmla="*/ 133350 w 3248025"/>
              <a:gd name="connsiteY6" fmla="*/ 1878821 h 3460894"/>
              <a:gd name="connsiteX7" fmla="*/ 95250 w 3248025"/>
              <a:gd name="connsiteY7" fmla="*/ 1993121 h 3460894"/>
              <a:gd name="connsiteX8" fmla="*/ 66675 w 3248025"/>
              <a:gd name="connsiteY8" fmla="*/ 2107421 h 3460894"/>
              <a:gd name="connsiteX9" fmla="*/ 28575 w 3248025"/>
              <a:gd name="connsiteY9" fmla="*/ 2355071 h 3460894"/>
              <a:gd name="connsiteX10" fmla="*/ 19050 w 3248025"/>
              <a:gd name="connsiteY10" fmla="*/ 2536046 h 3460894"/>
              <a:gd name="connsiteX11" fmla="*/ 9525 w 3248025"/>
              <a:gd name="connsiteY11" fmla="*/ 2736071 h 3460894"/>
              <a:gd name="connsiteX12" fmla="*/ 0 w 3248025"/>
              <a:gd name="connsiteY12" fmla="*/ 2840846 h 3460894"/>
              <a:gd name="connsiteX13" fmla="*/ 9525 w 3248025"/>
              <a:gd name="connsiteY13" fmla="*/ 3069446 h 3460894"/>
              <a:gd name="connsiteX14" fmla="*/ 38100 w 3248025"/>
              <a:gd name="connsiteY14" fmla="*/ 3155171 h 3460894"/>
              <a:gd name="connsiteX15" fmla="*/ 180975 w 3248025"/>
              <a:gd name="connsiteY15" fmla="*/ 3250421 h 3460894"/>
              <a:gd name="connsiteX16" fmla="*/ 647700 w 3248025"/>
              <a:gd name="connsiteY16" fmla="*/ 3402821 h 3460894"/>
              <a:gd name="connsiteX17" fmla="*/ 933450 w 3248025"/>
              <a:gd name="connsiteY17" fmla="*/ 3412346 h 3460894"/>
              <a:gd name="connsiteX18" fmla="*/ 1533525 w 3248025"/>
              <a:gd name="connsiteY18" fmla="*/ 3459971 h 3460894"/>
              <a:gd name="connsiteX19" fmla="*/ 2771775 w 3248025"/>
              <a:gd name="connsiteY19" fmla="*/ 3393296 h 3460894"/>
              <a:gd name="connsiteX20" fmla="*/ 2867025 w 3248025"/>
              <a:gd name="connsiteY20" fmla="*/ 3326621 h 3460894"/>
              <a:gd name="connsiteX21" fmla="*/ 2971800 w 3248025"/>
              <a:gd name="connsiteY21" fmla="*/ 3278996 h 3460894"/>
              <a:gd name="connsiteX22" fmla="*/ 3000375 w 3248025"/>
              <a:gd name="connsiteY22" fmla="*/ 3259946 h 3460894"/>
              <a:gd name="connsiteX23" fmla="*/ 3076575 w 3248025"/>
              <a:gd name="connsiteY23" fmla="*/ 3164696 h 3460894"/>
              <a:gd name="connsiteX24" fmla="*/ 3114675 w 3248025"/>
              <a:gd name="connsiteY24" fmla="*/ 3088496 h 3460894"/>
              <a:gd name="connsiteX25" fmla="*/ 3248025 w 3248025"/>
              <a:gd name="connsiteY25" fmla="*/ 2926571 h 3460894"/>
              <a:gd name="connsiteX26" fmla="*/ 3228975 w 3248025"/>
              <a:gd name="connsiteY26" fmla="*/ 2536046 h 3460894"/>
              <a:gd name="connsiteX27" fmla="*/ 3124200 w 3248025"/>
              <a:gd name="connsiteY27" fmla="*/ 2069321 h 3460894"/>
              <a:gd name="connsiteX28" fmla="*/ 3038475 w 3248025"/>
              <a:gd name="connsiteY28" fmla="*/ 1659746 h 3460894"/>
              <a:gd name="connsiteX29" fmla="*/ 2790825 w 3248025"/>
              <a:gd name="connsiteY29" fmla="*/ 973946 h 3460894"/>
              <a:gd name="connsiteX30" fmla="*/ 2238375 w 3248025"/>
              <a:gd name="connsiteY30" fmla="*/ 230996 h 3460894"/>
              <a:gd name="connsiteX31" fmla="*/ 1657350 w 3248025"/>
              <a:gd name="connsiteY31" fmla="*/ 2396 h 3460894"/>
              <a:gd name="connsiteX0" fmla="*/ 1657350 w 3248025"/>
              <a:gd name="connsiteY0" fmla="*/ 2396 h 3460894"/>
              <a:gd name="connsiteX1" fmla="*/ 1247775 w 3248025"/>
              <a:gd name="connsiteY1" fmla="*/ 135746 h 3460894"/>
              <a:gd name="connsiteX2" fmla="*/ 838200 w 3248025"/>
              <a:gd name="connsiteY2" fmla="*/ 507221 h 3460894"/>
              <a:gd name="connsiteX3" fmla="*/ 581025 w 3248025"/>
              <a:gd name="connsiteY3" fmla="*/ 945371 h 3460894"/>
              <a:gd name="connsiteX4" fmla="*/ 285750 w 3248025"/>
              <a:gd name="connsiteY4" fmla="*/ 1612121 h 3460894"/>
              <a:gd name="connsiteX5" fmla="*/ 133350 w 3248025"/>
              <a:gd name="connsiteY5" fmla="*/ 1878821 h 3460894"/>
              <a:gd name="connsiteX6" fmla="*/ 95250 w 3248025"/>
              <a:gd name="connsiteY6" fmla="*/ 1993121 h 3460894"/>
              <a:gd name="connsiteX7" fmla="*/ 66675 w 3248025"/>
              <a:gd name="connsiteY7" fmla="*/ 2107421 h 3460894"/>
              <a:gd name="connsiteX8" fmla="*/ 28575 w 3248025"/>
              <a:gd name="connsiteY8" fmla="*/ 2355071 h 3460894"/>
              <a:gd name="connsiteX9" fmla="*/ 19050 w 3248025"/>
              <a:gd name="connsiteY9" fmla="*/ 2536046 h 3460894"/>
              <a:gd name="connsiteX10" fmla="*/ 9525 w 3248025"/>
              <a:gd name="connsiteY10" fmla="*/ 2736071 h 3460894"/>
              <a:gd name="connsiteX11" fmla="*/ 0 w 3248025"/>
              <a:gd name="connsiteY11" fmla="*/ 2840846 h 3460894"/>
              <a:gd name="connsiteX12" fmla="*/ 9525 w 3248025"/>
              <a:gd name="connsiteY12" fmla="*/ 3069446 h 3460894"/>
              <a:gd name="connsiteX13" fmla="*/ 38100 w 3248025"/>
              <a:gd name="connsiteY13" fmla="*/ 3155171 h 3460894"/>
              <a:gd name="connsiteX14" fmla="*/ 180975 w 3248025"/>
              <a:gd name="connsiteY14" fmla="*/ 3250421 h 3460894"/>
              <a:gd name="connsiteX15" fmla="*/ 647700 w 3248025"/>
              <a:gd name="connsiteY15" fmla="*/ 3402821 h 3460894"/>
              <a:gd name="connsiteX16" fmla="*/ 933450 w 3248025"/>
              <a:gd name="connsiteY16" fmla="*/ 3412346 h 3460894"/>
              <a:gd name="connsiteX17" fmla="*/ 1533525 w 3248025"/>
              <a:gd name="connsiteY17" fmla="*/ 3459971 h 3460894"/>
              <a:gd name="connsiteX18" fmla="*/ 2771775 w 3248025"/>
              <a:gd name="connsiteY18" fmla="*/ 3393296 h 3460894"/>
              <a:gd name="connsiteX19" fmla="*/ 2867025 w 3248025"/>
              <a:gd name="connsiteY19" fmla="*/ 3326621 h 3460894"/>
              <a:gd name="connsiteX20" fmla="*/ 2971800 w 3248025"/>
              <a:gd name="connsiteY20" fmla="*/ 3278996 h 3460894"/>
              <a:gd name="connsiteX21" fmla="*/ 3000375 w 3248025"/>
              <a:gd name="connsiteY21" fmla="*/ 3259946 h 3460894"/>
              <a:gd name="connsiteX22" fmla="*/ 3076575 w 3248025"/>
              <a:gd name="connsiteY22" fmla="*/ 3164696 h 3460894"/>
              <a:gd name="connsiteX23" fmla="*/ 3114675 w 3248025"/>
              <a:gd name="connsiteY23" fmla="*/ 3088496 h 3460894"/>
              <a:gd name="connsiteX24" fmla="*/ 3248025 w 3248025"/>
              <a:gd name="connsiteY24" fmla="*/ 2926571 h 3460894"/>
              <a:gd name="connsiteX25" fmla="*/ 3228975 w 3248025"/>
              <a:gd name="connsiteY25" fmla="*/ 2536046 h 3460894"/>
              <a:gd name="connsiteX26" fmla="*/ 3124200 w 3248025"/>
              <a:gd name="connsiteY26" fmla="*/ 2069321 h 3460894"/>
              <a:gd name="connsiteX27" fmla="*/ 3038475 w 3248025"/>
              <a:gd name="connsiteY27" fmla="*/ 1659746 h 3460894"/>
              <a:gd name="connsiteX28" fmla="*/ 2790825 w 3248025"/>
              <a:gd name="connsiteY28" fmla="*/ 973946 h 3460894"/>
              <a:gd name="connsiteX29" fmla="*/ 2238375 w 3248025"/>
              <a:gd name="connsiteY29" fmla="*/ 230996 h 3460894"/>
              <a:gd name="connsiteX30" fmla="*/ 1657350 w 3248025"/>
              <a:gd name="connsiteY30" fmla="*/ 2396 h 3460894"/>
              <a:gd name="connsiteX0" fmla="*/ 1657350 w 3248025"/>
              <a:gd name="connsiteY0" fmla="*/ 2396 h 3460894"/>
              <a:gd name="connsiteX1" fmla="*/ 1247775 w 3248025"/>
              <a:gd name="connsiteY1" fmla="*/ 135746 h 3460894"/>
              <a:gd name="connsiteX2" fmla="*/ 838200 w 3248025"/>
              <a:gd name="connsiteY2" fmla="*/ 507221 h 3460894"/>
              <a:gd name="connsiteX3" fmla="*/ 581025 w 3248025"/>
              <a:gd name="connsiteY3" fmla="*/ 945371 h 3460894"/>
              <a:gd name="connsiteX4" fmla="*/ 133350 w 3248025"/>
              <a:gd name="connsiteY4" fmla="*/ 1878821 h 3460894"/>
              <a:gd name="connsiteX5" fmla="*/ 95250 w 3248025"/>
              <a:gd name="connsiteY5" fmla="*/ 1993121 h 3460894"/>
              <a:gd name="connsiteX6" fmla="*/ 66675 w 3248025"/>
              <a:gd name="connsiteY6" fmla="*/ 2107421 h 3460894"/>
              <a:gd name="connsiteX7" fmla="*/ 28575 w 3248025"/>
              <a:gd name="connsiteY7" fmla="*/ 2355071 h 3460894"/>
              <a:gd name="connsiteX8" fmla="*/ 19050 w 3248025"/>
              <a:gd name="connsiteY8" fmla="*/ 2536046 h 3460894"/>
              <a:gd name="connsiteX9" fmla="*/ 9525 w 3248025"/>
              <a:gd name="connsiteY9" fmla="*/ 2736071 h 3460894"/>
              <a:gd name="connsiteX10" fmla="*/ 0 w 3248025"/>
              <a:gd name="connsiteY10" fmla="*/ 2840846 h 3460894"/>
              <a:gd name="connsiteX11" fmla="*/ 9525 w 3248025"/>
              <a:gd name="connsiteY11" fmla="*/ 3069446 h 3460894"/>
              <a:gd name="connsiteX12" fmla="*/ 38100 w 3248025"/>
              <a:gd name="connsiteY12" fmla="*/ 3155171 h 3460894"/>
              <a:gd name="connsiteX13" fmla="*/ 180975 w 3248025"/>
              <a:gd name="connsiteY13" fmla="*/ 3250421 h 3460894"/>
              <a:gd name="connsiteX14" fmla="*/ 647700 w 3248025"/>
              <a:gd name="connsiteY14" fmla="*/ 3402821 h 3460894"/>
              <a:gd name="connsiteX15" fmla="*/ 933450 w 3248025"/>
              <a:gd name="connsiteY15" fmla="*/ 3412346 h 3460894"/>
              <a:gd name="connsiteX16" fmla="*/ 1533525 w 3248025"/>
              <a:gd name="connsiteY16" fmla="*/ 3459971 h 3460894"/>
              <a:gd name="connsiteX17" fmla="*/ 2771775 w 3248025"/>
              <a:gd name="connsiteY17" fmla="*/ 3393296 h 3460894"/>
              <a:gd name="connsiteX18" fmla="*/ 2867025 w 3248025"/>
              <a:gd name="connsiteY18" fmla="*/ 3326621 h 3460894"/>
              <a:gd name="connsiteX19" fmla="*/ 2971800 w 3248025"/>
              <a:gd name="connsiteY19" fmla="*/ 3278996 h 3460894"/>
              <a:gd name="connsiteX20" fmla="*/ 3000375 w 3248025"/>
              <a:gd name="connsiteY20" fmla="*/ 3259946 h 3460894"/>
              <a:gd name="connsiteX21" fmla="*/ 3076575 w 3248025"/>
              <a:gd name="connsiteY21" fmla="*/ 3164696 h 3460894"/>
              <a:gd name="connsiteX22" fmla="*/ 3114675 w 3248025"/>
              <a:gd name="connsiteY22" fmla="*/ 3088496 h 3460894"/>
              <a:gd name="connsiteX23" fmla="*/ 3248025 w 3248025"/>
              <a:gd name="connsiteY23" fmla="*/ 2926571 h 3460894"/>
              <a:gd name="connsiteX24" fmla="*/ 3228975 w 3248025"/>
              <a:gd name="connsiteY24" fmla="*/ 2536046 h 3460894"/>
              <a:gd name="connsiteX25" fmla="*/ 3124200 w 3248025"/>
              <a:gd name="connsiteY25" fmla="*/ 2069321 h 3460894"/>
              <a:gd name="connsiteX26" fmla="*/ 3038475 w 3248025"/>
              <a:gd name="connsiteY26" fmla="*/ 1659746 h 3460894"/>
              <a:gd name="connsiteX27" fmla="*/ 2790825 w 3248025"/>
              <a:gd name="connsiteY27" fmla="*/ 973946 h 3460894"/>
              <a:gd name="connsiteX28" fmla="*/ 2238375 w 3248025"/>
              <a:gd name="connsiteY28" fmla="*/ 230996 h 3460894"/>
              <a:gd name="connsiteX29" fmla="*/ 1657350 w 3248025"/>
              <a:gd name="connsiteY29" fmla="*/ 2396 h 3460894"/>
              <a:gd name="connsiteX0" fmla="*/ 1657350 w 3248025"/>
              <a:gd name="connsiteY0" fmla="*/ 2396 h 3460894"/>
              <a:gd name="connsiteX1" fmla="*/ 1247775 w 3248025"/>
              <a:gd name="connsiteY1" fmla="*/ 135746 h 3460894"/>
              <a:gd name="connsiteX2" fmla="*/ 838200 w 3248025"/>
              <a:gd name="connsiteY2" fmla="*/ 507221 h 3460894"/>
              <a:gd name="connsiteX3" fmla="*/ 581025 w 3248025"/>
              <a:gd name="connsiteY3" fmla="*/ 945371 h 3460894"/>
              <a:gd name="connsiteX4" fmla="*/ 95250 w 3248025"/>
              <a:gd name="connsiteY4" fmla="*/ 1993121 h 3460894"/>
              <a:gd name="connsiteX5" fmla="*/ 66675 w 3248025"/>
              <a:gd name="connsiteY5" fmla="*/ 2107421 h 3460894"/>
              <a:gd name="connsiteX6" fmla="*/ 28575 w 3248025"/>
              <a:gd name="connsiteY6" fmla="*/ 2355071 h 3460894"/>
              <a:gd name="connsiteX7" fmla="*/ 19050 w 3248025"/>
              <a:gd name="connsiteY7" fmla="*/ 2536046 h 3460894"/>
              <a:gd name="connsiteX8" fmla="*/ 9525 w 3248025"/>
              <a:gd name="connsiteY8" fmla="*/ 2736071 h 3460894"/>
              <a:gd name="connsiteX9" fmla="*/ 0 w 3248025"/>
              <a:gd name="connsiteY9" fmla="*/ 2840846 h 3460894"/>
              <a:gd name="connsiteX10" fmla="*/ 9525 w 3248025"/>
              <a:gd name="connsiteY10" fmla="*/ 3069446 h 3460894"/>
              <a:gd name="connsiteX11" fmla="*/ 38100 w 3248025"/>
              <a:gd name="connsiteY11" fmla="*/ 3155171 h 3460894"/>
              <a:gd name="connsiteX12" fmla="*/ 180975 w 3248025"/>
              <a:gd name="connsiteY12" fmla="*/ 3250421 h 3460894"/>
              <a:gd name="connsiteX13" fmla="*/ 647700 w 3248025"/>
              <a:gd name="connsiteY13" fmla="*/ 3402821 h 3460894"/>
              <a:gd name="connsiteX14" fmla="*/ 933450 w 3248025"/>
              <a:gd name="connsiteY14" fmla="*/ 3412346 h 3460894"/>
              <a:gd name="connsiteX15" fmla="*/ 1533525 w 3248025"/>
              <a:gd name="connsiteY15" fmla="*/ 3459971 h 3460894"/>
              <a:gd name="connsiteX16" fmla="*/ 2771775 w 3248025"/>
              <a:gd name="connsiteY16" fmla="*/ 3393296 h 3460894"/>
              <a:gd name="connsiteX17" fmla="*/ 2867025 w 3248025"/>
              <a:gd name="connsiteY17" fmla="*/ 3326621 h 3460894"/>
              <a:gd name="connsiteX18" fmla="*/ 2971800 w 3248025"/>
              <a:gd name="connsiteY18" fmla="*/ 3278996 h 3460894"/>
              <a:gd name="connsiteX19" fmla="*/ 3000375 w 3248025"/>
              <a:gd name="connsiteY19" fmla="*/ 3259946 h 3460894"/>
              <a:gd name="connsiteX20" fmla="*/ 3076575 w 3248025"/>
              <a:gd name="connsiteY20" fmla="*/ 3164696 h 3460894"/>
              <a:gd name="connsiteX21" fmla="*/ 3114675 w 3248025"/>
              <a:gd name="connsiteY21" fmla="*/ 3088496 h 3460894"/>
              <a:gd name="connsiteX22" fmla="*/ 3248025 w 3248025"/>
              <a:gd name="connsiteY22" fmla="*/ 2926571 h 3460894"/>
              <a:gd name="connsiteX23" fmla="*/ 3228975 w 3248025"/>
              <a:gd name="connsiteY23" fmla="*/ 2536046 h 3460894"/>
              <a:gd name="connsiteX24" fmla="*/ 3124200 w 3248025"/>
              <a:gd name="connsiteY24" fmla="*/ 2069321 h 3460894"/>
              <a:gd name="connsiteX25" fmla="*/ 3038475 w 3248025"/>
              <a:gd name="connsiteY25" fmla="*/ 1659746 h 3460894"/>
              <a:gd name="connsiteX26" fmla="*/ 2790825 w 3248025"/>
              <a:gd name="connsiteY26" fmla="*/ 973946 h 3460894"/>
              <a:gd name="connsiteX27" fmla="*/ 2238375 w 3248025"/>
              <a:gd name="connsiteY27" fmla="*/ 230996 h 3460894"/>
              <a:gd name="connsiteX28" fmla="*/ 1657350 w 3248025"/>
              <a:gd name="connsiteY28" fmla="*/ 2396 h 3460894"/>
              <a:gd name="connsiteX0" fmla="*/ 1657350 w 3248025"/>
              <a:gd name="connsiteY0" fmla="*/ 2396 h 3460894"/>
              <a:gd name="connsiteX1" fmla="*/ 1247775 w 3248025"/>
              <a:gd name="connsiteY1" fmla="*/ 135746 h 3460894"/>
              <a:gd name="connsiteX2" fmla="*/ 838200 w 3248025"/>
              <a:gd name="connsiteY2" fmla="*/ 507221 h 3460894"/>
              <a:gd name="connsiteX3" fmla="*/ 581025 w 3248025"/>
              <a:gd name="connsiteY3" fmla="*/ 945371 h 3460894"/>
              <a:gd name="connsiteX4" fmla="*/ 95250 w 3248025"/>
              <a:gd name="connsiteY4" fmla="*/ 1993121 h 3460894"/>
              <a:gd name="connsiteX5" fmla="*/ 28575 w 3248025"/>
              <a:gd name="connsiteY5" fmla="*/ 2355071 h 3460894"/>
              <a:gd name="connsiteX6" fmla="*/ 19050 w 3248025"/>
              <a:gd name="connsiteY6" fmla="*/ 2536046 h 3460894"/>
              <a:gd name="connsiteX7" fmla="*/ 9525 w 3248025"/>
              <a:gd name="connsiteY7" fmla="*/ 2736071 h 3460894"/>
              <a:gd name="connsiteX8" fmla="*/ 0 w 3248025"/>
              <a:gd name="connsiteY8" fmla="*/ 2840846 h 3460894"/>
              <a:gd name="connsiteX9" fmla="*/ 9525 w 3248025"/>
              <a:gd name="connsiteY9" fmla="*/ 3069446 h 3460894"/>
              <a:gd name="connsiteX10" fmla="*/ 38100 w 3248025"/>
              <a:gd name="connsiteY10" fmla="*/ 3155171 h 3460894"/>
              <a:gd name="connsiteX11" fmla="*/ 180975 w 3248025"/>
              <a:gd name="connsiteY11" fmla="*/ 3250421 h 3460894"/>
              <a:gd name="connsiteX12" fmla="*/ 647700 w 3248025"/>
              <a:gd name="connsiteY12" fmla="*/ 3402821 h 3460894"/>
              <a:gd name="connsiteX13" fmla="*/ 933450 w 3248025"/>
              <a:gd name="connsiteY13" fmla="*/ 3412346 h 3460894"/>
              <a:gd name="connsiteX14" fmla="*/ 1533525 w 3248025"/>
              <a:gd name="connsiteY14" fmla="*/ 3459971 h 3460894"/>
              <a:gd name="connsiteX15" fmla="*/ 2771775 w 3248025"/>
              <a:gd name="connsiteY15" fmla="*/ 3393296 h 3460894"/>
              <a:gd name="connsiteX16" fmla="*/ 2867025 w 3248025"/>
              <a:gd name="connsiteY16" fmla="*/ 3326621 h 3460894"/>
              <a:gd name="connsiteX17" fmla="*/ 2971800 w 3248025"/>
              <a:gd name="connsiteY17" fmla="*/ 3278996 h 3460894"/>
              <a:gd name="connsiteX18" fmla="*/ 3000375 w 3248025"/>
              <a:gd name="connsiteY18" fmla="*/ 3259946 h 3460894"/>
              <a:gd name="connsiteX19" fmla="*/ 3076575 w 3248025"/>
              <a:gd name="connsiteY19" fmla="*/ 3164696 h 3460894"/>
              <a:gd name="connsiteX20" fmla="*/ 3114675 w 3248025"/>
              <a:gd name="connsiteY20" fmla="*/ 3088496 h 3460894"/>
              <a:gd name="connsiteX21" fmla="*/ 3248025 w 3248025"/>
              <a:gd name="connsiteY21" fmla="*/ 2926571 h 3460894"/>
              <a:gd name="connsiteX22" fmla="*/ 3228975 w 3248025"/>
              <a:gd name="connsiteY22" fmla="*/ 2536046 h 3460894"/>
              <a:gd name="connsiteX23" fmla="*/ 3124200 w 3248025"/>
              <a:gd name="connsiteY23" fmla="*/ 2069321 h 3460894"/>
              <a:gd name="connsiteX24" fmla="*/ 3038475 w 3248025"/>
              <a:gd name="connsiteY24" fmla="*/ 1659746 h 3460894"/>
              <a:gd name="connsiteX25" fmla="*/ 2790825 w 3248025"/>
              <a:gd name="connsiteY25" fmla="*/ 973946 h 3460894"/>
              <a:gd name="connsiteX26" fmla="*/ 2238375 w 3248025"/>
              <a:gd name="connsiteY26" fmla="*/ 230996 h 3460894"/>
              <a:gd name="connsiteX27" fmla="*/ 1657350 w 3248025"/>
              <a:gd name="connsiteY27" fmla="*/ 2396 h 3460894"/>
              <a:gd name="connsiteX0" fmla="*/ 1657350 w 3248025"/>
              <a:gd name="connsiteY0" fmla="*/ 2396 h 3460894"/>
              <a:gd name="connsiteX1" fmla="*/ 1247775 w 3248025"/>
              <a:gd name="connsiteY1" fmla="*/ 135746 h 3460894"/>
              <a:gd name="connsiteX2" fmla="*/ 838200 w 3248025"/>
              <a:gd name="connsiteY2" fmla="*/ 507221 h 3460894"/>
              <a:gd name="connsiteX3" fmla="*/ 581025 w 3248025"/>
              <a:gd name="connsiteY3" fmla="*/ 945371 h 3460894"/>
              <a:gd name="connsiteX4" fmla="*/ 95250 w 3248025"/>
              <a:gd name="connsiteY4" fmla="*/ 1993121 h 3460894"/>
              <a:gd name="connsiteX5" fmla="*/ 19050 w 3248025"/>
              <a:gd name="connsiteY5" fmla="*/ 2536046 h 3460894"/>
              <a:gd name="connsiteX6" fmla="*/ 9525 w 3248025"/>
              <a:gd name="connsiteY6" fmla="*/ 2736071 h 3460894"/>
              <a:gd name="connsiteX7" fmla="*/ 0 w 3248025"/>
              <a:gd name="connsiteY7" fmla="*/ 2840846 h 3460894"/>
              <a:gd name="connsiteX8" fmla="*/ 9525 w 3248025"/>
              <a:gd name="connsiteY8" fmla="*/ 3069446 h 3460894"/>
              <a:gd name="connsiteX9" fmla="*/ 38100 w 3248025"/>
              <a:gd name="connsiteY9" fmla="*/ 3155171 h 3460894"/>
              <a:gd name="connsiteX10" fmla="*/ 180975 w 3248025"/>
              <a:gd name="connsiteY10" fmla="*/ 3250421 h 3460894"/>
              <a:gd name="connsiteX11" fmla="*/ 647700 w 3248025"/>
              <a:gd name="connsiteY11" fmla="*/ 3402821 h 3460894"/>
              <a:gd name="connsiteX12" fmla="*/ 933450 w 3248025"/>
              <a:gd name="connsiteY12" fmla="*/ 3412346 h 3460894"/>
              <a:gd name="connsiteX13" fmla="*/ 1533525 w 3248025"/>
              <a:gd name="connsiteY13" fmla="*/ 3459971 h 3460894"/>
              <a:gd name="connsiteX14" fmla="*/ 2771775 w 3248025"/>
              <a:gd name="connsiteY14" fmla="*/ 3393296 h 3460894"/>
              <a:gd name="connsiteX15" fmla="*/ 2867025 w 3248025"/>
              <a:gd name="connsiteY15" fmla="*/ 3326621 h 3460894"/>
              <a:gd name="connsiteX16" fmla="*/ 2971800 w 3248025"/>
              <a:gd name="connsiteY16" fmla="*/ 3278996 h 3460894"/>
              <a:gd name="connsiteX17" fmla="*/ 3000375 w 3248025"/>
              <a:gd name="connsiteY17" fmla="*/ 3259946 h 3460894"/>
              <a:gd name="connsiteX18" fmla="*/ 3076575 w 3248025"/>
              <a:gd name="connsiteY18" fmla="*/ 3164696 h 3460894"/>
              <a:gd name="connsiteX19" fmla="*/ 3114675 w 3248025"/>
              <a:gd name="connsiteY19" fmla="*/ 3088496 h 3460894"/>
              <a:gd name="connsiteX20" fmla="*/ 3248025 w 3248025"/>
              <a:gd name="connsiteY20" fmla="*/ 2926571 h 3460894"/>
              <a:gd name="connsiteX21" fmla="*/ 3228975 w 3248025"/>
              <a:gd name="connsiteY21" fmla="*/ 2536046 h 3460894"/>
              <a:gd name="connsiteX22" fmla="*/ 3124200 w 3248025"/>
              <a:gd name="connsiteY22" fmla="*/ 2069321 h 3460894"/>
              <a:gd name="connsiteX23" fmla="*/ 3038475 w 3248025"/>
              <a:gd name="connsiteY23" fmla="*/ 1659746 h 3460894"/>
              <a:gd name="connsiteX24" fmla="*/ 2790825 w 3248025"/>
              <a:gd name="connsiteY24" fmla="*/ 973946 h 3460894"/>
              <a:gd name="connsiteX25" fmla="*/ 2238375 w 3248025"/>
              <a:gd name="connsiteY25" fmla="*/ 230996 h 3460894"/>
              <a:gd name="connsiteX26" fmla="*/ 1657350 w 3248025"/>
              <a:gd name="connsiteY26" fmla="*/ 2396 h 3460894"/>
              <a:gd name="connsiteX0" fmla="*/ 1657350 w 3248025"/>
              <a:gd name="connsiteY0" fmla="*/ 2396 h 3460894"/>
              <a:gd name="connsiteX1" fmla="*/ 1247775 w 3248025"/>
              <a:gd name="connsiteY1" fmla="*/ 135746 h 3460894"/>
              <a:gd name="connsiteX2" fmla="*/ 838200 w 3248025"/>
              <a:gd name="connsiteY2" fmla="*/ 507221 h 3460894"/>
              <a:gd name="connsiteX3" fmla="*/ 581025 w 3248025"/>
              <a:gd name="connsiteY3" fmla="*/ 945371 h 3460894"/>
              <a:gd name="connsiteX4" fmla="*/ 95250 w 3248025"/>
              <a:gd name="connsiteY4" fmla="*/ 1993121 h 3460894"/>
              <a:gd name="connsiteX5" fmla="*/ 19050 w 3248025"/>
              <a:gd name="connsiteY5" fmla="*/ 2536046 h 3460894"/>
              <a:gd name="connsiteX6" fmla="*/ 0 w 3248025"/>
              <a:gd name="connsiteY6" fmla="*/ 2840846 h 3460894"/>
              <a:gd name="connsiteX7" fmla="*/ 9525 w 3248025"/>
              <a:gd name="connsiteY7" fmla="*/ 3069446 h 3460894"/>
              <a:gd name="connsiteX8" fmla="*/ 38100 w 3248025"/>
              <a:gd name="connsiteY8" fmla="*/ 3155171 h 3460894"/>
              <a:gd name="connsiteX9" fmla="*/ 180975 w 3248025"/>
              <a:gd name="connsiteY9" fmla="*/ 3250421 h 3460894"/>
              <a:gd name="connsiteX10" fmla="*/ 647700 w 3248025"/>
              <a:gd name="connsiteY10" fmla="*/ 3402821 h 3460894"/>
              <a:gd name="connsiteX11" fmla="*/ 933450 w 3248025"/>
              <a:gd name="connsiteY11" fmla="*/ 3412346 h 3460894"/>
              <a:gd name="connsiteX12" fmla="*/ 1533525 w 3248025"/>
              <a:gd name="connsiteY12" fmla="*/ 3459971 h 3460894"/>
              <a:gd name="connsiteX13" fmla="*/ 2771775 w 3248025"/>
              <a:gd name="connsiteY13" fmla="*/ 3393296 h 3460894"/>
              <a:gd name="connsiteX14" fmla="*/ 2867025 w 3248025"/>
              <a:gd name="connsiteY14" fmla="*/ 3326621 h 3460894"/>
              <a:gd name="connsiteX15" fmla="*/ 2971800 w 3248025"/>
              <a:gd name="connsiteY15" fmla="*/ 3278996 h 3460894"/>
              <a:gd name="connsiteX16" fmla="*/ 3000375 w 3248025"/>
              <a:gd name="connsiteY16" fmla="*/ 3259946 h 3460894"/>
              <a:gd name="connsiteX17" fmla="*/ 3076575 w 3248025"/>
              <a:gd name="connsiteY17" fmla="*/ 3164696 h 3460894"/>
              <a:gd name="connsiteX18" fmla="*/ 3114675 w 3248025"/>
              <a:gd name="connsiteY18" fmla="*/ 3088496 h 3460894"/>
              <a:gd name="connsiteX19" fmla="*/ 3248025 w 3248025"/>
              <a:gd name="connsiteY19" fmla="*/ 2926571 h 3460894"/>
              <a:gd name="connsiteX20" fmla="*/ 3228975 w 3248025"/>
              <a:gd name="connsiteY20" fmla="*/ 2536046 h 3460894"/>
              <a:gd name="connsiteX21" fmla="*/ 3124200 w 3248025"/>
              <a:gd name="connsiteY21" fmla="*/ 2069321 h 3460894"/>
              <a:gd name="connsiteX22" fmla="*/ 3038475 w 3248025"/>
              <a:gd name="connsiteY22" fmla="*/ 1659746 h 3460894"/>
              <a:gd name="connsiteX23" fmla="*/ 2790825 w 3248025"/>
              <a:gd name="connsiteY23" fmla="*/ 973946 h 3460894"/>
              <a:gd name="connsiteX24" fmla="*/ 2238375 w 3248025"/>
              <a:gd name="connsiteY24" fmla="*/ 230996 h 3460894"/>
              <a:gd name="connsiteX25" fmla="*/ 1657350 w 3248025"/>
              <a:gd name="connsiteY25" fmla="*/ 2396 h 3460894"/>
              <a:gd name="connsiteX0" fmla="*/ 1657350 w 3248025"/>
              <a:gd name="connsiteY0" fmla="*/ 2396 h 3460894"/>
              <a:gd name="connsiteX1" fmla="*/ 1247775 w 3248025"/>
              <a:gd name="connsiteY1" fmla="*/ 135746 h 3460894"/>
              <a:gd name="connsiteX2" fmla="*/ 838200 w 3248025"/>
              <a:gd name="connsiteY2" fmla="*/ 507221 h 3460894"/>
              <a:gd name="connsiteX3" fmla="*/ 581025 w 3248025"/>
              <a:gd name="connsiteY3" fmla="*/ 945371 h 3460894"/>
              <a:gd name="connsiteX4" fmla="*/ 95250 w 3248025"/>
              <a:gd name="connsiteY4" fmla="*/ 1993121 h 3460894"/>
              <a:gd name="connsiteX5" fmla="*/ 0 w 3248025"/>
              <a:gd name="connsiteY5" fmla="*/ 2840846 h 3460894"/>
              <a:gd name="connsiteX6" fmla="*/ 9525 w 3248025"/>
              <a:gd name="connsiteY6" fmla="*/ 3069446 h 3460894"/>
              <a:gd name="connsiteX7" fmla="*/ 38100 w 3248025"/>
              <a:gd name="connsiteY7" fmla="*/ 3155171 h 3460894"/>
              <a:gd name="connsiteX8" fmla="*/ 180975 w 3248025"/>
              <a:gd name="connsiteY8" fmla="*/ 3250421 h 3460894"/>
              <a:gd name="connsiteX9" fmla="*/ 647700 w 3248025"/>
              <a:gd name="connsiteY9" fmla="*/ 3402821 h 3460894"/>
              <a:gd name="connsiteX10" fmla="*/ 933450 w 3248025"/>
              <a:gd name="connsiteY10" fmla="*/ 3412346 h 3460894"/>
              <a:gd name="connsiteX11" fmla="*/ 1533525 w 3248025"/>
              <a:gd name="connsiteY11" fmla="*/ 3459971 h 3460894"/>
              <a:gd name="connsiteX12" fmla="*/ 2771775 w 3248025"/>
              <a:gd name="connsiteY12" fmla="*/ 3393296 h 3460894"/>
              <a:gd name="connsiteX13" fmla="*/ 2867025 w 3248025"/>
              <a:gd name="connsiteY13" fmla="*/ 3326621 h 3460894"/>
              <a:gd name="connsiteX14" fmla="*/ 2971800 w 3248025"/>
              <a:gd name="connsiteY14" fmla="*/ 3278996 h 3460894"/>
              <a:gd name="connsiteX15" fmla="*/ 3000375 w 3248025"/>
              <a:gd name="connsiteY15" fmla="*/ 3259946 h 3460894"/>
              <a:gd name="connsiteX16" fmla="*/ 3076575 w 3248025"/>
              <a:gd name="connsiteY16" fmla="*/ 3164696 h 3460894"/>
              <a:gd name="connsiteX17" fmla="*/ 3114675 w 3248025"/>
              <a:gd name="connsiteY17" fmla="*/ 3088496 h 3460894"/>
              <a:gd name="connsiteX18" fmla="*/ 3248025 w 3248025"/>
              <a:gd name="connsiteY18" fmla="*/ 2926571 h 3460894"/>
              <a:gd name="connsiteX19" fmla="*/ 3228975 w 3248025"/>
              <a:gd name="connsiteY19" fmla="*/ 2536046 h 3460894"/>
              <a:gd name="connsiteX20" fmla="*/ 3124200 w 3248025"/>
              <a:gd name="connsiteY20" fmla="*/ 2069321 h 3460894"/>
              <a:gd name="connsiteX21" fmla="*/ 3038475 w 3248025"/>
              <a:gd name="connsiteY21" fmla="*/ 1659746 h 3460894"/>
              <a:gd name="connsiteX22" fmla="*/ 2790825 w 3248025"/>
              <a:gd name="connsiteY22" fmla="*/ 973946 h 3460894"/>
              <a:gd name="connsiteX23" fmla="*/ 2238375 w 3248025"/>
              <a:gd name="connsiteY23" fmla="*/ 230996 h 3460894"/>
              <a:gd name="connsiteX24" fmla="*/ 1657350 w 3248025"/>
              <a:gd name="connsiteY24" fmla="*/ 2396 h 3460894"/>
              <a:gd name="connsiteX0" fmla="*/ 1663293 w 3253968"/>
              <a:gd name="connsiteY0" fmla="*/ 2396 h 3460894"/>
              <a:gd name="connsiteX1" fmla="*/ 1253718 w 3253968"/>
              <a:gd name="connsiteY1" fmla="*/ 135746 h 3460894"/>
              <a:gd name="connsiteX2" fmla="*/ 844143 w 3253968"/>
              <a:gd name="connsiteY2" fmla="*/ 507221 h 3460894"/>
              <a:gd name="connsiteX3" fmla="*/ 586968 w 3253968"/>
              <a:gd name="connsiteY3" fmla="*/ 945371 h 3460894"/>
              <a:gd name="connsiteX4" fmla="*/ 101193 w 3253968"/>
              <a:gd name="connsiteY4" fmla="*/ 1993121 h 3460894"/>
              <a:gd name="connsiteX5" fmla="*/ 5943 w 3253968"/>
              <a:gd name="connsiteY5" fmla="*/ 2840846 h 3460894"/>
              <a:gd name="connsiteX6" fmla="*/ 15468 w 3253968"/>
              <a:gd name="connsiteY6" fmla="*/ 3069446 h 3460894"/>
              <a:gd name="connsiteX7" fmla="*/ 186918 w 3253968"/>
              <a:gd name="connsiteY7" fmla="*/ 3250421 h 3460894"/>
              <a:gd name="connsiteX8" fmla="*/ 653643 w 3253968"/>
              <a:gd name="connsiteY8" fmla="*/ 3402821 h 3460894"/>
              <a:gd name="connsiteX9" fmla="*/ 939393 w 3253968"/>
              <a:gd name="connsiteY9" fmla="*/ 3412346 h 3460894"/>
              <a:gd name="connsiteX10" fmla="*/ 1539468 w 3253968"/>
              <a:gd name="connsiteY10" fmla="*/ 3459971 h 3460894"/>
              <a:gd name="connsiteX11" fmla="*/ 2777718 w 3253968"/>
              <a:gd name="connsiteY11" fmla="*/ 3393296 h 3460894"/>
              <a:gd name="connsiteX12" fmla="*/ 2872968 w 3253968"/>
              <a:gd name="connsiteY12" fmla="*/ 3326621 h 3460894"/>
              <a:gd name="connsiteX13" fmla="*/ 2977743 w 3253968"/>
              <a:gd name="connsiteY13" fmla="*/ 3278996 h 3460894"/>
              <a:gd name="connsiteX14" fmla="*/ 3006318 w 3253968"/>
              <a:gd name="connsiteY14" fmla="*/ 3259946 h 3460894"/>
              <a:gd name="connsiteX15" fmla="*/ 3082518 w 3253968"/>
              <a:gd name="connsiteY15" fmla="*/ 3164696 h 3460894"/>
              <a:gd name="connsiteX16" fmla="*/ 3120618 w 3253968"/>
              <a:gd name="connsiteY16" fmla="*/ 3088496 h 3460894"/>
              <a:gd name="connsiteX17" fmla="*/ 3253968 w 3253968"/>
              <a:gd name="connsiteY17" fmla="*/ 2926571 h 3460894"/>
              <a:gd name="connsiteX18" fmla="*/ 3234918 w 3253968"/>
              <a:gd name="connsiteY18" fmla="*/ 2536046 h 3460894"/>
              <a:gd name="connsiteX19" fmla="*/ 3130143 w 3253968"/>
              <a:gd name="connsiteY19" fmla="*/ 2069321 h 3460894"/>
              <a:gd name="connsiteX20" fmla="*/ 3044418 w 3253968"/>
              <a:gd name="connsiteY20" fmla="*/ 1659746 h 3460894"/>
              <a:gd name="connsiteX21" fmla="*/ 2796768 w 3253968"/>
              <a:gd name="connsiteY21" fmla="*/ 973946 h 3460894"/>
              <a:gd name="connsiteX22" fmla="*/ 2244318 w 3253968"/>
              <a:gd name="connsiteY22" fmla="*/ 230996 h 3460894"/>
              <a:gd name="connsiteX23" fmla="*/ 1663293 w 3253968"/>
              <a:gd name="connsiteY23" fmla="*/ 2396 h 3460894"/>
              <a:gd name="connsiteX0" fmla="*/ 1695450 w 3286125"/>
              <a:gd name="connsiteY0" fmla="*/ 2396 h 3460894"/>
              <a:gd name="connsiteX1" fmla="*/ 1285875 w 3286125"/>
              <a:gd name="connsiteY1" fmla="*/ 135746 h 3460894"/>
              <a:gd name="connsiteX2" fmla="*/ 876300 w 3286125"/>
              <a:gd name="connsiteY2" fmla="*/ 507221 h 3460894"/>
              <a:gd name="connsiteX3" fmla="*/ 619125 w 3286125"/>
              <a:gd name="connsiteY3" fmla="*/ 945371 h 3460894"/>
              <a:gd name="connsiteX4" fmla="*/ 133350 w 3286125"/>
              <a:gd name="connsiteY4" fmla="*/ 1993121 h 3460894"/>
              <a:gd name="connsiteX5" fmla="*/ 0 w 3286125"/>
              <a:gd name="connsiteY5" fmla="*/ 2840846 h 3460894"/>
              <a:gd name="connsiteX6" fmla="*/ 47625 w 3286125"/>
              <a:gd name="connsiteY6" fmla="*/ 3069446 h 3460894"/>
              <a:gd name="connsiteX7" fmla="*/ 219075 w 3286125"/>
              <a:gd name="connsiteY7" fmla="*/ 3250421 h 3460894"/>
              <a:gd name="connsiteX8" fmla="*/ 685800 w 3286125"/>
              <a:gd name="connsiteY8" fmla="*/ 3402821 h 3460894"/>
              <a:gd name="connsiteX9" fmla="*/ 971550 w 3286125"/>
              <a:gd name="connsiteY9" fmla="*/ 3412346 h 3460894"/>
              <a:gd name="connsiteX10" fmla="*/ 1571625 w 3286125"/>
              <a:gd name="connsiteY10" fmla="*/ 3459971 h 3460894"/>
              <a:gd name="connsiteX11" fmla="*/ 2809875 w 3286125"/>
              <a:gd name="connsiteY11" fmla="*/ 3393296 h 3460894"/>
              <a:gd name="connsiteX12" fmla="*/ 2905125 w 3286125"/>
              <a:gd name="connsiteY12" fmla="*/ 3326621 h 3460894"/>
              <a:gd name="connsiteX13" fmla="*/ 3009900 w 3286125"/>
              <a:gd name="connsiteY13" fmla="*/ 3278996 h 3460894"/>
              <a:gd name="connsiteX14" fmla="*/ 3038475 w 3286125"/>
              <a:gd name="connsiteY14" fmla="*/ 3259946 h 3460894"/>
              <a:gd name="connsiteX15" fmla="*/ 3114675 w 3286125"/>
              <a:gd name="connsiteY15" fmla="*/ 3164696 h 3460894"/>
              <a:gd name="connsiteX16" fmla="*/ 3152775 w 3286125"/>
              <a:gd name="connsiteY16" fmla="*/ 3088496 h 3460894"/>
              <a:gd name="connsiteX17" fmla="*/ 3286125 w 3286125"/>
              <a:gd name="connsiteY17" fmla="*/ 2926571 h 3460894"/>
              <a:gd name="connsiteX18" fmla="*/ 3267075 w 3286125"/>
              <a:gd name="connsiteY18" fmla="*/ 2536046 h 3460894"/>
              <a:gd name="connsiteX19" fmla="*/ 3162300 w 3286125"/>
              <a:gd name="connsiteY19" fmla="*/ 2069321 h 3460894"/>
              <a:gd name="connsiteX20" fmla="*/ 3076575 w 3286125"/>
              <a:gd name="connsiteY20" fmla="*/ 1659746 h 3460894"/>
              <a:gd name="connsiteX21" fmla="*/ 2828925 w 3286125"/>
              <a:gd name="connsiteY21" fmla="*/ 973946 h 3460894"/>
              <a:gd name="connsiteX22" fmla="*/ 2276475 w 3286125"/>
              <a:gd name="connsiteY22" fmla="*/ 230996 h 3460894"/>
              <a:gd name="connsiteX23" fmla="*/ 1695450 w 3286125"/>
              <a:gd name="connsiteY23" fmla="*/ 2396 h 3460894"/>
              <a:gd name="connsiteX0" fmla="*/ 1695450 w 3286125"/>
              <a:gd name="connsiteY0" fmla="*/ 2396 h 3460894"/>
              <a:gd name="connsiteX1" fmla="*/ 1285875 w 3286125"/>
              <a:gd name="connsiteY1" fmla="*/ 135746 h 3460894"/>
              <a:gd name="connsiteX2" fmla="*/ 876300 w 3286125"/>
              <a:gd name="connsiteY2" fmla="*/ 507221 h 3460894"/>
              <a:gd name="connsiteX3" fmla="*/ 619125 w 3286125"/>
              <a:gd name="connsiteY3" fmla="*/ 945371 h 3460894"/>
              <a:gd name="connsiteX4" fmla="*/ 133350 w 3286125"/>
              <a:gd name="connsiteY4" fmla="*/ 1993121 h 3460894"/>
              <a:gd name="connsiteX5" fmla="*/ 0 w 3286125"/>
              <a:gd name="connsiteY5" fmla="*/ 2840846 h 3460894"/>
              <a:gd name="connsiteX6" fmla="*/ 47625 w 3286125"/>
              <a:gd name="connsiteY6" fmla="*/ 3107546 h 3460894"/>
              <a:gd name="connsiteX7" fmla="*/ 219075 w 3286125"/>
              <a:gd name="connsiteY7" fmla="*/ 3250421 h 3460894"/>
              <a:gd name="connsiteX8" fmla="*/ 685800 w 3286125"/>
              <a:gd name="connsiteY8" fmla="*/ 3402821 h 3460894"/>
              <a:gd name="connsiteX9" fmla="*/ 971550 w 3286125"/>
              <a:gd name="connsiteY9" fmla="*/ 3412346 h 3460894"/>
              <a:gd name="connsiteX10" fmla="*/ 1571625 w 3286125"/>
              <a:gd name="connsiteY10" fmla="*/ 3459971 h 3460894"/>
              <a:gd name="connsiteX11" fmla="*/ 2809875 w 3286125"/>
              <a:gd name="connsiteY11" fmla="*/ 3393296 h 3460894"/>
              <a:gd name="connsiteX12" fmla="*/ 2905125 w 3286125"/>
              <a:gd name="connsiteY12" fmla="*/ 3326621 h 3460894"/>
              <a:gd name="connsiteX13" fmla="*/ 3009900 w 3286125"/>
              <a:gd name="connsiteY13" fmla="*/ 3278996 h 3460894"/>
              <a:gd name="connsiteX14" fmla="*/ 3038475 w 3286125"/>
              <a:gd name="connsiteY14" fmla="*/ 3259946 h 3460894"/>
              <a:gd name="connsiteX15" fmla="*/ 3114675 w 3286125"/>
              <a:gd name="connsiteY15" fmla="*/ 3164696 h 3460894"/>
              <a:gd name="connsiteX16" fmla="*/ 3152775 w 3286125"/>
              <a:gd name="connsiteY16" fmla="*/ 3088496 h 3460894"/>
              <a:gd name="connsiteX17" fmla="*/ 3286125 w 3286125"/>
              <a:gd name="connsiteY17" fmla="*/ 2926571 h 3460894"/>
              <a:gd name="connsiteX18" fmla="*/ 3267075 w 3286125"/>
              <a:gd name="connsiteY18" fmla="*/ 2536046 h 3460894"/>
              <a:gd name="connsiteX19" fmla="*/ 3162300 w 3286125"/>
              <a:gd name="connsiteY19" fmla="*/ 2069321 h 3460894"/>
              <a:gd name="connsiteX20" fmla="*/ 3076575 w 3286125"/>
              <a:gd name="connsiteY20" fmla="*/ 1659746 h 3460894"/>
              <a:gd name="connsiteX21" fmla="*/ 2828925 w 3286125"/>
              <a:gd name="connsiteY21" fmla="*/ 973946 h 3460894"/>
              <a:gd name="connsiteX22" fmla="*/ 2276475 w 3286125"/>
              <a:gd name="connsiteY22" fmla="*/ 230996 h 3460894"/>
              <a:gd name="connsiteX23" fmla="*/ 1695450 w 3286125"/>
              <a:gd name="connsiteY23" fmla="*/ 2396 h 3460894"/>
              <a:gd name="connsiteX0" fmla="*/ 1695450 w 3286125"/>
              <a:gd name="connsiteY0" fmla="*/ 2396 h 3460894"/>
              <a:gd name="connsiteX1" fmla="*/ 1285875 w 3286125"/>
              <a:gd name="connsiteY1" fmla="*/ 135746 h 3460894"/>
              <a:gd name="connsiteX2" fmla="*/ 876300 w 3286125"/>
              <a:gd name="connsiteY2" fmla="*/ 507221 h 3460894"/>
              <a:gd name="connsiteX3" fmla="*/ 619125 w 3286125"/>
              <a:gd name="connsiteY3" fmla="*/ 945371 h 3460894"/>
              <a:gd name="connsiteX4" fmla="*/ 133350 w 3286125"/>
              <a:gd name="connsiteY4" fmla="*/ 1993121 h 3460894"/>
              <a:gd name="connsiteX5" fmla="*/ 0 w 3286125"/>
              <a:gd name="connsiteY5" fmla="*/ 2840846 h 3460894"/>
              <a:gd name="connsiteX6" fmla="*/ 219075 w 3286125"/>
              <a:gd name="connsiteY6" fmla="*/ 3250421 h 3460894"/>
              <a:gd name="connsiteX7" fmla="*/ 685800 w 3286125"/>
              <a:gd name="connsiteY7" fmla="*/ 3402821 h 3460894"/>
              <a:gd name="connsiteX8" fmla="*/ 971550 w 3286125"/>
              <a:gd name="connsiteY8" fmla="*/ 3412346 h 3460894"/>
              <a:gd name="connsiteX9" fmla="*/ 1571625 w 3286125"/>
              <a:gd name="connsiteY9" fmla="*/ 3459971 h 3460894"/>
              <a:gd name="connsiteX10" fmla="*/ 2809875 w 3286125"/>
              <a:gd name="connsiteY10" fmla="*/ 3393296 h 3460894"/>
              <a:gd name="connsiteX11" fmla="*/ 2905125 w 3286125"/>
              <a:gd name="connsiteY11" fmla="*/ 3326621 h 3460894"/>
              <a:gd name="connsiteX12" fmla="*/ 3009900 w 3286125"/>
              <a:gd name="connsiteY12" fmla="*/ 3278996 h 3460894"/>
              <a:gd name="connsiteX13" fmla="*/ 3038475 w 3286125"/>
              <a:gd name="connsiteY13" fmla="*/ 3259946 h 3460894"/>
              <a:gd name="connsiteX14" fmla="*/ 3114675 w 3286125"/>
              <a:gd name="connsiteY14" fmla="*/ 3164696 h 3460894"/>
              <a:gd name="connsiteX15" fmla="*/ 3152775 w 3286125"/>
              <a:gd name="connsiteY15" fmla="*/ 3088496 h 3460894"/>
              <a:gd name="connsiteX16" fmla="*/ 3286125 w 3286125"/>
              <a:gd name="connsiteY16" fmla="*/ 2926571 h 3460894"/>
              <a:gd name="connsiteX17" fmla="*/ 3267075 w 3286125"/>
              <a:gd name="connsiteY17" fmla="*/ 2536046 h 3460894"/>
              <a:gd name="connsiteX18" fmla="*/ 3162300 w 3286125"/>
              <a:gd name="connsiteY18" fmla="*/ 2069321 h 3460894"/>
              <a:gd name="connsiteX19" fmla="*/ 3076575 w 3286125"/>
              <a:gd name="connsiteY19" fmla="*/ 1659746 h 3460894"/>
              <a:gd name="connsiteX20" fmla="*/ 2828925 w 3286125"/>
              <a:gd name="connsiteY20" fmla="*/ 973946 h 3460894"/>
              <a:gd name="connsiteX21" fmla="*/ 2276475 w 3286125"/>
              <a:gd name="connsiteY21" fmla="*/ 230996 h 3460894"/>
              <a:gd name="connsiteX22" fmla="*/ 1695450 w 3286125"/>
              <a:gd name="connsiteY22" fmla="*/ 2396 h 3460894"/>
              <a:gd name="connsiteX0" fmla="*/ 1695450 w 3286125"/>
              <a:gd name="connsiteY0" fmla="*/ 2396 h 3460045"/>
              <a:gd name="connsiteX1" fmla="*/ 1285875 w 3286125"/>
              <a:gd name="connsiteY1" fmla="*/ 135746 h 3460045"/>
              <a:gd name="connsiteX2" fmla="*/ 876300 w 3286125"/>
              <a:gd name="connsiteY2" fmla="*/ 507221 h 3460045"/>
              <a:gd name="connsiteX3" fmla="*/ 619125 w 3286125"/>
              <a:gd name="connsiteY3" fmla="*/ 945371 h 3460045"/>
              <a:gd name="connsiteX4" fmla="*/ 133350 w 3286125"/>
              <a:gd name="connsiteY4" fmla="*/ 1993121 h 3460045"/>
              <a:gd name="connsiteX5" fmla="*/ 0 w 3286125"/>
              <a:gd name="connsiteY5" fmla="*/ 2840846 h 3460045"/>
              <a:gd name="connsiteX6" fmla="*/ 219075 w 3286125"/>
              <a:gd name="connsiteY6" fmla="*/ 3250421 h 3460045"/>
              <a:gd name="connsiteX7" fmla="*/ 685800 w 3286125"/>
              <a:gd name="connsiteY7" fmla="*/ 3402821 h 3460045"/>
              <a:gd name="connsiteX8" fmla="*/ 1571625 w 3286125"/>
              <a:gd name="connsiteY8" fmla="*/ 3459971 h 3460045"/>
              <a:gd name="connsiteX9" fmla="*/ 2809875 w 3286125"/>
              <a:gd name="connsiteY9" fmla="*/ 3393296 h 3460045"/>
              <a:gd name="connsiteX10" fmla="*/ 2905125 w 3286125"/>
              <a:gd name="connsiteY10" fmla="*/ 3326621 h 3460045"/>
              <a:gd name="connsiteX11" fmla="*/ 3009900 w 3286125"/>
              <a:gd name="connsiteY11" fmla="*/ 3278996 h 3460045"/>
              <a:gd name="connsiteX12" fmla="*/ 3038475 w 3286125"/>
              <a:gd name="connsiteY12" fmla="*/ 3259946 h 3460045"/>
              <a:gd name="connsiteX13" fmla="*/ 3114675 w 3286125"/>
              <a:gd name="connsiteY13" fmla="*/ 3164696 h 3460045"/>
              <a:gd name="connsiteX14" fmla="*/ 3152775 w 3286125"/>
              <a:gd name="connsiteY14" fmla="*/ 3088496 h 3460045"/>
              <a:gd name="connsiteX15" fmla="*/ 3286125 w 3286125"/>
              <a:gd name="connsiteY15" fmla="*/ 2926571 h 3460045"/>
              <a:gd name="connsiteX16" fmla="*/ 3267075 w 3286125"/>
              <a:gd name="connsiteY16" fmla="*/ 2536046 h 3460045"/>
              <a:gd name="connsiteX17" fmla="*/ 3162300 w 3286125"/>
              <a:gd name="connsiteY17" fmla="*/ 2069321 h 3460045"/>
              <a:gd name="connsiteX18" fmla="*/ 3076575 w 3286125"/>
              <a:gd name="connsiteY18" fmla="*/ 1659746 h 3460045"/>
              <a:gd name="connsiteX19" fmla="*/ 2828925 w 3286125"/>
              <a:gd name="connsiteY19" fmla="*/ 973946 h 3460045"/>
              <a:gd name="connsiteX20" fmla="*/ 2276475 w 3286125"/>
              <a:gd name="connsiteY20" fmla="*/ 230996 h 3460045"/>
              <a:gd name="connsiteX21" fmla="*/ 1695450 w 3286125"/>
              <a:gd name="connsiteY21" fmla="*/ 2396 h 3460045"/>
              <a:gd name="connsiteX0" fmla="*/ 1695450 w 3286125"/>
              <a:gd name="connsiteY0" fmla="*/ 2396 h 3460045"/>
              <a:gd name="connsiteX1" fmla="*/ 1285875 w 3286125"/>
              <a:gd name="connsiteY1" fmla="*/ 135746 h 3460045"/>
              <a:gd name="connsiteX2" fmla="*/ 876300 w 3286125"/>
              <a:gd name="connsiteY2" fmla="*/ 507221 h 3460045"/>
              <a:gd name="connsiteX3" fmla="*/ 619125 w 3286125"/>
              <a:gd name="connsiteY3" fmla="*/ 945371 h 3460045"/>
              <a:gd name="connsiteX4" fmla="*/ 133350 w 3286125"/>
              <a:gd name="connsiteY4" fmla="*/ 1993121 h 3460045"/>
              <a:gd name="connsiteX5" fmla="*/ 0 w 3286125"/>
              <a:gd name="connsiteY5" fmla="*/ 2840846 h 3460045"/>
              <a:gd name="connsiteX6" fmla="*/ 219075 w 3286125"/>
              <a:gd name="connsiteY6" fmla="*/ 3250421 h 3460045"/>
              <a:gd name="connsiteX7" fmla="*/ 685800 w 3286125"/>
              <a:gd name="connsiteY7" fmla="*/ 3402821 h 3460045"/>
              <a:gd name="connsiteX8" fmla="*/ 1571625 w 3286125"/>
              <a:gd name="connsiteY8" fmla="*/ 3459971 h 3460045"/>
              <a:gd name="connsiteX9" fmla="*/ 2809875 w 3286125"/>
              <a:gd name="connsiteY9" fmla="*/ 3393296 h 3460045"/>
              <a:gd name="connsiteX10" fmla="*/ 2905125 w 3286125"/>
              <a:gd name="connsiteY10" fmla="*/ 3326621 h 3460045"/>
              <a:gd name="connsiteX11" fmla="*/ 3009900 w 3286125"/>
              <a:gd name="connsiteY11" fmla="*/ 3278996 h 3460045"/>
              <a:gd name="connsiteX12" fmla="*/ 3114675 w 3286125"/>
              <a:gd name="connsiteY12" fmla="*/ 3164696 h 3460045"/>
              <a:gd name="connsiteX13" fmla="*/ 3152775 w 3286125"/>
              <a:gd name="connsiteY13" fmla="*/ 3088496 h 3460045"/>
              <a:gd name="connsiteX14" fmla="*/ 3286125 w 3286125"/>
              <a:gd name="connsiteY14" fmla="*/ 2926571 h 3460045"/>
              <a:gd name="connsiteX15" fmla="*/ 3267075 w 3286125"/>
              <a:gd name="connsiteY15" fmla="*/ 2536046 h 3460045"/>
              <a:gd name="connsiteX16" fmla="*/ 3162300 w 3286125"/>
              <a:gd name="connsiteY16" fmla="*/ 2069321 h 3460045"/>
              <a:gd name="connsiteX17" fmla="*/ 3076575 w 3286125"/>
              <a:gd name="connsiteY17" fmla="*/ 1659746 h 3460045"/>
              <a:gd name="connsiteX18" fmla="*/ 2828925 w 3286125"/>
              <a:gd name="connsiteY18" fmla="*/ 973946 h 3460045"/>
              <a:gd name="connsiteX19" fmla="*/ 2276475 w 3286125"/>
              <a:gd name="connsiteY19" fmla="*/ 230996 h 3460045"/>
              <a:gd name="connsiteX20" fmla="*/ 1695450 w 3286125"/>
              <a:gd name="connsiteY20" fmla="*/ 2396 h 3460045"/>
              <a:gd name="connsiteX0" fmla="*/ 1695450 w 3286125"/>
              <a:gd name="connsiteY0" fmla="*/ 2396 h 3460045"/>
              <a:gd name="connsiteX1" fmla="*/ 1285875 w 3286125"/>
              <a:gd name="connsiteY1" fmla="*/ 135746 h 3460045"/>
              <a:gd name="connsiteX2" fmla="*/ 876300 w 3286125"/>
              <a:gd name="connsiteY2" fmla="*/ 507221 h 3460045"/>
              <a:gd name="connsiteX3" fmla="*/ 619125 w 3286125"/>
              <a:gd name="connsiteY3" fmla="*/ 945371 h 3460045"/>
              <a:gd name="connsiteX4" fmla="*/ 133350 w 3286125"/>
              <a:gd name="connsiteY4" fmla="*/ 1993121 h 3460045"/>
              <a:gd name="connsiteX5" fmla="*/ 0 w 3286125"/>
              <a:gd name="connsiteY5" fmla="*/ 2840846 h 3460045"/>
              <a:gd name="connsiteX6" fmla="*/ 219075 w 3286125"/>
              <a:gd name="connsiteY6" fmla="*/ 3250421 h 3460045"/>
              <a:gd name="connsiteX7" fmla="*/ 685800 w 3286125"/>
              <a:gd name="connsiteY7" fmla="*/ 3402821 h 3460045"/>
              <a:gd name="connsiteX8" fmla="*/ 1571625 w 3286125"/>
              <a:gd name="connsiteY8" fmla="*/ 3459971 h 3460045"/>
              <a:gd name="connsiteX9" fmla="*/ 2809875 w 3286125"/>
              <a:gd name="connsiteY9" fmla="*/ 3393296 h 3460045"/>
              <a:gd name="connsiteX10" fmla="*/ 2905125 w 3286125"/>
              <a:gd name="connsiteY10" fmla="*/ 3326621 h 3460045"/>
              <a:gd name="connsiteX11" fmla="*/ 3009900 w 3286125"/>
              <a:gd name="connsiteY11" fmla="*/ 3278996 h 3460045"/>
              <a:gd name="connsiteX12" fmla="*/ 3114675 w 3286125"/>
              <a:gd name="connsiteY12" fmla="*/ 3164696 h 3460045"/>
              <a:gd name="connsiteX13" fmla="*/ 3190875 w 3286125"/>
              <a:gd name="connsiteY13" fmla="*/ 3136121 h 3460045"/>
              <a:gd name="connsiteX14" fmla="*/ 3286125 w 3286125"/>
              <a:gd name="connsiteY14" fmla="*/ 2926571 h 3460045"/>
              <a:gd name="connsiteX15" fmla="*/ 3267075 w 3286125"/>
              <a:gd name="connsiteY15" fmla="*/ 2536046 h 3460045"/>
              <a:gd name="connsiteX16" fmla="*/ 3162300 w 3286125"/>
              <a:gd name="connsiteY16" fmla="*/ 2069321 h 3460045"/>
              <a:gd name="connsiteX17" fmla="*/ 3076575 w 3286125"/>
              <a:gd name="connsiteY17" fmla="*/ 1659746 h 3460045"/>
              <a:gd name="connsiteX18" fmla="*/ 2828925 w 3286125"/>
              <a:gd name="connsiteY18" fmla="*/ 973946 h 3460045"/>
              <a:gd name="connsiteX19" fmla="*/ 2276475 w 3286125"/>
              <a:gd name="connsiteY19" fmla="*/ 230996 h 3460045"/>
              <a:gd name="connsiteX20" fmla="*/ 1695450 w 3286125"/>
              <a:gd name="connsiteY20" fmla="*/ 2396 h 3460045"/>
              <a:gd name="connsiteX0" fmla="*/ 1695450 w 3286125"/>
              <a:gd name="connsiteY0" fmla="*/ 2396 h 3460045"/>
              <a:gd name="connsiteX1" fmla="*/ 1285875 w 3286125"/>
              <a:gd name="connsiteY1" fmla="*/ 135746 h 3460045"/>
              <a:gd name="connsiteX2" fmla="*/ 876300 w 3286125"/>
              <a:gd name="connsiteY2" fmla="*/ 507221 h 3460045"/>
              <a:gd name="connsiteX3" fmla="*/ 619125 w 3286125"/>
              <a:gd name="connsiteY3" fmla="*/ 945371 h 3460045"/>
              <a:gd name="connsiteX4" fmla="*/ 133350 w 3286125"/>
              <a:gd name="connsiteY4" fmla="*/ 1993121 h 3460045"/>
              <a:gd name="connsiteX5" fmla="*/ 0 w 3286125"/>
              <a:gd name="connsiteY5" fmla="*/ 2840846 h 3460045"/>
              <a:gd name="connsiteX6" fmla="*/ 219075 w 3286125"/>
              <a:gd name="connsiteY6" fmla="*/ 3250421 h 3460045"/>
              <a:gd name="connsiteX7" fmla="*/ 685800 w 3286125"/>
              <a:gd name="connsiteY7" fmla="*/ 3402821 h 3460045"/>
              <a:gd name="connsiteX8" fmla="*/ 1571625 w 3286125"/>
              <a:gd name="connsiteY8" fmla="*/ 3459971 h 3460045"/>
              <a:gd name="connsiteX9" fmla="*/ 2809875 w 3286125"/>
              <a:gd name="connsiteY9" fmla="*/ 3393296 h 3460045"/>
              <a:gd name="connsiteX10" fmla="*/ 2905125 w 3286125"/>
              <a:gd name="connsiteY10" fmla="*/ 3326621 h 3460045"/>
              <a:gd name="connsiteX11" fmla="*/ 3009900 w 3286125"/>
              <a:gd name="connsiteY11" fmla="*/ 3278996 h 3460045"/>
              <a:gd name="connsiteX12" fmla="*/ 3114675 w 3286125"/>
              <a:gd name="connsiteY12" fmla="*/ 3164696 h 3460045"/>
              <a:gd name="connsiteX13" fmla="*/ 3286125 w 3286125"/>
              <a:gd name="connsiteY13" fmla="*/ 2926571 h 3460045"/>
              <a:gd name="connsiteX14" fmla="*/ 3267075 w 3286125"/>
              <a:gd name="connsiteY14" fmla="*/ 2536046 h 3460045"/>
              <a:gd name="connsiteX15" fmla="*/ 3162300 w 3286125"/>
              <a:gd name="connsiteY15" fmla="*/ 2069321 h 3460045"/>
              <a:gd name="connsiteX16" fmla="*/ 3076575 w 3286125"/>
              <a:gd name="connsiteY16" fmla="*/ 1659746 h 3460045"/>
              <a:gd name="connsiteX17" fmla="*/ 2828925 w 3286125"/>
              <a:gd name="connsiteY17" fmla="*/ 973946 h 3460045"/>
              <a:gd name="connsiteX18" fmla="*/ 2276475 w 3286125"/>
              <a:gd name="connsiteY18" fmla="*/ 230996 h 3460045"/>
              <a:gd name="connsiteX19" fmla="*/ 1695450 w 3286125"/>
              <a:gd name="connsiteY19" fmla="*/ 2396 h 3460045"/>
              <a:gd name="connsiteX0" fmla="*/ 1695450 w 3286125"/>
              <a:gd name="connsiteY0" fmla="*/ 2396 h 3460045"/>
              <a:gd name="connsiteX1" fmla="*/ 1285875 w 3286125"/>
              <a:gd name="connsiteY1" fmla="*/ 135746 h 3460045"/>
              <a:gd name="connsiteX2" fmla="*/ 876300 w 3286125"/>
              <a:gd name="connsiteY2" fmla="*/ 507221 h 3460045"/>
              <a:gd name="connsiteX3" fmla="*/ 619125 w 3286125"/>
              <a:gd name="connsiteY3" fmla="*/ 945371 h 3460045"/>
              <a:gd name="connsiteX4" fmla="*/ 133350 w 3286125"/>
              <a:gd name="connsiteY4" fmla="*/ 1993121 h 3460045"/>
              <a:gd name="connsiteX5" fmla="*/ 0 w 3286125"/>
              <a:gd name="connsiteY5" fmla="*/ 2840846 h 3460045"/>
              <a:gd name="connsiteX6" fmla="*/ 219075 w 3286125"/>
              <a:gd name="connsiteY6" fmla="*/ 3250421 h 3460045"/>
              <a:gd name="connsiteX7" fmla="*/ 685800 w 3286125"/>
              <a:gd name="connsiteY7" fmla="*/ 3402821 h 3460045"/>
              <a:gd name="connsiteX8" fmla="*/ 1571625 w 3286125"/>
              <a:gd name="connsiteY8" fmla="*/ 3459971 h 3460045"/>
              <a:gd name="connsiteX9" fmla="*/ 2809875 w 3286125"/>
              <a:gd name="connsiteY9" fmla="*/ 3393296 h 3460045"/>
              <a:gd name="connsiteX10" fmla="*/ 2905125 w 3286125"/>
              <a:gd name="connsiteY10" fmla="*/ 3326621 h 3460045"/>
              <a:gd name="connsiteX11" fmla="*/ 3009900 w 3286125"/>
              <a:gd name="connsiteY11" fmla="*/ 3278996 h 3460045"/>
              <a:gd name="connsiteX12" fmla="*/ 3124200 w 3286125"/>
              <a:gd name="connsiteY12" fmla="*/ 3193271 h 3460045"/>
              <a:gd name="connsiteX13" fmla="*/ 3286125 w 3286125"/>
              <a:gd name="connsiteY13" fmla="*/ 2926571 h 3460045"/>
              <a:gd name="connsiteX14" fmla="*/ 3267075 w 3286125"/>
              <a:gd name="connsiteY14" fmla="*/ 2536046 h 3460045"/>
              <a:gd name="connsiteX15" fmla="*/ 3162300 w 3286125"/>
              <a:gd name="connsiteY15" fmla="*/ 2069321 h 3460045"/>
              <a:gd name="connsiteX16" fmla="*/ 3076575 w 3286125"/>
              <a:gd name="connsiteY16" fmla="*/ 1659746 h 3460045"/>
              <a:gd name="connsiteX17" fmla="*/ 2828925 w 3286125"/>
              <a:gd name="connsiteY17" fmla="*/ 973946 h 3460045"/>
              <a:gd name="connsiteX18" fmla="*/ 2276475 w 3286125"/>
              <a:gd name="connsiteY18" fmla="*/ 230996 h 3460045"/>
              <a:gd name="connsiteX19" fmla="*/ 1695450 w 3286125"/>
              <a:gd name="connsiteY19" fmla="*/ 2396 h 3460045"/>
              <a:gd name="connsiteX0" fmla="*/ 1695450 w 3286125"/>
              <a:gd name="connsiteY0" fmla="*/ 2396 h 3460045"/>
              <a:gd name="connsiteX1" fmla="*/ 1285875 w 3286125"/>
              <a:gd name="connsiteY1" fmla="*/ 135746 h 3460045"/>
              <a:gd name="connsiteX2" fmla="*/ 876300 w 3286125"/>
              <a:gd name="connsiteY2" fmla="*/ 507221 h 3460045"/>
              <a:gd name="connsiteX3" fmla="*/ 619125 w 3286125"/>
              <a:gd name="connsiteY3" fmla="*/ 945371 h 3460045"/>
              <a:gd name="connsiteX4" fmla="*/ 133350 w 3286125"/>
              <a:gd name="connsiteY4" fmla="*/ 1993121 h 3460045"/>
              <a:gd name="connsiteX5" fmla="*/ 0 w 3286125"/>
              <a:gd name="connsiteY5" fmla="*/ 2840846 h 3460045"/>
              <a:gd name="connsiteX6" fmla="*/ 219075 w 3286125"/>
              <a:gd name="connsiteY6" fmla="*/ 3250421 h 3460045"/>
              <a:gd name="connsiteX7" fmla="*/ 685800 w 3286125"/>
              <a:gd name="connsiteY7" fmla="*/ 3402821 h 3460045"/>
              <a:gd name="connsiteX8" fmla="*/ 1571625 w 3286125"/>
              <a:gd name="connsiteY8" fmla="*/ 3459971 h 3460045"/>
              <a:gd name="connsiteX9" fmla="*/ 2809875 w 3286125"/>
              <a:gd name="connsiteY9" fmla="*/ 3393296 h 3460045"/>
              <a:gd name="connsiteX10" fmla="*/ 3009900 w 3286125"/>
              <a:gd name="connsiteY10" fmla="*/ 3278996 h 3460045"/>
              <a:gd name="connsiteX11" fmla="*/ 3124200 w 3286125"/>
              <a:gd name="connsiteY11" fmla="*/ 3193271 h 3460045"/>
              <a:gd name="connsiteX12" fmla="*/ 3286125 w 3286125"/>
              <a:gd name="connsiteY12" fmla="*/ 2926571 h 3460045"/>
              <a:gd name="connsiteX13" fmla="*/ 3267075 w 3286125"/>
              <a:gd name="connsiteY13" fmla="*/ 2536046 h 3460045"/>
              <a:gd name="connsiteX14" fmla="*/ 3162300 w 3286125"/>
              <a:gd name="connsiteY14" fmla="*/ 2069321 h 3460045"/>
              <a:gd name="connsiteX15" fmla="*/ 3076575 w 3286125"/>
              <a:gd name="connsiteY15" fmla="*/ 1659746 h 3460045"/>
              <a:gd name="connsiteX16" fmla="*/ 2828925 w 3286125"/>
              <a:gd name="connsiteY16" fmla="*/ 973946 h 3460045"/>
              <a:gd name="connsiteX17" fmla="*/ 2276475 w 3286125"/>
              <a:gd name="connsiteY17" fmla="*/ 230996 h 3460045"/>
              <a:gd name="connsiteX18" fmla="*/ 1695450 w 3286125"/>
              <a:gd name="connsiteY18" fmla="*/ 2396 h 3460045"/>
              <a:gd name="connsiteX0" fmla="*/ 1695450 w 3286125"/>
              <a:gd name="connsiteY0" fmla="*/ 2396 h 3460045"/>
              <a:gd name="connsiteX1" fmla="*/ 1285875 w 3286125"/>
              <a:gd name="connsiteY1" fmla="*/ 135746 h 3460045"/>
              <a:gd name="connsiteX2" fmla="*/ 876300 w 3286125"/>
              <a:gd name="connsiteY2" fmla="*/ 507221 h 3460045"/>
              <a:gd name="connsiteX3" fmla="*/ 619125 w 3286125"/>
              <a:gd name="connsiteY3" fmla="*/ 945371 h 3460045"/>
              <a:gd name="connsiteX4" fmla="*/ 133350 w 3286125"/>
              <a:gd name="connsiteY4" fmla="*/ 1993121 h 3460045"/>
              <a:gd name="connsiteX5" fmla="*/ 0 w 3286125"/>
              <a:gd name="connsiteY5" fmla="*/ 2840846 h 3460045"/>
              <a:gd name="connsiteX6" fmla="*/ 219075 w 3286125"/>
              <a:gd name="connsiteY6" fmla="*/ 3250421 h 3460045"/>
              <a:gd name="connsiteX7" fmla="*/ 685800 w 3286125"/>
              <a:gd name="connsiteY7" fmla="*/ 3402821 h 3460045"/>
              <a:gd name="connsiteX8" fmla="*/ 1571625 w 3286125"/>
              <a:gd name="connsiteY8" fmla="*/ 3459971 h 3460045"/>
              <a:gd name="connsiteX9" fmla="*/ 2809875 w 3286125"/>
              <a:gd name="connsiteY9" fmla="*/ 3393296 h 3460045"/>
              <a:gd name="connsiteX10" fmla="*/ 3124200 w 3286125"/>
              <a:gd name="connsiteY10" fmla="*/ 3193271 h 3460045"/>
              <a:gd name="connsiteX11" fmla="*/ 3286125 w 3286125"/>
              <a:gd name="connsiteY11" fmla="*/ 2926571 h 3460045"/>
              <a:gd name="connsiteX12" fmla="*/ 3267075 w 3286125"/>
              <a:gd name="connsiteY12" fmla="*/ 2536046 h 3460045"/>
              <a:gd name="connsiteX13" fmla="*/ 3162300 w 3286125"/>
              <a:gd name="connsiteY13" fmla="*/ 2069321 h 3460045"/>
              <a:gd name="connsiteX14" fmla="*/ 3076575 w 3286125"/>
              <a:gd name="connsiteY14" fmla="*/ 1659746 h 3460045"/>
              <a:gd name="connsiteX15" fmla="*/ 2828925 w 3286125"/>
              <a:gd name="connsiteY15" fmla="*/ 973946 h 3460045"/>
              <a:gd name="connsiteX16" fmla="*/ 2276475 w 3286125"/>
              <a:gd name="connsiteY16" fmla="*/ 230996 h 3460045"/>
              <a:gd name="connsiteX17" fmla="*/ 1695450 w 3286125"/>
              <a:gd name="connsiteY17" fmla="*/ 2396 h 3460045"/>
              <a:gd name="connsiteX0" fmla="*/ 1695450 w 3286125"/>
              <a:gd name="connsiteY0" fmla="*/ 2396 h 3460045"/>
              <a:gd name="connsiteX1" fmla="*/ 1285875 w 3286125"/>
              <a:gd name="connsiteY1" fmla="*/ 135746 h 3460045"/>
              <a:gd name="connsiteX2" fmla="*/ 876300 w 3286125"/>
              <a:gd name="connsiteY2" fmla="*/ 507221 h 3460045"/>
              <a:gd name="connsiteX3" fmla="*/ 619125 w 3286125"/>
              <a:gd name="connsiteY3" fmla="*/ 945371 h 3460045"/>
              <a:gd name="connsiteX4" fmla="*/ 133350 w 3286125"/>
              <a:gd name="connsiteY4" fmla="*/ 1993121 h 3460045"/>
              <a:gd name="connsiteX5" fmla="*/ 0 w 3286125"/>
              <a:gd name="connsiteY5" fmla="*/ 2840846 h 3460045"/>
              <a:gd name="connsiteX6" fmla="*/ 219075 w 3286125"/>
              <a:gd name="connsiteY6" fmla="*/ 3250421 h 3460045"/>
              <a:gd name="connsiteX7" fmla="*/ 685800 w 3286125"/>
              <a:gd name="connsiteY7" fmla="*/ 3402821 h 3460045"/>
              <a:gd name="connsiteX8" fmla="*/ 1571625 w 3286125"/>
              <a:gd name="connsiteY8" fmla="*/ 3459971 h 3460045"/>
              <a:gd name="connsiteX9" fmla="*/ 2809875 w 3286125"/>
              <a:gd name="connsiteY9" fmla="*/ 3393296 h 3460045"/>
              <a:gd name="connsiteX10" fmla="*/ 3133725 w 3286125"/>
              <a:gd name="connsiteY10" fmla="*/ 3259946 h 3460045"/>
              <a:gd name="connsiteX11" fmla="*/ 3286125 w 3286125"/>
              <a:gd name="connsiteY11" fmla="*/ 2926571 h 3460045"/>
              <a:gd name="connsiteX12" fmla="*/ 3267075 w 3286125"/>
              <a:gd name="connsiteY12" fmla="*/ 2536046 h 3460045"/>
              <a:gd name="connsiteX13" fmla="*/ 3162300 w 3286125"/>
              <a:gd name="connsiteY13" fmla="*/ 2069321 h 3460045"/>
              <a:gd name="connsiteX14" fmla="*/ 3076575 w 3286125"/>
              <a:gd name="connsiteY14" fmla="*/ 1659746 h 3460045"/>
              <a:gd name="connsiteX15" fmla="*/ 2828925 w 3286125"/>
              <a:gd name="connsiteY15" fmla="*/ 973946 h 3460045"/>
              <a:gd name="connsiteX16" fmla="*/ 2276475 w 3286125"/>
              <a:gd name="connsiteY16" fmla="*/ 230996 h 3460045"/>
              <a:gd name="connsiteX17" fmla="*/ 1695450 w 3286125"/>
              <a:gd name="connsiteY17" fmla="*/ 2396 h 3460045"/>
              <a:gd name="connsiteX0" fmla="*/ 1695450 w 3286125"/>
              <a:gd name="connsiteY0" fmla="*/ 2396 h 3460045"/>
              <a:gd name="connsiteX1" fmla="*/ 1285875 w 3286125"/>
              <a:gd name="connsiteY1" fmla="*/ 135746 h 3460045"/>
              <a:gd name="connsiteX2" fmla="*/ 876300 w 3286125"/>
              <a:gd name="connsiteY2" fmla="*/ 507221 h 3460045"/>
              <a:gd name="connsiteX3" fmla="*/ 619125 w 3286125"/>
              <a:gd name="connsiteY3" fmla="*/ 945371 h 3460045"/>
              <a:gd name="connsiteX4" fmla="*/ 133350 w 3286125"/>
              <a:gd name="connsiteY4" fmla="*/ 1993121 h 3460045"/>
              <a:gd name="connsiteX5" fmla="*/ 0 w 3286125"/>
              <a:gd name="connsiteY5" fmla="*/ 2840846 h 3460045"/>
              <a:gd name="connsiteX6" fmla="*/ 219075 w 3286125"/>
              <a:gd name="connsiteY6" fmla="*/ 3250421 h 3460045"/>
              <a:gd name="connsiteX7" fmla="*/ 685800 w 3286125"/>
              <a:gd name="connsiteY7" fmla="*/ 3402821 h 3460045"/>
              <a:gd name="connsiteX8" fmla="*/ 1571625 w 3286125"/>
              <a:gd name="connsiteY8" fmla="*/ 3459971 h 3460045"/>
              <a:gd name="connsiteX9" fmla="*/ 2809875 w 3286125"/>
              <a:gd name="connsiteY9" fmla="*/ 3393296 h 3460045"/>
              <a:gd name="connsiteX10" fmla="*/ 3133725 w 3286125"/>
              <a:gd name="connsiteY10" fmla="*/ 3259946 h 3460045"/>
              <a:gd name="connsiteX11" fmla="*/ 3286125 w 3286125"/>
              <a:gd name="connsiteY11" fmla="*/ 2926571 h 3460045"/>
              <a:gd name="connsiteX12" fmla="*/ 3267075 w 3286125"/>
              <a:gd name="connsiteY12" fmla="*/ 2536046 h 3460045"/>
              <a:gd name="connsiteX13" fmla="*/ 3162300 w 3286125"/>
              <a:gd name="connsiteY13" fmla="*/ 2069321 h 3460045"/>
              <a:gd name="connsiteX14" fmla="*/ 3076575 w 3286125"/>
              <a:gd name="connsiteY14" fmla="*/ 1659746 h 3460045"/>
              <a:gd name="connsiteX15" fmla="*/ 2828925 w 3286125"/>
              <a:gd name="connsiteY15" fmla="*/ 973946 h 3460045"/>
              <a:gd name="connsiteX16" fmla="*/ 2276475 w 3286125"/>
              <a:gd name="connsiteY16" fmla="*/ 230996 h 3460045"/>
              <a:gd name="connsiteX17" fmla="*/ 1695450 w 3286125"/>
              <a:gd name="connsiteY17" fmla="*/ 2396 h 3460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286125" h="3460045">
                <a:moveTo>
                  <a:pt x="1695450" y="2396"/>
                </a:moveTo>
                <a:cubicBezTo>
                  <a:pt x="1530350" y="-13479"/>
                  <a:pt x="1422400" y="51608"/>
                  <a:pt x="1285875" y="135746"/>
                </a:cubicBezTo>
                <a:cubicBezTo>
                  <a:pt x="1149350" y="219884"/>
                  <a:pt x="987425" y="372284"/>
                  <a:pt x="876300" y="507221"/>
                </a:cubicBezTo>
                <a:cubicBezTo>
                  <a:pt x="765175" y="642159"/>
                  <a:pt x="742950" y="697721"/>
                  <a:pt x="619125" y="945371"/>
                </a:cubicBezTo>
                <a:cubicBezTo>
                  <a:pt x="495300" y="1193021"/>
                  <a:pt x="236538" y="1677208"/>
                  <a:pt x="133350" y="1993121"/>
                </a:cubicBezTo>
                <a:cubicBezTo>
                  <a:pt x="30162" y="2309034"/>
                  <a:pt x="14288" y="2661459"/>
                  <a:pt x="0" y="2840846"/>
                </a:cubicBezTo>
                <a:cubicBezTo>
                  <a:pt x="14287" y="3050396"/>
                  <a:pt x="104775" y="3156759"/>
                  <a:pt x="219075" y="3250421"/>
                </a:cubicBezTo>
                <a:cubicBezTo>
                  <a:pt x="333375" y="3344083"/>
                  <a:pt x="460375" y="3367896"/>
                  <a:pt x="685800" y="3402821"/>
                </a:cubicBezTo>
                <a:cubicBezTo>
                  <a:pt x="911225" y="3437746"/>
                  <a:pt x="1217613" y="3461558"/>
                  <a:pt x="1571625" y="3459971"/>
                </a:cubicBezTo>
                <a:cubicBezTo>
                  <a:pt x="1925637" y="3458384"/>
                  <a:pt x="2406650" y="3444096"/>
                  <a:pt x="2809875" y="3393296"/>
                </a:cubicBezTo>
                <a:cubicBezTo>
                  <a:pt x="3068637" y="3348846"/>
                  <a:pt x="3054350" y="3337733"/>
                  <a:pt x="3133725" y="3259946"/>
                </a:cubicBezTo>
                <a:cubicBezTo>
                  <a:pt x="3213100" y="3182159"/>
                  <a:pt x="3260725" y="3031346"/>
                  <a:pt x="3286125" y="2926571"/>
                </a:cubicBezTo>
                <a:cubicBezTo>
                  <a:pt x="3279775" y="2796396"/>
                  <a:pt x="3281468" y="2665579"/>
                  <a:pt x="3267075" y="2536046"/>
                </a:cubicBezTo>
                <a:cubicBezTo>
                  <a:pt x="3234623" y="2243975"/>
                  <a:pt x="3215476" y="2301016"/>
                  <a:pt x="3162300" y="2069321"/>
                </a:cubicBezTo>
                <a:cubicBezTo>
                  <a:pt x="3131099" y="1933372"/>
                  <a:pt x="3132137" y="1842308"/>
                  <a:pt x="3076575" y="1659746"/>
                </a:cubicBezTo>
                <a:cubicBezTo>
                  <a:pt x="3021013" y="1477184"/>
                  <a:pt x="2962275" y="1212071"/>
                  <a:pt x="2828925" y="973946"/>
                </a:cubicBezTo>
                <a:cubicBezTo>
                  <a:pt x="2695575" y="735821"/>
                  <a:pt x="2465388" y="392921"/>
                  <a:pt x="2276475" y="230996"/>
                </a:cubicBezTo>
                <a:cubicBezTo>
                  <a:pt x="2087562" y="69071"/>
                  <a:pt x="1844675" y="27796"/>
                  <a:pt x="1695450" y="2396"/>
                </a:cubicBezTo>
                <a:close/>
              </a:path>
            </a:pathLst>
          </a:custGeom>
          <a:noFill/>
          <a:ln w="28575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任意多边形: 形状 3">
            <a:extLst>
              <a:ext uri="{FF2B5EF4-FFF2-40B4-BE49-F238E27FC236}">
                <a16:creationId xmlns:a16="http://schemas.microsoft.com/office/drawing/2014/main" id="{23EE6F4C-3777-0ACF-DAA9-0ECE049D6174}"/>
              </a:ext>
            </a:extLst>
          </p:cNvPr>
          <p:cNvSpPr/>
          <p:nvPr/>
        </p:nvSpPr>
        <p:spPr>
          <a:xfrm>
            <a:off x="5159098" y="4387370"/>
            <a:ext cx="1559956" cy="1699570"/>
          </a:xfrm>
          <a:custGeom>
            <a:avLst/>
            <a:gdLst>
              <a:gd name="connsiteX0" fmla="*/ 1476375 w 3248025"/>
              <a:gd name="connsiteY0" fmla="*/ 6193 h 3464691"/>
              <a:gd name="connsiteX1" fmla="*/ 1343025 w 3248025"/>
              <a:gd name="connsiteY1" fmla="*/ 82393 h 3464691"/>
              <a:gd name="connsiteX2" fmla="*/ 1247775 w 3248025"/>
              <a:gd name="connsiteY2" fmla="*/ 139543 h 3464691"/>
              <a:gd name="connsiteX3" fmla="*/ 971550 w 3248025"/>
              <a:gd name="connsiteY3" fmla="*/ 368143 h 3464691"/>
              <a:gd name="connsiteX4" fmla="*/ 838200 w 3248025"/>
              <a:gd name="connsiteY4" fmla="*/ 511018 h 3464691"/>
              <a:gd name="connsiteX5" fmla="*/ 638175 w 3248025"/>
              <a:gd name="connsiteY5" fmla="*/ 844393 h 3464691"/>
              <a:gd name="connsiteX6" fmla="*/ 581025 w 3248025"/>
              <a:gd name="connsiteY6" fmla="*/ 949168 h 3464691"/>
              <a:gd name="connsiteX7" fmla="*/ 409575 w 3248025"/>
              <a:gd name="connsiteY7" fmla="*/ 1358743 h 3464691"/>
              <a:gd name="connsiteX8" fmla="*/ 342900 w 3248025"/>
              <a:gd name="connsiteY8" fmla="*/ 1501618 h 3464691"/>
              <a:gd name="connsiteX9" fmla="*/ 285750 w 3248025"/>
              <a:gd name="connsiteY9" fmla="*/ 1615918 h 3464691"/>
              <a:gd name="connsiteX10" fmla="*/ 133350 w 3248025"/>
              <a:gd name="connsiteY10" fmla="*/ 1882618 h 3464691"/>
              <a:gd name="connsiteX11" fmla="*/ 95250 w 3248025"/>
              <a:gd name="connsiteY11" fmla="*/ 1996918 h 3464691"/>
              <a:gd name="connsiteX12" fmla="*/ 66675 w 3248025"/>
              <a:gd name="connsiteY12" fmla="*/ 2111218 h 3464691"/>
              <a:gd name="connsiteX13" fmla="*/ 28575 w 3248025"/>
              <a:gd name="connsiteY13" fmla="*/ 2358868 h 3464691"/>
              <a:gd name="connsiteX14" fmla="*/ 19050 w 3248025"/>
              <a:gd name="connsiteY14" fmla="*/ 2539843 h 3464691"/>
              <a:gd name="connsiteX15" fmla="*/ 9525 w 3248025"/>
              <a:gd name="connsiteY15" fmla="*/ 2739868 h 3464691"/>
              <a:gd name="connsiteX16" fmla="*/ 0 w 3248025"/>
              <a:gd name="connsiteY16" fmla="*/ 2844643 h 3464691"/>
              <a:gd name="connsiteX17" fmla="*/ 9525 w 3248025"/>
              <a:gd name="connsiteY17" fmla="*/ 3073243 h 3464691"/>
              <a:gd name="connsiteX18" fmla="*/ 38100 w 3248025"/>
              <a:gd name="connsiteY18" fmla="*/ 3158968 h 3464691"/>
              <a:gd name="connsiteX19" fmla="*/ 180975 w 3248025"/>
              <a:gd name="connsiteY19" fmla="*/ 3254218 h 3464691"/>
              <a:gd name="connsiteX20" fmla="*/ 647700 w 3248025"/>
              <a:gd name="connsiteY20" fmla="*/ 3406618 h 3464691"/>
              <a:gd name="connsiteX21" fmla="*/ 933450 w 3248025"/>
              <a:gd name="connsiteY21" fmla="*/ 3416143 h 3464691"/>
              <a:gd name="connsiteX22" fmla="*/ 1533525 w 3248025"/>
              <a:gd name="connsiteY22" fmla="*/ 3463768 h 3464691"/>
              <a:gd name="connsiteX23" fmla="*/ 2771775 w 3248025"/>
              <a:gd name="connsiteY23" fmla="*/ 3397093 h 3464691"/>
              <a:gd name="connsiteX24" fmla="*/ 2867025 w 3248025"/>
              <a:gd name="connsiteY24" fmla="*/ 3330418 h 3464691"/>
              <a:gd name="connsiteX25" fmla="*/ 2971800 w 3248025"/>
              <a:gd name="connsiteY25" fmla="*/ 3282793 h 3464691"/>
              <a:gd name="connsiteX26" fmla="*/ 3000375 w 3248025"/>
              <a:gd name="connsiteY26" fmla="*/ 3263743 h 3464691"/>
              <a:gd name="connsiteX27" fmla="*/ 3076575 w 3248025"/>
              <a:gd name="connsiteY27" fmla="*/ 3168493 h 3464691"/>
              <a:gd name="connsiteX28" fmla="*/ 3114675 w 3248025"/>
              <a:gd name="connsiteY28" fmla="*/ 3092293 h 3464691"/>
              <a:gd name="connsiteX29" fmla="*/ 3248025 w 3248025"/>
              <a:gd name="connsiteY29" fmla="*/ 2930368 h 3464691"/>
              <a:gd name="connsiteX30" fmla="*/ 3228975 w 3248025"/>
              <a:gd name="connsiteY30" fmla="*/ 2539843 h 3464691"/>
              <a:gd name="connsiteX31" fmla="*/ 3124200 w 3248025"/>
              <a:gd name="connsiteY31" fmla="*/ 2073118 h 3464691"/>
              <a:gd name="connsiteX32" fmla="*/ 3038475 w 3248025"/>
              <a:gd name="connsiteY32" fmla="*/ 1663543 h 3464691"/>
              <a:gd name="connsiteX33" fmla="*/ 2857500 w 3248025"/>
              <a:gd name="connsiteY33" fmla="*/ 1177768 h 3464691"/>
              <a:gd name="connsiteX34" fmla="*/ 2790825 w 3248025"/>
              <a:gd name="connsiteY34" fmla="*/ 977743 h 3464691"/>
              <a:gd name="connsiteX35" fmla="*/ 2695575 w 3248025"/>
              <a:gd name="connsiteY35" fmla="*/ 739618 h 3464691"/>
              <a:gd name="connsiteX36" fmla="*/ 2476500 w 3248025"/>
              <a:gd name="connsiteY36" fmla="*/ 387193 h 3464691"/>
              <a:gd name="connsiteX37" fmla="*/ 2238375 w 3248025"/>
              <a:gd name="connsiteY37" fmla="*/ 234793 h 3464691"/>
              <a:gd name="connsiteX38" fmla="*/ 2095500 w 3248025"/>
              <a:gd name="connsiteY38" fmla="*/ 139543 h 3464691"/>
              <a:gd name="connsiteX39" fmla="*/ 1743075 w 3248025"/>
              <a:gd name="connsiteY39" fmla="*/ 15718 h 3464691"/>
              <a:gd name="connsiteX40" fmla="*/ 1657350 w 3248025"/>
              <a:gd name="connsiteY40" fmla="*/ 6193 h 3464691"/>
              <a:gd name="connsiteX41" fmla="*/ 1476375 w 3248025"/>
              <a:gd name="connsiteY41" fmla="*/ 6193 h 3464691"/>
              <a:gd name="connsiteX0" fmla="*/ 1476375 w 3248025"/>
              <a:gd name="connsiteY0" fmla="*/ 6193 h 3464691"/>
              <a:gd name="connsiteX1" fmla="*/ 1343025 w 3248025"/>
              <a:gd name="connsiteY1" fmla="*/ 82393 h 3464691"/>
              <a:gd name="connsiteX2" fmla="*/ 1247775 w 3248025"/>
              <a:gd name="connsiteY2" fmla="*/ 139543 h 3464691"/>
              <a:gd name="connsiteX3" fmla="*/ 971550 w 3248025"/>
              <a:gd name="connsiteY3" fmla="*/ 368143 h 3464691"/>
              <a:gd name="connsiteX4" fmla="*/ 838200 w 3248025"/>
              <a:gd name="connsiteY4" fmla="*/ 511018 h 3464691"/>
              <a:gd name="connsiteX5" fmla="*/ 638175 w 3248025"/>
              <a:gd name="connsiteY5" fmla="*/ 844393 h 3464691"/>
              <a:gd name="connsiteX6" fmla="*/ 581025 w 3248025"/>
              <a:gd name="connsiteY6" fmla="*/ 949168 h 3464691"/>
              <a:gd name="connsiteX7" fmla="*/ 409575 w 3248025"/>
              <a:gd name="connsiteY7" fmla="*/ 1358743 h 3464691"/>
              <a:gd name="connsiteX8" fmla="*/ 342900 w 3248025"/>
              <a:gd name="connsiteY8" fmla="*/ 1501618 h 3464691"/>
              <a:gd name="connsiteX9" fmla="*/ 285750 w 3248025"/>
              <a:gd name="connsiteY9" fmla="*/ 1615918 h 3464691"/>
              <a:gd name="connsiteX10" fmla="*/ 133350 w 3248025"/>
              <a:gd name="connsiteY10" fmla="*/ 1882618 h 3464691"/>
              <a:gd name="connsiteX11" fmla="*/ 95250 w 3248025"/>
              <a:gd name="connsiteY11" fmla="*/ 1996918 h 3464691"/>
              <a:gd name="connsiteX12" fmla="*/ 66675 w 3248025"/>
              <a:gd name="connsiteY12" fmla="*/ 2111218 h 3464691"/>
              <a:gd name="connsiteX13" fmla="*/ 28575 w 3248025"/>
              <a:gd name="connsiteY13" fmla="*/ 2358868 h 3464691"/>
              <a:gd name="connsiteX14" fmla="*/ 19050 w 3248025"/>
              <a:gd name="connsiteY14" fmla="*/ 2539843 h 3464691"/>
              <a:gd name="connsiteX15" fmla="*/ 9525 w 3248025"/>
              <a:gd name="connsiteY15" fmla="*/ 2739868 h 3464691"/>
              <a:gd name="connsiteX16" fmla="*/ 0 w 3248025"/>
              <a:gd name="connsiteY16" fmla="*/ 2844643 h 3464691"/>
              <a:gd name="connsiteX17" fmla="*/ 9525 w 3248025"/>
              <a:gd name="connsiteY17" fmla="*/ 3073243 h 3464691"/>
              <a:gd name="connsiteX18" fmla="*/ 38100 w 3248025"/>
              <a:gd name="connsiteY18" fmla="*/ 3158968 h 3464691"/>
              <a:gd name="connsiteX19" fmla="*/ 180975 w 3248025"/>
              <a:gd name="connsiteY19" fmla="*/ 3254218 h 3464691"/>
              <a:gd name="connsiteX20" fmla="*/ 647700 w 3248025"/>
              <a:gd name="connsiteY20" fmla="*/ 3406618 h 3464691"/>
              <a:gd name="connsiteX21" fmla="*/ 933450 w 3248025"/>
              <a:gd name="connsiteY21" fmla="*/ 3416143 h 3464691"/>
              <a:gd name="connsiteX22" fmla="*/ 1533525 w 3248025"/>
              <a:gd name="connsiteY22" fmla="*/ 3463768 h 3464691"/>
              <a:gd name="connsiteX23" fmla="*/ 2771775 w 3248025"/>
              <a:gd name="connsiteY23" fmla="*/ 3397093 h 3464691"/>
              <a:gd name="connsiteX24" fmla="*/ 2867025 w 3248025"/>
              <a:gd name="connsiteY24" fmla="*/ 3330418 h 3464691"/>
              <a:gd name="connsiteX25" fmla="*/ 2971800 w 3248025"/>
              <a:gd name="connsiteY25" fmla="*/ 3282793 h 3464691"/>
              <a:gd name="connsiteX26" fmla="*/ 3000375 w 3248025"/>
              <a:gd name="connsiteY26" fmla="*/ 3263743 h 3464691"/>
              <a:gd name="connsiteX27" fmla="*/ 3076575 w 3248025"/>
              <a:gd name="connsiteY27" fmla="*/ 3168493 h 3464691"/>
              <a:gd name="connsiteX28" fmla="*/ 3114675 w 3248025"/>
              <a:gd name="connsiteY28" fmla="*/ 3092293 h 3464691"/>
              <a:gd name="connsiteX29" fmla="*/ 3248025 w 3248025"/>
              <a:gd name="connsiteY29" fmla="*/ 2930368 h 3464691"/>
              <a:gd name="connsiteX30" fmla="*/ 3228975 w 3248025"/>
              <a:gd name="connsiteY30" fmla="*/ 2539843 h 3464691"/>
              <a:gd name="connsiteX31" fmla="*/ 3124200 w 3248025"/>
              <a:gd name="connsiteY31" fmla="*/ 2073118 h 3464691"/>
              <a:gd name="connsiteX32" fmla="*/ 3038475 w 3248025"/>
              <a:gd name="connsiteY32" fmla="*/ 1663543 h 3464691"/>
              <a:gd name="connsiteX33" fmla="*/ 2857500 w 3248025"/>
              <a:gd name="connsiteY33" fmla="*/ 1177768 h 3464691"/>
              <a:gd name="connsiteX34" fmla="*/ 2790825 w 3248025"/>
              <a:gd name="connsiteY34" fmla="*/ 977743 h 3464691"/>
              <a:gd name="connsiteX35" fmla="*/ 2695575 w 3248025"/>
              <a:gd name="connsiteY35" fmla="*/ 739618 h 3464691"/>
              <a:gd name="connsiteX36" fmla="*/ 2238375 w 3248025"/>
              <a:gd name="connsiteY36" fmla="*/ 234793 h 3464691"/>
              <a:gd name="connsiteX37" fmla="*/ 2095500 w 3248025"/>
              <a:gd name="connsiteY37" fmla="*/ 139543 h 3464691"/>
              <a:gd name="connsiteX38" fmla="*/ 1743075 w 3248025"/>
              <a:gd name="connsiteY38" fmla="*/ 15718 h 3464691"/>
              <a:gd name="connsiteX39" fmla="*/ 1657350 w 3248025"/>
              <a:gd name="connsiteY39" fmla="*/ 6193 h 3464691"/>
              <a:gd name="connsiteX40" fmla="*/ 1476375 w 3248025"/>
              <a:gd name="connsiteY40" fmla="*/ 6193 h 3464691"/>
              <a:gd name="connsiteX0" fmla="*/ 1476375 w 3248025"/>
              <a:gd name="connsiteY0" fmla="*/ 6193 h 3464691"/>
              <a:gd name="connsiteX1" fmla="*/ 1343025 w 3248025"/>
              <a:gd name="connsiteY1" fmla="*/ 82393 h 3464691"/>
              <a:gd name="connsiteX2" fmla="*/ 1247775 w 3248025"/>
              <a:gd name="connsiteY2" fmla="*/ 139543 h 3464691"/>
              <a:gd name="connsiteX3" fmla="*/ 971550 w 3248025"/>
              <a:gd name="connsiteY3" fmla="*/ 368143 h 3464691"/>
              <a:gd name="connsiteX4" fmla="*/ 838200 w 3248025"/>
              <a:gd name="connsiteY4" fmla="*/ 511018 h 3464691"/>
              <a:gd name="connsiteX5" fmla="*/ 638175 w 3248025"/>
              <a:gd name="connsiteY5" fmla="*/ 844393 h 3464691"/>
              <a:gd name="connsiteX6" fmla="*/ 581025 w 3248025"/>
              <a:gd name="connsiteY6" fmla="*/ 949168 h 3464691"/>
              <a:gd name="connsiteX7" fmla="*/ 409575 w 3248025"/>
              <a:gd name="connsiteY7" fmla="*/ 1358743 h 3464691"/>
              <a:gd name="connsiteX8" fmla="*/ 342900 w 3248025"/>
              <a:gd name="connsiteY8" fmla="*/ 1501618 h 3464691"/>
              <a:gd name="connsiteX9" fmla="*/ 285750 w 3248025"/>
              <a:gd name="connsiteY9" fmla="*/ 1615918 h 3464691"/>
              <a:gd name="connsiteX10" fmla="*/ 133350 w 3248025"/>
              <a:gd name="connsiteY10" fmla="*/ 1882618 h 3464691"/>
              <a:gd name="connsiteX11" fmla="*/ 95250 w 3248025"/>
              <a:gd name="connsiteY11" fmla="*/ 1996918 h 3464691"/>
              <a:gd name="connsiteX12" fmla="*/ 66675 w 3248025"/>
              <a:gd name="connsiteY12" fmla="*/ 2111218 h 3464691"/>
              <a:gd name="connsiteX13" fmla="*/ 28575 w 3248025"/>
              <a:gd name="connsiteY13" fmla="*/ 2358868 h 3464691"/>
              <a:gd name="connsiteX14" fmla="*/ 19050 w 3248025"/>
              <a:gd name="connsiteY14" fmla="*/ 2539843 h 3464691"/>
              <a:gd name="connsiteX15" fmla="*/ 9525 w 3248025"/>
              <a:gd name="connsiteY15" fmla="*/ 2739868 h 3464691"/>
              <a:gd name="connsiteX16" fmla="*/ 0 w 3248025"/>
              <a:gd name="connsiteY16" fmla="*/ 2844643 h 3464691"/>
              <a:gd name="connsiteX17" fmla="*/ 9525 w 3248025"/>
              <a:gd name="connsiteY17" fmla="*/ 3073243 h 3464691"/>
              <a:gd name="connsiteX18" fmla="*/ 38100 w 3248025"/>
              <a:gd name="connsiteY18" fmla="*/ 3158968 h 3464691"/>
              <a:gd name="connsiteX19" fmla="*/ 180975 w 3248025"/>
              <a:gd name="connsiteY19" fmla="*/ 3254218 h 3464691"/>
              <a:gd name="connsiteX20" fmla="*/ 647700 w 3248025"/>
              <a:gd name="connsiteY20" fmla="*/ 3406618 h 3464691"/>
              <a:gd name="connsiteX21" fmla="*/ 933450 w 3248025"/>
              <a:gd name="connsiteY21" fmla="*/ 3416143 h 3464691"/>
              <a:gd name="connsiteX22" fmla="*/ 1533525 w 3248025"/>
              <a:gd name="connsiteY22" fmla="*/ 3463768 h 3464691"/>
              <a:gd name="connsiteX23" fmla="*/ 2771775 w 3248025"/>
              <a:gd name="connsiteY23" fmla="*/ 3397093 h 3464691"/>
              <a:gd name="connsiteX24" fmla="*/ 2867025 w 3248025"/>
              <a:gd name="connsiteY24" fmla="*/ 3330418 h 3464691"/>
              <a:gd name="connsiteX25" fmla="*/ 2971800 w 3248025"/>
              <a:gd name="connsiteY25" fmla="*/ 3282793 h 3464691"/>
              <a:gd name="connsiteX26" fmla="*/ 3000375 w 3248025"/>
              <a:gd name="connsiteY26" fmla="*/ 3263743 h 3464691"/>
              <a:gd name="connsiteX27" fmla="*/ 3076575 w 3248025"/>
              <a:gd name="connsiteY27" fmla="*/ 3168493 h 3464691"/>
              <a:gd name="connsiteX28" fmla="*/ 3114675 w 3248025"/>
              <a:gd name="connsiteY28" fmla="*/ 3092293 h 3464691"/>
              <a:gd name="connsiteX29" fmla="*/ 3248025 w 3248025"/>
              <a:gd name="connsiteY29" fmla="*/ 2930368 h 3464691"/>
              <a:gd name="connsiteX30" fmla="*/ 3228975 w 3248025"/>
              <a:gd name="connsiteY30" fmla="*/ 2539843 h 3464691"/>
              <a:gd name="connsiteX31" fmla="*/ 3124200 w 3248025"/>
              <a:gd name="connsiteY31" fmla="*/ 2073118 h 3464691"/>
              <a:gd name="connsiteX32" fmla="*/ 3038475 w 3248025"/>
              <a:gd name="connsiteY32" fmla="*/ 1663543 h 3464691"/>
              <a:gd name="connsiteX33" fmla="*/ 2857500 w 3248025"/>
              <a:gd name="connsiteY33" fmla="*/ 1177768 h 3464691"/>
              <a:gd name="connsiteX34" fmla="*/ 2790825 w 3248025"/>
              <a:gd name="connsiteY34" fmla="*/ 977743 h 3464691"/>
              <a:gd name="connsiteX35" fmla="*/ 2238375 w 3248025"/>
              <a:gd name="connsiteY35" fmla="*/ 234793 h 3464691"/>
              <a:gd name="connsiteX36" fmla="*/ 2095500 w 3248025"/>
              <a:gd name="connsiteY36" fmla="*/ 139543 h 3464691"/>
              <a:gd name="connsiteX37" fmla="*/ 1743075 w 3248025"/>
              <a:gd name="connsiteY37" fmla="*/ 15718 h 3464691"/>
              <a:gd name="connsiteX38" fmla="*/ 1657350 w 3248025"/>
              <a:gd name="connsiteY38" fmla="*/ 6193 h 3464691"/>
              <a:gd name="connsiteX39" fmla="*/ 1476375 w 3248025"/>
              <a:gd name="connsiteY39" fmla="*/ 6193 h 3464691"/>
              <a:gd name="connsiteX0" fmla="*/ 1476375 w 3248025"/>
              <a:gd name="connsiteY0" fmla="*/ 6193 h 3464691"/>
              <a:gd name="connsiteX1" fmla="*/ 1343025 w 3248025"/>
              <a:gd name="connsiteY1" fmla="*/ 82393 h 3464691"/>
              <a:gd name="connsiteX2" fmla="*/ 1247775 w 3248025"/>
              <a:gd name="connsiteY2" fmla="*/ 139543 h 3464691"/>
              <a:gd name="connsiteX3" fmla="*/ 971550 w 3248025"/>
              <a:gd name="connsiteY3" fmla="*/ 368143 h 3464691"/>
              <a:gd name="connsiteX4" fmla="*/ 838200 w 3248025"/>
              <a:gd name="connsiteY4" fmla="*/ 511018 h 3464691"/>
              <a:gd name="connsiteX5" fmla="*/ 638175 w 3248025"/>
              <a:gd name="connsiteY5" fmla="*/ 844393 h 3464691"/>
              <a:gd name="connsiteX6" fmla="*/ 581025 w 3248025"/>
              <a:gd name="connsiteY6" fmla="*/ 949168 h 3464691"/>
              <a:gd name="connsiteX7" fmla="*/ 409575 w 3248025"/>
              <a:gd name="connsiteY7" fmla="*/ 1358743 h 3464691"/>
              <a:gd name="connsiteX8" fmla="*/ 342900 w 3248025"/>
              <a:gd name="connsiteY8" fmla="*/ 1501618 h 3464691"/>
              <a:gd name="connsiteX9" fmla="*/ 285750 w 3248025"/>
              <a:gd name="connsiteY9" fmla="*/ 1615918 h 3464691"/>
              <a:gd name="connsiteX10" fmla="*/ 133350 w 3248025"/>
              <a:gd name="connsiteY10" fmla="*/ 1882618 h 3464691"/>
              <a:gd name="connsiteX11" fmla="*/ 95250 w 3248025"/>
              <a:gd name="connsiteY11" fmla="*/ 1996918 h 3464691"/>
              <a:gd name="connsiteX12" fmla="*/ 66675 w 3248025"/>
              <a:gd name="connsiteY12" fmla="*/ 2111218 h 3464691"/>
              <a:gd name="connsiteX13" fmla="*/ 28575 w 3248025"/>
              <a:gd name="connsiteY13" fmla="*/ 2358868 h 3464691"/>
              <a:gd name="connsiteX14" fmla="*/ 19050 w 3248025"/>
              <a:gd name="connsiteY14" fmla="*/ 2539843 h 3464691"/>
              <a:gd name="connsiteX15" fmla="*/ 9525 w 3248025"/>
              <a:gd name="connsiteY15" fmla="*/ 2739868 h 3464691"/>
              <a:gd name="connsiteX16" fmla="*/ 0 w 3248025"/>
              <a:gd name="connsiteY16" fmla="*/ 2844643 h 3464691"/>
              <a:gd name="connsiteX17" fmla="*/ 9525 w 3248025"/>
              <a:gd name="connsiteY17" fmla="*/ 3073243 h 3464691"/>
              <a:gd name="connsiteX18" fmla="*/ 38100 w 3248025"/>
              <a:gd name="connsiteY18" fmla="*/ 3158968 h 3464691"/>
              <a:gd name="connsiteX19" fmla="*/ 180975 w 3248025"/>
              <a:gd name="connsiteY19" fmla="*/ 3254218 h 3464691"/>
              <a:gd name="connsiteX20" fmla="*/ 647700 w 3248025"/>
              <a:gd name="connsiteY20" fmla="*/ 3406618 h 3464691"/>
              <a:gd name="connsiteX21" fmla="*/ 933450 w 3248025"/>
              <a:gd name="connsiteY21" fmla="*/ 3416143 h 3464691"/>
              <a:gd name="connsiteX22" fmla="*/ 1533525 w 3248025"/>
              <a:gd name="connsiteY22" fmla="*/ 3463768 h 3464691"/>
              <a:gd name="connsiteX23" fmla="*/ 2771775 w 3248025"/>
              <a:gd name="connsiteY23" fmla="*/ 3397093 h 3464691"/>
              <a:gd name="connsiteX24" fmla="*/ 2867025 w 3248025"/>
              <a:gd name="connsiteY24" fmla="*/ 3330418 h 3464691"/>
              <a:gd name="connsiteX25" fmla="*/ 2971800 w 3248025"/>
              <a:gd name="connsiteY25" fmla="*/ 3282793 h 3464691"/>
              <a:gd name="connsiteX26" fmla="*/ 3000375 w 3248025"/>
              <a:gd name="connsiteY26" fmla="*/ 3263743 h 3464691"/>
              <a:gd name="connsiteX27" fmla="*/ 3076575 w 3248025"/>
              <a:gd name="connsiteY27" fmla="*/ 3168493 h 3464691"/>
              <a:gd name="connsiteX28" fmla="*/ 3114675 w 3248025"/>
              <a:gd name="connsiteY28" fmla="*/ 3092293 h 3464691"/>
              <a:gd name="connsiteX29" fmla="*/ 3248025 w 3248025"/>
              <a:gd name="connsiteY29" fmla="*/ 2930368 h 3464691"/>
              <a:gd name="connsiteX30" fmla="*/ 3228975 w 3248025"/>
              <a:gd name="connsiteY30" fmla="*/ 2539843 h 3464691"/>
              <a:gd name="connsiteX31" fmla="*/ 3124200 w 3248025"/>
              <a:gd name="connsiteY31" fmla="*/ 2073118 h 3464691"/>
              <a:gd name="connsiteX32" fmla="*/ 3038475 w 3248025"/>
              <a:gd name="connsiteY32" fmla="*/ 1663543 h 3464691"/>
              <a:gd name="connsiteX33" fmla="*/ 2790825 w 3248025"/>
              <a:gd name="connsiteY33" fmla="*/ 977743 h 3464691"/>
              <a:gd name="connsiteX34" fmla="*/ 2238375 w 3248025"/>
              <a:gd name="connsiteY34" fmla="*/ 234793 h 3464691"/>
              <a:gd name="connsiteX35" fmla="*/ 2095500 w 3248025"/>
              <a:gd name="connsiteY35" fmla="*/ 139543 h 3464691"/>
              <a:gd name="connsiteX36" fmla="*/ 1743075 w 3248025"/>
              <a:gd name="connsiteY36" fmla="*/ 15718 h 3464691"/>
              <a:gd name="connsiteX37" fmla="*/ 1657350 w 3248025"/>
              <a:gd name="connsiteY37" fmla="*/ 6193 h 3464691"/>
              <a:gd name="connsiteX38" fmla="*/ 1476375 w 3248025"/>
              <a:gd name="connsiteY38" fmla="*/ 6193 h 3464691"/>
              <a:gd name="connsiteX0" fmla="*/ 1476375 w 3248025"/>
              <a:gd name="connsiteY0" fmla="*/ 6193 h 3464691"/>
              <a:gd name="connsiteX1" fmla="*/ 1343025 w 3248025"/>
              <a:gd name="connsiteY1" fmla="*/ 82393 h 3464691"/>
              <a:gd name="connsiteX2" fmla="*/ 1247775 w 3248025"/>
              <a:gd name="connsiteY2" fmla="*/ 139543 h 3464691"/>
              <a:gd name="connsiteX3" fmla="*/ 971550 w 3248025"/>
              <a:gd name="connsiteY3" fmla="*/ 368143 h 3464691"/>
              <a:gd name="connsiteX4" fmla="*/ 838200 w 3248025"/>
              <a:gd name="connsiteY4" fmla="*/ 511018 h 3464691"/>
              <a:gd name="connsiteX5" fmla="*/ 638175 w 3248025"/>
              <a:gd name="connsiteY5" fmla="*/ 844393 h 3464691"/>
              <a:gd name="connsiteX6" fmla="*/ 581025 w 3248025"/>
              <a:gd name="connsiteY6" fmla="*/ 949168 h 3464691"/>
              <a:gd name="connsiteX7" fmla="*/ 409575 w 3248025"/>
              <a:gd name="connsiteY7" fmla="*/ 1358743 h 3464691"/>
              <a:gd name="connsiteX8" fmla="*/ 342900 w 3248025"/>
              <a:gd name="connsiteY8" fmla="*/ 1501618 h 3464691"/>
              <a:gd name="connsiteX9" fmla="*/ 285750 w 3248025"/>
              <a:gd name="connsiteY9" fmla="*/ 1615918 h 3464691"/>
              <a:gd name="connsiteX10" fmla="*/ 133350 w 3248025"/>
              <a:gd name="connsiteY10" fmla="*/ 1882618 h 3464691"/>
              <a:gd name="connsiteX11" fmla="*/ 95250 w 3248025"/>
              <a:gd name="connsiteY11" fmla="*/ 1996918 h 3464691"/>
              <a:gd name="connsiteX12" fmla="*/ 66675 w 3248025"/>
              <a:gd name="connsiteY12" fmla="*/ 2111218 h 3464691"/>
              <a:gd name="connsiteX13" fmla="*/ 28575 w 3248025"/>
              <a:gd name="connsiteY13" fmla="*/ 2358868 h 3464691"/>
              <a:gd name="connsiteX14" fmla="*/ 19050 w 3248025"/>
              <a:gd name="connsiteY14" fmla="*/ 2539843 h 3464691"/>
              <a:gd name="connsiteX15" fmla="*/ 9525 w 3248025"/>
              <a:gd name="connsiteY15" fmla="*/ 2739868 h 3464691"/>
              <a:gd name="connsiteX16" fmla="*/ 0 w 3248025"/>
              <a:gd name="connsiteY16" fmla="*/ 2844643 h 3464691"/>
              <a:gd name="connsiteX17" fmla="*/ 9525 w 3248025"/>
              <a:gd name="connsiteY17" fmla="*/ 3073243 h 3464691"/>
              <a:gd name="connsiteX18" fmla="*/ 38100 w 3248025"/>
              <a:gd name="connsiteY18" fmla="*/ 3158968 h 3464691"/>
              <a:gd name="connsiteX19" fmla="*/ 180975 w 3248025"/>
              <a:gd name="connsiteY19" fmla="*/ 3254218 h 3464691"/>
              <a:gd name="connsiteX20" fmla="*/ 647700 w 3248025"/>
              <a:gd name="connsiteY20" fmla="*/ 3406618 h 3464691"/>
              <a:gd name="connsiteX21" fmla="*/ 933450 w 3248025"/>
              <a:gd name="connsiteY21" fmla="*/ 3416143 h 3464691"/>
              <a:gd name="connsiteX22" fmla="*/ 1533525 w 3248025"/>
              <a:gd name="connsiteY22" fmla="*/ 3463768 h 3464691"/>
              <a:gd name="connsiteX23" fmla="*/ 2771775 w 3248025"/>
              <a:gd name="connsiteY23" fmla="*/ 3397093 h 3464691"/>
              <a:gd name="connsiteX24" fmla="*/ 2867025 w 3248025"/>
              <a:gd name="connsiteY24" fmla="*/ 3330418 h 3464691"/>
              <a:gd name="connsiteX25" fmla="*/ 2971800 w 3248025"/>
              <a:gd name="connsiteY25" fmla="*/ 3282793 h 3464691"/>
              <a:gd name="connsiteX26" fmla="*/ 3000375 w 3248025"/>
              <a:gd name="connsiteY26" fmla="*/ 3263743 h 3464691"/>
              <a:gd name="connsiteX27" fmla="*/ 3076575 w 3248025"/>
              <a:gd name="connsiteY27" fmla="*/ 3168493 h 3464691"/>
              <a:gd name="connsiteX28" fmla="*/ 3114675 w 3248025"/>
              <a:gd name="connsiteY28" fmla="*/ 3092293 h 3464691"/>
              <a:gd name="connsiteX29" fmla="*/ 3248025 w 3248025"/>
              <a:gd name="connsiteY29" fmla="*/ 2930368 h 3464691"/>
              <a:gd name="connsiteX30" fmla="*/ 3228975 w 3248025"/>
              <a:gd name="connsiteY30" fmla="*/ 2539843 h 3464691"/>
              <a:gd name="connsiteX31" fmla="*/ 3124200 w 3248025"/>
              <a:gd name="connsiteY31" fmla="*/ 2073118 h 3464691"/>
              <a:gd name="connsiteX32" fmla="*/ 3038475 w 3248025"/>
              <a:gd name="connsiteY32" fmla="*/ 1663543 h 3464691"/>
              <a:gd name="connsiteX33" fmla="*/ 2790825 w 3248025"/>
              <a:gd name="connsiteY33" fmla="*/ 977743 h 3464691"/>
              <a:gd name="connsiteX34" fmla="*/ 2238375 w 3248025"/>
              <a:gd name="connsiteY34" fmla="*/ 234793 h 3464691"/>
              <a:gd name="connsiteX35" fmla="*/ 1743075 w 3248025"/>
              <a:gd name="connsiteY35" fmla="*/ 15718 h 3464691"/>
              <a:gd name="connsiteX36" fmla="*/ 1657350 w 3248025"/>
              <a:gd name="connsiteY36" fmla="*/ 6193 h 3464691"/>
              <a:gd name="connsiteX37" fmla="*/ 1476375 w 3248025"/>
              <a:gd name="connsiteY37" fmla="*/ 6193 h 3464691"/>
              <a:gd name="connsiteX0" fmla="*/ 1476375 w 3248025"/>
              <a:gd name="connsiteY0" fmla="*/ 20122 h 3478620"/>
              <a:gd name="connsiteX1" fmla="*/ 1343025 w 3248025"/>
              <a:gd name="connsiteY1" fmla="*/ 96322 h 3478620"/>
              <a:gd name="connsiteX2" fmla="*/ 1247775 w 3248025"/>
              <a:gd name="connsiteY2" fmla="*/ 153472 h 3478620"/>
              <a:gd name="connsiteX3" fmla="*/ 971550 w 3248025"/>
              <a:gd name="connsiteY3" fmla="*/ 382072 h 3478620"/>
              <a:gd name="connsiteX4" fmla="*/ 838200 w 3248025"/>
              <a:gd name="connsiteY4" fmla="*/ 524947 h 3478620"/>
              <a:gd name="connsiteX5" fmla="*/ 638175 w 3248025"/>
              <a:gd name="connsiteY5" fmla="*/ 858322 h 3478620"/>
              <a:gd name="connsiteX6" fmla="*/ 581025 w 3248025"/>
              <a:gd name="connsiteY6" fmla="*/ 963097 h 3478620"/>
              <a:gd name="connsiteX7" fmla="*/ 409575 w 3248025"/>
              <a:gd name="connsiteY7" fmla="*/ 1372672 h 3478620"/>
              <a:gd name="connsiteX8" fmla="*/ 342900 w 3248025"/>
              <a:gd name="connsiteY8" fmla="*/ 1515547 h 3478620"/>
              <a:gd name="connsiteX9" fmla="*/ 285750 w 3248025"/>
              <a:gd name="connsiteY9" fmla="*/ 1629847 h 3478620"/>
              <a:gd name="connsiteX10" fmla="*/ 133350 w 3248025"/>
              <a:gd name="connsiteY10" fmla="*/ 1896547 h 3478620"/>
              <a:gd name="connsiteX11" fmla="*/ 95250 w 3248025"/>
              <a:gd name="connsiteY11" fmla="*/ 2010847 h 3478620"/>
              <a:gd name="connsiteX12" fmla="*/ 66675 w 3248025"/>
              <a:gd name="connsiteY12" fmla="*/ 2125147 h 3478620"/>
              <a:gd name="connsiteX13" fmla="*/ 28575 w 3248025"/>
              <a:gd name="connsiteY13" fmla="*/ 2372797 h 3478620"/>
              <a:gd name="connsiteX14" fmla="*/ 19050 w 3248025"/>
              <a:gd name="connsiteY14" fmla="*/ 2553772 h 3478620"/>
              <a:gd name="connsiteX15" fmla="*/ 9525 w 3248025"/>
              <a:gd name="connsiteY15" fmla="*/ 2753797 h 3478620"/>
              <a:gd name="connsiteX16" fmla="*/ 0 w 3248025"/>
              <a:gd name="connsiteY16" fmla="*/ 2858572 h 3478620"/>
              <a:gd name="connsiteX17" fmla="*/ 9525 w 3248025"/>
              <a:gd name="connsiteY17" fmla="*/ 3087172 h 3478620"/>
              <a:gd name="connsiteX18" fmla="*/ 38100 w 3248025"/>
              <a:gd name="connsiteY18" fmla="*/ 3172897 h 3478620"/>
              <a:gd name="connsiteX19" fmla="*/ 180975 w 3248025"/>
              <a:gd name="connsiteY19" fmla="*/ 3268147 h 3478620"/>
              <a:gd name="connsiteX20" fmla="*/ 647700 w 3248025"/>
              <a:gd name="connsiteY20" fmla="*/ 3420547 h 3478620"/>
              <a:gd name="connsiteX21" fmla="*/ 933450 w 3248025"/>
              <a:gd name="connsiteY21" fmla="*/ 3430072 h 3478620"/>
              <a:gd name="connsiteX22" fmla="*/ 1533525 w 3248025"/>
              <a:gd name="connsiteY22" fmla="*/ 3477697 h 3478620"/>
              <a:gd name="connsiteX23" fmla="*/ 2771775 w 3248025"/>
              <a:gd name="connsiteY23" fmla="*/ 3411022 h 3478620"/>
              <a:gd name="connsiteX24" fmla="*/ 2867025 w 3248025"/>
              <a:gd name="connsiteY24" fmla="*/ 3344347 h 3478620"/>
              <a:gd name="connsiteX25" fmla="*/ 2971800 w 3248025"/>
              <a:gd name="connsiteY25" fmla="*/ 3296722 h 3478620"/>
              <a:gd name="connsiteX26" fmla="*/ 3000375 w 3248025"/>
              <a:gd name="connsiteY26" fmla="*/ 3277672 h 3478620"/>
              <a:gd name="connsiteX27" fmla="*/ 3076575 w 3248025"/>
              <a:gd name="connsiteY27" fmla="*/ 3182422 h 3478620"/>
              <a:gd name="connsiteX28" fmla="*/ 3114675 w 3248025"/>
              <a:gd name="connsiteY28" fmla="*/ 3106222 h 3478620"/>
              <a:gd name="connsiteX29" fmla="*/ 3248025 w 3248025"/>
              <a:gd name="connsiteY29" fmla="*/ 2944297 h 3478620"/>
              <a:gd name="connsiteX30" fmla="*/ 3228975 w 3248025"/>
              <a:gd name="connsiteY30" fmla="*/ 2553772 h 3478620"/>
              <a:gd name="connsiteX31" fmla="*/ 3124200 w 3248025"/>
              <a:gd name="connsiteY31" fmla="*/ 2087047 h 3478620"/>
              <a:gd name="connsiteX32" fmla="*/ 3038475 w 3248025"/>
              <a:gd name="connsiteY32" fmla="*/ 1677472 h 3478620"/>
              <a:gd name="connsiteX33" fmla="*/ 2790825 w 3248025"/>
              <a:gd name="connsiteY33" fmla="*/ 991672 h 3478620"/>
              <a:gd name="connsiteX34" fmla="*/ 2238375 w 3248025"/>
              <a:gd name="connsiteY34" fmla="*/ 248722 h 3478620"/>
              <a:gd name="connsiteX35" fmla="*/ 1657350 w 3248025"/>
              <a:gd name="connsiteY35" fmla="*/ 20122 h 3478620"/>
              <a:gd name="connsiteX36" fmla="*/ 1476375 w 3248025"/>
              <a:gd name="connsiteY36" fmla="*/ 20122 h 3478620"/>
              <a:gd name="connsiteX0" fmla="*/ 1657350 w 3248025"/>
              <a:gd name="connsiteY0" fmla="*/ 4957 h 3463455"/>
              <a:gd name="connsiteX1" fmla="*/ 1343025 w 3248025"/>
              <a:gd name="connsiteY1" fmla="*/ 81157 h 3463455"/>
              <a:gd name="connsiteX2" fmla="*/ 1247775 w 3248025"/>
              <a:gd name="connsiteY2" fmla="*/ 138307 h 3463455"/>
              <a:gd name="connsiteX3" fmla="*/ 971550 w 3248025"/>
              <a:gd name="connsiteY3" fmla="*/ 366907 h 3463455"/>
              <a:gd name="connsiteX4" fmla="*/ 838200 w 3248025"/>
              <a:gd name="connsiteY4" fmla="*/ 509782 h 3463455"/>
              <a:gd name="connsiteX5" fmla="*/ 638175 w 3248025"/>
              <a:gd name="connsiteY5" fmla="*/ 843157 h 3463455"/>
              <a:gd name="connsiteX6" fmla="*/ 581025 w 3248025"/>
              <a:gd name="connsiteY6" fmla="*/ 947932 h 3463455"/>
              <a:gd name="connsiteX7" fmla="*/ 409575 w 3248025"/>
              <a:gd name="connsiteY7" fmla="*/ 1357507 h 3463455"/>
              <a:gd name="connsiteX8" fmla="*/ 342900 w 3248025"/>
              <a:gd name="connsiteY8" fmla="*/ 1500382 h 3463455"/>
              <a:gd name="connsiteX9" fmla="*/ 285750 w 3248025"/>
              <a:gd name="connsiteY9" fmla="*/ 1614682 h 3463455"/>
              <a:gd name="connsiteX10" fmla="*/ 133350 w 3248025"/>
              <a:gd name="connsiteY10" fmla="*/ 1881382 h 3463455"/>
              <a:gd name="connsiteX11" fmla="*/ 95250 w 3248025"/>
              <a:gd name="connsiteY11" fmla="*/ 1995682 h 3463455"/>
              <a:gd name="connsiteX12" fmla="*/ 66675 w 3248025"/>
              <a:gd name="connsiteY12" fmla="*/ 2109982 h 3463455"/>
              <a:gd name="connsiteX13" fmla="*/ 28575 w 3248025"/>
              <a:gd name="connsiteY13" fmla="*/ 2357632 h 3463455"/>
              <a:gd name="connsiteX14" fmla="*/ 19050 w 3248025"/>
              <a:gd name="connsiteY14" fmla="*/ 2538607 h 3463455"/>
              <a:gd name="connsiteX15" fmla="*/ 9525 w 3248025"/>
              <a:gd name="connsiteY15" fmla="*/ 2738632 h 3463455"/>
              <a:gd name="connsiteX16" fmla="*/ 0 w 3248025"/>
              <a:gd name="connsiteY16" fmla="*/ 2843407 h 3463455"/>
              <a:gd name="connsiteX17" fmla="*/ 9525 w 3248025"/>
              <a:gd name="connsiteY17" fmla="*/ 3072007 h 3463455"/>
              <a:gd name="connsiteX18" fmla="*/ 38100 w 3248025"/>
              <a:gd name="connsiteY18" fmla="*/ 3157732 h 3463455"/>
              <a:gd name="connsiteX19" fmla="*/ 180975 w 3248025"/>
              <a:gd name="connsiteY19" fmla="*/ 3252982 h 3463455"/>
              <a:gd name="connsiteX20" fmla="*/ 647700 w 3248025"/>
              <a:gd name="connsiteY20" fmla="*/ 3405382 h 3463455"/>
              <a:gd name="connsiteX21" fmla="*/ 933450 w 3248025"/>
              <a:gd name="connsiteY21" fmla="*/ 3414907 h 3463455"/>
              <a:gd name="connsiteX22" fmla="*/ 1533525 w 3248025"/>
              <a:gd name="connsiteY22" fmla="*/ 3462532 h 3463455"/>
              <a:gd name="connsiteX23" fmla="*/ 2771775 w 3248025"/>
              <a:gd name="connsiteY23" fmla="*/ 3395857 h 3463455"/>
              <a:gd name="connsiteX24" fmla="*/ 2867025 w 3248025"/>
              <a:gd name="connsiteY24" fmla="*/ 3329182 h 3463455"/>
              <a:gd name="connsiteX25" fmla="*/ 2971800 w 3248025"/>
              <a:gd name="connsiteY25" fmla="*/ 3281557 h 3463455"/>
              <a:gd name="connsiteX26" fmla="*/ 3000375 w 3248025"/>
              <a:gd name="connsiteY26" fmla="*/ 3262507 h 3463455"/>
              <a:gd name="connsiteX27" fmla="*/ 3076575 w 3248025"/>
              <a:gd name="connsiteY27" fmla="*/ 3167257 h 3463455"/>
              <a:gd name="connsiteX28" fmla="*/ 3114675 w 3248025"/>
              <a:gd name="connsiteY28" fmla="*/ 3091057 h 3463455"/>
              <a:gd name="connsiteX29" fmla="*/ 3248025 w 3248025"/>
              <a:gd name="connsiteY29" fmla="*/ 2929132 h 3463455"/>
              <a:gd name="connsiteX30" fmla="*/ 3228975 w 3248025"/>
              <a:gd name="connsiteY30" fmla="*/ 2538607 h 3463455"/>
              <a:gd name="connsiteX31" fmla="*/ 3124200 w 3248025"/>
              <a:gd name="connsiteY31" fmla="*/ 2071882 h 3463455"/>
              <a:gd name="connsiteX32" fmla="*/ 3038475 w 3248025"/>
              <a:gd name="connsiteY32" fmla="*/ 1662307 h 3463455"/>
              <a:gd name="connsiteX33" fmla="*/ 2790825 w 3248025"/>
              <a:gd name="connsiteY33" fmla="*/ 976507 h 3463455"/>
              <a:gd name="connsiteX34" fmla="*/ 2238375 w 3248025"/>
              <a:gd name="connsiteY34" fmla="*/ 233557 h 3463455"/>
              <a:gd name="connsiteX35" fmla="*/ 1657350 w 3248025"/>
              <a:gd name="connsiteY35" fmla="*/ 4957 h 3463455"/>
              <a:gd name="connsiteX0" fmla="*/ 1657350 w 3248025"/>
              <a:gd name="connsiteY0" fmla="*/ 1867 h 3460365"/>
              <a:gd name="connsiteX1" fmla="*/ 1247775 w 3248025"/>
              <a:gd name="connsiteY1" fmla="*/ 135217 h 3460365"/>
              <a:gd name="connsiteX2" fmla="*/ 971550 w 3248025"/>
              <a:gd name="connsiteY2" fmla="*/ 363817 h 3460365"/>
              <a:gd name="connsiteX3" fmla="*/ 838200 w 3248025"/>
              <a:gd name="connsiteY3" fmla="*/ 506692 h 3460365"/>
              <a:gd name="connsiteX4" fmla="*/ 638175 w 3248025"/>
              <a:gd name="connsiteY4" fmla="*/ 840067 h 3460365"/>
              <a:gd name="connsiteX5" fmla="*/ 581025 w 3248025"/>
              <a:gd name="connsiteY5" fmla="*/ 944842 h 3460365"/>
              <a:gd name="connsiteX6" fmla="*/ 409575 w 3248025"/>
              <a:gd name="connsiteY6" fmla="*/ 1354417 h 3460365"/>
              <a:gd name="connsiteX7" fmla="*/ 342900 w 3248025"/>
              <a:gd name="connsiteY7" fmla="*/ 1497292 h 3460365"/>
              <a:gd name="connsiteX8" fmla="*/ 285750 w 3248025"/>
              <a:gd name="connsiteY8" fmla="*/ 1611592 h 3460365"/>
              <a:gd name="connsiteX9" fmla="*/ 133350 w 3248025"/>
              <a:gd name="connsiteY9" fmla="*/ 1878292 h 3460365"/>
              <a:gd name="connsiteX10" fmla="*/ 95250 w 3248025"/>
              <a:gd name="connsiteY10" fmla="*/ 1992592 h 3460365"/>
              <a:gd name="connsiteX11" fmla="*/ 66675 w 3248025"/>
              <a:gd name="connsiteY11" fmla="*/ 2106892 h 3460365"/>
              <a:gd name="connsiteX12" fmla="*/ 28575 w 3248025"/>
              <a:gd name="connsiteY12" fmla="*/ 2354542 h 3460365"/>
              <a:gd name="connsiteX13" fmla="*/ 19050 w 3248025"/>
              <a:gd name="connsiteY13" fmla="*/ 2535517 h 3460365"/>
              <a:gd name="connsiteX14" fmla="*/ 9525 w 3248025"/>
              <a:gd name="connsiteY14" fmla="*/ 2735542 h 3460365"/>
              <a:gd name="connsiteX15" fmla="*/ 0 w 3248025"/>
              <a:gd name="connsiteY15" fmla="*/ 2840317 h 3460365"/>
              <a:gd name="connsiteX16" fmla="*/ 9525 w 3248025"/>
              <a:gd name="connsiteY16" fmla="*/ 3068917 h 3460365"/>
              <a:gd name="connsiteX17" fmla="*/ 38100 w 3248025"/>
              <a:gd name="connsiteY17" fmla="*/ 3154642 h 3460365"/>
              <a:gd name="connsiteX18" fmla="*/ 180975 w 3248025"/>
              <a:gd name="connsiteY18" fmla="*/ 3249892 h 3460365"/>
              <a:gd name="connsiteX19" fmla="*/ 647700 w 3248025"/>
              <a:gd name="connsiteY19" fmla="*/ 3402292 h 3460365"/>
              <a:gd name="connsiteX20" fmla="*/ 933450 w 3248025"/>
              <a:gd name="connsiteY20" fmla="*/ 3411817 h 3460365"/>
              <a:gd name="connsiteX21" fmla="*/ 1533525 w 3248025"/>
              <a:gd name="connsiteY21" fmla="*/ 3459442 h 3460365"/>
              <a:gd name="connsiteX22" fmla="*/ 2771775 w 3248025"/>
              <a:gd name="connsiteY22" fmla="*/ 3392767 h 3460365"/>
              <a:gd name="connsiteX23" fmla="*/ 2867025 w 3248025"/>
              <a:gd name="connsiteY23" fmla="*/ 3326092 h 3460365"/>
              <a:gd name="connsiteX24" fmla="*/ 2971800 w 3248025"/>
              <a:gd name="connsiteY24" fmla="*/ 3278467 h 3460365"/>
              <a:gd name="connsiteX25" fmla="*/ 3000375 w 3248025"/>
              <a:gd name="connsiteY25" fmla="*/ 3259417 h 3460365"/>
              <a:gd name="connsiteX26" fmla="*/ 3076575 w 3248025"/>
              <a:gd name="connsiteY26" fmla="*/ 3164167 h 3460365"/>
              <a:gd name="connsiteX27" fmla="*/ 3114675 w 3248025"/>
              <a:gd name="connsiteY27" fmla="*/ 3087967 h 3460365"/>
              <a:gd name="connsiteX28" fmla="*/ 3248025 w 3248025"/>
              <a:gd name="connsiteY28" fmla="*/ 2926042 h 3460365"/>
              <a:gd name="connsiteX29" fmla="*/ 3228975 w 3248025"/>
              <a:gd name="connsiteY29" fmla="*/ 2535517 h 3460365"/>
              <a:gd name="connsiteX30" fmla="*/ 3124200 w 3248025"/>
              <a:gd name="connsiteY30" fmla="*/ 2068792 h 3460365"/>
              <a:gd name="connsiteX31" fmla="*/ 3038475 w 3248025"/>
              <a:gd name="connsiteY31" fmla="*/ 1659217 h 3460365"/>
              <a:gd name="connsiteX32" fmla="*/ 2790825 w 3248025"/>
              <a:gd name="connsiteY32" fmla="*/ 973417 h 3460365"/>
              <a:gd name="connsiteX33" fmla="*/ 2238375 w 3248025"/>
              <a:gd name="connsiteY33" fmla="*/ 230467 h 3460365"/>
              <a:gd name="connsiteX34" fmla="*/ 1657350 w 3248025"/>
              <a:gd name="connsiteY34" fmla="*/ 1867 h 3460365"/>
              <a:gd name="connsiteX0" fmla="*/ 1657350 w 3248025"/>
              <a:gd name="connsiteY0" fmla="*/ 2396 h 3460894"/>
              <a:gd name="connsiteX1" fmla="*/ 1247775 w 3248025"/>
              <a:gd name="connsiteY1" fmla="*/ 135746 h 3460894"/>
              <a:gd name="connsiteX2" fmla="*/ 838200 w 3248025"/>
              <a:gd name="connsiteY2" fmla="*/ 507221 h 3460894"/>
              <a:gd name="connsiteX3" fmla="*/ 638175 w 3248025"/>
              <a:gd name="connsiteY3" fmla="*/ 840596 h 3460894"/>
              <a:gd name="connsiteX4" fmla="*/ 581025 w 3248025"/>
              <a:gd name="connsiteY4" fmla="*/ 945371 h 3460894"/>
              <a:gd name="connsiteX5" fmla="*/ 409575 w 3248025"/>
              <a:gd name="connsiteY5" fmla="*/ 1354946 h 3460894"/>
              <a:gd name="connsiteX6" fmla="*/ 342900 w 3248025"/>
              <a:gd name="connsiteY6" fmla="*/ 1497821 h 3460894"/>
              <a:gd name="connsiteX7" fmla="*/ 285750 w 3248025"/>
              <a:gd name="connsiteY7" fmla="*/ 1612121 h 3460894"/>
              <a:gd name="connsiteX8" fmla="*/ 133350 w 3248025"/>
              <a:gd name="connsiteY8" fmla="*/ 1878821 h 3460894"/>
              <a:gd name="connsiteX9" fmla="*/ 95250 w 3248025"/>
              <a:gd name="connsiteY9" fmla="*/ 1993121 h 3460894"/>
              <a:gd name="connsiteX10" fmla="*/ 66675 w 3248025"/>
              <a:gd name="connsiteY10" fmla="*/ 2107421 h 3460894"/>
              <a:gd name="connsiteX11" fmla="*/ 28575 w 3248025"/>
              <a:gd name="connsiteY11" fmla="*/ 2355071 h 3460894"/>
              <a:gd name="connsiteX12" fmla="*/ 19050 w 3248025"/>
              <a:gd name="connsiteY12" fmla="*/ 2536046 h 3460894"/>
              <a:gd name="connsiteX13" fmla="*/ 9525 w 3248025"/>
              <a:gd name="connsiteY13" fmla="*/ 2736071 h 3460894"/>
              <a:gd name="connsiteX14" fmla="*/ 0 w 3248025"/>
              <a:gd name="connsiteY14" fmla="*/ 2840846 h 3460894"/>
              <a:gd name="connsiteX15" fmla="*/ 9525 w 3248025"/>
              <a:gd name="connsiteY15" fmla="*/ 3069446 h 3460894"/>
              <a:gd name="connsiteX16" fmla="*/ 38100 w 3248025"/>
              <a:gd name="connsiteY16" fmla="*/ 3155171 h 3460894"/>
              <a:gd name="connsiteX17" fmla="*/ 180975 w 3248025"/>
              <a:gd name="connsiteY17" fmla="*/ 3250421 h 3460894"/>
              <a:gd name="connsiteX18" fmla="*/ 647700 w 3248025"/>
              <a:gd name="connsiteY18" fmla="*/ 3402821 h 3460894"/>
              <a:gd name="connsiteX19" fmla="*/ 933450 w 3248025"/>
              <a:gd name="connsiteY19" fmla="*/ 3412346 h 3460894"/>
              <a:gd name="connsiteX20" fmla="*/ 1533525 w 3248025"/>
              <a:gd name="connsiteY20" fmla="*/ 3459971 h 3460894"/>
              <a:gd name="connsiteX21" fmla="*/ 2771775 w 3248025"/>
              <a:gd name="connsiteY21" fmla="*/ 3393296 h 3460894"/>
              <a:gd name="connsiteX22" fmla="*/ 2867025 w 3248025"/>
              <a:gd name="connsiteY22" fmla="*/ 3326621 h 3460894"/>
              <a:gd name="connsiteX23" fmla="*/ 2971800 w 3248025"/>
              <a:gd name="connsiteY23" fmla="*/ 3278996 h 3460894"/>
              <a:gd name="connsiteX24" fmla="*/ 3000375 w 3248025"/>
              <a:gd name="connsiteY24" fmla="*/ 3259946 h 3460894"/>
              <a:gd name="connsiteX25" fmla="*/ 3076575 w 3248025"/>
              <a:gd name="connsiteY25" fmla="*/ 3164696 h 3460894"/>
              <a:gd name="connsiteX26" fmla="*/ 3114675 w 3248025"/>
              <a:gd name="connsiteY26" fmla="*/ 3088496 h 3460894"/>
              <a:gd name="connsiteX27" fmla="*/ 3248025 w 3248025"/>
              <a:gd name="connsiteY27" fmla="*/ 2926571 h 3460894"/>
              <a:gd name="connsiteX28" fmla="*/ 3228975 w 3248025"/>
              <a:gd name="connsiteY28" fmla="*/ 2536046 h 3460894"/>
              <a:gd name="connsiteX29" fmla="*/ 3124200 w 3248025"/>
              <a:gd name="connsiteY29" fmla="*/ 2069321 h 3460894"/>
              <a:gd name="connsiteX30" fmla="*/ 3038475 w 3248025"/>
              <a:gd name="connsiteY30" fmla="*/ 1659746 h 3460894"/>
              <a:gd name="connsiteX31" fmla="*/ 2790825 w 3248025"/>
              <a:gd name="connsiteY31" fmla="*/ 973946 h 3460894"/>
              <a:gd name="connsiteX32" fmla="*/ 2238375 w 3248025"/>
              <a:gd name="connsiteY32" fmla="*/ 230996 h 3460894"/>
              <a:gd name="connsiteX33" fmla="*/ 1657350 w 3248025"/>
              <a:gd name="connsiteY33" fmla="*/ 2396 h 3460894"/>
              <a:gd name="connsiteX0" fmla="*/ 1657350 w 3248025"/>
              <a:gd name="connsiteY0" fmla="*/ 2396 h 3460894"/>
              <a:gd name="connsiteX1" fmla="*/ 1247775 w 3248025"/>
              <a:gd name="connsiteY1" fmla="*/ 135746 h 3460894"/>
              <a:gd name="connsiteX2" fmla="*/ 838200 w 3248025"/>
              <a:gd name="connsiteY2" fmla="*/ 507221 h 3460894"/>
              <a:gd name="connsiteX3" fmla="*/ 581025 w 3248025"/>
              <a:gd name="connsiteY3" fmla="*/ 945371 h 3460894"/>
              <a:gd name="connsiteX4" fmla="*/ 409575 w 3248025"/>
              <a:gd name="connsiteY4" fmla="*/ 1354946 h 3460894"/>
              <a:gd name="connsiteX5" fmla="*/ 342900 w 3248025"/>
              <a:gd name="connsiteY5" fmla="*/ 1497821 h 3460894"/>
              <a:gd name="connsiteX6" fmla="*/ 285750 w 3248025"/>
              <a:gd name="connsiteY6" fmla="*/ 1612121 h 3460894"/>
              <a:gd name="connsiteX7" fmla="*/ 133350 w 3248025"/>
              <a:gd name="connsiteY7" fmla="*/ 1878821 h 3460894"/>
              <a:gd name="connsiteX8" fmla="*/ 95250 w 3248025"/>
              <a:gd name="connsiteY8" fmla="*/ 1993121 h 3460894"/>
              <a:gd name="connsiteX9" fmla="*/ 66675 w 3248025"/>
              <a:gd name="connsiteY9" fmla="*/ 2107421 h 3460894"/>
              <a:gd name="connsiteX10" fmla="*/ 28575 w 3248025"/>
              <a:gd name="connsiteY10" fmla="*/ 2355071 h 3460894"/>
              <a:gd name="connsiteX11" fmla="*/ 19050 w 3248025"/>
              <a:gd name="connsiteY11" fmla="*/ 2536046 h 3460894"/>
              <a:gd name="connsiteX12" fmla="*/ 9525 w 3248025"/>
              <a:gd name="connsiteY12" fmla="*/ 2736071 h 3460894"/>
              <a:gd name="connsiteX13" fmla="*/ 0 w 3248025"/>
              <a:gd name="connsiteY13" fmla="*/ 2840846 h 3460894"/>
              <a:gd name="connsiteX14" fmla="*/ 9525 w 3248025"/>
              <a:gd name="connsiteY14" fmla="*/ 3069446 h 3460894"/>
              <a:gd name="connsiteX15" fmla="*/ 38100 w 3248025"/>
              <a:gd name="connsiteY15" fmla="*/ 3155171 h 3460894"/>
              <a:gd name="connsiteX16" fmla="*/ 180975 w 3248025"/>
              <a:gd name="connsiteY16" fmla="*/ 3250421 h 3460894"/>
              <a:gd name="connsiteX17" fmla="*/ 647700 w 3248025"/>
              <a:gd name="connsiteY17" fmla="*/ 3402821 h 3460894"/>
              <a:gd name="connsiteX18" fmla="*/ 933450 w 3248025"/>
              <a:gd name="connsiteY18" fmla="*/ 3412346 h 3460894"/>
              <a:gd name="connsiteX19" fmla="*/ 1533525 w 3248025"/>
              <a:gd name="connsiteY19" fmla="*/ 3459971 h 3460894"/>
              <a:gd name="connsiteX20" fmla="*/ 2771775 w 3248025"/>
              <a:gd name="connsiteY20" fmla="*/ 3393296 h 3460894"/>
              <a:gd name="connsiteX21" fmla="*/ 2867025 w 3248025"/>
              <a:gd name="connsiteY21" fmla="*/ 3326621 h 3460894"/>
              <a:gd name="connsiteX22" fmla="*/ 2971800 w 3248025"/>
              <a:gd name="connsiteY22" fmla="*/ 3278996 h 3460894"/>
              <a:gd name="connsiteX23" fmla="*/ 3000375 w 3248025"/>
              <a:gd name="connsiteY23" fmla="*/ 3259946 h 3460894"/>
              <a:gd name="connsiteX24" fmla="*/ 3076575 w 3248025"/>
              <a:gd name="connsiteY24" fmla="*/ 3164696 h 3460894"/>
              <a:gd name="connsiteX25" fmla="*/ 3114675 w 3248025"/>
              <a:gd name="connsiteY25" fmla="*/ 3088496 h 3460894"/>
              <a:gd name="connsiteX26" fmla="*/ 3248025 w 3248025"/>
              <a:gd name="connsiteY26" fmla="*/ 2926571 h 3460894"/>
              <a:gd name="connsiteX27" fmla="*/ 3228975 w 3248025"/>
              <a:gd name="connsiteY27" fmla="*/ 2536046 h 3460894"/>
              <a:gd name="connsiteX28" fmla="*/ 3124200 w 3248025"/>
              <a:gd name="connsiteY28" fmla="*/ 2069321 h 3460894"/>
              <a:gd name="connsiteX29" fmla="*/ 3038475 w 3248025"/>
              <a:gd name="connsiteY29" fmla="*/ 1659746 h 3460894"/>
              <a:gd name="connsiteX30" fmla="*/ 2790825 w 3248025"/>
              <a:gd name="connsiteY30" fmla="*/ 973946 h 3460894"/>
              <a:gd name="connsiteX31" fmla="*/ 2238375 w 3248025"/>
              <a:gd name="connsiteY31" fmla="*/ 230996 h 3460894"/>
              <a:gd name="connsiteX32" fmla="*/ 1657350 w 3248025"/>
              <a:gd name="connsiteY32" fmla="*/ 2396 h 3460894"/>
              <a:gd name="connsiteX0" fmla="*/ 1657350 w 3248025"/>
              <a:gd name="connsiteY0" fmla="*/ 2396 h 3460894"/>
              <a:gd name="connsiteX1" fmla="*/ 1247775 w 3248025"/>
              <a:gd name="connsiteY1" fmla="*/ 135746 h 3460894"/>
              <a:gd name="connsiteX2" fmla="*/ 838200 w 3248025"/>
              <a:gd name="connsiteY2" fmla="*/ 507221 h 3460894"/>
              <a:gd name="connsiteX3" fmla="*/ 581025 w 3248025"/>
              <a:gd name="connsiteY3" fmla="*/ 945371 h 3460894"/>
              <a:gd name="connsiteX4" fmla="*/ 342900 w 3248025"/>
              <a:gd name="connsiteY4" fmla="*/ 1497821 h 3460894"/>
              <a:gd name="connsiteX5" fmla="*/ 285750 w 3248025"/>
              <a:gd name="connsiteY5" fmla="*/ 1612121 h 3460894"/>
              <a:gd name="connsiteX6" fmla="*/ 133350 w 3248025"/>
              <a:gd name="connsiteY6" fmla="*/ 1878821 h 3460894"/>
              <a:gd name="connsiteX7" fmla="*/ 95250 w 3248025"/>
              <a:gd name="connsiteY7" fmla="*/ 1993121 h 3460894"/>
              <a:gd name="connsiteX8" fmla="*/ 66675 w 3248025"/>
              <a:gd name="connsiteY8" fmla="*/ 2107421 h 3460894"/>
              <a:gd name="connsiteX9" fmla="*/ 28575 w 3248025"/>
              <a:gd name="connsiteY9" fmla="*/ 2355071 h 3460894"/>
              <a:gd name="connsiteX10" fmla="*/ 19050 w 3248025"/>
              <a:gd name="connsiteY10" fmla="*/ 2536046 h 3460894"/>
              <a:gd name="connsiteX11" fmla="*/ 9525 w 3248025"/>
              <a:gd name="connsiteY11" fmla="*/ 2736071 h 3460894"/>
              <a:gd name="connsiteX12" fmla="*/ 0 w 3248025"/>
              <a:gd name="connsiteY12" fmla="*/ 2840846 h 3460894"/>
              <a:gd name="connsiteX13" fmla="*/ 9525 w 3248025"/>
              <a:gd name="connsiteY13" fmla="*/ 3069446 h 3460894"/>
              <a:gd name="connsiteX14" fmla="*/ 38100 w 3248025"/>
              <a:gd name="connsiteY14" fmla="*/ 3155171 h 3460894"/>
              <a:gd name="connsiteX15" fmla="*/ 180975 w 3248025"/>
              <a:gd name="connsiteY15" fmla="*/ 3250421 h 3460894"/>
              <a:gd name="connsiteX16" fmla="*/ 647700 w 3248025"/>
              <a:gd name="connsiteY16" fmla="*/ 3402821 h 3460894"/>
              <a:gd name="connsiteX17" fmla="*/ 933450 w 3248025"/>
              <a:gd name="connsiteY17" fmla="*/ 3412346 h 3460894"/>
              <a:gd name="connsiteX18" fmla="*/ 1533525 w 3248025"/>
              <a:gd name="connsiteY18" fmla="*/ 3459971 h 3460894"/>
              <a:gd name="connsiteX19" fmla="*/ 2771775 w 3248025"/>
              <a:gd name="connsiteY19" fmla="*/ 3393296 h 3460894"/>
              <a:gd name="connsiteX20" fmla="*/ 2867025 w 3248025"/>
              <a:gd name="connsiteY20" fmla="*/ 3326621 h 3460894"/>
              <a:gd name="connsiteX21" fmla="*/ 2971800 w 3248025"/>
              <a:gd name="connsiteY21" fmla="*/ 3278996 h 3460894"/>
              <a:gd name="connsiteX22" fmla="*/ 3000375 w 3248025"/>
              <a:gd name="connsiteY22" fmla="*/ 3259946 h 3460894"/>
              <a:gd name="connsiteX23" fmla="*/ 3076575 w 3248025"/>
              <a:gd name="connsiteY23" fmla="*/ 3164696 h 3460894"/>
              <a:gd name="connsiteX24" fmla="*/ 3114675 w 3248025"/>
              <a:gd name="connsiteY24" fmla="*/ 3088496 h 3460894"/>
              <a:gd name="connsiteX25" fmla="*/ 3248025 w 3248025"/>
              <a:gd name="connsiteY25" fmla="*/ 2926571 h 3460894"/>
              <a:gd name="connsiteX26" fmla="*/ 3228975 w 3248025"/>
              <a:gd name="connsiteY26" fmla="*/ 2536046 h 3460894"/>
              <a:gd name="connsiteX27" fmla="*/ 3124200 w 3248025"/>
              <a:gd name="connsiteY27" fmla="*/ 2069321 h 3460894"/>
              <a:gd name="connsiteX28" fmla="*/ 3038475 w 3248025"/>
              <a:gd name="connsiteY28" fmla="*/ 1659746 h 3460894"/>
              <a:gd name="connsiteX29" fmla="*/ 2790825 w 3248025"/>
              <a:gd name="connsiteY29" fmla="*/ 973946 h 3460894"/>
              <a:gd name="connsiteX30" fmla="*/ 2238375 w 3248025"/>
              <a:gd name="connsiteY30" fmla="*/ 230996 h 3460894"/>
              <a:gd name="connsiteX31" fmla="*/ 1657350 w 3248025"/>
              <a:gd name="connsiteY31" fmla="*/ 2396 h 3460894"/>
              <a:gd name="connsiteX0" fmla="*/ 1657350 w 3248025"/>
              <a:gd name="connsiteY0" fmla="*/ 2396 h 3460894"/>
              <a:gd name="connsiteX1" fmla="*/ 1247775 w 3248025"/>
              <a:gd name="connsiteY1" fmla="*/ 135746 h 3460894"/>
              <a:gd name="connsiteX2" fmla="*/ 838200 w 3248025"/>
              <a:gd name="connsiteY2" fmla="*/ 507221 h 3460894"/>
              <a:gd name="connsiteX3" fmla="*/ 581025 w 3248025"/>
              <a:gd name="connsiteY3" fmla="*/ 945371 h 3460894"/>
              <a:gd name="connsiteX4" fmla="*/ 285750 w 3248025"/>
              <a:gd name="connsiteY4" fmla="*/ 1612121 h 3460894"/>
              <a:gd name="connsiteX5" fmla="*/ 133350 w 3248025"/>
              <a:gd name="connsiteY5" fmla="*/ 1878821 h 3460894"/>
              <a:gd name="connsiteX6" fmla="*/ 95250 w 3248025"/>
              <a:gd name="connsiteY6" fmla="*/ 1993121 h 3460894"/>
              <a:gd name="connsiteX7" fmla="*/ 66675 w 3248025"/>
              <a:gd name="connsiteY7" fmla="*/ 2107421 h 3460894"/>
              <a:gd name="connsiteX8" fmla="*/ 28575 w 3248025"/>
              <a:gd name="connsiteY8" fmla="*/ 2355071 h 3460894"/>
              <a:gd name="connsiteX9" fmla="*/ 19050 w 3248025"/>
              <a:gd name="connsiteY9" fmla="*/ 2536046 h 3460894"/>
              <a:gd name="connsiteX10" fmla="*/ 9525 w 3248025"/>
              <a:gd name="connsiteY10" fmla="*/ 2736071 h 3460894"/>
              <a:gd name="connsiteX11" fmla="*/ 0 w 3248025"/>
              <a:gd name="connsiteY11" fmla="*/ 2840846 h 3460894"/>
              <a:gd name="connsiteX12" fmla="*/ 9525 w 3248025"/>
              <a:gd name="connsiteY12" fmla="*/ 3069446 h 3460894"/>
              <a:gd name="connsiteX13" fmla="*/ 38100 w 3248025"/>
              <a:gd name="connsiteY13" fmla="*/ 3155171 h 3460894"/>
              <a:gd name="connsiteX14" fmla="*/ 180975 w 3248025"/>
              <a:gd name="connsiteY14" fmla="*/ 3250421 h 3460894"/>
              <a:gd name="connsiteX15" fmla="*/ 647700 w 3248025"/>
              <a:gd name="connsiteY15" fmla="*/ 3402821 h 3460894"/>
              <a:gd name="connsiteX16" fmla="*/ 933450 w 3248025"/>
              <a:gd name="connsiteY16" fmla="*/ 3412346 h 3460894"/>
              <a:gd name="connsiteX17" fmla="*/ 1533525 w 3248025"/>
              <a:gd name="connsiteY17" fmla="*/ 3459971 h 3460894"/>
              <a:gd name="connsiteX18" fmla="*/ 2771775 w 3248025"/>
              <a:gd name="connsiteY18" fmla="*/ 3393296 h 3460894"/>
              <a:gd name="connsiteX19" fmla="*/ 2867025 w 3248025"/>
              <a:gd name="connsiteY19" fmla="*/ 3326621 h 3460894"/>
              <a:gd name="connsiteX20" fmla="*/ 2971800 w 3248025"/>
              <a:gd name="connsiteY20" fmla="*/ 3278996 h 3460894"/>
              <a:gd name="connsiteX21" fmla="*/ 3000375 w 3248025"/>
              <a:gd name="connsiteY21" fmla="*/ 3259946 h 3460894"/>
              <a:gd name="connsiteX22" fmla="*/ 3076575 w 3248025"/>
              <a:gd name="connsiteY22" fmla="*/ 3164696 h 3460894"/>
              <a:gd name="connsiteX23" fmla="*/ 3114675 w 3248025"/>
              <a:gd name="connsiteY23" fmla="*/ 3088496 h 3460894"/>
              <a:gd name="connsiteX24" fmla="*/ 3248025 w 3248025"/>
              <a:gd name="connsiteY24" fmla="*/ 2926571 h 3460894"/>
              <a:gd name="connsiteX25" fmla="*/ 3228975 w 3248025"/>
              <a:gd name="connsiteY25" fmla="*/ 2536046 h 3460894"/>
              <a:gd name="connsiteX26" fmla="*/ 3124200 w 3248025"/>
              <a:gd name="connsiteY26" fmla="*/ 2069321 h 3460894"/>
              <a:gd name="connsiteX27" fmla="*/ 3038475 w 3248025"/>
              <a:gd name="connsiteY27" fmla="*/ 1659746 h 3460894"/>
              <a:gd name="connsiteX28" fmla="*/ 2790825 w 3248025"/>
              <a:gd name="connsiteY28" fmla="*/ 973946 h 3460894"/>
              <a:gd name="connsiteX29" fmla="*/ 2238375 w 3248025"/>
              <a:gd name="connsiteY29" fmla="*/ 230996 h 3460894"/>
              <a:gd name="connsiteX30" fmla="*/ 1657350 w 3248025"/>
              <a:gd name="connsiteY30" fmla="*/ 2396 h 3460894"/>
              <a:gd name="connsiteX0" fmla="*/ 1657350 w 3248025"/>
              <a:gd name="connsiteY0" fmla="*/ 2396 h 3460894"/>
              <a:gd name="connsiteX1" fmla="*/ 1247775 w 3248025"/>
              <a:gd name="connsiteY1" fmla="*/ 135746 h 3460894"/>
              <a:gd name="connsiteX2" fmla="*/ 838200 w 3248025"/>
              <a:gd name="connsiteY2" fmla="*/ 507221 h 3460894"/>
              <a:gd name="connsiteX3" fmla="*/ 581025 w 3248025"/>
              <a:gd name="connsiteY3" fmla="*/ 945371 h 3460894"/>
              <a:gd name="connsiteX4" fmla="*/ 133350 w 3248025"/>
              <a:gd name="connsiteY4" fmla="*/ 1878821 h 3460894"/>
              <a:gd name="connsiteX5" fmla="*/ 95250 w 3248025"/>
              <a:gd name="connsiteY5" fmla="*/ 1993121 h 3460894"/>
              <a:gd name="connsiteX6" fmla="*/ 66675 w 3248025"/>
              <a:gd name="connsiteY6" fmla="*/ 2107421 h 3460894"/>
              <a:gd name="connsiteX7" fmla="*/ 28575 w 3248025"/>
              <a:gd name="connsiteY7" fmla="*/ 2355071 h 3460894"/>
              <a:gd name="connsiteX8" fmla="*/ 19050 w 3248025"/>
              <a:gd name="connsiteY8" fmla="*/ 2536046 h 3460894"/>
              <a:gd name="connsiteX9" fmla="*/ 9525 w 3248025"/>
              <a:gd name="connsiteY9" fmla="*/ 2736071 h 3460894"/>
              <a:gd name="connsiteX10" fmla="*/ 0 w 3248025"/>
              <a:gd name="connsiteY10" fmla="*/ 2840846 h 3460894"/>
              <a:gd name="connsiteX11" fmla="*/ 9525 w 3248025"/>
              <a:gd name="connsiteY11" fmla="*/ 3069446 h 3460894"/>
              <a:gd name="connsiteX12" fmla="*/ 38100 w 3248025"/>
              <a:gd name="connsiteY12" fmla="*/ 3155171 h 3460894"/>
              <a:gd name="connsiteX13" fmla="*/ 180975 w 3248025"/>
              <a:gd name="connsiteY13" fmla="*/ 3250421 h 3460894"/>
              <a:gd name="connsiteX14" fmla="*/ 647700 w 3248025"/>
              <a:gd name="connsiteY14" fmla="*/ 3402821 h 3460894"/>
              <a:gd name="connsiteX15" fmla="*/ 933450 w 3248025"/>
              <a:gd name="connsiteY15" fmla="*/ 3412346 h 3460894"/>
              <a:gd name="connsiteX16" fmla="*/ 1533525 w 3248025"/>
              <a:gd name="connsiteY16" fmla="*/ 3459971 h 3460894"/>
              <a:gd name="connsiteX17" fmla="*/ 2771775 w 3248025"/>
              <a:gd name="connsiteY17" fmla="*/ 3393296 h 3460894"/>
              <a:gd name="connsiteX18" fmla="*/ 2867025 w 3248025"/>
              <a:gd name="connsiteY18" fmla="*/ 3326621 h 3460894"/>
              <a:gd name="connsiteX19" fmla="*/ 2971800 w 3248025"/>
              <a:gd name="connsiteY19" fmla="*/ 3278996 h 3460894"/>
              <a:gd name="connsiteX20" fmla="*/ 3000375 w 3248025"/>
              <a:gd name="connsiteY20" fmla="*/ 3259946 h 3460894"/>
              <a:gd name="connsiteX21" fmla="*/ 3076575 w 3248025"/>
              <a:gd name="connsiteY21" fmla="*/ 3164696 h 3460894"/>
              <a:gd name="connsiteX22" fmla="*/ 3114675 w 3248025"/>
              <a:gd name="connsiteY22" fmla="*/ 3088496 h 3460894"/>
              <a:gd name="connsiteX23" fmla="*/ 3248025 w 3248025"/>
              <a:gd name="connsiteY23" fmla="*/ 2926571 h 3460894"/>
              <a:gd name="connsiteX24" fmla="*/ 3228975 w 3248025"/>
              <a:gd name="connsiteY24" fmla="*/ 2536046 h 3460894"/>
              <a:gd name="connsiteX25" fmla="*/ 3124200 w 3248025"/>
              <a:gd name="connsiteY25" fmla="*/ 2069321 h 3460894"/>
              <a:gd name="connsiteX26" fmla="*/ 3038475 w 3248025"/>
              <a:gd name="connsiteY26" fmla="*/ 1659746 h 3460894"/>
              <a:gd name="connsiteX27" fmla="*/ 2790825 w 3248025"/>
              <a:gd name="connsiteY27" fmla="*/ 973946 h 3460894"/>
              <a:gd name="connsiteX28" fmla="*/ 2238375 w 3248025"/>
              <a:gd name="connsiteY28" fmla="*/ 230996 h 3460894"/>
              <a:gd name="connsiteX29" fmla="*/ 1657350 w 3248025"/>
              <a:gd name="connsiteY29" fmla="*/ 2396 h 3460894"/>
              <a:gd name="connsiteX0" fmla="*/ 1657350 w 3248025"/>
              <a:gd name="connsiteY0" fmla="*/ 2396 h 3460894"/>
              <a:gd name="connsiteX1" fmla="*/ 1247775 w 3248025"/>
              <a:gd name="connsiteY1" fmla="*/ 135746 h 3460894"/>
              <a:gd name="connsiteX2" fmla="*/ 838200 w 3248025"/>
              <a:gd name="connsiteY2" fmla="*/ 507221 h 3460894"/>
              <a:gd name="connsiteX3" fmla="*/ 581025 w 3248025"/>
              <a:gd name="connsiteY3" fmla="*/ 945371 h 3460894"/>
              <a:gd name="connsiteX4" fmla="*/ 95250 w 3248025"/>
              <a:gd name="connsiteY4" fmla="*/ 1993121 h 3460894"/>
              <a:gd name="connsiteX5" fmla="*/ 66675 w 3248025"/>
              <a:gd name="connsiteY5" fmla="*/ 2107421 h 3460894"/>
              <a:gd name="connsiteX6" fmla="*/ 28575 w 3248025"/>
              <a:gd name="connsiteY6" fmla="*/ 2355071 h 3460894"/>
              <a:gd name="connsiteX7" fmla="*/ 19050 w 3248025"/>
              <a:gd name="connsiteY7" fmla="*/ 2536046 h 3460894"/>
              <a:gd name="connsiteX8" fmla="*/ 9525 w 3248025"/>
              <a:gd name="connsiteY8" fmla="*/ 2736071 h 3460894"/>
              <a:gd name="connsiteX9" fmla="*/ 0 w 3248025"/>
              <a:gd name="connsiteY9" fmla="*/ 2840846 h 3460894"/>
              <a:gd name="connsiteX10" fmla="*/ 9525 w 3248025"/>
              <a:gd name="connsiteY10" fmla="*/ 3069446 h 3460894"/>
              <a:gd name="connsiteX11" fmla="*/ 38100 w 3248025"/>
              <a:gd name="connsiteY11" fmla="*/ 3155171 h 3460894"/>
              <a:gd name="connsiteX12" fmla="*/ 180975 w 3248025"/>
              <a:gd name="connsiteY12" fmla="*/ 3250421 h 3460894"/>
              <a:gd name="connsiteX13" fmla="*/ 647700 w 3248025"/>
              <a:gd name="connsiteY13" fmla="*/ 3402821 h 3460894"/>
              <a:gd name="connsiteX14" fmla="*/ 933450 w 3248025"/>
              <a:gd name="connsiteY14" fmla="*/ 3412346 h 3460894"/>
              <a:gd name="connsiteX15" fmla="*/ 1533525 w 3248025"/>
              <a:gd name="connsiteY15" fmla="*/ 3459971 h 3460894"/>
              <a:gd name="connsiteX16" fmla="*/ 2771775 w 3248025"/>
              <a:gd name="connsiteY16" fmla="*/ 3393296 h 3460894"/>
              <a:gd name="connsiteX17" fmla="*/ 2867025 w 3248025"/>
              <a:gd name="connsiteY17" fmla="*/ 3326621 h 3460894"/>
              <a:gd name="connsiteX18" fmla="*/ 2971800 w 3248025"/>
              <a:gd name="connsiteY18" fmla="*/ 3278996 h 3460894"/>
              <a:gd name="connsiteX19" fmla="*/ 3000375 w 3248025"/>
              <a:gd name="connsiteY19" fmla="*/ 3259946 h 3460894"/>
              <a:gd name="connsiteX20" fmla="*/ 3076575 w 3248025"/>
              <a:gd name="connsiteY20" fmla="*/ 3164696 h 3460894"/>
              <a:gd name="connsiteX21" fmla="*/ 3114675 w 3248025"/>
              <a:gd name="connsiteY21" fmla="*/ 3088496 h 3460894"/>
              <a:gd name="connsiteX22" fmla="*/ 3248025 w 3248025"/>
              <a:gd name="connsiteY22" fmla="*/ 2926571 h 3460894"/>
              <a:gd name="connsiteX23" fmla="*/ 3228975 w 3248025"/>
              <a:gd name="connsiteY23" fmla="*/ 2536046 h 3460894"/>
              <a:gd name="connsiteX24" fmla="*/ 3124200 w 3248025"/>
              <a:gd name="connsiteY24" fmla="*/ 2069321 h 3460894"/>
              <a:gd name="connsiteX25" fmla="*/ 3038475 w 3248025"/>
              <a:gd name="connsiteY25" fmla="*/ 1659746 h 3460894"/>
              <a:gd name="connsiteX26" fmla="*/ 2790825 w 3248025"/>
              <a:gd name="connsiteY26" fmla="*/ 973946 h 3460894"/>
              <a:gd name="connsiteX27" fmla="*/ 2238375 w 3248025"/>
              <a:gd name="connsiteY27" fmla="*/ 230996 h 3460894"/>
              <a:gd name="connsiteX28" fmla="*/ 1657350 w 3248025"/>
              <a:gd name="connsiteY28" fmla="*/ 2396 h 3460894"/>
              <a:gd name="connsiteX0" fmla="*/ 1657350 w 3248025"/>
              <a:gd name="connsiteY0" fmla="*/ 2396 h 3460894"/>
              <a:gd name="connsiteX1" fmla="*/ 1247775 w 3248025"/>
              <a:gd name="connsiteY1" fmla="*/ 135746 h 3460894"/>
              <a:gd name="connsiteX2" fmla="*/ 838200 w 3248025"/>
              <a:gd name="connsiteY2" fmla="*/ 507221 h 3460894"/>
              <a:gd name="connsiteX3" fmla="*/ 581025 w 3248025"/>
              <a:gd name="connsiteY3" fmla="*/ 945371 h 3460894"/>
              <a:gd name="connsiteX4" fmla="*/ 95250 w 3248025"/>
              <a:gd name="connsiteY4" fmla="*/ 1993121 h 3460894"/>
              <a:gd name="connsiteX5" fmla="*/ 28575 w 3248025"/>
              <a:gd name="connsiteY5" fmla="*/ 2355071 h 3460894"/>
              <a:gd name="connsiteX6" fmla="*/ 19050 w 3248025"/>
              <a:gd name="connsiteY6" fmla="*/ 2536046 h 3460894"/>
              <a:gd name="connsiteX7" fmla="*/ 9525 w 3248025"/>
              <a:gd name="connsiteY7" fmla="*/ 2736071 h 3460894"/>
              <a:gd name="connsiteX8" fmla="*/ 0 w 3248025"/>
              <a:gd name="connsiteY8" fmla="*/ 2840846 h 3460894"/>
              <a:gd name="connsiteX9" fmla="*/ 9525 w 3248025"/>
              <a:gd name="connsiteY9" fmla="*/ 3069446 h 3460894"/>
              <a:gd name="connsiteX10" fmla="*/ 38100 w 3248025"/>
              <a:gd name="connsiteY10" fmla="*/ 3155171 h 3460894"/>
              <a:gd name="connsiteX11" fmla="*/ 180975 w 3248025"/>
              <a:gd name="connsiteY11" fmla="*/ 3250421 h 3460894"/>
              <a:gd name="connsiteX12" fmla="*/ 647700 w 3248025"/>
              <a:gd name="connsiteY12" fmla="*/ 3402821 h 3460894"/>
              <a:gd name="connsiteX13" fmla="*/ 933450 w 3248025"/>
              <a:gd name="connsiteY13" fmla="*/ 3412346 h 3460894"/>
              <a:gd name="connsiteX14" fmla="*/ 1533525 w 3248025"/>
              <a:gd name="connsiteY14" fmla="*/ 3459971 h 3460894"/>
              <a:gd name="connsiteX15" fmla="*/ 2771775 w 3248025"/>
              <a:gd name="connsiteY15" fmla="*/ 3393296 h 3460894"/>
              <a:gd name="connsiteX16" fmla="*/ 2867025 w 3248025"/>
              <a:gd name="connsiteY16" fmla="*/ 3326621 h 3460894"/>
              <a:gd name="connsiteX17" fmla="*/ 2971800 w 3248025"/>
              <a:gd name="connsiteY17" fmla="*/ 3278996 h 3460894"/>
              <a:gd name="connsiteX18" fmla="*/ 3000375 w 3248025"/>
              <a:gd name="connsiteY18" fmla="*/ 3259946 h 3460894"/>
              <a:gd name="connsiteX19" fmla="*/ 3076575 w 3248025"/>
              <a:gd name="connsiteY19" fmla="*/ 3164696 h 3460894"/>
              <a:gd name="connsiteX20" fmla="*/ 3114675 w 3248025"/>
              <a:gd name="connsiteY20" fmla="*/ 3088496 h 3460894"/>
              <a:gd name="connsiteX21" fmla="*/ 3248025 w 3248025"/>
              <a:gd name="connsiteY21" fmla="*/ 2926571 h 3460894"/>
              <a:gd name="connsiteX22" fmla="*/ 3228975 w 3248025"/>
              <a:gd name="connsiteY22" fmla="*/ 2536046 h 3460894"/>
              <a:gd name="connsiteX23" fmla="*/ 3124200 w 3248025"/>
              <a:gd name="connsiteY23" fmla="*/ 2069321 h 3460894"/>
              <a:gd name="connsiteX24" fmla="*/ 3038475 w 3248025"/>
              <a:gd name="connsiteY24" fmla="*/ 1659746 h 3460894"/>
              <a:gd name="connsiteX25" fmla="*/ 2790825 w 3248025"/>
              <a:gd name="connsiteY25" fmla="*/ 973946 h 3460894"/>
              <a:gd name="connsiteX26" fmla="*/ 2238375 w 3248025"/>
              <a:gd name="connsiteY26" fmla="*/ 230996 h 3460894"/>
              <a:gd name="connsiteX27" fmla="*/ 1657350 w 3248025"/>
              <a:gd name="connsiteY27" fmla="*/ 2396 h 3460894"/>
              <a:gd name="connsiteX0" fmla="*/ 1657350 w 3248025"/>
              <a:gd name="connsiteY0" fmla="*/ 2396 h 3460894"/>
              <a:gd name="connsiteX1" fmla="*/ 1247775 w 3248025"/>
              <a:gd name="connsiteY1" fmla="*/ 135746 h 3460894"/>
              <a:gd name="connsiteX2" fmla="*/ 838200 w 3248025"/>
              <a:gd name="connsiteY2" fmla="*/ 507221 h 3460894"/>
              <a:gd name="connsiteX3" fmla="*/ 581025 w 3248025"/>
              <a:gd name="connsiteY3" fmla="*/ 945371 h 3460894"/>
              <a:gd name="connsiteX4" fmla="*/ 95250 w 3248025"/>
              <a:gd name="connsiteY4" fmla="*/ 1993121 h 3460894"/>
              <a:gd name="connsiteX5" fmla="*/ 19050 w 3248025"/>
              <a:gd name="connsiteY5" fmla="*/ 2536046 h 3460894"/>
              <a:gd name="connsiteX6" fmla="*/ 9525 w 3248025"/>
              <a:gd name="connsiteY6" fmla="*/ 2736071 h 3460894"/>
              <a:gd name="connsiteX7" fmla="*/ 0 w 3248025"/>
              <a:gd name="connsiteY7" fmla="*/ 2840846 h 3460894"/>
              <a:gd name="connsiteX8" fmla="*/ 9525 w 3248025"/>
              <a:gd name="connsiteY8" fmla="*/ 3069446 h 3460894"/>
              <a:gd name="connsiteX9" fmla="*/ 38100 w 3248025"/>
              <a:gd name="connsiteY9" fmla="*/ 3155171 h 3460894"/>
              <a:gd name="connsiteX10" fmla="*/ 180975 w 3248025"/>
              <a:gd name="connsiteY10" fmla="*/ 3250421 h 3460894"/>
              <a:gd name="connsiteX11" fmla="*/ 647700 w 3248025"/>
              <a:gd name="connsiteY11" fmla="*/ 3402821 h 3460894"/>
              <a:gd name="connsiteX12" fmla="*/ 933450 w 3248025"/>
              <a:gd name="connsiteY12" fmla="*/ 3412346 h 3460894"/>
              <a:gd name="connsiteX13" fmla="*/ 1533525 w 3248025"/>
              <a:gd name="connsiteY13" fmla="*/ 3459971 h 3460894"/>
              <a:gd name="connsiteX14" fmla="*/ 2771775 w 3248025"/>
              <a:gd name="connsiteY14" fmla="*/ 3393296 h 3460894"/>
              <a:gd name="connsiteX15" fmla="*/ 2867025 w 3248025"/>
              <a:gd name="connsiteY15" fmla="*/ 3326621 h 3460894"/>
              <a:gd name="connsiteX16" fmla="*/ 2971800 w 3248025"/>
              <a:gd name="connsiteY16" fmla="*/ 3278996 h 3460894"/>
              <a:gd name="connsiteX17" fmla="*/ 3000375 w 3248025"/>
              <a:gd name="connsiteY17" fmla="*/ 3259946 h 3460894"/>
              <a:gd name="connsiteX18" fmla="*/ 3076575 w 3248025"/>
              <a:gd name="connsiteY18" fmla="*/ 3164696 h 3460894"/>
              <a:gd name="connsiteX19" fmla="*/ 3114675 w 3248025"/>
              <a:gd name="connsiteY19" fmla="*/ 3088496 h 3460894"/>
              <a:gd name="connsiteX20" fmla="*/ 3248025 w 3248025"/>
              <a:gd name="connsiteY20" fmla="*/ 2926571 h 3460894"/>
              <a:gd name="connsiteX21" fmla="*/ 3228975 w 3248025"/>
              <a:gd name="connsiteY21" fmla="*/ 2536046 h 3460894"/>
              <a:gd name="connsiteX22" fmla="*/ 3124200 w 3248025"/>
              <a:gd name="connsiteY22" fmla="*/ 2069321 h 3460894"/>
              <a:gd name="connsiteX23" fmla="*/ 3038475 w 3248025"/>
              <a:gd name="connsiteY23" fmla="*/ 1659746 h 3460894"/>
              <a:gd name="connsiteX24" fmla="*/ 2790825 w 3248025"/>
              <a:gd name="connsiteY24" fmla="*/ 973946 h 3460894"/>
              <a:gd name="connsiteX25" fmla="*/ 2238375 w 3248025"/>
              <a:gd name="connsiteY25" fmla="*/ 230996 h 3460894"/>
              <a:gd name="connsiteX26" fmla="*/ 1657350 w 3248025"/>
              <a:gd name="connsiteY26" fmla="*/ 2396 h 3460894"/>
              <a:gd name="connsiteX0" fmla="*/ 1657350 w 3248025"/>
              <a:gd name="connsiteY0" fmla="*/ 2396 h 3460894"/>
              <a:gd name="connsiteX1" fmla="*/ 1247775 w 3248025"/>
              <a:gd name="connsiteY1" fmla="*/ 135746 h 3460894"/>
              <a:gd name="connsiteX2" fmla="*/ 838200 w 3248025"/>
              <a:gd name="connsiteY2" fmla="*/ 507221 h 3460894"/>
              <a:gd name="connsiteX3" fmla="*/ 581025 w 3248025"/>
              <a:gd name="connsiteY3" fmla="*/ 945371 h 3460894"/>
              <a:gd name="connsiteX4" fmla="*/ 95250 w 3248025"/>
              <a:gd name="connsiteY4" fmla="*/ 1993121 h 3460894"/>
              <a:gd name="connsiteX5" fmla="*/ 19050 w 3248025"/>
              <a:gd name="connsiteY5" fmla="*/ 2536046 h 3460894"/>
              <a:gd name="connsiteX6" fmla="*/ 0 w 3248025"/>
              <a:gd name="connsiteY6" fmla="*/ 2840846 h 3460894"/>
              <a:gd name="connsiteX7" fmla="*/ 9525 w 3248025"/>
              <a:gd name="connsiteY7" fmla="*/ 3069446 h 3460894"/>
              <a:gd name="connsiteX8" fmla="*/ 38100 w 3248025"/>
              <a:gd name="connsiteY8" fmla="*/ 3155171 h 3460894"/>
              <a:gd name="connsiteX9" fmla="*/ 180975 w 3248025"/>
              <a:gd name="connsiteY9" fmla="*/ 3250421 h 3460894"/>
              <a:gd name="connsiteX10" fmla="*/ 647700 w 3248025"/>
              <a:gd name="connsiteY10" fmla="*/ 3402821 h 3460894"/>
              <a:gd name="connsiteX11" fmla="*/ 933450 w 3248025"/>
              <a:gd name="connsiteY11" fmla="*/ 3412346 h 3460894"/>
              <a:gd name="connsiteX12" fmla="*/ 1533525 w 3248025"/>
              <a:gd name="connsiteY12" fmla="*/ 3459971 h 3460894"/>
              <a:gd name="connsiteX13" fmla="*/ 2771775 w 3248025"/>
              <a:gd name="connsiteY13" fmla="*/ 3393296 h 3460894"/>
              <a:gd name="connsiteX14" fmla="*/ 2867025 w 3248025"/>
              <a:gd name="connsiteY14" fmla="*/ 3326621 h 3460894"/>
              <a:gd name="connsiteX15" fmla="*/ 2971800 w 3248025"/>
              <a:gd name="connsiteY15" fmla="*/ 3278996 h 3460894"/>
              <a:gd name="connsiteX16" fmla="*/ 3000375 w 3248025"/>
              <a:gd name="connsiteY16" fmla="*/ 3259946 h 3460894"/>
              <a:gd name="connsiteX17" fmla="*/ 3076575 w 3248025"/>
              <a:gd name="connsiteY17" fmla="*/ 3164696 h 3460894"/>
              <a:gd name="connsiteX18" fmla="*/ 3114675 w 3248025"/>
              <a:gd name="connsiteY18" fmla="*/ 3088496 h 3460894"/>
              <a:gd name="connsiteX19" fmla="*/ 3248025 w 3248025"/>
              <a:gd name="connsiteY19" fmla="*/ 2926571 h 3460894"/>
              <a:gd name="connsiteX20" fmla="*/ 3228975 w 3248025"/>
              <a:gd name="connsiteY20" fmla="*/ 2536046 h 3460894"/>
              <a:gd name="connsiteX21" fmla="*/ 3124200 w 3248025"/>
              <a:gd name="connsiteY21" fmla="*/ 2069321 h 3460894"/>
              <a:gd name="connsiteX22" fmla="*/ 3038475 w 3248025"/>
              <a:gd name="connsiteY22" fmla="*/ 1659746 h 3460894"/>
              <a:gd name="connsiteX23" fmla="*/ 2790825 w 3248025"/>
              <a:gd name="connsiteY23" fmla="*/ 973946 h 3460894"/>
              <a:gd name="connsiteX24" fmla="*/ 2238375 w 3248025"/>
              <a:gd name="connsiteY24" fmla="*/ 230996 h 3460894"/>
              <a:gd name="connsiteX25" fmla="*/ 1657350 w 3248025"/>
              <a:gd name="connsiteY25" fmla="*/ 2396 h 3460894"/>
              <a:gd name="connsiteX0" fmla="*/ 1657350 w 3248025"/>
              <a:gd name="connsiteY0" fmla="*/ 2396 h 3460894"/>
              <a:gd name="connsiteX1" fmla="*/ 1247775 w 3248025"/>
              <a:gd name="connsiteY1" fmla="*/ 135746 h 3460894"/>
              <a:gd name="connsiteX2" fmla="*/ 838200 w 3248025"/>
              <a:gd name="connsiteY2" fmla="*/ 507221 h 3460894"/>
              <a:gd name="connsiteX3" fmla="*/ 581025 w 3248025"/>
              <a:gd name="connsiteY3" fmla="*/ 945371 h 3460894"/>
              <a:gd name="connsiteX4" fmla="*/ 95250 w 3248025"/>
              <a:gd name="connsiteY4" fmla="*/ 1993121 h 3460894"/>
              <a:gd name="connsiteX5" fmla="*/ 0 w 3248025"/>
              <a:gd name="connsiteY5" fmla="*/ 2840846 h 3460894"/>
              <a:gd name="connsiteX6" fmla="*/ 9525 w 3248025"/>
              <a:gd name="connsiteY6" fmla="*/ 3069446 h 3460894"/>
              <a:gd name="connsiteX7" fmla="*/ 38100 w 3248025"/>
              <a:gd name="connsiteY7" fmla="*/ 3155171 h 3460894"/>
              <a:gd name="connsiteX8" fmla="*/ 180975 w 3248025"/>
              <a:gd name="connsiteY8" fmla="*/ 3250421 h 3460894"/>
              <a:gd name="connsiteX9" fmla="*/ 647700 w 3248025"/>
              <a:gd name="connsiteY9" fmla="*/ 3402821 h 3460894"/>
              <a:gd name="connsiteX10" fmla="*/ 933450 w 3248025"/>
              <a:gd name="connsiteY10" fmla="*/ 3412346 h 3460894"/>
              <a:gd name="connsiteX11" fmla="*/ 1533525 w 3248025"/>
              <a:gd name="connsiteY11" fmla="*/ 3459971 h 3460894"/>
              <a:gd name="connsiteX12" fmla="*/ 2771775 w 3248025"/>
              <a:gd name="connsiteY12" fmla="*/ 3393296 h 3460894"/>
              <a:gd name="connsiteX13" fmla="*/ 2867025 w 3248025"/>
              <a:gd name="connsiteY13" fmla="*/ 3326621 h 3460894"/>
              <a:gd name="connsiteX14" fmla="*/ 2971800 w 3248025"/>
              <a:gd name="connsiteY14" fmla="*/ 3278996 h 3460894"/>
              <a:gd name="connsiteX15" fmla="*/ 3000375 w 3248025"/>
              <a:gd name="connsiteY15" fmla="*/ 3259946 h 3460894"/>
              <a:gd name="connsiteX16" fmla="*/ 3076575 w 3248025"/>
              <a:gd name="connsiteY16" fmla="*/ 3164696 h 3460894"/>
              <a:gd name="connsiteX17" fmla="*/ 3114675 w 3248025"/>
              <a:gd name="connsiteY17" fmla="*/ 3088496 h 3460894"/>
              <a:gd name="connsiteX18" fmla="*/ 3248025 w 3248025"/>
              <a:gd name="connsiteY18" fmla="*/ 2926571 h 3460894"/>
              <a:gd name="connsiteX19" fmla="*/ 3228975 w 3248025"/>
              <a:gd name="connsiteY19" fmla="*/ 2536046 h 3460894"/>
              <a:gd name="connsiteX20" fmla="*/ 3124200 w 3248025"/>
              <a:gd name="connsiteY20" fmla="*/ 2069321 h 3460894"/>
              <a:gd name="connsiteX21" fmla="*/ 3038475 w 3248025"/>
              <a:gd name="connsiteY21" fmla="*/ 1659746 h 3460894"/>
              <a:gd name="connsiteX22" fmla="*/ 2790825 w 3248025"/>
              <a:gd name="connsiteY22" fmla="*/ 973946 h 3460894"/>
              <a:gd name="connsiteX23" fmla="*/ 2238375 w 3248025"/>
              <a:gd name="connsiteY23" fmla="*/ 230996 h 3460894"/>
              <a:gd name="connsiteX24" fmla="*/ 1657350 w 3248025"/>
              <a:gd name="connsiteY24" fmla="*/ 2396 h 3460894"/>
              <a:gd name="connsiteX0" fmla="*/ 1663293 w 3253968"/>
              <a:gd name="connsiteY0" fmla="*/ 2396 h 3460894"/>
              <a:gd name="connsiteX1" fmla="*/ 1253718 w 3253968"/>
              <a:gd name="connsiteY1" fmla="*/ 135746 h 3460894"/>
              <a:gd name="connsiteX2" fmla="*/ 844143 w 3253968"/>
              <a:gd name="connsiteY2" fmla="*/ 507221 h 3460894"/>
              <a:gd name="connsiteX3" fmla="*/ 586968 w 3253968"/>
              <a:gd name="connsiteY3" fmla="*/ 945371 h 3460894"/>
              <a:gd name="connsiteX4" fmla="*/ 101193 w 3253968"/>
              <a:gd name="connsiteY4" fmla="*/ 1993121 h 3460894"/>
              <a:gd name="connsiteX5" fmla="*/ 5943 w 3253968"/>
              <a:gd name="connsiteY5" fmla="*/ 2840846 h 3460894"/>
              <a:gd name="connsiteX6" fmla="*/ 15468 w 3253968"/>
              <a:gd name="connsiteY6" fmla="*/ 3069446 h 3460894"/>
              <a:gd name="connsiteX7" fmla="*/ 186918 w 3253968"/>
              <a:gd name="connsiteY7" fmla="*/ 3250421 h 3460894"/>
              <a:gd name="connsiteX8" fmla="*/ 653643 w 3253968"/>
              <a:gd name="connsiteY8" fmla="*/ 3402821 h 3460894"/>
              <a:gd name="connsiteX9" fmla="*/ 939393 w 3253968"/>
              <a:gd name="connsiteY9" fmla="*/ 3412346 h 3460894"/>
              <a:gd name="connsiteX10" fmla="*/ 1539468 w 3253968"/>
              <a:gd name="connsiteY10" fmla="*/ 3459971 h 3460894"/>
              <a:gd name="connsiteX11" fmla="*/ 2777718 w 3253968"/>
              <a:gd name="connsiteY11" fmla="*/ 3393296 h 3460894"/>
              <a:gd name="connsiteX12" fmla="*/ 2872968 w 3253968"/>
              <a:gd name="connsiteY12" fmla="*/ 3326621 h 3460894"/>
              <a:gd name="connsiteX13" fmla="*/ 2977743 w 3253968"/>
              <a:gd name="connsiteY13" fmla="*/ 3278996 h 3460894"/>
              <a:gd name="connsiteX14" fmla="*/ 3006318 w 3253968"/>
              <a:gd name="connsiteY14" fmla="*/ 3259946 h 3460894"/>
              <a:gd name="connsiteX15" fmla="*/ 3082518 w 3253968"/>
              <a:gd name="connsiteY15" fmla="*/ 3164696 h 3460894"/>
              <a:gd name="connsiteX16" fmla="*/ 3120618 w 3253968"/>
              <a:gd name="connsiteY16" fmla="*/ 3088496 h 3460894"/>
              <a:gd name="connsiteX17" fmla="*/ 3253968 w 3253968"/>
              <a:gd name="connsiteY17" fmla="*/ 2926571 h 3460894"/>
              <a:gd name="connsiteX18" fmla="*/ 3234918 w 3253968"/>
              <a:gd name="connsiteY18" fmla="*/ 2536046 h 3460894"/>
              <a:gd name="connsiteX19" fmla="*/ 3130143 w 3253968"/>
              <a:gd name="connsiteY19" fmla="*/ 2069321 h 3460894"/>
              <a:gd name="connsiteX20" fmla="*/ 3044418 w 3253968"/>
              <a:gd name="connsiteY20" fmla="*/ 1659746 h 3460894"/>
              <a:gd name="connsiteX21" fmla="*/ 2796768 w 3253968"/>
              <a:gd name="connsiteY21" fmla="*/ 973946 h 3460894"/>
              <a:gd name="connsiteX22" fmla="*/ 2244318 w 3253968"/>
              <a:gd name="connsiteY22" fmla="*/ 230996 h 3460894"/>
              <a:gd name="connsiteX23" fmla="*/ 1663293 w 3253968"/>
              <a:gd name="connsiteY23" fmla="*/ 2396 h 3460894"/>
              <a:gd name="connsiteX0" fmla="*/ 1695450 w 3286125"/>
              <a:gd name="connsiteY0" fmla="*/ 2396 h 3460894"/>
              <a:gd name="connsiteX1" fmla="*/ 1285875 w 3286125"/>
              <a:gd name="connsiteY1" fmla="*/ 135746 h 3460894"/>
              <a:gd name="connsiteX2" fmla="*/ 876300 w 3286125"/>
              <a:gd name="connsiteY2" fmla="*/ 507221 h 3460894"/>
              <a:gd name="connsiteX3" fmla="*/ 619125 w 3286125"/>
              <a:gd name="connsiteY3" fmla="*/ 945371 h 3460894"/>
              <a:gd name="connsiteX4" fmla="*/ 133350 w 3286125"/>
              <a:gd name="connsiteY4" fmla="*/ 1993121 h 3460894"/>
              <a:gd name="connsiteX5" fmla="*/ 0 w 3286125"/>
              <a:gd name="connsiteY5" fmla="*/ 2840846 h 3460894"/>
              <a:gd name="connsiteX6" fmla="*/ 47625 w 3286125"/>
              <a:gd name="connsiteY6" fmla="*/ 3069446 h 3460894"/>
              <a:gd name="connsiteX7" fmla="*/ 219075 w 3286125"/>
              <a:gd name="connsiteY7" fmla="*/ 3250421 h 3460894"/>
              <a:gd name="connsiteX8" fmla="*/ 685800 w 3286125"/>
              <a:gd name="connsiteY8" fmla="*/ 3402821 h 3460894"/>
              <a:gd name="connsiteX9" fmla="*/ 971550 w 3286125"/>
              <a:gd name="connsiteY9" fmla="*/ 3412346 h 3460894"/>
              <a:gd name="connsiteX10" fmla="*/ 1571625 w 3286125"/>
              <a:gd name="connsiteY10" fmla="*/ 3459971 h 3460894"/>
              <a:gd name="connsiteX11" fmla="*/ 2809875 w 3286125"/>
              <a:gd name="connsiteY11" fmla="*/ 3393296 h 3460894"/>
              <a:gd name="connsiteX12" fmla="*/ 2905125 w 3286125"/>
              <a:gd name="connsiteY12" fmla="*/ 3326621 h 3460894"/>
              <a:gd name="connsiteX13" fmla="*/ 3009900 w 3286125"/>
              <a:gd name="connsiteY13" fmla="*/ 3278996 h 3460894"/>
              <a:gd name="connsiteX14" fmla="*/ 3038475 w 3286125"/>
              <a:gd name="connsiteY14" fmla="*/ 3259946 h 3460894"/>
              <a:gd name="connsiteX15" fmla="*/ 3114675 w 3286125"/>
              <a:gd name="connsiteY15" fmla="*/ 3164696 h 3460894"/>
              <a:gd name="connsiteX16" fmla="*/ 3152775 w 3286125"/>
              <a:gd name="connsiteY16" fmla="*/ 3088496 h 3460894"/>
              <a:gd name="connsiteX17" fmla="*/ 3286125 w 3286125"/>
              <a:gd name="connsiteY17" fmla="*/ 2926571 h 3460894"/>
              <a:gd name="connsiteX18" fmla="*/ 3267075 w 3286125"/>
              <a:gd name="connsiteY18" fmla="*/ 2536046 h 3460894"/>
              <a:gd name="connsiteX19" fmla="*/ 3162300 w 3286125"/>
              <a:gd name="connsiteY19" fmla="*/ 2069321 h 3460894"/>
              <a:gd name="connsiteX20" fmla="*/ 3076575 w 3286125"/>
              <a:gd name="connsiteY20" fmla="*/ 1659746 h 3460894"/>
              <a:gd name="connsiteX21" fmla="*/ 2828925 w 3286125"/>
              <a:gd name="connsiteY21" fmla="*/ 973946 h 3460894"/>
              <a:gd name="connsiteX22" fmla="*/ 2276475 w 3286125"/>
              <a:gd name="connsiteY22" fmla="*/ 230996 h 3460894"/>
              <a:gd name="connsiteX23" fmla="*/ 1695450 w 3286125"/>
              <a:gd name="connsiteY23" fmla="*/ 2396 h 3460894"/>
              <a:gd name="connsiteX0" fmla="*/ 1695450 w 3286125"/>
              <a:gd name="connsiteY0" fmla="*/ 2396 h 3460894"/>
              <a:gd name="connsiteX1" fmla="*/ 1285875 w 3286125"/>
              <a:gd name="connsiteY1" fmla="*/ 135746 h 3460894"/>
              <a:gd name="connsiteX2" fmla="*/ 876300 w 3286125"/>
              <a:gd name="connsiteY2" fmla="*/ 507221 h 3460894"/>
              <a:gd name="connsiteX3" fmla="*/ 619125 w 3286125"/>
              <a:gd name="connsiteY3" fmla="*/ 945371 h 3460894"/>
              <a:gd name="connsiteX4" fmla="*/ 133350 w 3286125"/>
              <a:gd name="connsiteY4" fmla="*/ 1993121 h 3460894"/>
              <a:gd name="connsiteX5" fmla="*/ 0 w 3286125"/>
              <a:gd name="connsiteY5" fmla="*/ 2840846 h 3460894"/>
              <a:gd name="connsiteX6" fmla="*/ 47625 w 3286125"/>
              <a:gd name="connsiteY6" fmla="*/ 3107546 h 3460894"/>
              <a:gd name="connsiteX7" fmla="*/ 219075 w 3286125"/>
              <a:gd name="connsiteY7" fmla="*/ 3250421 h 3460894"/>
              <a:gd name="connsiteX8" fmla="*/ 685800 w 3286125"/>
              <a:gd name="connsiteY8" fmla="*/ 3402821 h 3460894"/>
              <a:gd name="connsiteX9" fmla="*/ 971550 w 3286125"/>
              <a:gd name="connsiteY9" fmla="*/ 3412346 h 3460894"/>
              <a:gd name="connsiteX10" fmla="*/ 1571625 w 3286125"/>
              <a:gd name="connsiteY10" fmla="*/ 3459971 h 3460894"/>
              <a:gd name="connsiteX11" fmla="*/ 2809875 w 3286125"/>
              <a:gd name="connsiteY11" fmla="*/ 3393296 h 3460894"/>
              <a:gd name="connsiteX12" fmla="*/ 2905125 w 3286125"/>
              <a:gd name="connsiteY12" fmla="*/ 3326621 h 3460894"/>
              <a:gd name="connsiteX13" fmla="*/ 3009900 w 3286125"/>
              <a:gd name="connsiteY13" fmla="*/ 3278996 h 3460894"/>
              <a:gd name="connsiteX14" fmla="*/ 3038475 w 3286125"/>
              <a:gd name="connsiteY14" fmla="*/ 3259946 h 3460894"/>
              <a:gd name="connsiteX15" fmla="*/ 3114675 w 3286125"/>
              <a:gd name="connsiteY15" fmla="*/ 3164696 h 3460894"/>
              <a:gd name="connsiteX16" fmla="*/ 3152775 w 3286125"/>
              <a:gd name="connsiteY16" fmla="*/ 3088496 h 3460894"/>
              <a:gd name="connsiteX17" fmla="*/ 3286125 w 3286125"/>
              <a:gd name="connsiteY17" fmla="*/ 2926571 h 3460894"/>
              <a:gd name="connsiteX18" fmla="*/ 3267075 w 3286125"/>
              <a:gd name="connsiteY18" fmla="*/ 2536046 h 3460894"/>
              <a:gd name="connsiteX19" fmla="*/ 3162300 w 3286125"/>
              <a:gd name="connsiteY19" fmla="*/ 2069321 h 3460894"/>
              <a:gd name="connsiteX20" fmla="*/ 3076575 w 3286125"/>
              <a:gd name="connsiteY20" fmla="*/ 1659746 h 3460894"/>
              <a:gd name="connsiteX21" fmla="*/ 2828925 w 3286125"/>
              <a:gd name="connsiteY21" fmla="*/ 973946 h 3460894"/>
              <a:gd name="connsiteX22" fmla="*/ 2276475 w 3286125"/>
              <a:gd name="connsiteY22" fmla="*/ 230996 h 3460894"/>
              <a:gd name="connsiteX23" fmla="*/ 1695450 w 3286125"/>
              <a:gd name="connsiteY23" fmla="*/ 2396 h 3460894"/>
              <a:gd name="connsiteX0" fmla="*/ 1695450 w 3286125"/>
              <a:gd name="connsiteY0" fmla="*/ 2396 h 3460894"/>
              <a:gd name="connsiteX1" fmla="*/ 1285875 w 3286125"/>
              <a:gd name="connsiteY1" fmla="*/ 135746 h 3460894"/>
              <a:gd name="connsiteX2" fmla="*/ 876300 w 3286125"/>
              <a:gd name="connsiteY2" fmla="*/ 507221 h 3460894"/>
              <a:gd name="connsiteX3" fmla="*/ 619125 w 3286125"/>
              <a:gd name="connsiteY3" fmla="*/ 945371 h 3460894"/>
              <a:gd name="connsiteX4" fmla="*/ 133350 w 3286125"/>
              <a:gd name="connsiteY4" fmla="*/ 1993121 h 3460894"/>
              <a:gd name="connsiteX5" fmla="*/ 0 w 3286125"/>
              <a:gd name="connsiteY5" fmla="*/ 2840846 h 3460894"/>
              <a:gd name="connsiteX6" fmla="*/ 219075 w 3286125"/>
              <a:gd name="connsiteY6" fmla="*/ 3250421 h 3460894"/>
              <a:gd name="connsiteX7" fmla="*/ 685800 w 3286125"/>
              <a:gd name="connsiteY7" fmla="*/ 3402821 h 3460894"/>
              <a:gd name="connsiteX8" fmla="*/ 971550 w 3286125"/>
              <a:gd name="connsiteY8" fmla="*/ 3412346 h 3460894"/>
              <a:gd name="connsiteX9" fmla="*/ 1571625 w 3286125"/>
              <a:gd name="connsiteY9" fmla="*/ 3459971 h 3460894"/>
              <a:gd name="connsiteX10" fmla="*/ 2809875 w 3286125"/>
              <a:gd name="connsiteY10" fmla="*/ 3393296 h 3460894"/>
              <a:gd name="connsiteX11" fmla="*/ 2905125 w 3286125"/>
              <a:gd name="connsiteY11" fmla="*/ 3326621 h 3460894"/>
              <a:gd name="connsiteX12" fmla="*/ 3009900 w 3286125"/>
              <a:gd name="connsiteY12" fmla="*/ 3278996 h 3460894"/>
              <a:gd name="connsiteX13" fmla="*/ 3038475 w 3286125"/>
              <a:gd name="connsiteY13" fmla="*/ 3259946 h 3460894"/>
              <a:gd name="connsiteX14" fmla="*/ 3114675 w 3286125"/>
              <a:gd name="connsiteY14" fmla="*/ 3164696 h 3460894"/>
              <a:gd name="connsiteX15" fmla="*/ 3152775 w 3286125"/>
              <a:gd name="connsiteY15" fmla="*/ 3088496 h 3460894"/>
              <a:gd name="connsiteX16" fmla="*/ 3286125 w 3286125"/>
              <a:gd name="connsiteY16" fmla="*/ 2926571 h 3460894"/>
              <a:gd name="connsiteX17" fmla="*/ 3267075 w 3286125"/>
              <a:gd name="connsiteY17" fmla="*/ 2536046 h 3460894"/>
              <a:gd name="connsiteX18" fmla="*/ 3162300 w 3286125"/>
              <a:gd name="connsiteY18" fmla="*/ 2069321 h 3460894"/>
              <a:gd name="connsiteX19" fmla="*/ 3076575 w 3286125"/>
              <a:gd name="connsiteY19" fmla="*/ 1659746 h 3460894"/>
              <a:gd name="connsiteX20" fmla="*/ 2828925 w 3286125"/>
              <a:gd name="connsiteY20" fmla="*/ 973946 h 3460894"/>
              <a:gd name="connsiteX21" fmla="*/ 2276475 w 3286125"/>
              <a:gd name="connsiteY21" fmla="*/ 230996 h 3460894"/>
              <a:gd name="connsiteX22" fmla="*/ 1695450 w 3286125"/>
              <a:gd name="connsiteY22" fmla="*/ 2396 h 3460894"/>
              <a:gd name="connsiteX0" fmla="*/ 1695450 w 3286125"/>
              <a:gd name="connsiteY0" fmla="*/ 2396 h 3460045"/>
              <a:gd name="connsiteX1" fmla="*/ 1285875 w 3286125"/>
              <a:gd name="connsiteY1" fmla="*/ 135746 h 3460045"/>
              <a:gd name="connsiteX2" fmla="*/ 876300 w 3286125"/>
              <a:gd name="connsiteY2" fmla="*/ 507221 h 3460045"/>
              <a:gd name="connsiteX3" fmla="*/ 619125 w 3286125"/>
              <a:gd name="connsiteY3" fmla="*/ 945371 h 3460045"/>
              <a:gd name="connsiteX4" fmla="*/ 133350 w 3286125"/>
              <a:gd name="connsiteY4" fmla="*/ 1993121 h 3460045"/>
              <a:gd name="connsiteX5" fmla="*/ 0 w 3286125"/>
              <a:gd name="connsiteY5" fmla="*/ 2840846 h 3460045"/>
              <a:gd name="connsiteX6" fmla="*/ 219075 w 3286125"/>
              <a:gd name="connsiteY6" fmla="*/ 3250421 h 3460045"/>
              <a:gd name="connsiteX7" fmla="*/ 685800 w 3286125"/>
              <a:gd name="connsiteY7" fmla="*/ 3402821 h 3460045"/>
              <a:gd name="connsiteX8" fmla="*/ 1571625 w 3286125"/>
              <a:gd name="connsiteY8" fmla="*/ 3459971 h 3460045"/>
              <a:gd name="connsiteX9" fmla="*/ 2809875 w 3286125"/>
              <a:gd name="connsiteY9" fmla="*/ 3393296 h 3460045"/>
              <a:gd name="connsiteX10" fmla="*/ 2905125 w 3286125"/>
              <a:gd name="connsiteY10" fmla="*/ 3326621 h 3460045"/>
              <a:gd name="connsiteX11" fmla="*/ 3009900 w 3286125"/>
              <a:gd name="connsiteY11" fmla="*/ 3278996 h 3460045"/>
              <a:gd name="connsiteX12" fmla="*/ 3038475 w 3286125"/>
              <a:gd name="connsiteY12" fmla="*/ 3259946 h 3460045"/>
              <a:gd name="connsiteX13" fmla="*/ 3114675 w 3286125"/>
              <a:gd name="connsiteY13" fmla="*/ 3164696 h 3460045"/>
              <a:gd name="connsiteX14" fmla="*/ 3152775 w 3286125"/>
              <a:gd name="connsiteY14" fmla="*/ 3088496 h 3460045"/>
              <a:gd name="connsiteX15" fmla="*/ 3286125 w 3286125"/>
              <a:gd name="connsiteY15" fmla="*/ 2926571 h 3460045"/>
              <a:gd name="connsiteX16" fmla="*/ 3267075 w 3286125"/>
              <a:gd name="connsiteY16" fmla="*/ 2536046 h 3460045"/>
              <a:gd name="connsiteX17" fmla="*/ 3162300 w 3286125"/>
              <a:gd name="connsiteY17" fmla="*/ 2069321 h 3460045"/>
              <a:gd name="connsiteX18" fmla="*/ 3076575 w 3286125"/>
              <a:gd name="connsiteY18" fmla="*/ 1659746 h 3460045"/>
              <a:gd name="connsiteX19" fmla="*/ 2828925 w 3286125"/>
              <a:gd name="connsiteY19" fmla="*/ 973946 h 3460045"/>
              <a:gd name="connsiteX20" fmla="*/ 2276475 w 3286125"/>
              <a:gd name="connsiteY20" fmla="*/ 230996 h 3460045"/>
              <a:gd name="connsiteX21" fmla="*/ 1695450 w 3286125"/>
              <a:gd name="connsiteY21" fmla="*/ 2396 h 3460045"/>
              <a:gd name="connsiteX0" fmla="*/ 1695450 w 3286125"/>
              <a:gd name="connsiteY0" fmla="*/ 2396 h 3460045"/>
              <a:gd name="connsiteX1" fmla="*/ 1285875 w 3286125"/>
              <a:gd name="connsiteY1" fmla="*/ 135746 h 3460045"/>
              <a:gd name="connsiteX2" fmla="*/ 876300 w 3286125"/>
              <a:gd name="connsiteY2" fmla="*/ 507221 h 3460045"/>
              <a:gd name="connsiteX3" fmla="*/ 619125 w 3286125"/>
              <a:gd name="connsiteY3" fmla="*/ 945371 h 3460045"/>
              <a:gd name="connsiteX4" fmla="*/ 133350 w 3286125"/>
              <a:gd name="connsiteY4" fmla="*/ 1993121 h 3460045"/>
              <a:gd name="connsiteX5" fmla="*/ 0 w 3286125"/>
              <a:gd name="connsiteY5" fmla="*/ 2840846 h 3460045"/>
              <a:gd name="connsiteX6" fmla="*/ 219075 w 3286125"/>
              <a:gd name="connsiteY6" fmla="*/ 3250421 h 3460045"/>
              <a:gd name="connsiteX7" fmla="*/ 685800 w 3286125"/>
              <a:gd name="connsiteY7" fmla="*/ 3402821 h 3460045"/>
              <a:gd name="connsiteX8" fmla="*/ 1571625 w 3286125"/>
              <a:gd name="connsiteY8" fmla="*/ 3459971 h 3460045"/>
              <a:gd name="connsiteX9" fmla="*/ 2809875 w 3286125"/>
              <a:gd name="connsiteY9" fmla="*/ 3393296 h 3460045"/>
              <a:gd name="connsiteX10" fmla="*/ 2905125 w 3286125"/>
              <a:gd name="connsiteY10" fmla="*/ 3326621 h 3460045"/>
              <a:gd name="connsiteX11" fmla="*/ 3009900 w 3286125"/>
              <a:gd name="connsiteY11" fmla="*/ 3278996 h 3460045"/>
              <a:gd name="connsiteX12" fmla="*/ 3114675 w 3286125"/>
              <a:gd name="connsiteY12" fmla="*/ 3164696 h 3460045"/>
              <a:gd name="connsiteX13" fmla="*/ 3152775 w 3286125"/>
              <a:gd name="connsiteY13" fmla="*/ 3088496 h 3460045"/>
              <a:gd name="connsiteX14" fmla="*/ 3286125 w 3286125"/>
              <a:gd name="connsiteY14" fmla="*/ 2926571 h 3460045"/>
              <a:gd name="connsiteX15" fmla="*/ 3267075 w 3286125"/>
              <a:gd name="connsiteY15" fmla="*/ 2536046 h 3460045"/>
              <a:gd name="connsiteX16" fmla="*/ 3162300 w 3286125"/>
              <a:gd name="connsiteY16" fmla="*/ 2069321 h 3460045"/>
              <a:gd name="connsiteX17" fmla="*/ 3076575 w 3286125"/>
              <a:gd name="connsiteY17" fmla="*/ 1659746 h 3460045"/>
              <a:gd name="connsiteX18" fmla="*/ 2828925 w 3286125"/>
              <a:gd name="connsiteY18" fmla="*/ 973946 h 3460045"/>
              <a:gd name="connsiteX19" fmla="*/ 2276475 w 3286125"/>
              <a:gd name="connsiteY19" fmla="*/ 230996 h 3460045"/>
              <a:gd name="connsiteX20" fmla="*/ 1695450 w 3286125"/>
              <a:gd name="connsiteY20" fmla="*/ 2396 h 3460045"/>
              <a:gd name="connsiteX0" fmla="*/ 1695450 w 3286125"/>
              <a:gd name="connsiteY0" fmla="*/ 2396 h 3460045"/>
              <a:gd name="connsiteX1" fmla="*/ 1285875 w 3286125"/>
              <a:gd name="connsiteY1" fmla="*/ 135746 h 3460045"/>
              <a:gd name="connsiteX2" fmla="*/ 876300 w 3286125"/>
              <a:gd name="connsiteY2" fmla="*/ 507221 h 3460045"/>
              <a:gd name="connsiteX3" fmla="*/ 619125 w 3286125"/>
              <a:gd name="connsiteY3" fmla="*/ 945371 h 3460045"/>
              <a:gd name="connsiteX4" fmla="*/ 133350 w 3286125"/>
              <a:gd name="connsiteY4" fmla="*/ 1993121 h 3460045"/>
              <a:gd name="connsiteX5" fmla="*/ 0 w 3286125"/>
              <a:gd name="connsiteY5" fmla="*/ 2840846 h 3460045"/>
              <a:gd name="connsiteX6" fmla="*/ 219075 w 3286125"/>
              <a:gd name="connsiteY6" fmla="*/ 3250421 h 3460045"/>
              <a:gd name="connsiteX7" fmla="*/ 685800 w 3286125"/>
              <a:gd name="connsiteY7" fmla="*/ 3402821 h 3460045"/>
              <a:gd name="connsiteX8" fmla="*/ 1571625 w 3286125"/>
              <a:gd name="connsiteY8" fmla="*/ 3459971 h 3460045"/>
              <a:gd name="connsiteX9" fmla="*/ 2809875 w 3286125"/>
              <a:gd name="connsiteY9" fmla="*/ 3393296 h 3460045"/>
              <a:gd name="connsiteX10" fmla="*/ 2905125 w 3286125"/>
              <a:gd name="connsiteY10" fmla="*/ 3326621 h 3460045"/>
              <a:gd name="connsiteX11" fmla="*/ 3009900 w 3286125"/>
              <a:gd name="connsiteY11" fmla="*/ 3278996 h 3460045"/>
              <a:gd name="connsiteX12" fmla="*/ 3114675 w 3286125"/>
              <a:gd name="connsiteY12" fmla="*/ 3164696 h 3460045"/>
              <a:gd name="connsiteX13" fmla="*/ 3190875 w 3286125"/>
              <a:gd name="connsiteY13" fmla="*/ 3136121 h 3460045"/>
              <a:gd name="connsiteX14" fmla="*/ 3286125 w 3286125"/>
              <a:gd name="connsiteY14" fmla="*/ 2926571 h 3460045"/>
              <a:gd name="connsiteX15" fmla="*/ 3267075 w 3286125"/>
              <a:gd name="connsiteY15" fmla="*/ 2536046 h 3460045"/>
              <a:gd name="connsiteX16" fmla="*/ 3162300 w 3286125"/>
              <a:gd name="connsiteY16" fmla="*/ 2069321 h 3460045"/>
              <a:gd name="connsiteX17" fmla="*/ 3076575 w 3286125"/>
              <a:gd name="connsiteY17" fmla="*/ 1659746 h 3460045"/>
              <a:gd name="connsiteX18" fmla="*/ 2828925 w 3286125"/>
              <a:gd name="connsiteY18" fmla="*/ 973946 h 3460045"/>
              <a:gd name="connsiteX19" fmla="*/ 2276475 w 3286125"/>
              <a:gd name="connsiteY19" fmla="*/ 230996 h 3460045"/>
              <a:gd name="connsiteX20" fmla="*/ 1695450 w 3286125"/>
              <a:gd name="connsiteY20" fmla="*/ 2396 h 3460045"/>
              <a:gd name="connsiteX0" fmla="*/ 1695450 w 3286125"/>
              <a:gd name="connsiteY0" fmla="*/ 2396 h 3460045"/>
              <a:gd name="connsiteX1" fmla="*/ 1285875 w 3286125"/>
              <a:gd name="connsiteY1" fmla="*/ 135746 h 3460045"/>
              <a:gd name="connsiteX2" fmla="*/ 876300 w 3286125"/>
              <a:gd name="connsiteY2" fmla="*/ 507221 h 3460045"/>
              <a:gd name="connsiteX3" fmla="*/ 619125 w 3286125"/>
              <a:gd name="connsiteY3" fmla="*/ 945371 h 3460045"/>
              <a:gd name="connsiteX4" fmla="*/ 133350 w 3286125"/>
              <a:gd name="connsiteY4" fmla="*/ 1993121 h 3460045"/>
              <a:gd name="connsiteX5" fmla="*/ 0 w 3286125"/>
              <a:gd name="connsiteY5" fmla="*/ 2840846 h 3460045"/>
              <a:gd name="connsiteX6" fmla="*/ 219075 w 3286125"/>
              <a:gd name="connsiteY6" fmla="*/ 3250421 h 3460045"/>
              <a:gd name="connsiteX7" fmla="*/ 685800 w 3286125"/>
              <a:gd name="connsiteY7" fmla="*/ 3402821 h 3460045"/>
              <a:gd name="connsiteX8" fmla="*/ 1571625 w 3286125"/>
              <a:gd name="connsiteY8" fmla="*/ 3459971 h 3460045"/>
              <a:gd name="connsiteX9" fmla="*/ 2809875 w 3286125"/>
              <a:gd name="connsiteY9" fmla="*/ 3393296 h 3460045"/>
              <a:gd name="connsiteX10" fmla="*/ 2905125 w 3286125"/>
              <a:gd name="connsiteY10" fmla="*/ 3326621 h 3460045"/>
              <a:gd name="connsiteX11" fmla="*/ 3009900 w 3286125"/>
              <a:gd name="connsiteY11" fmla="*/ 3278996 h 3460045"/>
              <a:gd name="connsiteX12" fmla="*/ 3114675 w 3286125"/>
              <a:gd name="connsiteY12" fmla="*/ 3164696 h 3460045"/>
              <a:gd name="connsiteX13" fmla="*/ 3286125 w 3286125"/>
              <a:gd name="connsiteY13" fmla="*/ 2926571 h 3460045"/>
              <a:gd name="connsiteX14" fmla="*/ 3267075 w 3286125"/>
              <a:gd name="connsiteY14" fmla="*/ 2536046 h 3460045"/>
              <a:gd name="connsiteX15" fmla="*/ 3162300 w 3286125"/>
              <a:gd name="connsiteY15" fmla="*/ 2069321 h 3460045"/>
              <a:gd name="connsiteX16" fmla="*/ 3076575 w 3286125"/>
              <a:gd name="connsiteY16" fmla="*/ 1659746 h 3460045"/>
              <a:gd name="connsiteX17" fmla="*/ 2828925 w 3286125"/>
              <a:gd name="connsiteY17" fmla="*/ 973946 h 3460045"/>
              <a:gd name="connsiteX18" fmla="*/ 2276475 w 3286125"/>
              <a:gd name="connsiteY18" fmla="*/ 230996 h 3460045"/>
              <a:gd name="connsiteX19" fmla="*/ 1695450 w 3286125"/>
              <a:gd name="connsiteY19" fmla="*/ 2396 h 3460045"/>
              <a:gd name="connsiteX0" fmla="*/ 1695450 w 3286125"/>
              <a:gd name="connsiteY0" fmla="*/ 2396 h 3460045"/>
              <a:gd name="connsiteX1" fmla="*/ 1285875 w 3286125"/>
              <a:gd name="connsiteY1" fmla="*/ 135746 h 3460045"/>
              <a:gd name="connsiteX2" fmla="*/ 876300 w 3286125"/>
              <a:gd name="connsiteY2" fmla="*/ 507221 h 3460045"/>
              <a:gd name="connsiteX3" fmla="*/ 619125 w 3286125"/>
              <a:gd name="connsiteY3" fmla="*/ 945371 h 3460045"/>
              <a:gd name="connsiteX4" fmla="*/ 133350 w 3286125"/>
              <a:gd name="connsiteY4" fmla="*/ 1993121 h 3460045"/>
              <a:gd name="connsiteX5" fmla="*/ 0 w 3286125"/>
              <a:gd name="connsiteY5" fmla="*/ 2840846 h 3460045"/>
              <a:gd name="connsiteX6" fmla="*/ 219075 w 3286125"/>
              <a:gd name="connsiteY6" fmla="*/ 3250421 h 3460045"/>
              <a:gd name="connsiteX7" fmla="*/ 685800 w 3286125"/>
              <a:gd name="connsiteY7" fmla="*/ 3402821 h 3460045"/>
              <a:gd name="connsiteX8" fmla="*/ 1571625 w 3286125"/>
              <a:gd name="connsiteY8" fmla="*/ 3459971 h 3460045"/>
              <a:gd name="connsiteX9" fmla="*/ 2809875 w 3286125"/>
              <a:gd name="connsiteY9" fmla="*/ 3393296 h 3460045"/>
              <a:gd name="connsiteX10" fmla="*/ 2905125 w 3286125"/>
              <a:gd name="connsiteY10" fmla="*/ 3326621 h 3460045"/>
              <a:gd name="connsiteX11" fmla="*/ 3009900 w 3286125"/>
              <a:gd name="connsiteY11" fmla="*/ 3278996 h 3460045"/>
              <a:gd name="connsiteX12" fmla="*/ 3124200 w 3286125"/>
              <a:gd name="connsiteY12" fmla="*/ 3193271 h 3460045"/>
              <a:gd name="connsiteX13" fmla="*/ 3286125 w 3286125"/>
              <a:gd name="connsiteY13" fmla="*/ 2926571 h 3460045"/>
              <a:gd name="connsiteX14" fmla="*/ 3267075 w 3286125"/>
              <a:gd name="connsiteY14" fmla="*/ 2536046 h 3460045"/>
              <a:gd name="connsiteX15" fmla="*/ 3162300 w 3286125"/>
              <a:gd name="connsiteY15" fmla="*/ 2069321 h 3460045"/>
              <a:gd name="connsiteX16" fmla="*/ 3076575 w 3286125"/>
              <a:gd name="connsiteY16" fmla="*/ 1659746 h 3460045"/>
              <a:gd name="connsiteX17" fmla="*/ 2828925 w 3286125"/>
              <a:gd name="connsiteY17" fmla="*/ 973946 h 3460045"/>
              <a:gd name="connsiteX18" fmla="*/ 2276475 w 3286125"/>
              <a:gd name="connsiteY18" fmla="*/ 230996 h 3460045"/>
              <a:gd name="connsiteX19" fmla="*/ 1695450 w 3286125"/>
              <a:gd name="connsiteY19" fmla="*/ 2396 h 3460045"/>
              <a:gd name="connsiteX0" fmla="*/ 1695450 w 3286125"/>
              <a:gd name="connsiteY0" fmla="*/ 2396 h 3460045"/>
              <a:gd name="connsiteX1" fmla="*/ 1285875 w 3286125"/>
              <a:gd name="connsiteY1" fmla="*/ 135746 h 3460045"/>
              <a:gd name="connsiteX2" fmla="*/ 876300 w 3286125"/>
              <a:gd name="connsiteY2" fmla="*/ 507221 h 3460045"/>
              <a:gd name="connsiteX3" fmla="*/ 619125 w 3286125"/>
              <a:gd name="connsiteY3" fmla="*/ 945371 h 3460045"/>
              <a:gd name="connsiteX4" fmla="*/ 133350 w 3286125"/>
              <a:gd name="connsiteY4" fmla="*/ 1993121 h 3460045"/>
              <a:gd name="connsiteX5" fmla="*/ 0 w 3286125"/>
              <a:gd name="connsiteY5" fmla="*/ 2840846 h 3460045"/>
              <a:gd name="connsiteX6" fmla="*/ 219075 w 3286125"/>
              <a:gd name="connsiteY6" fmla="*/ 3250421 h 3460045"/>
              <a:gd name="connsiteX7" fmla="*/ 685800 w 3286125"/>
              <a:gd name="connsiteY7" fmla="*/ 3402821 h 3460045"/>
              <a:gd name="connsiteX8" fmla="*/ 1571625 w 3286125"/>
              <a:gd name="connsiteY8" fmla="*/ 3459971 h 3460045"/>
              <a:gd name="connsiteX9" fmla="*/ 2809875 w 3286125"/>
              <a:gd name="connsiteY9" fmla="*/ 3393296 h 3460045"/>
              <a:gd name="connsiteX10" fmla="*/ 3009900 w 3286125"/>
              <a:gd name="connsiteY10" fmla="*/ 3278996 h 3460045"/>
              <a:gd name="connsiteX11" fmla="*/ 3124200 w 3286125"/>
              <a:gd name="connsiteY11" fmla="*/ 3193271 h 3460045"/>
              <a:gd name="connsiteX12" fmla="*/ 3286125 w 3286125"/>
              <a:gd name="connsiteY12" fmla="*/ 2926571 h 3460045"/>
              <a:gd name="connsiteX13" fmla="*/ 3267075 w 3286125"/>
              <a:gd name="connsiteY13" fmla="*/ 2536046 h 3460045"/>
              <a:gd name="connsiteX14" fmla="*/ 3162300 w 3286125"/>
              <a:gd name="connsiteY14" fmla="*/ 2069321 h 3460045"/>
              <a:gd name="connsiteX15" fmla="*/ 3076575 w 3286125"/>
              <a:gd name="connsiteY15" fmla="*/ 1659746 h 3460045"/>
              <a:gd name="connsiteX16" fmla="*/ 2828925 w 3286125"/>
              <a:gd name="connsiteY16" fmla="*/ 973946 h 3460045"/>
              <a:gd name="connsiteX17" fmla="*/ 2276475 w 3286125"/>
              <a:gd name="connsiteY17" fmla="*/ 230996 h 3460045"/>
              <a:gd name="connsiteX18" fmla="*/ 1695450 w 3286125"/>
              <a:gd name="connsiteY18" fmla="*/ 2396 h 3460045"/>
              <a:gd name="connsiteX0" fmla="*/ 1695450 w 3286125"/>
              <a:gd name="connsiteY0" fmla="*/ 2396 h 3460045"/>
              <a:gd name="connsiteX1" fmla="*/ 1285875 w 3286125"/>
              <a:gd name="connsiteY1" fmla="*/ 135746 h 3460045"/>
              <a:gd name="connsiteX2" fmla="*/ 876300 w 3286125"/>
              <a:gd name="connsiteY2" fmla="*/ 507221 h 3460045"/>
              <a:gd name="connsiteX3" fmla="*/ 619125 w 3286125"/>
              <a:gd name="connsiteY3" fmla="*/ 945371 h 3460045"/>
              <a:gd name="connsiteX4" fmla="*/ 133350 w 3286125"/>
              <a:gd name="connsiteY4" fmla="*/ 1993121 h 3460045"/>
              <a:gd name="connsiteX5" fmla="*/ 0 w 3286125"/>
              <a:gd name="connsiteY5" fmla="*/ 2840846 h 3460045"/>
              <a:gd name="connsiteX6" fmla="*/ 219075 w 3286125"/>
              <a:gd name="connsiteY6" fmla="*/ 3250421 h 3460045"/>
              <a:gd name="connsiteX7" fmla="*/ 685800 w 3286125"/>
              <a:gd name="connsiteY7" fmla="*/ 3402821 h 3460045"/>
              <a:gd name="connsiteX8" fmla="*/ 1571625 w 3286125"/>
              <a:gd name="connsiteY8" fmla="*/ 3459971 h 3460045"/>
              <a:gd name="connsiteX9" fmla="*/ 2809875 w 3286125"/>
              <a:gd name="connsiteY9" fmla="*/ 3393296 h 3460045"/>
              <a:gd name="connsiteX10" fmla="*/ 3124200 w 3286125"/>
              <a:gd name="connsiteY10" fmla="*/ 3193271 h 3460045"/>
              <a:gd name="connsiteX11" fmla="*/ 3286125 w 3286125"/>
              <a:gd name="connsiteY11" fmla="*/ 2926571 h 3460045"/>
              <a:gd name="connsiteX12" fmla="*/ 3267075 w 3286125"/>
              <a:gd name="connsiteY12" fmla="*/ 2536046 h 3460045"/>
              <a:gd name="connsiteX13" fmla="*/ 3162300 w 3286125"/>
              <a:gd name="connsiteY13" fmla="*/ 2069321 h 3460045"/>
              <a:gd name="connsiteX14" fmla="*/ 3076575 w 3286125"/>
              <a:gd name="connsiteY14" fmla="*/ 1659746 h 3460045"/>
              <a:gd name="connsiteX15" fmla="*/ 2828925 w 3286125"/>
              <a:gd name="connsiteY15" fmla="*/ 973946 h 3460045"/>
              <a:gd name="connsiteX16" fmla="*/ 2276475 w 3286125"/>
              <a:gd name="connsiteY16" fmla="*/ 230996 h 3460045"/>
              <a:gd name="connsiteX17" fmla="*/ 1695450 w 3286125"/>
              <a:gd name="connsiteY17" fmla="*/ 2396 h 3460045"/>
              <a:gd name="connsiteX0" fmla="*/ 1695450 w 3286125"/>
              <a:gd name="connsiteY0" fmla="*/ 2396 h 3460045"/>
              <a:gd name="connsiteX1" fmla="*/ 1285875 w 3286125"/>
              <a:gd name="connsiteY1" fmla="*/ 135746 h 3460045"/>
              <a:gd name="connsiteX2" fmla="*/ 876300 w 3286125"/>
              <a:gd name="connsiteY2" fmla="*/ 507221 h 3460045"/>
              <a:gd name="connsiteX3" fmla="*/ 619125 w 3286125"/>
              <a:gd name="connsiteY3" fmla="*/ 945371 h 3460045"/>
              <a:gd name="connsiteX4" fmla="*/ 133350 w 3286125"/>
              <a:gd name="connsiteY4" fmla="*/ 1993121 h 3460045"/>
              <a:gd name="connsiteX5" fmla="*/ 0 w 3286125"/>
              <a:gd name="connsiteY5" fmla="*/ 2840846 h 3460045"/>
              <a:gd name="connsiteX6" fmla="*/ 219075 w 3286125"/>
              <a:gd name="connsiteY6" fmla="*/ 3250421 h 3460045"/>
              <a:gd name="connsiteX7" fmla="*/ 685800 w 3286125"/>
              <a:gd name="connsiteY7" fmla="*/ 3402821 h 3460045"/>
              <a:gd name="connsiteX8" fmla="*/ 1571625 w 3286125"/>
              <a:gd name="connsiteY8" fmla="*/ 3459971 h 3460045"/>
              <a:gd name="connsiteX9" fmla="*/ 2809875 w 3286125"/>
              <a:gd name="connsiteY9" fmla="*/ 3393296 h 3460045"/>
              <a:gd name="connsiteX10" fmla="*/ 3133725 w 3286125"/>
              <a:gd name="connsiteY10" fmla="*/ 3259946 h 3460045"/>
              <a:gd name="connsiteX11" fmla="*/ 3286125 w 3286125"/>
              <a:gd name="connsiteY11" fmla="*/ 2926571 h 3460045"/>
              <a:gd name="connsiteX12" fmla="*/ 3267075 w 3286125"/>
              <a:gd name="connsiteY12" fmla="*/ 2536046 h 3460045"/>
              <a:gd name="connsiteX13" fmla="*/ 3162300 w 3286125"/>
              <a:gd name="connsiteY13" fmla="*/ 2069321 h 3460045"/>
              <a:gd name="connsiteX14" fmla="*/ 3076575 w 3286125"/>
              <a:gd name="connsiteY14" fmla="*/ 1659746 h 3460045"/>
              <a:gd name="connsiteX15" fmla="*/ 2828925 w 3286125"/>
              <a:gd name="connsiteY15" fmla="*/ 973946 h 3460045"/>
              <a:gd name="connsiteX16" fmla="*/ 2276475 w 3286125"/>
              <a:gd name="connsiteY16" fmla="*/ 230996 h 3460045"/>
              <a:gd name="connsiteX17" fmla="*/ 1695450 w 3286125"/>
              <a:gd name="connsiteY17" fmla="*/ 2396 h 3460045"/>
              <a:gd name="connsiteX0" fmla="*/ 1695450 w 3286125"/>
              <a:gd name="connsiteY0" fmla="*/ 2396 h 3460045"/>
              <a:gd name="connsiteX1" fmla="*/ 1285875 w 3286125"/>
              <a:gd name="connsiteY1" fmla="*/ 135746 h 3460045"/>
              <a:gd name="connsiteX2" fmla="*/ 876300 w 3286125"/>
              <a:gd name="connsiteY2" fmla="*/ 507221 h 3460045"/>
              <a:gd name="connsiteX3" fmla="*/ 619125 w 3286125"/>
              <a:gd name="connsiteY3" fmla="*/ 945371 h 3460045"/>
              <a:gd name="connsiteX4" fmla="*/ 133350 w 3286125"/>
              <a:gd name="connsiteY4" fmla="*/ 1993121 h 3460045"/>
              <a:gd name="connsiteX5" fmla="*/ 0 w 3286125"/>
              <a:gd name="connsiteY5" fmla="*/ 2840846 h 3460045"/>
              <a:gd name="connsiteX6" fmla="*/ 219075 w 3286125"/>
              <a:gd name="connsiteY6" fmla="*/ 3250421 h 3460045"/>
              <a:gd name="connsiteX7" fmla="*/ 685800 w 3286125"/>
              <a:gd name="connsiteY7" fmla="*/ 3402821 h 3460045"/>
              <a:gd name="connsiteX8" fmla="*/ 1571625 w 3286125"/>
              <a:gd name="connsiteY8" fmla="*/ 3459971 h 3460045"/>
              <a:gd name="connsiteX9" fmla="*/ 2809875 w 3286125"/>
              <a:gd name="connsiteY9" fmla="*/ 3393296 h 3460045"/>
              <a:gd name="connsiteX10" fmla="*/ 3133725 w 3286125"/>
              <a:gd name="connsiteY10" fmla="*/ 3259946 h 3460045"/>
              <a:gd name="connsiteX11" fmla="*/ 3286125 w 3286125"/>
              <a:gd name="connsiteY11" fmla="*/ 2926571 h 3460045"/>
              <a:gd name="connsiteX12" fmla="*/ 3267075 w 3286125"/>
              <a:gd name="connsiteY12" fmla="*/ 2536046 h 3460045"/>
              <a:gd name="connsiteX13" fmla="*/ 3162300 w 3286125"/>
              <a:gd name="connsiteY13" fmla="*/ 2069321 h 3460045"/>
              <a:gd name="connsiteX14" fmla="*/ 3076575 w 3286125"/>
              <a:gd name="connsiteY14" fmla="*/ 1659746 h 3460045"/>
              <a:gd name="connsiteX15" fmla="*/ 2828925 w 3286125"/>
              <a:gd name="connsiteY15" fmla="*/ 973946 h 3460045"/>
              <a:gd name="connsiteX16" fmla="*/ 2276475 w 3286125"/>
              <a:gd name="connsiteY16" fmla="*/ 230996 h 3460045"/>
              <a:gd name="connsiteX17" fmla="*/ 1695450 w 3286125"/>
              <a:gd name="connsiteY17" fmla="*/ 2396 h 3460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286125" h="3460045">
                <a:moveTo>
                  <a:pt x="1695450" y="2396"/>
                </a:moveTo>
                <a:cubicBezTo>
                  <a:pt x="1530350" y="-13479"/>
                  <a:pt x="1422400" y="51608"/>
                  <a:pt x="1285875" y="135746"/>
                </a:cubicBezTo>
                <a:cubicBezTo>
                  <a:pt x="1149350" y="219884"/>
                  <a:pt x="987425" y="372284"/>
                  <a:pt x="876300" y="507221"/>
                </a:cubicBezTo>
                <a:cubicBezTo>
                  <a:pt x="765175" y="642159"/>
                  <a:pt x="742950" y="697721"/>
                  <a:pt x="619125" y="945371"/>
                </a:cubicBezTo>
                <a:cubicBezTo>
                  <a:pt x="495300" y="1193021"/>
                  <a:pt x="236538" y="1677208"/>
                  <a:pt x="133350" y="1993121"/>
                </a:cubicBezTo>
                <a:cubicBezTo>
                  <a:pt x="30162" y="2309034"/>
                  <a:pt x="14288" y="2661459"/>
                  <a:pt x="0" y="2840846"/>
                </a:cubicBezTo>
                <a:cubicBezTo>
                  <a:pt x="14287" y="3050396"/>
                  <a:pt x="104775" y="3156759"/>
                  <a:pt x="219075" y="3250421"/>
                </a:cubicBezTo>
                <a:cubicBezTo>
                  <a:pt x="333375" y="3344083"/>
                  <a:pt x="460375" y="3367896"/>
                  <a:pt x="685800" y="3402821"/>
                </a:cubicBezTo>
                <a:cubicBezTo>
                  <a:pt x="911225" y="3437746"/>
                  <a:pt x="1217613" y="3461558"/>
                  <a:pt x="1571625" y="3459971"/>
                </a:cubicBezTo>
                <a:cubicBezTo>
                  <a:pt x="1925637" y="3458384"/>
                  <a:pt x="2406650" y="3444096"/>
                  <a:pt x="2809875" y="3393296"/>
                </a:cubicBezTo>
                <a:cubicBezTo>
                  <a:pt x="3068637" y="3348846"/>
                  <a:pt x="3054350" y="3337733"/>
                  <a:pt x="3133725" y="3259946"/>
                </a:cubicBezTo>
                <a:cubicBezTo>
                  <a:pt x="3213100" y="3182159"/>
                  <a:pt x="3260725" y="3031346"/>
                  <a:pt x="3286125" y="2926571"/>
                </a:cubicBezTo>
                <a:cubicBezTo>
                  <a:pt x="3279775" y="2796396"/>
                  <a:pt x="3281468" y="2665579"/>
                  <a:pt x="3267075" y="2536046"/>
                </a:cubicBezTo>
                <a:cubicBezTo>
                  <a:pt x="3234623" y="2243975"/>
                  <a:pt x="3215476" y="2301016"/>
                  <a:pt x="3162300" y="2069321"/>
                </a:cubicBezTo>
                <a:cubicBezTo>
                  <a:pt x="3131099" y="1933372"/>
                  <a:pt x="3132137" y="1842308"/>
                  <a:pt x="3076575" y="1659746"/>
                </a:cubicBezTo>
                <a:cubicBezTo>
                  <a:pt x="3021013" y="1477184"/>
                  <a:pt x="2962275" y="1212071"/>
                  <a:pt x="2828925" y="973946"/>
                </a:cubicBezTo>
                <a:cubicBezTo>
                  <a:pt x="2695575" y="735821"/>
                  <a:pt x="2465388" y="392921"/>
                  <a:pt x="2276475" y="230996"/>
                </a:cubicBezTo>
                <a:cubicBezTo>
                  <a:pt x="2087562" y="69071"/>
                  <a:pt x="1844675" y="27796"/>
                  <a:pt x="1695450" y="2396"/>
                </a:cubicBezTo>
                <a:close/>
              </a:path>
            </a:pathLst>
          </a:custGeom>
          <a:noFill/>
          <a:ln w="28575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4698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!!!泛型类">
            <a:extLst>
              <a:ext uri="{FF2B5EF4-FFF2-40B4-BE49-F238E27FC236}">
                <a16:creationId xmlns:a16="http://schemas.microsoft.com/office/drawing/2014/main" id="{0692E544-640E-3667-890D-7788E8F50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880" y="1002232"/>
            <a:ext cx="2089470" cy="517190"/>
          </a:xfrm>
        </p:spPr>
        <p:txBody>
          <a:bodyPr/>
          <a:lstStyle/>
          <a:p>
            <a:r>
              <a:rPr lang="zh-CN" altLang="en-US" dirty="0"/>
              <a:t>数据结构（</a:t>
            </a:r>
          </a:p>
        </p:txBody>
      </p:sp>
      <p:sp>
        <p:nvSpPr>
          <p:cNvPr id="6" name="!!!泛型类">
            <a:extLst>
              <a:ext uri="{FF2B5EF4-FFF2-40B4-BE49-F238E27FC236}">
                <a16:creationId xmlns:a16="http://schemas.microsoft.com/office/drawing/2014/main" id="{C82BF478-602E-9553-2E6E-170C31763F56}"/>
              </a:ext>
            </a:extLst>
          </p:cNvPr>
          <p:cNvSpPr txBox="1">
            <a:spLocks/>
          </p:cNvSpPr>
          <p:nvPr/>
        </p:nvSpPr>
        <p:spPr>
          <a:xfrm>
            <a:off x="2517615" y="1002232"/>
            <a:ext cx="565470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树</a:t>
            </a:r>
          </a:p>
        </p:txBody>
      </p:sp>
      <p:sp>
        <p:nvSpPr>
          <p:cNvPr id="7" name="!!!泛型类">
            <a:extLst>
              <a:ext uri="{FF2B5EF4-FFF2-40B4-BE49-F238E27FC236}">
                <a16:creationId xmlns:a16="http://schemas.microsoft.com/office/drawing/2014/main" id="{F6A958AC-0B18-936E-4AF2-666A368E3106}"/>
              </a:ext>
            </a:extLst>
          </p:cNvPr>
          <p:cNvSpPr txBox="1">
            <a:spLocks/>
          </p:cNvSpPr>
          <p:nvPr/>
        </p:nvSpPr>
        <p:spPr>
          <a:xfrm>
            <a:off x="2800350" y="1002232"/>
            <a:ext cx="322882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）</a:t>
            </a:r>
          </a:p>
        </p:txBody>
      </p:sp>
      <p:sp>
        <p:nvSpPr>
          <p:cNvPr id="130" name="!!!泛型类">
            <a:extLst>
              <a:ext uri="{FF2B5EF4-FFF2-40B4-BE49-F238E27FC236}">
                <a16:creationId xmlns:a16="http://schemas.microsoft.com/office/drawing/2014/main" id="{E5C070E2-7BEF-FDFB-0B54-F14DEAAE543F}"/>
              </a:ext>
            </a:extLst>
          </p:cNvPr>
          <p:cNvSpPr txBox="1">
            <a:spLocks/>
          </p:cNvSpPr>
          <p:nvPr/>
        </p:nvSpPr>
        <p:spPr>
          <a:xfrm>
            <a:off x="2004947" y="1002232"/>
            <a:ext cx="693612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二叉</a:t>
            </a:r>
          </a:p>
        </p:txBody>
      </p:sp>
      <p:sp>
        <p:nvSpPr>
          <p:cNvPr id="131" name="椭圆 130">
            <a:extLst>
              <a:ext uri="{FF2B5EF4-FFF2-40B4-BE49-F238E27FC236}">
                <a16:creationId xmlns:a16="http://schemas.microsoft.com/office/drawing/2014/main" id="{7A9FF8B4-5D97-16DE-AC73-F7ECA7CA170C}"/>
              </a:ext>
            </a:extLst>
          </p:cNvPr>
          <p:cNvSpPr/>
          <p:nvPr/>
        </p:nvSpPr>
        <p:spPr>
          <a:xfrm>
            <a:off x="3433234" y="2641601"/>
            <a:ext cx="480484" cy="480484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2" name="椭圆 131">
            <a:extLst>
              <a:ext uri="{FF2B5EF4-FFF2-40B4-BE49-F238E27FC236}">
                <a16:creationId xmlns:a16="http://schemas.microsoft.com/office/drawing/2014/main" id="{D486D387-9358-305C-33FE-B51BE066FD61}"/>
              </a:ext>
            </a:extLst>
          </p:cNvPr>
          <p:cNvSpPr/>
          <p:nvPr/>
        </p:nvSpPr>
        <p:spPr>
          <a:xfrm>
            <a:off x="2880785" y="3198284"/>
            <a:ext cx="478367" cy="480483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3" name="椭圆 132">
            <a:extLst>
              <a:ext uri="{FF2B5EF4-FFF2-40B4-BE49-F238E27FC236}">
                <a16:creationId xmlns:a16="http://schemas.microsoft.com/office/drawing/2014/main" id="{543BB11E-1DC4-F737-481B-DCA24EDB6A72}"/>
              </a:ext>
            </a:extLst>
          </p:cNvPr>
          <p:cNvSpPr/>
          <p:nvPr/>
        </p:nvSpPr>
        <p:spPr>
          <a:xfrm>
            <a:off x="3983567" y="3198284"/>
            <a:ext cx="480484" cy="480483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62" name="直接箭头连接符 161">
            <a:extLst>
              <a:ext uri="{FF2B5EF4-FFF2-40B4-BE49-F238E27FC236}">
                <a16:creationId xmlns:a16="http://schemas.microsoft.com/office/drawing/2014/main" id="{35B41B92-0F40-260B-B5F0-079ABE654B5E}"/>
              </a:ext>
            </a:extLst>
          </p:cNvPr>
          <p:cNvCxnSpPr>
            <a:cxnSpLocks/>
            <a:stCxn id="131" idx="3"/>
            <a:endCxn id="132" idx="7"/>
          </p:cNvCxnSpPr>
          <p:nvPr/>
        </p:nvCxnSpPr>
        <p:spPr>
          <a:xfrm flipH="1">
            <a:off x="3289300" y="3052234"/>
            <a:ext cx="213784" cy="21590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直接箭头连接符 162">
            <a:extLst>
              <a:ext uri="{FF2B5EF4-FFF2-40B4-BE49-F238E27FC236}">
                <a16:creationId xmlns:a16="http://schemas.microsoft.com/office/drawing/2014/main" id="{81E5D889-5357-131C-09D3-ED18A5A0DA0C}"/>
              </a:ext>
            </a:extLst>
          </p:cNvPr>
          <p:cNvCxnSpPr>
            <a:cxnSpLocks/>
            <a:stCxn id="131" idx="5"/>
            <a:endCxn id="133" idx="1"/>
          </p:cNvCxnSpPr>
          <p:nvPr/>
        </p:nvCxnSpPr>
        <p:spPr>
          <a:xfrm>
            <a:off x="3841751" y="3052234"/>
            <a:ext cx="211667" cy="21590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椭圆 164">
            <a:extLst>
              <a:ext uri="{FF2B5EF4-FFF2-40B4-BE49-F238E27FC236}">
                <a16:creationId xmlns:a16="http://schemas.microsoft.com/office/drawing/2014/main" id="{49230AA9-595D-4B81-1879-7B366EC20346}"/>
              </a:ext>
            </a:extLst>
          </p:cNvPr>
          <p:cNvSpPr/>
          <p:nvPr/>
        </p:nvSpPr>
        <p:spPr>
          <a:xfrm>
            <a:off x="2319867" y="3727451"/>
            <a:ext cx="480484" cy="480483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6" name="椭圆 165">
            <a:extLst>
              <a:ext uri="{FF2B5EF4-FFF2-40B4-BE49-F238E27FC236}">
                <a16:creationId xmlns:a16="http://schemas.microsoft.com/office/drawing/2014/main" id="{2529C1FD-FEC2-4A12-1704-E20901B090FE}"/>
              </a:ext>
            </a:extLst>
          </p:cNvPr>
          <p:cNvSpPr/>
          <p:nvPr/>
        </p:nvSpPr>
        <p:spPr>
          <a:xfrm>
            <a:off x="3424767" y="3727451"/>
            <a:ext cx="478367" cy="480483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67" name="直接箭头连接符 166">
            <a:extLst>
              <a:ext uri="{FF2B5EF4-FFF2-40B4-BE49-F238E27FC236}">
                <a16:creationId xmlns:a16="http://schemas.microsoft.com/office/drawing/2014/main" id="{76DC1568-BF3E-8F96-564E-C7B8895F5F6D}"/>
              </a:ext>
            </a:extLst>
          </p:cNvPr>
          <p:cNvCxnSpPr>
            <a:cxnSpLocks/>
            <a:endCxn id="165" idx="7"/>
          </p:cNvCxnSpPr>
          <p:nvPr/>
        </p:nvCxnSpPr>
        <p:spPr>
          <a:xfrm flipH="1">
            <a:off x="2730500" y="3581401"/>
            <a:ext cx="213784" cy="21801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直接箭头连接符 167">
            <a:extLst>
              <a:ext uri="{FF2B5EF4-FFF2-40B4-BE49-F238E27FC236}">
                <a16:creationId xmlns:a16="http://schemas.microsoft.com/office/drawing/2014/main" id="{127F49BB-2C53-5020-9989-F5E216E9A32F}"/>
              </a:ext>
            </a:extLst>
          </p:cNvPr>
          <p:cNvCxnSpPr/>
          <p:nvPr/>
        </p:nvCxnSpPr>
        <p:spPr>
          <a:xfrm>
            <a:off x="3282951" y="3581401"/>
            <a:ext cx="211667" cy="21801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椭圆 168">
            <a:extLst>
              <a:ext uri="{FF2B5EF4-FFF2-40B4-BE49-F238E27FC236}">
                <a16:creationId xmlns:a16="http://schemas.microsoft.com/office/drawing/2014/main" id="{4E2DB1A0-C3DA-0A19-000B-214A25FCAA63}"/>
              </a:ext>
            </a:extLst>
          </p:cNvPr>
          <p:cNvSpPr/>
          <p:nvPr/>
        </p:nvSpPr>
        <p:spPr>
          <a:xfrm>
            <a:off x="4546601" y="3731684"/>
            <a:ext cx="480484" cy="480483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70" name="直接箭头连接符 169">
            <a:extLst>
              <a:ext uri="{FF2B5EF4-FFF2-40B4-BE49-F238E27FC236}">
                <a16:creationId xmlns:a16="http://schemas.microsoft.com/office/drawing/2014/main" id="{9C07D161-8DE4-6F69-2622-56CB410B35C6}"/>
              </a:ext>
            </a:extLst>
          </p:cNvPr>
          <p:cNvCxnSpPr>
            <a:cxnSpLocks/>
            <a:endCxn id="169" idx="1"/>
          </p:cNvCxnSpPr>
          <p:nvPr/>
        </p:nvCxnSpPr>
        <p:spPr>
          <a:xfrm>
            <a:off x="4404784" y="3583517"/>
            <a:ext cx="211667" cy="218016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椭圆 170">
            <a:extLst>
              <a:ext uri="{FF2B5EF4-FFF2-40B4-BE49-F238E27FC236}">
                <a16:creationId xmlns:a16="http://schemas.microsoft.com/office/drawing/2014/main" id="{3C878841-5F30-253E-617E-D8D4E6273782}"/>
              </a:ext>
            </a:extLst>
          </p:cNvPr>
          <p:cNvSpPr/>
          <p:nvPr/>
        </p:nvSpPr>
        <p:spPr>
          <a:xfrm>
            <a:off x="5122334" y="4290484"/>
            <a:ext cx="480484" cy="480483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72" name="直接箭头连接符 171">
            <a:extLst>
              <a:ext uri="{FF2B5EF4-FFF2-40B4-BE49-F238E27FC236}">
                <a16:creationId xmlns:a16="http://schemas.microsoft.com/office/drawing/2014/main" id="{B0515907-553C-1A4A-4B8B-7FD129B75976}"/>
              </a:ext>
            </a:extLst>
          </p:cNvPr>
          <p:cNvCxnSpPr>
            <a:cxnSpLocks/>
            <a:endCxn id="171" idx="1"/>
          </p:cNvCxnSpPr>
          <p:nvPr/>
        </p:nvCxnSpPr>
        <p:spPr>
          <a:xfrm>
            <a:off x="4980517" y="4144434"/>
            <a:ext cx="211667" cy="21590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椭圆 172">
            <a:extLst>
              <a:ext uri="{FF2B5EF4-FFF2-40B4-BE49-F238E27FC236}">
                <a16:creationId xmlns:a16="http://schemas.microsoft.com/office/drawing/2014/main" id="{D09A22CD-A761-C7AF-2097-4EA1257390A4}"/>
              </a:ext>
            </a:extLst>
          </p:cNvPr>
          <p:cNvSpPr/>
          <p:nvPr/>
        </p:nvSpPr>
        <p:spPr>
          <a:xfrm>
            <a:off x="1775884" y="4303184"/>
            <a:ext cx="480483" cy="480483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4" name="椭圆 173">
            <a:extLst>
              <a:ext uri="{FF2B5EF4-FFF2-40B4-BE49-F238E27FC236}">
                <a16:creationId xmlns:a16="http://schemas.microsoft.com/office/drawing/2014/main" id="{46F4E770-CB46-99D5-90C0-B1E436CEFCF4}"/>
              </a:ext>
            </a:extLst>
          </p:cNvPr>
          <p:cNvSpPr/>
          <p:nvPr/>
        </p:nvSpPr>
        <p:spPr>
          <a:xfrm>
            <a:off x="2880785" y="4303184"/>
            <a:ext cx="478367" cy="480483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75" name="直接箭头连接符 174">
            <a:extLst>
              <a:ext uri="{FF2B5EF4-FFF2-40B4-BE49-F238E27FC236}">
                <a16:creationId xmlns:a16="http://schemas.microsoft.com/office/drawing/2014/main" id="{43F7981B-B0EF-1B05-F46C-2642B86DA450}"/>
              </a:ext>
            </a:extLst>
          </p:cNvPr>
          <p:cNvCxnSpPr>
            <a:cxnSpLocks/>
            <a:endCxn id="173" idx="7"/>
          </p:cNvCxnSpPr>
          <p:nvPr/>
        </p:nvCxnSpPr>
        <p:spPr>
          <a:xfrm flipH="1">
            <a:off x="2186518" y="4157134"/>
            <a:ext cx="213783" cy="21590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直接箭头连接符 175">
            <a:extLst>
              <a:ext uri="{FF2B5EF4-FFF2-40B4-BE49-F238E27FC236}">
                <a16:creationId xmlns:a16="http://schemas.microsoft.com/office/drawing/2014/main" id="{A6D64984-2078-C278-212D-5E54BA214D18}"/>
              </a:ext>
            </a:extLst>
          </p:cNvPr>
          <p:cNvCxnSpPr>
            <a:cxnSpLocks/>
            <a:endCxn id="174" idx="1"/>
          </p:cNvCxnSpPr>
          <p:nvPr/>
        </p:nvCxnSpPr>
        <p:spPr>
          <a:xfrm>
            <a:off x="2738967" y="4157134"/>
            <a:ext cx="211667" cy="21590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7" name="椭圆 176">
            <a:extLst>
              <a:ext uri="{FF2B5EF4-FFF2-40B4-BE49-F238E27FC236}">
                <a16:creationId xmlns:a16="http://schemas.microsoft.com/office/drawing/2014/main" id="{8F163A1D-F7EC-91C8-4D8F-2D95033A67D3}"/>
              </a:ext>
            </a:extLst>
          </p:cNvPr>
          <p:cNvSpPr/>
          <p:nvPr/>
        </p:nvSpPr>
        <p:spPr>
          <a:xfrm>
            <a:off x="3972984" y="4273551"/>
            <a:ext cx="480483" cy="480483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78" name="直接箭头连接符 177">
            <a:extLst>
              <a:ext uri="{FF2B5EF4-FFF2-40B4-BE49-F238E27FC236}">
                <a16:creationId xmlns:a16="http://schemas.microsoft.com/office/drawing/2014/main" id="{441E72F1-9E7E-F1BD-B09D-194B3D98F41C}"/>
              </a:ext>
            </a:extLst>
          </p:cNvPr>
          <p:cNvCxnSpPr>
            <a:cxnSpLocks/>
            <a:endCxn id="177" idx="1"/>
          </p:cNvCxnSpPr>
          <p:nvPr/>
        </p:nvCxnSpPr>
        <p:spPr>
          <a:xfrm>
            <a:off x="3833284" y="4127501"/>
            <a:ext cx="209549" cy="21801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矩形 178">
            <a:extLst>
              <a:ext uri="{FF2B5EF4-FFF2-40B4-BE49-F238E27FC236}">
                <a16:creationId xmlns:a16="http://schemas.microsoft.com/office/drawing/2014/main" id="{C987B9AD-B84F-68E1-E3F2-F437B7C83A85}"/>
              </a:ext>
            </a:extLst>
          </p:cNvPr>
          <p:cNvSpPr/>
          <p:nvPr/>
        </p:nvSpPr>
        <p:spPr>
          <a:xfrm>
            <a:off x="5150686" y="4375152"/>
            <a:ext cx="3962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0" name="椭圆 179">
            <a:extLst>
              <a:ext uri="{FF2B5EF4-FFF2-40B4-BE49-F238E27FC236}">
                <a16:creationId xmlns:a16="http://schemas.microsoft.com/office/drawing/2014/main" id="{1A61AE88-177A-B248-0817-CF43752D6D21}"/>
              </a:ext>
            </a:extLst>
          </p:cNvPr>
          <p:cNvSpPr/>
          <p:nvPr/>
        </p:nvSpPr>
        <p:spPr>
          <a:xfrm>
            <a:off x="8714317" y="2726267"/>
            <a:ext cx="480483" cy="480484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1" name="椭圆 180">
            <a:extLst>
              <a:ext uri="{FF2B5EF4-FFF2-40B4-BE49-F238E27FC236}">
                <a16:creationId xmlns:a16="http://schemas.microsoft.com/office/drawing/2014/main" id="{8255FB9D-C641-0F50-3377-C06A7C1DB4EA}"/>
              </a:ext>
            </a:extLst>
          </p:cNvPr>
          <p:cNvSpPr/>
          <p:nvPr/>
        </p:nvSpPr>
        <p:spPr>
          <a:xfrm>
            <a:off x="8161867" y="3282951"/>
            <a:ext cx="478367" cy="480483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2" name="椭圆 181">
            <a:extLst>
              <a:ext uri="{FF2B5EF4-FFF2-40B4-BE49-F238E27FC236}">
                <a16:creationId xmlns:a16="http://schemas.microsoft.com/office/drawing/2014/main" id="{A7BFB427-D5D2-22D8-0A01-F84DF157985D}"/>
              </a:ext>
            </a:extLst>
          </p:cNvPr>
          <p:cNvSpPr/>
          <p:nvPr/>
        </p:nvSpPr>
        <p:spPr>
          <a:xfrm>
            <a:off x="9264651" y="3282951"/>
            <a:ext cx="480483" cy="480483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83" name="直接箭头连接符 182">
            <a:extLst>
              <a:ext uri="{FF2B5EF4-FFF2-40B4-BE49-F238E27FC236}">
                <a16:creationId xmlns:a16="http://schemas.microsoft.com/office/drawing/2014/main" id="{3E1224EC-A577-5D6C-F524-AE51670E506B}"/>
              </a:ext>
            </a:extLst>
          </p:cNvPr>
          <p:cNvCxnSpPr>
            <a:cxnSpLocks/>
            <a:stCxn id="180" idx="3"/>
            <a:endCxn id="181" idx="7"/>
          </p:cNvCxnSpPr>
          <p:nvPr/>
        </p:nvCxnSpPr>
        <p:spPr>
          <a:xfrm flipH="1">
            <a:off x="8570385" y="3136901"/>
            <a:ext cx="213783" cy="21590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直接箭头连接符 183">
            <a:extLst>
              <a:ext uri="{FF2B5EF4-FFF2-40B4-BE49-F238E27FC236}">
                <a16:creationId xmlns:a16="http://schemas.microsoft.com/office/drawing/2014/main" id="{260B917C-49FE-3378-6AB1-C2D4EB6D6A01}"/>
              </a:ext>
            </a:extLst>
          </p:cNvPr>
          <p:cNvCxnSpPr>
            <a:cxnSpLocks/>
            <a:stCxn id="180" idx="5"/>
            <a:endCxn id="182" idx="1"/>
          </p:cNvCxnSpPr>
          <p:nvPr/>
        </p:nvCxnSpPr>
        <p:spPr>
          <a:xfrm>
            <a:off x="9122833" y="3136901"/>
            <a:ext cx="211667" cy="21590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" name="椭圆 184">
            <a:extLst>
              <a:ext uri="{FF2B5EF4-FFF2-40B4-BE49-F238E27FC236}">
                <a16:creationId xmlns:a16="http://schemas.microsoft.com/office/drawing/2014/main" id="{9C05D536-9318-0173-199D-7F5908C46346}"/>
              </a:ext>
            </a:extLst>
          </p:cNvPr>
          <p:cNvSpPr/>
          <p:nvPr/>
        </p:nvSpPr>
        <p:spPr>
          <a:xfrm>
            <a:off x="7600951" y="3812117"/>
            <a:ext cx="480483" cy="480483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8" name="椭圆 187">
            <a:extLst>
              <a:ext uri="{FF2B5EF4-FFF2-40B4-BE49-F238E27FC236}">
                <a16:creationId xmlns:a16="http://schemas.microsoft.com/office/drawing/2014/main" id="{9CB03A9E-001B-2F27-F142-01E63FAB5CC6}"/>
              </a:ext>
            </a:extLst>
          </p:cNvPr>
          <p:cNvSpPr/>
          <p:nvPr/>
        </p:nvSpPr>
        <p:spPr>
          <a:xfrm>
            <a:off x="8705851" y="3812117"/>
            <a:ext cx="478367" cy="480483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89" name="直接箭头连接符 188">
            <a:extLst>
              <a:ext uri="{FF2B5EF4-FFF2-40B4-BE49-F238E27FC236}">
                <a16:creationId xmlns:a16="http://schemas.microsoft.com/office/drawing/2014/main" id="{60020FE0-45C1-1CE6-26E7-15E85E6FD4F6}"/>
              </a:ext>
            </a:extLst>
          </p:cNvPr>
          <p:cNvCxnSpPr>
            <a:cxnSpLocks/>
            <a:endCxn id="185" idx="7"/>
          </p:cNvCxnSpPr>
          <p:nvPr/>
        </p:nvCxnSpPr>
        <p:spPr>
          <a:xfrm flipH="1">
            <a:off x="8011585" y="3666068"/>
            <a:ext cx="213783" cy="21801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直接箭头连接符 189">
            <a:extLst>
              <a:ext uri="{FF2B5EF4-FFF2-40B4-BE49-F238E27FC236}">
                <a16:creationId xmlns:a16="http://schemas.microsoft.com/office/drawing/2014/main" id="{78DBE27D-94BC-E29F-7CA5-E5B89871E895}"/>
              </a:ext>
            </a:extLst>
          </p:cNvPr>
          <p:cNvCxnSpPr/>
          <p:nvPr/>
        </p:nvCxnSpPr>
        <p:spPr>
          <a:xfrm>
            <a:off x="8564033" y="3666068"/>
            <a:ext cx="211667" cy="21801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1" name="椭圆 190">
            <a:extLst>
              <a:ext uri="{FF2B5EF4-FFF2-40B4-BE49-F238E27FC236}">
                <a16:creationId xmlns:a16="http://schemas.microsoft.com/office/drawing/2014/main" id="{B793C61D-D96C-25C3-137B-E5442E435EB9}"/>
              </a:ext>
            </a:extLst>
          </p:cNvPr>
          <p:cNvSpPr/>
          <p:nvPr/>
        </p:nvSpPr>
        <p:spPr>
          <a:xfrm>
            <a:off x="9827684" y="3816351"/>
            <a:ext cx="480483" cy="480483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92" name="直接箭头连接符 191">
            <a:extLst>
              <a:ext uri="{FF2B5EF4-FFF2-40B4-BE49-F238E27FC236}">
                <a16:creationId xmlns:a16="http://schemas.microsoft.com/office/drawing/2014/main" id="{37290FF6-4869-8A2D-9237-736036181E2D}"/>
              </a:ext>
            </a:extLst>
          </p:cNvPr>
          <p:cNvCxnSpPr>
            <a:cxnSpLocks/>
            <a:endCxn id="191" idx="1"/>
          </p:cNvCxnSpPr>
          <p:nvPr/>
        </p:nvCxnSpPr>
        <p:spPr>
          <a:xfrm>
            <a:off x="9685867" y="3668184"/>
            <a:ext cx="211667" cy="218016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3" name="椭圆 192">
            <a:extLst>
              <a:ext uri="{FF2B5EF4-FFF2-40B4-BE49-F238E27FC236}">
                <a16:creationId xmlns:a16="http://schemas.microsoft.com/office/drawing/2014/main" id="{E03D8FEC-31CC-782D-343C-F7160BCD4B5B}"/>
              </a:ext>
            </a:extLst>
          </p:cNvPr>
          <p:cNvSpPr/>
          <p:nvPr/>
        </p:nvSpPr>
        <p:spPr>
          <a:xfrm>
            <a:off x="10403417" y="4375151"/>
            <a:ext cx="480483" cy="480483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94" name="直接箭头连接符 193">
            <a:extLst>
              <a:ext uri="{FF2B5EF4-FFF2-40B4-BE49-F238E27FC236}">
                <a16:creationId xmlns:a16="http://schemas.microsoft.com/office/drawing/2014/main" id="{ADEAF19D-0C46-D659-8C03-9E4C331BD7CE}"/>
              </a:ext>
            </a:extLst>
          </p:cNvPr>
          <p:cNvCxnSpPr>
            <a:cxnSpLocks/>
            <a:endCxn id="193" idx="1"/>
          </p:cNvCxnSpPr>
          <p:nvPr/>
        </p:nvCxnSpPr>
        <p:spPr>
          <a:xfrm>
            <a:off x="10261600" y="4229101"/>
            <a:ext cx="211667" cy="21590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5" name="椭圆 194">
            <a:extLst>
              <a:ext uri="{FF2B5EF4-FFF2-40B4-BE49-F238E27FC236}">
                <a16:creationId xmlns:a16="http://schemas.microsoft.com/office/drawing/2014/main" id="{24475DAD-91D8-DDFB-4AA1-3EFED4F9DC7D}"/>
              </a:ext>
            </a:extLst>
          </p:cNvPr>
          <p:cNvSpPr/>
          <p:nvPr/>
        </p:nvSpPr>
        <p:spPr>
          <a:xfrm>
            <a:off x="7056967" y="4387851"/>
            <a:ext cx="480484" cy="480483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6" name="椭圆 195">
            <a:extLst>
              <a:ext uri="{FF2B5EF4-FFF2-40B4-BE49-F238E27FC236}">
                <a16:creationId xmlns:a16="http://schemas.microsoft.com/office/drawing/2014/main" id="{23067E3D-59CE-9F26-1687-B3634CF1782F}"/>
              </a:ext>
            </a:extLst>
          </p:cNvPr>
          <p:cNvSpPr/>
          <p:nvPr/>
        </p:nvSpPr>
        <p:spPr>
          <a:xfrm>
            <a:off x="8161867" y="4387851"/>
            <a:ext cx="478367" cy="480483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97" name="直接箭头连接符 196">
            <a:extLst>
              <a:ext uri="{FF2B5EF4-FFF2-40B4-BE49-F238E27FC236}">
                <a16:creationId xmlns:a16="http://schemas.microsoft.com/office/drawing/2014/main" id="{0BC3C38C-CAB1-F1CB-8ABC-0827BC38AE1F}"/>
              </a:ext>
            </a:extLst>
          </p:cNvPr>
          <p:cNvCxnSpPr>
            <a:cxnSpLocks/>
            <a:endCxn id="195" idx="7"/>
          </p:cNvCxnSpPr>
          <p:nvPr/>
        </p:nvCxnSpPr>
        <p:spPr>
          <a:xfrm flipH="1">
            <a:off x="7467600" y="4241801"/>
            <a:ext cx="213784" cy="21590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直接箭头连接符 197">
            <a:extLst>
              <a:ext uri="{FF2B5EF4-FFF2-40B4-BE49-F238E27FC236}">
                <a16:creationId xmlns:a16="http://schemas.microsoft.com/office/drawing/2014/main" id="{C3EE03CF-0AEB-0053-876F-C117CAB5E1F9}"/>
              </a:ext>
            </a:extLst>
          </p:cNvPr>
          <p:cNvCxnSpPr>
            <a:cxnSpLocks/>
            <a:endCxn id="196" idx="1"/>
          </p:cNvCxnSpPr>
          <p:nvPr/>
        </p:nvCxnSpPr>
        <p:spPr>
          <a:xfrm>
            <a:off x="8020051" y="4241801"/>
            <a:ext cx="211667" cy="21590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9" name="椭圆 198">
            <a:extLst>
              <a:ext uri="{FF2B5EF4-FFF2-40B4-BE49-F238E27FC236}">
                <a16:creationId xmlns:a16="http://schemas.microsoft.com/office/drawing/2014/main" id="{6F46D864-00B0-3BFC-FB9D-E495AD251966}"/>
              </a:ext>
            </a:extLst>
          </p:cNvPr>
          <p:cNvSpPr/>
          <p:nvPr/>
        </p:nvSpPr>
        <p:spPr>
          <a:xfrm>
            <a:off x="9254067" y="4358217"/>
            <a:ext cx="480484" cy="480483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00" name="直接箭头连接符 199">
            <a:extLst>
              <a:ext uri="{FF2B5EF4-FFF2-40B4-BE49-F238E27FC236}">
                <a16:creationId xmlns:a16="http://schemas.microsoft.com/office/drawing/2014/main" id="{A57B9194-DEC1-B55C-7BE1-64342F13F6F5}"/>
              </a:ext>
            </a:extLst>
          </p:cNvPr>
          <p:cNvCxnSpPr>
            <a:cxnSpLocks/>
            <a:endCxn id="199" idx="1"/>
          </p:cNvCxnSpPr>
          <p:nvPr/>
        </p:nvCxnSpPr>
        <p:spPr>
          <a:xfrm>
            <a:off x="9114367" y="4212168"/>
            <a:ext cx="209551" cy="21801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矩形 200">
            <a:extLst>
              <a:ext uri="{FF2B5EF4-FFF2-40B4-BE49-F238E27FC236}">
                <a16:creationId xmlns:a16="http://schemas.microsoft.com/office/drawing/2014/main" id="{BB728FF4-4556-BD09-800C-5D73308651F0}"/>
              </a:ext>
            </a:extLst>
          </p:cNvPr>
          <p:cNvSpPr/>
          <p:nvPr/>
        </p:nvSpPr>
        <p:spPr>
          <a:xfrm>
            <a:off x="10431769" y="4459818"/>
            <a:ext cx="3962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2" name="矩形 201">
            <a:extLst>
              <a:ext uri="{FF2B5EF4-FFF2-40B4-BE49-F238E27FC236}">
                <a16:creationId xmlns:a16="http://schemas.microsoft.com/office/drawing/2014/main" id="{0408107B-7CE8-759F-8C67-1BF959D070E9}"/>
              </a:ext>
            </a:extLst>
          </p:cNvPr>
          <p:cNvSpPr/>
          <p:nvPr/>
        </p:nvSpPr>
        <p:spPr>
          <a:xfrm>
            <a:off x="9267602" y="3371852"/>
            <a:ext cx="3962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3" name="矩形 202">
            <a:extLst>
              <a:ext uri="{FF2B5EF4-FFF2-40B4-BE49-F238E27FC236}">
                <a16:creationId xmlns:a16="http://schemas.microsoft.com/office/drawing/2014/main" id="{AE907FDA-F7E7-0AC4-4FBA-99521D5C1941}"/>
              </a:ext>
            </a:extLst>
          </p:cNvPr>
          <p:cNvSpPr/>
          <p:nvPr/>
        </p:nvSpPr>
        <p:spPr>
          <a:xfrm>
            <a:off x="9857094" y="3888318"/>
            <a:ext cx="3962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11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4" name="矩形 203">
            <a:extLst>
              <a:ext uri="{FF2B5EF4-FFF2-40B4-BE49-F238E27FC236}">
                <a16:creationId xmlns:a16="http://schemas.microsoft.com/office/drawing/2014/main" id="{948A5DC3-C054-BE1F-962E-1EE3A26DB229}"/>
              </a:ext>
            </a:extLst>
          </p:cNvPr>
          <p:cNvSpPr/>
          <p:nvPr/>
        </p:nvSpPr>
        <p:spPr>
          <a:xfrm>
            <a:off x="2745318" y="4997452"/>
            <a:ext cx="20313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普通的二叉树</a:t>
            </a:r>
            <a:endParaRPr lang="zh-CN" altLang="en-US" sz="2400" dirty="0"/>
          </a:p>
        </p:txBody>
      </p:sp>
      <p:sp>
        <p:nvSpPr>
          <p:cNvPr id="205" name="矩形 204">
            <a:extLst>
              <a:ext uri="{FF2B5EF4-FFF2-40B4-BE49-F238E27FC236}">
                <a16:creationId xmlns:a16="http://schemas.microsoft.com/office/drawing/2014/main" id="{79CBFD50-4A61-5588-B066-6739EFE0BCAC}"/>
              </a:ext>
            </a:extLst>
          </p:cNvPr>
          <p:cNvSpPr/>
          <p:nvPr/>
        </p:nvSpPr>
        <p:spPr>
          <a:xfrm>
            <a:off x="8022168" y="4997452"/>
            <a:ext cx="17235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二叉查找树</a:t>
            </a:r>
          </a:p>
        </p:txBody>
      </p:sp>
    </p:spTree>
    <p:extLst>
      <p:ext uri="{BB962C8B-B14F-4D97-AF65-F5344CB8AC3E}">
        <p14:creationId xmlns:p14="http://schemas.microsoft.com/office/powerpoint/2010/main" val="39857286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0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0" grpId="0" animBg="1"/>
      <p:bldP spid="181" grpId="0" animBg="1"/>
      <p:bldP spid="182" grpId="0" animBg="1"/>
      <p:bldP spid="185" grpId="0" animBg="1"/>
      <p:bldP spid="188" grpId="0" animBg="1"/>
      <p:bldP spid="191" grpId="0" animBg="1"/>
      <p:bldP spid="193" grpId="0" animBg="1"/>
      <p:bldP spid="195" grpId="0" animBg="1"/>
      <p:bldP spid="196" grpId="0" animBg="1"/>
      <p:bldP spid="199" grpId="0" animBg="1"/>
      <p:bldP spid="201" grpId="0"/>
      <p:bldP spid="202" grpId="0"/>
      <p:bldP spid="203" grpId="0"/>
      <p:bldP spid="204" grpId="0"/>
      <p:bldP spid="205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!!!泛型类">
            <a:extLst>
              <a:ext uri="{FF2B5EF4-FFF2-40B4-BE49-F238E27FC236}">
                <a16:creationId xmlns:a16="http://schemas.microsoft.com/office/drawing/2014/main" id="{0692E544-640E-3667-890D-7788E8F50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880" y="1002232"/>
            <a:ext cx="2089470" cy="517190"/>
          </a:xfrm>
        </p:spPr>
        <p:txBody>
          <a:bodyPr/>
          <a:lstStyle/>
          <a:p>
            <a:r>
              <a:rPr lang="zh-CN" altLang="en-US" dirty="0"/>
              <a:t>数据结构（</a:t>
            </a:r>
          </a:p>
        </p:txBody>
      </p:sp>
      <p:sp>
        <p:nvSpPr>
          <p:cNvPr id="6" name="!!!泛型类">
            <a:extLst>
              <a:ext uri="{FF2B5EF4-FFF2-40B4-BE49-F238E27FC236}">
                <a16:creationId xmlns:a16="http://schemas.microsoft.com/office/drawing/2014/main" id="{C82BF478-602E-9553-2E6E-170C31763F56}"/>
              </a:ext>
            </a:extLst>
          </p:cNvPr>
          <p:cNvSpPr txBox="1">
            <a:spLocks/>
          </p:cNvSpPr>
          <p:nvPr/>
        </p:nvSpPr>
        <p:spPr>
          <a:xfrm>
            <a:off x="3020803" y="1002232"/>
            <a:ext cx="565470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树</a:t>
            </a:r>
          </a:p>
        </p:txBody>
      </p:sp>
      <p:sp>
        <p:nvSpPr>
          <p:cNvPr id="7" name="!!!泛型类">
            <a:extLst>
              <a:ext uri="{FF2B5EF4-FFF2-40B4-BE49-F238E27FC236}">
                <a16:creationId xmlns:a16="http://schemas.microsoft.com/office/drawing/2014/main" id="{F6A958AC-0B18-936E-4AF2-666A368E3106}"/>
              </a:ext>
            </a:extLst>
          </p:cNvPr>
          <p:cNvSpPr txBox="1">
            <a:spLocks/>
          </p:cNvSpPr>
          <p:nvPr/>
        </p:nvSpPr>
        <p:spPr>
          <a:xfrm>
            <a:off x="3303538" y="1002232"/>
            <a:ext cx="322882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）</a:t>
            </a:r>
          </a:p>
        </p:txBody>
      </p:sp>
      <p:sp>
        <p:nvSpPr>
          <p:cNvPr id="130" name="!!!泛型类">
            <a:extLst>
              <a:ext uri="{FF2B5EF4-FFF2-40B4-BE49-F238E27FC236}">
                <a16:creationId xmlns:a16="http://schemas.microsoft.com/office/drawing/2014/main" id="{E5C070E2-7BEF-FDFB-0B54-F14DEAAE543F}"/>
              </a:ext>
            </a:extLst>
          </p:cNvPr>
          <p:cNvSpPr txBox="1">
            <a:spLocks/>
          </p:cNvSpPr>
          <p:nvPr/>
        </p:nvSpPr>
        <p:spPr>
          <a:xfrm>
            <a:off x="2004947" y="1002232"/>
            <a:ext cx="693612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二叉</a:t>
            </a:r>
          </a:p>
        </p:txBody>
      </p:sp>
      <p:sp>
        <p:nvSpPr>
          <p:cNvPr id="53" name="椭圆 52">
            <a:extLst>
              <a:ext uri="{FF2B5EF4-FFF2-40B4-BE49-F238E27FC236}">
                <a16:creationId xmlns:a16="http://schemas.microsoft.com/office/drawing/2014/main" id="{51E8E985-0CA9-2476-0D4A-C7FE20D426C5}"/>
              </a:ext>
            </a:extLst>
          </p:cNvPr>
          <p:cNvSpPr/>
          <p:nvPr/>
        </p:nvSpPr>
        <p:spPr>
          <a:xfrm>
            <a:off x="8714317" y="2726267"/>
            <a:ext cx="480483" cy="480484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4" name="椭圆 53">
            <a:extLst>
              <a:ext uri="{FF2B5EF4-FFF2-40B4-BE49-F238E27FC236}">
                <a16:creationId xmlns:a16="http://schemas.microsoft.com/office/drawing/2014/main" id="{E0B7BE53-019F-0207-EA48-0D01B646C7D8}"/>
              </a:ext>
            </a:extLst>
          </p:cNvPr>
          <p:cNvSpPr/>
          <p:nvPr/>
        </p:nvSpPr>
        <p:spPr>
          <a:xfrm>
            <a:off x="8161867" y="3282951"/>
            <a:ext cx="478367" cy="480483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椭圆 54">
            <a:extLst>
              <a:ext uri="{FF2B5EF4-FFF2-40B4-BE49-F238E27FC236}">
                <a16:creationId xmlns:a16="http://schemas.microsoft.com/office/drawing/2014/main" id="{9C93BBE6-7FF1-48CE-D42F-E537AE7BBBBC}"/>
              </a:ext>
            </a:extLst>
          </p:cNvPr>
          <p:cNvSpPr/>
          <p:nvPr/>
        </p:nvSpPr>
        <p:spPr>
          <a:xfrm>
            <a:off x="9264651" y="3282951"/>
            <a:ext cx="480483" cy="480483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6" name="直接箭头连接符 55">
            <a:extLst>
              <a:ext uri="{FF2B5EF4-FFF2-40B4-BE49-F238E27FC236}">
                <a16:creationId xmlns:a16="http://schemas.microsoft.com/office/drawing/2014/main" id="{70A1C466-FBAA-AD94-B4CE-198FBF2A03CB}"/>
              </a:ext>
            </a:extLst>
          </p:cNvPr>
          <p:cNvCxnSpPr>
            <a:stCxn id="53" idx="3"/>
            <a:endCxn id="54" idx="7"/>
          </p:cNvCxnSpPr>
          <p:nvPr/>
        </p:nvCxnSpPr>
        <p:spPr>
          <a:xfrm flipH="1">
            <a:off x="8570385" y="3136901"/>
            <a:ext cx="213783" cy="21590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箭头连接符 56">
            <a:extLst>
              <a:ext uri="{FF2B5EF4-FFF2-40B4-BE49-F238E27FC236}">
                <a16:creationId xmlns:a16="http://schemas.microsoft.com/office/drawing/2014/main" id="{7896DC2A-C2D2-1F9A-727E-1DCF00C4E601}"/>
              </a:ext>
            </a:extLst>
          </p:cNvPr>
          <p:cNvCxnSpPr>
            <a:stCxn id="53" idx="5"/>
            <a:endCxn id="55" idx="1"/>
          </p:cNvCxnSpPr>
          <p:nvPr/>
        </p:nvCxnSpPr>
        <p:spPr>
          <a:xfrm>
            <a:off x="9122833" y="3136901"/>
            <a:ext cx="211667" cy="21590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椭圆 57">
            <a:extLst>
              <a:ext uri="{FF2B5EF4-FFF2-40B4-BE49-F238E27FC236}">
                <a16:creationId xmlns:a16="http://schemas.microsoft.com/office/drawing/2014/main" id="{803B3DA6-CE7D-67FA-E34C-AD628583ED76}"/>
              </a:ext>
            </a:extLst>
          </p:cNvPr>
          <p:cNvSpPr/>
          <p:nvPr/>
        </p:nvSpPr>
        <p:spPr>
          <a:xfrm>
            <a:off x="7600951" y="3812117"/>
            <a:ext cx="480483" cy="480483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9" name="椭圆 58">
            <a:extLst>
              <a:ext uri="{FF2B5EF4-FFF2-40B4-BE49-F238E27FC236}">
                <a16:creationId xmlns:a16="http://schemas.microsoft.com/office/drawing/2014/main" id="{1EE8EBAD-EF23-0355-221F-B8B4EF4BB4DB}"/>
              </a:ext>
            </a:extLst>
          </p:cNvPr>
          <p:cNvSpPr/>
          <p:nvPr/>
        </p:nvSpPr>
        <p:spPr>
          <a:xfrm>
            <a:off x="8705851" y="3812117"/>
            <a:ext cx="478367" cy="480483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0" name="直接箭头连接符 59">
            <a:extLst>
              <a:ext uri="{FF2B5EF4-FFF2-40B4-BE49-F238E27FC236}">
                <a16:creationId xmlns:a16="http://schemas.microsoft.com/office/drawing/2014/main" id="{7B13416D-5522-80B4-B864-111D997375A2}"/>
              </a:ext>
            </a:extLst>
          </p:cNvPr>
          <p:cNvCxnSpPr>
            <a:endCxn id="58" idx="7"/>
          </p:cNvCxnSpPr>
          <p:nvPr/>
        </p:nvCxnSpPr>
        <p:spPr>
          <a:xfrm flipH="1">
            <a:off x="8011585" y="3666068"/>
            <a:ext cx="213783" cy="21801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箭头连接符 60">
            <a:extLst>
              <a:ext uri="{FF2B5EF4-FFF2-40B4-BE49-F238E27FC236}">
                <a16:creationId xmlns:a16="http://schemas.microsoft.com/office/drawing/2014/main" id="{F47CCB09-45BB-151B-BB0C-F6A92F5E05E7}"/>
              </a:ext>
            </a:extLst>
          </p:cNvPr>
          <p:cNvCxnSpPr/>
          <p:nvPr/>
        </p:nvCxnSpPr>
        <p:spPr>
          <a:xfrm>
            <a:off x="8564033" y="3666068"/>
            <a:ext cx="211667" cy="21801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椭圆 61">
            <a:extLst>
              <a:ext uri="{FF2B5EF4-FFF2-40B4-BE49-F238E27FC236}">
                <a16:creationId xmlns:a16="http://schemas.microsoft.com/office/drawing/2014/main" id="{6B8F830A-BFE4-E51C-9F5C-A60CE6D1DEE5}"/>
              </a:ext>
            </a:extLst>
          </p:cNvPr>
          <p:cNvSpPr/>
          <p:nvPr/>
        </p:nvSpPr>
        <p:spPr>
          <a:xfrm>
            <a:off x="9827684" y="3816351"/>
            <a:ext cx="480483" cy="480483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3" name="直接箭头连接符 62">
            <a:extLst>
              <a:ext uri="{FF2B5EF4-FFF2-40B4-BE49-F238E27FC236}">
                <a16:creationId xmlns:a16="http://schemas.microsoft.com/office/drawing/2014/main" id="{96C8B44A-37A1-1834-4F7F-5CA01DA24DA9}"/>
              </a:ext>
            </a:extLst>
          </p:cNvPr>
          <p:cNvCxnSpPr>
            <a:endCxn id="62" idx="1"/>
          </p:cNvCxnSpPr>
          <p:nvPr/>
        </p:nvCxnSpPr>
        <p:spPr>
          <a:xfrm>
            <a:off x="9685867" y="3668184"/>
            <a:ext cx="211667" cy="218016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椭圆 63">
            <a:extLst>
              <a:ext uri="{FF2B5EF4-FFF2-40B4-BE49-F238E27FC236}">
                <a16:creationId xmlns:a16="http://schemas.microsoft.com/office/drawing/2014/main" id="{2C91161A-70EF-E288-7025-A16B3D12A75A}"/>
              </a:ext>
            </a:extLst>
          </p:cNvPr>
          <p:cNvSpPr/>
          <p:nvPr/>
        </p:nvSpPr>
        <p:spPr>
          <a:xfrm>
            <a:off x="10403417" y="4375151"/>
            <a:ext cx="480483" cy="480483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5" name="直接箭头连接符 64">
            <a:extLst>
              <a:ext uri="{FF2B5EF4-FFF2-40B4-BE49-F238E27FC236}">
                <a16:creationId xmlns:a16="http://schemas.microsoft.com/office/drawing/2014/main" id="{0988D23D-48C4-201B-CE2D-FCCB04CBE8BE}"/>
              </a:ext>
            </a:extLst>
          </p:cNvPr>
          <p:cNvCxnSpPr>
            <a:endCxn id="64" idx="1"/>
          </p:cNvCxnSpPr>
          <p:nvPr/>
        </p:nvCxnSpPr>
        <p:spPr>
          <a:xfrm>
            <a:off x="10261600" y="4229101"/>
            <a:ext cx="211667" cy="21590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椭圆 65">
            <a:extLst>
              <a:ext uri="{FF2B5EF4-FFF2-40B4-BE49-F238E27FC236}">
                <a16:creationId xmlns:a16="http://schemas.microsoft.com/office/drawing/2014/main" id="{F6BA8D9C-D09E-09E6-7C8C-B27AFBA46E3B}"/>
              </a:ext>
            </a:extLst>
          </p:cNvPr>
          <p:cNvSpPr/>
          <p:nvPr/>
        </p:nvSpPr>
        <p:spPr>
          <a:xfrm>
            <a:off x="7056967" y="4387851"/>
            <a:ext cx="480484" cy="480483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7" name="椭圆 66">
            <a:extLst>
              <a:ext uri="{FF2B5EF4-FFF2-40B4-BE49-F238E27FC236}">
                <a16:creationId xmlns:a16="http://schemas.microsoft.com/office/drawing/2014/main" id="{B9166536-B53A-6A12-55EB-0555B30975E6}"/>
              </a:ext>
            </a:extLst>
          </p:cNvPr>
          <p:cNvSpPr/>
          <p:nvPr/>
        </p:nvSpPr>
        <p:spPr>
          <a:xfrm>
            <a:off x="8161867" y="4387851"/>
            <a:ext cx="478367" cy="480483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8" name="直接箭头连接符 67">
            <a:extLst>
              <a:ext uri="{FF2B5EF4-FFF2-40B4-BE49-F238E27FC236}">
                <a16:creationId xmlns:a16="http://schemas.microsoft.com/office/drawing/2014/main" id="{EB69656D-FBF8-141F-66D8-3E8FF48AE26B}"/>
              </a:ext>
            </a:extLst>
          </p:cNvPr>
          <p:cNvCxnSpPr>
            <a:endCxn id="66" idx="7"/>
          </p:cNvCxnSpPr>
          <p:nvPr/>
        </p:nvCxnSpPr>
        <p:spPr>
          <a:xfrm flipH="1">
            <a:off x="7467600" y="4241801"/>
            <a:ext cx="213784" cy="21590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箭头连接符 68">
            <a:extLst>
              <a:ext uri="{FF2B5EF4-FFF2-40B4-BE49-F238E27FC236}">
                <a16:creationId xmlns:a16="http://schemas.microsoft.com/office/drawing/2014/main" id="{DE605962-CEEC-9C65-A7F8-4E1D4ED7B935}"/>
              </a:ext>
            </a:extLst>
          </p:cNvPr>
          <p:cNvCxnSpPr>
            <a:endCxn id="67" idx="1"/>
          </p:cNvCxnSpPr>
          <p:nvPr/>
        </p:nvCxnSpPr>
        <p:spPr>
          <a:xfrm>
            <a:off x="8020051" y="4241801"/>
            <a:ext cx="211667" cy="21590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椭圆 69">
            <a:extLst>
              <a:ext uri="{FF2B5EF4-FFF2-40B4-BE49-F238E27FC236}">
                <a16:creationId xmlns:a16="http://schemas.microsoft.com/office/drawing/2014/main" id="{0A839EEB-3AB6-7410-F9B9-892441D944B0}"/>
              </a:ext>
            </a:extLst>
          </p:cNvPr>
          <p:cNvSpPr/>
          <p:nvPr/>
        </p:nvSpPr>
        <p:spPr>
          <a:xfrm>
            <a:off x="9254067" y="4358217"/>
            <a:ext cx="480484" cy="480483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1" name="直接箭头连接符 70">
            <a:extLst>
              <a:ext uri="{FF2B5EF4-FFF2-40B4-BE49-F238E27FC236}">
                <a16:creationId xmlns:a16="http://schemas.microsoft.com/office/drawing/2014/main" id="{920151CF-5077-173F-33B4-DEE981718C5D}"/>
              </a:ext>
            </a:extLst>
          </p:cNvPr>
          <p:cNvCxnSpPr>
            <a:endCxn id="70" idx="1"/>
          </p:cNvCxnSpPr>
          <p:nvPr/>
        </p:nvCxnSpPr>
        <p:spPr>
          <a:xfrm>
            <a:off x="9114367" y="4212168"/>
            <a:ext cx="209551" cy="21801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 71">
            <a:extLst>
              <a:ext uri="{FF2B5EF4-FFF2-40B4-BE49-F238E27FC236}">
                <a16:creationId xmlns:a16="http://schemas.microsoft.com/office/drawing/2014/main" id="{CC7E33B4-ECC2-1EC0-3B50-F55982DA71F7}"/>
              </a:ext>
            </a:extLst>
          </p:cNvPr>
          <p:cNvSpPr/>
          <p:nvPr/>
        </p:nvSpPr>
        <p:spPr>
          <a:xfrm>
            <a:off x="10431769" y="4459818"/>
            <a:ext cx="3962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8ABA3730-903C-9737-C3F6-7D96E0C7639F}"/>
              </a:ext>
            </a:extLst>
          </p:cNvPr>
          <p:cNvSpPr/>
          <p:nvPr/>
        </p:nvSpPr>
        <p:spPr>
          <a:xfrm>
            <a:off x="9267602" y="3371852"/>
            <a:ext cx="3962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4" name="矩形 73">
            <a:extLst>
              <a:ext uri="{FF2B5EF4-FFF2-40B4-BE49-F238E27FC236}">
                <a16:creationId xmlns:a16="http://schemas.microsoft.com/office/drawing/2014/main" id="{6FC60EDA-EE6F-1B5F-FFA7-D2A6966DC8B2}"/>
              </a:ext>
            </a:extLst>
          </p:cNvPr>
          <p:cNvSpPr/>
          <p:nvPr/>
        </p:nvSpPr>
        <p:spPr>
          <a:xfrm>
            <a:off x="9857094" y="3888318"/>
            <a:ext cx="3962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11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5" name="矩形 74">
            <a:extLst>
              <a:ext uri="{FF2B5EF4-FFF2-40B4-BE49-F238E27FC236}">
                <a16:creationId xmlns:a16="http://schemas.microsoft.com/office/drawing/2014/main" id="{915D1866-5A48-0AEE-A546-142647D1B258}"/>
              </a:ext>
            </a:extLst>
          </p:cNvPr>
          <p:cNvSpPr/>
          <p:nvPr/>
        </p:nvSpPr>
        <p:spPr>
          <a:xfrm>
            <a:off x="8022168" y="4997452"/>
            <a:ext cx="17235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二叉查找树</a:t>
            </a:r>
          </a:p>
        </p:txBody>
      </p:sp>
      <p:sp>
        <p:nvSpPr>
          <p:cNvPr id="30" name="椭圆 29">
            <a:extLst>
              <a:ext uri="{FF2B5EF4-FFF2-40B4-BE49-F238E27FC236}">
                <a16:creationId xmlns:a16="http://schemas.microsoft.com/office/drawing/2014/main" id="{C1331CD6-B3F8-14A9-E3C4-A6D8E5DCD0D7}"/>
              </a:ext>
            </a:extLst>
          </p:cNvPr>
          <p:cNvSpPr/>
          <p:nvPr/>
        </p:nvSpPr>
        <p:spPr>
          <a:xfrm>
            <a:off x="-2587054" y="2641601"/>
            <a:ext cx="480484" cy="480484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椭圆 30">
            <a:extLst>
              <a:ext uri="{FF2B5EF4-FFF2-40B4-BE49-F238E27FC236}">
                <a16:creationId xmlns:a16="http://schemas.microsoft.com/office/drawing/2014/main" id="{53FBDD87-AE86-F71C-49D9-FF40FE953E99}"/>
              </a:ext>
            </a:extLst>
          </p:cNvPr>
          <p:cNvSpPr/>
          <p:nvPr/>
        </p:nvSpPr>
        <p:spPr>
          <a:xfrm>
            <a:off x="-3139503" y="3198284"/>
            <a:ext cx="478367" cy="480483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椭圆 31">
            <a:extLst>
              <a:ext uri="{FF2B5EF4-FFF2-40B4-BE49-F238E27FC236}">
                <a16:creationId xmlns:a16="http://schemas.microsoft.com/office/drawing/2014/main" id="{08A55980-2F74-642A-0C4E-AB166816C712}"/>
              </a:ext>
            </a:extLst>
          </p:cNvPr>
          <p:cNvSpPr/>
          <p:nvPr/>
        </p:nvSpPr>
        <p:spPr>
          <a:xfrm>
            <a:off x="-2036721" y="3198284"/>
            <a:ext cx="480484" cy="480483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40BFB3EA-02BA-D8E9-EEE6-CE9FCE1B0C7F}"/>
              </a:ext>
            </a:extLst>
          </p:cNvPr>
          <p:cNvCxnSpPr>
            <a:cxnSpLocks/>
            <a:stCxn id="30" idx="3"/>
            <a:endCxn id="31" idx="7"/>
          </p:cNvCxnSpPr>
          <p:nvPr/>
        </p:nvCxnSpPr>
        <p:spPr>
          <a:xfrm flipH="1">
            <a:off x="-2730988" y="3052234"/>
            <a:ext cx="213784" cy="21590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B3213684-ACC0-9116-9E42-F067644D599D}"/>
              </a:ext>
            </a:extLst>
          </p:cNvPr>
          <p:cNvCxnSpPr>
            <a:cxnSpLocks/>
            <a:stCxn id="30" idx="5"/>
            <a:endCxn id="32" idx="1"/>
          </p:cNvCxnSpPr>
          <p:nvPr/>
        </p:nvCxnSpPr>
        <p:spPr>
          <a:xfrm>
            <a:off x="-2178537" y="3052234"/>
            <a:ext cx="211667" cy="21590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椭圆 34">
            <a:extLst>
              <a:ext uri="{FF2B5EF4-FFF2-40B4-BE49-F238E27FC236}">
                <a16:creationId xmlns:a16="http://schemas.microsoft.com/office/drawing/2014/main" id="{89F66807-FACC-1421-820E-D279CD7881F9}"/>
              </a:ext>
            </a:extLst>
          </p:cNvPr>
          <p:cNvSpPr/>
          <p:nvPr/>
        </p:nvSpPr>
        <p:spPr>
          <a:xfrm>
            <a:off x="-3700421" y="3727451"/>
            <a:ext cx="480484" cy="480483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椭圆 35">
            <a:extLst>
              <a:ext uri="{FF2B5EF4-FFF2-40B4-BE49-F238E27FC236}">
                <a16:creationId xmlns:a16="http://schemas.microsoft.com/office/drawing/2014/main" id="{576096D0-D787-7729-F35C-E7B1B7D54122}"/>
              </a:ext>
            </a:extLst>
          </p:cNvPr>
          <p:cNvSpPr/>
          <p:nvPr/>
        </p:nvSpPr>
        <p:spPr>
          <a:xfrm>
            <a:off x="-2595521" y="3727451"/>
            <a:ext cx="478367" cy="480483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92C14C5C-428B-B20A-63D5-0F3EE9D2E368}"/>
              </a:ext>
            </a:extLst>
          </p:cNvPr>
          <p:cNvCxnSpPr>
            <a:cxnSpLocks/>
            <a:endCxn id="35" idx="7"/>
          </p:cNvCxnSpPr>
          <p:nvPr/>
        </p:nvCxnSpPr>
        <p:spPr>
          <a:xfrm flipH="1">
            <a:off x="-3289788" y="3581401"/>
            <a:ext cx="213784" cy="21801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4C9A5CE2-EEE7-4984-5683-C7CCF75662E9}"/>
              </a:ext>
            </a:extLst>
          </p:cNvPr>
          <p:cNvCxnSpPr/>
          <p:nvPr/>
        </p:nvCxnSpPr>
        <p:spPr>
          <a:xfrm>
            <a:off x="-2737337" y="3581401"/>
            <a:ext cx="211667" cy="21801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椭圆 38">
            <a:extLst>
              <a:ext uri="{FF2B5EF4-FFF2-40B4-BE49-F238E27FC236}">
                <a16:creationId xmlns:a16="http://schemas.microsoft.com/office/drawing/2014/main" id="{787E17E3-092A-8793-DACD-A8FD8C108A14}"/>
              </a:ext>
            </a:extLst>
          </p:cNvPr>
          <p:cNvSpPr/>
          <p:nvPr/>
        </p:nvSpPr>
        <p:spPr>
          <a:xfrm>
            <a:off x="-1473687" y="3731684"/>
            <a:ext cx="480484" cy="480483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292A8483-ECBA-A63F-1627-40B0D2CF559F}"/>
              </a:ext>
            </a:extLst>
          </p:cNvPr>
          <p:cNvCxnSpPr>
            <a:cxnSpLocks/>
            <a:endCxn id="39" idx="1"/>
          </p:cNvCxnSpPr>
          <p:nvPr/>
        </p:nvCxnSpPr>
        <p:spPr>
          <a:xfrm>
            <a:off x="-1615504" y="3583517"/>
            <a:ext cx="211667" cy="218016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椭圆 40">
            <a:extLst>
              <a:ext uri="{FF2B5EF4-FFF2-40B4-BE49-F238E27FC236}">
                <a16:creationId xmlns:a16="http://schemas.microsoft.com/office/drawing/2014/main" id="{CCF687FF-F988-54C0-20E2-332ABB68B323}"/>
              </a:ext>
            </a:extLst>
          </p:cNvPr>
          <p:cNvSpPr/>
          <p:nvPr/>
        </p:nvSpPr>
        <p:spPr>
          <a:xfrm>
            <a:off x="-897954" y="4290484"/>
            <a:ext cx="480484" cy="480483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2" name="直接箭头连接符 41">
            <a:extLst>
              <a:ext uri="{FF2B5EF4-FFF2-40B4-BE49-F238E27FC236}">
                <a16:creationId xmlns:a16="http://schemas.microsoft.com/office/drawing/2014/main" id="{D4BBC4DA-7C12-FB14-683A-B3098E8A94C3}"/>
              </a:ext>
            </a:extLst>
          </p:cNvPr>
          <p:cNvCxnSpPr>
            <a:cxnSpLocks/>
            <a:endCxn id="41" idx="1"/>
          </p:cNvCxnSpPr>
          <p:nvPr/>
        </p:nvCxnSpPr>
        <p:spPr>
          <a:xfrm>
            <a:off x="-1039771" y="4144434"/>
            <a:ext cx="211667" cy="21590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椭圆 42">
            <a:extLst>
              <a:ext uri="{FF2B5EF4-FFF2-40B4-BE49-F238E27FC236}">
                <a16:creationId xmlns:a16="http://schemas.microsoft.com/office/drawing/2014/main" id="{782B05FF-D8C2-34CF-DEC8-9ACDC3D29AD9}"/>
              </a:ext>
            </a:extLst>
          </p:cNvPr>
          <p:cNvSpPr/>
          <p:nvPr/>
        </p:nvSpPr>
        <p:spPr>
          <a:xfrm>
            <a:off x="-4244404" y="4303184"/>
            <a:ext cx="480483" cy="480483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椭圆 43">
            <a:extLst>
              <a:ext uri="{FF2B5EF4-FFF2-40B4-BE49-F238E27FC236}">
                <a16:creationId xmlns:a16="http://schemas.microsoft.com/office/drawing/2014/main" id="{2C0AA9ED-FEE5-E02B-1894-FE76768E29B3}"/>
              </a:ext>
            </a:extLst>
          </p:cNvPr>
          <p:cNvSpPr/>
          <p:nvPr/>
        </p:nvSpPr>
        <p:spPr>
          <a:xfrm>
            <a:off x="-3139503" y="4303184"/>
            <a:ext cx="478367" cy="480483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5" name="直接箭头连接符 44">
            <a:extLst>
              <a:ext uri="{FF2B5EF4-FFF2-40B4-BE49-F238E27FC236}">
                <a16:creationId xmlns:a16="http://schemas.microsoft.com/office/drawing/2014/main" id="{12156546-C8AF-871C-F9DC-76B3E733B2BA}"/>
              </a:ext>
            </a:extLst>
          </p:cNvPr>
          <p:cNvCxnSpPr>
            <a:cxnSpLocks/>
            <a:endCxn id="43" idx="7"/>
          </p:cNvCxnSpPr>
          <p:nvPr/>
        </p:nvCxnSpPr>
        <p:spPr>
          <a:xfrm flipH="1">
            <a:off x="-3833770" y="4157134"/>
            <a:ext cx="213783" cy="21590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箭头连接符 45">
            <a:extLst>
              <a:ext uri="{FF2B5EF4-FFF2-40B4-BE49-F238E27FC236}">
                <a16:creationId xmlns:a16="http://schemas.microsoft.com/office/drawing/2014/main" id="{87D5364A-E606-29A5-485A-35F322770290}"/>
              </a:ext>
            </a:extLst>
          </p:cNvPr>
          <p:cNvCxnSpPr>
            <a:cxnSpLocks/>
            <a:endCxn id="44" idx="1"/>
          </p:cNvCxnSpPr>
          <p:nvPr/>
        </p:nvCxnSpPr>
        <p:spPr>
          <a:xfrm>
            <a:off x="-3281321" y="4157134"/>
            <a:ext cx="211667" cy="21590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椭圆 46">
            <a:extLst>
              <a:ext uri="{FF2B5EF4-FFF2-40B4-BE49-F238E27FC236}">
                <a16:creationId xmlns:a16="http://schemas.microsoft.com/office/drawing/2014/main" id="{71D7B1F6-7185-545E-4B53-EEB01DEA1779}"/>
              </a:ext>
            </a:extLst>
          </p:cNvPr>
          <p:cNvSpPr/>
          <p:nvPr/>
        </p:nvSpPr>
        <p:spPr>
          <a:xfrm>
            <a:off x="-2047304" y="4273551"/>
            <a:ext cx="480483" cy="480483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8" name="直接箭头连接符 47">
            <a:extLst>
              <a:ext uri="{FF2B5EF4-FFF2-40B4-BE49-F238E27FC236}">
                <a16:creationId xmlns:a16="http://schemas.microsoft.com/office/drawing/2014/main" id="{63B4F900-FD07-2E03-A00B-6AAB0D539DDE}"/>
              </a:ext>
            </a:extLst>
          </p:cNvPr>
          <p:cNvCxnSpPr>
            <a:cxnSpLocks/>
            <a:endCxn id="47" idx="1"/>
          </p:cNvCxnSpPr>
          <p:nvPr/>
        </p:nvCxnSpPr>
        <p:spPr>
          <a:xfrm>
            <a:off x="-2187004" y="4127501"/>
            <a:ext cx="209549" cy="21801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矩形 48">
            <a:extLst>
              <a:ext uri="{FF2B5EF4-FFF2-40B4-BE49-F238E27FC236}">
                <a16:creationId xmlns:a16="http://schemas.microsoft.com/office/drawing/2014/main" id="{04ED1571-C739-A157-47B8-CEE93582984A}"/>
              </a:ext>
            </a:extLst>
          </p:cNvPr>
          <p:cNvSpPr/>
          <p:nvPr/>
        </p:nvSpPr>
        <p:spPr>
          <a:xfrm>
            <a:off x="-869602" y="4375152"/>
            <a:ext cx="3962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E8E3E0E9-3ADB-3C20-2F11-BF0ED9819AFE}"/>
              </a:ext>
            </a:extLst>
          </p:cNvPr>
          <p:cNvSpPr/>
          <p:nvPr/>
        </p:nvSpPr>
        <p:spPr>
          <a:xfrm>
            <a:off x="-3274970" y="4997452"/>
            <a:ext cx="20313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普通的二叉树</a:t>
            </a:r>
            <a:endParaRPr lang="zh-CN" altLang="en-US" sz="2400" dirty="0"/>
          </a:p>
        </p:txBody>
      </p: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17F49211-7A0C-D926-AFFD-7A1D69D7090E}"/>
              </a:ext>
            </a:extLst>
          </p:cNvPr>
          <p:cNvGrpSpPr>
            <a:grpSpLocks/>
          </p:cNvGrpSpPr>
          <p:nvPr/>
        </p:nvGrpSpPr>
        <p:grpSpPr bwMode="auto">
          <a:xfrm>
            <a:off x="-3795991" y="5607105"/>
            <a:ext cx="3138279" cy="444791"/>
            <a:chOff x="-6173357" y="0"/>
            <a:chExt cx="47633255" cy="1143674"/>
          </a:xfrm>
        </p:grpSpPr>
        <p:sp>
          <p:nvSpPr>
            <p:cNvPr id="76" name="圆角矩形 5">
              <a:extLst>
                <a:ext uri="{FF2B5EF4-FFF2-40B4-BE49-F238E27FC236}">
                  <a16:creationId xmlns:a16="http://schemas.microsoft.com/office/drawing/2014/main" id="{5F7D3F0B-FF4F-A6E9-5ADF-BA358F59C3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6173357" y="0"/>
              <a:ext cx="47633255" cy="1143674"/>
            </a:xfrm>
            <a:prstGeom prst="roundRect">
              <a:avLst>
                <a:gd name="adj" fmla="val 16667"/>
              </a:avLst>
            </a:prstGeom>
            <a:solidFill>
              <a:srgbClr val="C00000"/>
            </a:solidFill>
            <a:ln w="9525">
              <a:noFill/>
              <a:round/>
              <a:headEnd/>
              <a:tailEnd/>
            </a:ln>
            <a:effectLst>
              <a:outerShdw dist="63500" dir="5400000" algn="ctr" rotWithShape="0">
                <a:srgbClr val="000000">
                  <a:alpha val="10999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endParaRPr kumimoji="0" lang="zh-CN" altLang="en-US" sz="160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77" name="文本框 58">
              <a:extLst>
                <a:ext uri="{FF2B5EF4-FFF2-40B4-BE49-F238E27FC236}">
                  <a16:creationId xmlns:a16="http://schemas.microsoft.com/office/drawing/2014/main" id="{8C29181D-3F5F-7260-52E0-103B9D9E805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4558493" y="122456"/>
              <a:ext cx="44672530" cy="8705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9pPr>
            </a:lstStyle>
            <a:p>
              <a:pPr lvl="0"/>
              <a:r>
                <a:rPr lang="zh-CN" altLang="en-US" sz="1600" dirty="0">
                  <a:solidFill>
                    <a:srgbClr val="FFFFFF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二叉树中，任意节点的度</a:t>
              </a:r>
              <a:r>
                <a:rPr lang="en-US" altLang="zh-CN" sz="1600" dirty="0">
                  <a:solidFill>
                    <a:srgbClr val="FFFFFF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&lt;=2</a:t>
              </a:r>
              <a:endParaRPr lang="zh-CN" altLang="en-US" sz="1600" dirty="0">
                <a:solidFill>
                  <a:srgbClr val="FFFFFF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sp>
        <p:nvSpPr>
          <p:cNvPr id="78" name="!!!泛型类">
            <a:extLst>
              <a:ext uri="{FF2B5EF4-FFF2-40B4-BE49-F238E27FC236}">
                <a16:creationId xmlns:a16="http://schemas.microsoft.com/office/drawing/2014/main" id="{5D9AB42B-38A1-84EC-150D-55AD0BED3F0F}"/>
              </a:ext>
            </a:extLst>
          </p:cNvPr>
          <p:cNvSpPr txBox="1">
            <a:spLocks/>
          </p:cNvSpPr>
          <p:nvPr/>
        </p:nvSpPr>
        <p:spPr>
          <a:xfrm>
            <a:off x="2512488" y="1002232"/>
            <a:ext cx="693612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查找</a:t>
            </a:r>
          </a:p>
        </p:txBody>
      </p:sp>
      <p:grpSp>
        <p:nvGrpSpPr>
          <p:cNvPr id="79" name="组合 78">
            <a:extLst>
              <a:ext uri="{FF2B5EF4-FFF2-40B4-BE49-F238E27FC236}">
                <a16:creationId xmlns:a16="http://schemas.microsoft.com/office/drawing/2014/main" id="{1D54011D-2D2D-F6CE-7A7B-37CAAD530ADC}"/>
              </a:ext>
            </a:extLst>
          </p:cNvPr>
          <p:cNvGrpSpPr/>
          <p:nvPr/>
        </p:nvGrpSpPr>
        <p:grpSpPr>
          <a:xfrm>
            <a:off x="1595372" y="2052854"/>
            <a:ext cx="5393032" cy="594556"/>
            <a:chOff x="3353164" y="5731266"/>
            <a:chExt cx="2092653" cy="594560"/>
          </a:xfrm>
        </p:grpSpPr>
        <p:grpSp>
          <p:nvGrpSpPr>
            <p:cNvPr id="80" name="组合 79">
              <a:extLst>
                <a:ext uri="{FF2B5EF4-FFF2-40B4-BE49-F238E27FC236}">
                  <a16:creationId xmlns:a16="http://schemas.microsoft.com/office/drawing/2014/main" id="{9F38304C-5039-7CA3-B82A-584A58A4718D}"/>
                </a:ext>
              </a:extLst>
            </p:cNvPr>
            <p:cNvGrpSpPr/>
            <p:nvPr/>
          </p:nvGrpSpPr>
          <p:grpSpPr>
            <a:xfrm>
              <a:off x="3353164" y="5731266"/>
              <a:ext cx="2092653" cy="594560"/>
              <a:chOff x="4304043" y="1286668"/>
              <a:chExt cx="3058235" cy="2757793"/>
            </a:xfrm>
            <a:effectLst>
              <a:outerShdw blurRad="381000" dist="2540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82" name="圆角矩形 28">
                <a:extLst>
                  <a:ext uri="{FF2B5EF4-FFF2-40B4-BE49-F238E27FC236}">
                    <a16:creationId xmlns:a16="http://schemas.microsoft.com/office/drawing/2014/main" id="{DF3F9ED5-CC32-2AB7-C1E6-EC441DE66F03}"/>
                  </a:ext>
                </a:extLst>
              </p:cNvPr>
              <p:cNvSpPr/>
              <p:nvPr/>
            </p:nvSpPr>
            <p:spPr>
              <a:xfrm>
                <a:off x="4304043" y="1286668"/>
                <a:ext cx="3058235" cy="2757793"/>
              </a:xfrm>
              <a:prstGeom prst="roundRect">
                <a:avLst/>
              </a:prstGeom>
              <a:gradFill>
                <a:gsLst>
                  <a:gs pos="62000">
                    <a:sysClr val="window" lastClr="FFFFFF">
                      <a:lumMod val="95000"/>
                    </a:sysClr>
                  </a:gs>
                  <a:gs pos="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  <a:gs pos="0">
                    <a:sysClr val="window" lastClr="FFFFFF"/>
                  </a:gs>
                </a:gsLst>
                <a:lin ang="81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>
                  <a:defRPr/>
                </a:pPr>
                <a:endParaRPr lang="zh-CN" altLang="en-US" sz="1995" kern="0">
                  <a:solidFill>
                    <a:sysClr val="window" lastClr="FFFFFF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83" name="圆角矩形 29">
                <a:extLst>
                  <a:ext uri="{FF2B5EF4-FFF2-40B4-BE49-F238E27FC236}">
                    <a16:creationId xmlns:a16="http://schemas.microsoft.com/office/drawing/2014/main" id="{1D13F51B-A018-395F-D105-790EB8E90F9D}"/>
                  </a:ext>
                </a:extLst>
              </p:cNvPr>
              <p:cNvSpPr/>
              <p:nvPr/>
            </p:nvSpPr>
            <p:spPr>
              <a:xfrm>
                <a:off x="4304043" y="1286668"/>
                <a:ext cx="3058235" cy="2757793"/>
              </a:xfrm>
              <a:prstGeom prst="roundRect">
                <a:avLst/>
              </a:prstGeom>
              <a:gradFill>
                <a:gsLst>
                  <a:gs pos="42000">
                    <a:srgbClr val="F0F0F0"/>
                  </a:gs>
                  <a:gs pos="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  <a:gs pos="0">
                    <a:sysClr val="window" lastClr="FFFFFF"/>
                  </a:gs>
                </a:gsLst>
                <a:lin ang="189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>
                  <a:defRPr/>
                </a:pPr>
                <a:endParaRPr lang="zh-CN" altLang="en-US" sz="1995" kern="0">
                  <a:solidFill>
                    <a:sysClr val="window" lastClr="FFFFFF"/>
                  </a:solidFill>
                  <a:latin typeface="Arial"/>
                  <a:ea typeface="微软雅黑"/>
                </a:endParaRPr>
              </a:p>
            </p:txBody>
          </p:sp>
        </p:grpSp>
        <p:sp>
          <p:nvSpPr>
            <p:cNvPr id="81" name="TextBox 12">
              <a:extLst>
                <a:ext uri="{FF2B5EF4-FFF2-40B4-BE49-F238E27FC236}">
                  <a16:creationId xmlns:a16="http://schemas.microsoft.com/office/drawing/2014/main" id="{FF40BDF5-3B22-455E-F9EB-D800AD04EF7C}"/>
                </a:ext>
              </a:extLst>
            </p:cNvPr>
            <p:cNvSpPr txBox="1"/>
            <p:nvPr/>
          </p:nvSpPr>
          <p:spPr>
            <a:xfrm>
              <a:off x="3486067" y="5845715"/>
              <a:ext cx="1903702" cy="3693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二叉查找树，又称二叉排序树或者二叉搜索树</a:t>
              </a:r>
            </a:p>
          </p:txBody>
        </p:sp>
      </p:grpSp>
      <p:sp>
        <p:nvSpPr>
          <p:cNvPr id="86" name="文本框 58">
            <a:extLst>
              <a:ext uri="{FF2B5EF4-FFF2-40B4-BE49-F238E27FC236}">
                <a16:creationId xmlns:a16="http://schemas.microsoft.com/office/drawing/2014/main" id="{CB1BE7AF-ECFE-73A8-2A34-5EA09B55FC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4120" y="3066313"/>
            <a:ext cx="73038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9pPr>
          </a:lstStyle>
          <a:p>
            <a:pPr lvl="0"/>
            <a:r>
              <a:rPr lang="zh-CN" altLang="en-US" sz="1600" dirty="0">
                <a:solidFill>
                  <a:srgbClr val="FFFFFF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特点：</a:t>
            </a:r>
          </a:p>
        </p:txBody>
      </p:sp>
      <p:grpSp>
        <p:nvGrpSpPr>
          <p:cNvPr id="120" name="组合 119">
            <a:extLst>
              <a:ext uri="{FF2B5EF4-FFF2-40B4-BE49-F238E27FC236}">
                <a16:creationId xmlns:a16="http://schemas.microsoft.com/office/drawing/2014/main" id="{4759A8F4-63A1-1B92-981F-29927BCE493C}"/>
              </a:ext>
            </a:extLst>
          </p:cNvPr>
          <p:cNvGrpSpPr/>
          <p:nvPr/>
        </p:nvGrpSpPr>
        <p:grpSpPr>
          <a:xfrm>
            <a:off x="3190693" y="4783667"/>
            <a:ext cx="1400357" cy="1399851"/>
            <a:chOff x="2734249" y="952902"/>
            <a:chExt cx="1866900" cy="1866900"/>
          </a:xfrm>
        </p:grpSpPr>
        <p:sp>
          <p:nvSpPr>
            <p:cNvPr id="121" name="椭圆 120">
              <a:extLst>
                <a:ext uri="{FF2B5EF4-FFF2-40B4-BE49-F238E27FC236}">
                  <a16:creationId xmlns:a16="http://schemas.microsoft.com/office/drawing/2014/main" id="{954E547F-BD9D-11D2-1E74-DF38BA8471DE}"/>
                </a:ext>
              </a:extLst>
            </p:cNvPr>
            <p:cNvSpPr/>
            <p:nvPr/>
          </p:nvSpPr>
          <p:spPr>
            <a:xfrm>
              <a:off x="2734249" y="952902"/>
              <a:ext cx="1866900" cy="1866900"/>
            </a:xfrm>
            <a:prstGeom prst="ellipse">
              <a:avLst/>
            </a:prstGeom>
            <a:gradFill>
              <a:gsLst>
                <a:gs pos="0">
                  <a:srgbClr val="F5F5F5"/>
                </a:gs>
                <a:gs pos="100000">
                  <a:sysClr val="window" lastClr="FFFFFF">
                    <a:lumMod val="85000"/>
                  </a:sysClr>
                </a:gs>
              </a:gsLst>
              <a:lin ang="2700000" scaled="1"/>
            </a:gradFill>
            <a:ln w="22225" cap="flat" cmpd="sng" algn="ctr">
              <a:gradFill flip="none" rotWithShape="1">
                <a:gsLst>
                  <a:gs pos="0">
                    <a:sysClr val="window" lastClr="FFFFFF"/>
                  </a:gs>
                  <a:gs pos="100000">
                    <a:sysClr val="window" lastClr="FFFFFF">
                      <a:lumMod val="75000"/>
                    </a:sysClr>
                  </a:gs>
                </a:gsLst>
                <a:lin ang="2700000" scaled="1"/>
                <a:tileRect/>
              </a:gradFill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  <p:sp>
          <p:nvSpPr>
            <p:cNvPr id="122" name="椭圆 121">
              <a:extLst>
                <a:ext uri="{FF2B5EF4-FFF2-40B4-BE49-F238E27FC236}">
                  <a16:creationId xmlns:a16="http://schemas.microsoft.com/office/drawing/2014/main" id="{0BC1E8FB-669F-CC0A-DB37-C5691335D475}"/>
                </a:ext>
              </a:extLst>
            </p:cNvPr>
            <p:cNvSpPr/>
            <p:nvPr/>
          </p:nvSpPr>
          <p:spPr>
            <a:xfrm>
              <a:off x="2953026" y="1171679"/>
              <a:ext cx="1429346" cy="1429346"/>
            </a:xfrm>
            <a:prstGeom prst="ellipse">
              <a:avLst/>
            </a:prstGeom>
            <a:solidFill>
              <a:sysClr val="window" lastClr="FFFFFF">
                <a:lumMod val="95000"/>
              </a:sysClr>
            </a:solidFill>
            <a:ln w="22225" cap="flat" cmpd="sng" algn="ctr">
              <a:gradFill flip="none" rotWithShape="1">
                <a:gsLst>
                  <a:gs pos="0">
                    <a:sysClr val="window" lastClr="FFFFFF">
                      <a:lumMod val="75000"/>
                    </a:sysClr>
                  </a:gs>
                  <a:gs pos="100000">
                    <a:sysClr val="window" lastClr="FFFFFF"/>
                  </a:gs>
                </a:gsLst>
                <a:lin ang="2700000" scaled="1"/>
                <a:tileRect/>
              </a:gradFill>
              <a:prstDash val="solid"/>
              <a:miter lim="800000"/>
            </a:ln>
            <a:effectLst>
              <a:innerShdw blurRad="101600" dist="25400" dir="13500000">
                <a:prstClr val="black">
                  <a:alpha val="50000"/>
                </a:prstClr>
              </a:inn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  <p:sp>
          <p:nvSpPr>
            <p:cNvPr id="123" name="文本框 136">
              <a:extLst>
                <a:ext uri="{FF2B5EF4-FFF2-40B4-BE49-F238E27FC236}">
                  <a16:creationId xmlns:a16="http://schemas.microsoft.com/office/drawing/2014/main" id="{7B542F8D-FF86-DCDB-4337-5793B063ABD2}"/>
                </a:ext>
              </a:extLst>
            </p:cNvPr>
            <p:cNvSpPr txBox="1"/>
            <p:nvPr/>
          </p:nvSpPr>
          <p:spPr>
            <a:xfrm>
              <a:off x="3410634" y="1414090"/>
              <a:ext cx="543839" cy="9440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000" b="1" dirty="0">
                  <a:solidFill>
                    <a:srgbClr val="B60206"/>
                  </a:solidFill>
                  <a:latin typeface="微软雅黑" pitchFamily="34" charset="-122"/>
                  <a:ea typeface="阿里巴巴普惠体"/>
                </a:rPr>
                <a:t>特</a:t>
              </a:r>
              <a:endParaRPr lang="en-US" altLang="zh-CN" sz="2000" b="1" dirty="0">
                <a:solidFill>
                  <a:srgbClr val="B60206"/>
                </a:solidFill>
                <a:latin typeface="微软雅黑" pitchFamily="34" charset="-122"/>
                <a:ea typeface="阿里巴巴普惠体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000" b="1" dirty="0">
                  <a:solidFill>
                    <a:srgbClr val="B60206"/>
                  </a:solidFill>
                  <a:latin typeface="微软雅黑" pitchFamily="34" charset="-122"/>
                  <a:ea typeface="阿里巴巴普惠体"/>
                </a:rPr>
                <a:t>点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11054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!!!泛型类">
            <a:extLst>
              <a:ext uri="{FF2B5EF4-FFF2-40B4-BE49-F238E27FC236}">
                <a16:creationId xmlns:a16="http://schemas.microsoft.com/office/drawing/2014/main" id="{0692E544-640E-3667-890D-7788E8F50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880" y="1002232"/>
            <a:ext cx="2089470" cy="517190"/>
          </a:xfrm>
        </p:spPr>
        <p:txBody>
          <a:bodyPr/>
          <a:lstStyle/>
          <a:p>
            <a:r>
              <a:rPr lang="zh-CN" altLang="en-US" dirty="0"/>
              <a:t>数据结构（</a:t>
            </a:r>
          </a:p>
        </p:txBody>
      </p:sp>
      <p:sp>
        <p:nvSpPr>
          <p:cNvPr id="6" name="!!!泛型类">
            <a:extLst>
              <a:ext uri="{FF2B5EF4-FFF2-40B4-BE49-F238E27FC236}">
                <a16:creationId xmlns:a16="http://schemas.microsoft.com/office/drawing/2014/main" id="{C82BF478-602E-9553-2E6E-170C31763F56}"/>
              </a:ext>
            </a:extLst>
          </p:cNvPr>
          <p:cNvSpPr txBox="1">
            <a:spLocks/>
          </p:cNvSpPr>
          <p:nvPr/>
        </p:nvSpPr>
        <p:spPr>
          <a:xfrm>
            <a:off x="3020803" y="1002232"/>
            <a:ext cx="565470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树</a:t>
            </a:r>
          </a:p>
        </p:txBody>
      </p:sp>
      <p:sp>
        <p:nvSpPr>
          <p:cNvPr id="7" name="!!!泛型类">
            <a:extLst>
              <a:ext uri="{FF2B5EF4-FFF2-40B4-BE49-F238E27FC236}">
                <a16:creationId xmlns:a16="http://schemas.microsoft.com/office/drawing/2014/main" id="{F6A958AC-0B18-936E-4AF2-666A368E3106}"/>
              </a:ext>
            </a:extLst>
          </p:cNvPr>
          <p:cNvSpPr txBox="1">
            <a:spLocks/>
          </p:cNvSpPr>
          <p:nvPr/>
        </p:nvSpPr>
        <p:spPr>
          <a:xfrm>
            <a:off x="3303538" y="1002232"/>
            <a:ext cx="322882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）</a:t>
            </a:r>
          </a:p>
        </p:txBody>
      </p:sp>
      <p:sp>
        <p:nvSpPr>
          <p:cNvPr id="130" name="!!!泛型类">
            <a:extLst>
              <a:ext uri="{FF2B5EF4-FFF2-40B4-BE49-F238E27FC236}">
                <a16:creationId xmlns:a16="http://schemas.microsoft.com/office/drawing/2014/main" id="{E5C070E2-7BEF-FDFB-0B54-F14DEAAE543F}"/>
              </a:ext>
            </a:extLst>
          </p:cNvPr>
          <p:cNvSpPr txBox="1">
            <a:spLocks/>
          </p:cNvSpPr>
          <p:nvPr/>
        </p:nvSpPr>
        <p:spPr>
          <a:xfrm>
            <a:off x="2004947" y="1002232"/>
            <a:ext cx="693612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二叉</a:t>
            </a:r>
          </a:p>
        </p:txBody>
      </p:sp>
      <p:sp>
        <p:nvSpPr>
          <p:cNvPr id="53" name="椭圆 52">
            <a:extLst>
              <a:ext uri="{FF2B5EF4-FFF2-40B4-BE49-F238E27FC236}">
                <a16:creationId xmlns:a16="http://schemas.microsoft.com/office/drawing/2014/main" id="{51E8E985-0CA9-2476-0D4A-C7FE20D426C5}"/>
              </a:ext>
            </a:extLst>
          </p:cNvPr>
          <p:cNvSpPr/>
          <p:nvPr/>
        </p:nvSpPr>
        <p:spPr>
          <a:xfrm>
            <a:off x="8714317" y="2726267"/>
            <a:ext cx="480483" cy="480484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4" name="椭圆 53">
            <a:extLst>
              <a:ext uri="{FF2B5EF4-FFF2-40B4-BE49-F238E27FC236}">
                <a16:creationId xmlns:a16="http://schemas.microsoft.com/office/drawing/2014/main" id="{E0B7BE53-019F-0207-EA48-0D01B646C7D8}"/>
              </a:ext>
            </a:extLst>
          </p:cNvPr>
          <p:cNvSpPr/>
          <p:nvPr/>
        </p:nvSpPr>
        <p:spPr>
          <a:xfrm>
            <a:off x="8161867" y="3282951"/>
            <a:ext cx="478367" cy="480483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椭圆 54">
            <a:extLst>
              <a:ext uri="{FF2B5EF4-FFF2-40B4-BE49-F238E27FC236}">
                <a16:creationId xmlns:a16="http://schemas.microsoft.com/office/drawing/2014/main" id="{9C93BBE6-7FF1-48CE-D42F-E537AE7BBBBC}"/>
              </a:ext>
            </a:extLst>
          </p:cNvPr>
          <p:cNvSpPr/>
          <p:nvPr/>
        </p:nvSpPr>
        <p:spPr>
          <a:xfrm>
            <a:off x="9264651" y="3282951"/>
            <a:ext cx="480483" cy="480483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6" name="直接箭头连接符 55">
            <a:extLst>
              <a:ext uri="{FF2B5EF4-FFF2-40B4-BE49-F238E27FC236}">
                <a16:creationId xmlns:a16="http://schemas.microsoft.com/office/drawing/2014/main" id="{70A1C466-FBAA-AD94-B4CE-198FBF2A03CB}"/>
              </a:ext>
            </a:extLst>
          </p:cNvPr>
          <p:cNvCxnSpPr>
            <a:stCxn id="53" idx="3"/>
            <a:endCxn id="54" idx="7"/>
          </p:cNvCxnSpPr>
          <p:nvPr/>
        </p:nvCxnSpPr>
        <p:spPr>
          <a:xfrm flipH="1">
            <a:off x="8570385" y="3136901"/>
            <a:ext cx="213783" cy="21590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箭头连接符 56">
            <a:extLst>
              <a:ext uri="{FF2B5EF4-FFF2-40B4-BE49-F238E27FC236}">
                <a16:creationId xmlns:a16="http://schemas.microsoft.com/office/drawing/2014/main" id="{7896DC2A-C2D2-1F9A-727E-1DCF00C4E601}"/>
              </a:ext>
            </a:extLst>
          </p:cNvPr>
          <p:cNvCxnSpPr>
            <a:stCxn id="53" idx="5"/>
            <a:endCxn id="55" idx="1"/>
          </p:cNvCxnSpPr>
          <p:nvPr/>
        </p:nvCxnSpPr>
        <p:spPr>
          <a:xfrm>
            <a:off x="9122833" y="3136901"/>
            <a:ext cx="211667" cy="21590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椭圆 57">
            <a:extLst>
              <a:ext uri="{FF2B5EF4-FFF2-40B4-BE49-F238E27FC236}">
                <a16:creationId xmlns:a16="http://schemas.microsoft.com/office/drawing/2014/main" id="{803B3DA6-CE7D-67FA-E34C-AD628583ED76}"/>
              </a:ext>
            </a:extLst>
          </p:cNvPr>
          <p:cNvSpPr/>
          <p:nvPr/>
        </p:nvSpPr>
        <p:spPr>
          <a:xfrm>
            <a:off x="7600951" y="3812117"/>
            <a:ext cx="480483" cy="480483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9" name="椭圆 58">
            <a:extLst>
              <a:ext uri="{FF2B5EF4-FFF2-40B4-BE49-F238E27FC236}">
                <a16:creationId xmlns:a16="http://schemas.microsoft.com/office/drawing/2014/main" id="{1EE8EBAD-EF23-0355-221F-B8B4EF4BB4DB}"/>
              </a:ext>
            </a:extLst>
          </p:cNvPr>
          <p:cNvSpPr/>
          <p:nvPr/>
        </p:nvSpPr>
        <p:spPr>
          <a:xfrm>
            <a:off x="8705851" y="3812117"/>
            <a:ext cx="478367" cy="480483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0" name="直接箭头连接符 59">
            <a:extLst>
              <a:ext uri="{FF2B5EF4-FFF2-40B4-BE49-F238E27FC236}">
                <a16:creationId xmlns:a16="http://schemas.microsoft.com/office/drawing/2014/main" id="{7B13416D-5522-80B4-B864-111D997375A2}"/>
              </a:ext>
            </a:extLst>
          </p:cNvPr>
          <p:cNvCxnSpPr>
            <a:endCxn id="58" idx="7"/>
          </p:cNvCxnSpPr>
          <p:nvPr/>
        </p:nvCxnSpPr>
        <p:spPr>
          <a:xfrm flipH="1">
            <a:off x="8011585" y="3666068"/>
            <a:ext cx="213783" cy="21801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箭头连接符 60">
            <a:extLst>
              <a:ext uri="{FF2B5EF4-FFF2-40B4-BE49-F238E27FC236}">
                <a16:creationId xmlns:a16="http://schemas.microsoft.com/office/drawing/2014/main" id="{F47CCB09-45BB-151B-BB0C-F6A92F5E05E7}"/>
              </a:ext>
            </a:extLst>
          </p:cNvPr>
          <p:cNvCxnSpPr/>
          <p:nvPr/>
        </p:nvCxnSpPr>
        <p:spPr>
          <a:xfrm>
            <a:off x="8564033" y="3666068"/>
            <a:ext cx="211667" cy="21801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椭圆 61">
            <a:extLst>
              <a:ext uri="{FF2B5EF4-FFF2-40B4-BE49-F238E27FC236}">
                <a16:creationId xmlns:a16="http://schemas.microsoft.com/office/drawing/2014/main" id="{6B8F830A-BFE4-E51C-9F5C-A60CE6D1DEE5}"/>
              </a:ext>
            </a:extLst>
          </p:cNvPr>
          <p:cNvSpPr/>
          <p:nvPr/>
        </p:nvSpPr>
        <p:spPr>
          <a:xfrm>
            <a:off x="9827684" y="3816351"/>
            <a:ext cx="480483" cy="480483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3" name="直接箭头连接符 62">
            <a:extLst>
              <a:ext uri="{FF2B5EF4-FFF2-40B4-BE49-F238E27FC236}">
                <a16:creationId xmlns:a16="http://schemas.microsoft.com/office/drawing/2014/main" id="{96C8B44A-37A1-1834-4F7F-5CA01DA24DA9}"/>
              </a:ext>
            </a:extLst>
          </p:cNvPr>
          <p:cNvCxnSpPr>
            <a:endCxn id="62" idx="1"/>
          </p:cNvCxnSpPr>
          <p:nvPr/>
        </p:nvCxnSpPr>
        <p:spPr>
          <a:xfrm>
            <a:off x="9685867" y="3668184"/>
            <a:ext cx="211667" cy="218016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椭圆 63">
            <a:extLst>
              <a:ext uri="{FF2B5EF4-FFF2-40B4-BE49-F238E27FC236}">
                <a16:creationId xmlns:a16="http://schemas.microsoft.com/office/drawing/2014/main" id="{2C91161A-70EF-E288-7025-A16B3D12A75A}"/>
              </a:ext>
            </a:extLst>
          </p:cNvPr>
          <p:cNvSpPr/>
          <p:nvPr/>
        </p:nvSpPr>
        <p:spPr>
          <a:xfrm>
            <a:off x="10403417" y="4375151"/>
            <a:ext cx="480483" cy="480483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5" name="直接箭头连接符 64">
            <a:extLst>
              <a:ext uri="{FF2B5EF4-FFF2-40B4-BE49-F238E27FC236}">
                <a16:creationId xmlns:a16="http://schemas.microsoft.com/office/drawing/2014/main" id="{0988D23D-48C4-201B-CE2D-FCCB04CBE8BE}"/>
              </a:ext>
            </a:extLst>
          </p:cNvPr>
          <p:cNvCxnSpPr>
            <a:endCxn id="64" idx="1"/>
          </p:cNvCxnSpPr>
          <p:nvPr/>
        </p:nvCxnSpPr>
        <p:spPr>
          <a:xfrm>
            <a:off x="10261600" y="4229101"/>
            <a:ext cx="211667" cy="21590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椭圆 65">
            <a:extLst>
              <a:ext uri="{FF2B5EF4-FFF2-40B4-BE49-F238E27FC236}">
                <a16:creationId xmlns:a16="http://schemas.microsoft.com/office/drawing/2014/main" id="{F6BA8D9C-D09E-09E6-7C8C-B27AFBA46E3B}"/>
              </a:ext>
            </a:extLst>
          </p:cNvPr>
          <p:cNvSpPr/>
          <p:nvPr/>
        </p:nvSpPr>
        <p:spPr>
          <a:xfrm>
            <a:off x="7056967" y="4387851"/>
            <a:ext cx="480484" cy="480483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7" name="椭圆 66">
            <a:extLst>
              <a:ext uri="{FF2B5EF4-FFF2-40B4-BE49-F238E27FC236}">
                <a16:creationId xmlns:a16="http://schemas.microsoft.com/office/drawing/2014/main" id="{B9166536-B53A-6A12-55EB-0555B30975E6}"/>
              </a:ext>
            </a:extLst>
          </p:cNvPr>
          <p:cNvSpPr/>
          <p:nvPr/>
        </p:nvSpPr>
        <p:spPr>
          <a:xfrm>
            <a:off x="8161867" y="4387851"/>
            <a:ext cx="478367" cy="480483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8" name="直接箭头连接符 67">
            <a:extLst>
              <a:ext uri="{FF2B5EF4-FFF2-40B4-BE49-F238E27FC236}">
                <a16:creationId xmlns:a16="http://schemas.microsoft.com/office/drawing/2014/main" id="{EB69656D-FBF8-141F-66D8-3E8FF48AE26B}"/>
              </a:ext>
            </a:extLst>
          </p:cNvPr>
          <p:cNvCxnSpPr>
            <a:endCxn id="66" idx="7"/>
          </p:cNvCxnSpPr>
          <p:nvPr/>
        </p:nvCxnSpPr>
        <p:spPr>
          <a:xfrm flipH="1">
            <a:off x="7467600" y="4241801"/>
            <a:ext cx="213784" cy="21590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箭头连接符 68">
            <a:extLst>
              <a:ext uri="{FF2B5EF4-FFF2-40B4-BE49-F238E27FC236}">
                <a16:creationId xmlns:a16="http://schemas.microsoft.com/office/drawing/2014/main" id="{DE605962-CEEC-9C65-A7F8-4E1D4ED7B935}"/>
              </a:ext>
            </a:extLst>
          </p:cNvPr>
          <p:cNvCxnSpPr>
            <a:endCxn id="67" idx="1"/>
          </p:cNvCxnSpPr>
          <p:nvPr/>
        </p:nvCxnSpPr>
        <p:spPr>
          <a:xfrm>
            <a:off x="8020051" y="4241801"/>
            <a:ext cx="211667" cy="21590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椭圆 69">
            <a:extLst>
              <a:ext uri="{FF2B5EF4-FFF2-40B4-BE49-F238E27FC236}">
                <a16:creationId xmlns:a16="http://schemas.microsoft.com/office/drawing/2014/main" id="{0A839EEB-3AB6-7410-F9B9-892441D944B0}"/>
              </a:ext>
            </a:extLst>
          </p:cNvPr>
          <p:cNvSpPr/>
          <p:nvPr/>
        </p:nvSpPr>
        <p:spPr>
          <a:xfrm>
            <a:off x="9254067" y="4358217"/>
            <a:ext cx="480484" cy="480483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1" name="直接箭头连接符 70">
            <a:extLst>
              <a:ext uri="{FF2B5EF4-FFF2-40B4-BE49-F238E27FC236}">
                <a16:creationId xmlns:a16="http://schemas.microsoft.com/office/drawing/2014/main" id="{920151CF-5077-173F-33B4-DEE981718C5D}"/>
              </a:ext>
            </a:extLst>
          </p:cNvPr>
          <p:cNvCxnSpPr>
            <a:endCxn id="70" idx="1"/>
          </p:cNvCxnSpPr>
          <p:nvPr/>
        </p:nvCxnSpPr>
        <p:spPr>
          <a:xfrm>
            <a:off x="9114367" y="4212168"/>
            <a:ext cx="209551" cy="21801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 71">
            <a:extLst>
              <a:ext uri="{FF2B5EF4-FFF2-40B4-BE49-F238E27FC236}">
                <a16:creationId xmlns:a16="http://schemas.microsoft.com/office/drawing/2014/main" id="{CC7E33B4-ECC2-1EC0-3B50-F55982DA71F7}"/>
              </a:ext>
            </a:extLst>
          </p:cNvPr>
          <p:cNvSpPr/>
          <p:nvPr/>
        </p:nvSpPr>
        <p:spPr>
          <a:xfrm>
            <a:off x="10431769" y="4459818"/>
            <a:ext cx="3962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8ABA3730-903C-9737-C3F6-7D96E0C7639F}"/>
              </a:ext>
            </a:extLst>
          </p:cNvPr>
          <p:cNvSpPr/>
          <p:nvPr/>
        </p:nvSpPr>
        <p:spPr>
          <a:xfrm>
            <a:off x="9267602" y="3371852"/>
            <a:ext cx="3962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4" name="矩形 73">
            <a:extLst>
              <a:ext uri="{FF2B5EF4-FFF2-40B4-BE49-F238E27FC236}">
                <a16:creationId xmlns:a16="http://schemas.microsoft.com/office/drawing/2014/main" id="{6FC60EDA-EE6F-1B5F-FFA7-D2A6966DC8B2}"/>
              </a:ext>
            </a:extLst>
          </p:cNvPr>
          <p:cNvSpPr/>
          <p:nvPr/>
        </p:nvSpPr>
        <p:spPr>
          <a:xfrm>
            <a:off x="9857094" y="3888318"/>
            <a:ext cx="3962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11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5" name="矩形 74">
            <a:extLst>
              <a:ext uri="{FF2B5EF4-FFF2-40B4-BE49-F238E27FC236}">
                <a16:creationId xmlns:a16="http://schemas.microsoft.com/office/drawing/2014/main" id="{915D1866-5A48-0AEE-A546-142647D1B258}"/>
              </a:ext>
            </a:extLst>
          </p:cNvPr>
          <p:cNvSpPr/>
          <p:nvPr/>
        </p:nvSpPr>
        <p:spPr>
          <a:xfrm>
            <a:off x="8022168" y="4997452"/>
            <a:ext cx="17235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二叉查找树</a:t>
            </a:r>
          </a:p>
        </p:txBody>
      </p:sp>
      <p:sp>
        <p:nvSpPr>
          <p:cNvPr id="78" name="!!!泛型类">
            <a:extLst>
              <a:ext uri="{FF2B5EF4-FFF2-40B4-BE49-F238E27FC236}">
                <a16:creationId xmlns:a16="http://schemas.microsoft.com/office/drawing/2014/main" id="{5D9AB42B-38A1-84EC-150D-55AD0BED3F0F}"/>
              </a:ext>
            </a:extLst>
          </p:cNvPr>
          <p:cNvSpPr txBox="1">
            <a:spLocks/>
          </p:cNvSpPr>
          <p:nvPr/>
        </p:nvSpPr>
        <p:spPr>
          <a:xfrm>
            <a:off x="2512488" y="1002232"/>
            <a:ext cx="693612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查找</a:t>
            </a:r>
          </a:p>
        </p:txBody>
      </p:sp>
      <p:grpSp>
        <p:nvGrpSpPr>
          <p:cNvPr id="79" name="组合 78">
            <a:extLst>
              <a:ext uri="{FF2B5EF4-FFF2-40B4-BE49-F238E27FC236}">
                <a16:creationId xmlns:a16="http://schemas.microsoft.com/office/drawing/2014/main" id="{1D54011D-2D2D-F6CE-7A7B-37CAAD530ADC}"/>
              </a:ext>
            </a:extLst>
          </p:cNvPr>
          <p:cNvGrpSpPr/>
          <p:nvPr/>
        </p:nvGrpSpPr>
        <p:grpSpPr>
          <a:xfrm>
            <a:off x="1595372" y="2052854"/>
            <a:ext cx="5393032" cy="594556"/>
            <a:chOff x="3353164" y="5731266"/>
            <a:chExt cx="2092653" cy="594560"/>
          </a:xfrm>
        </p:grpSpPr>
        <p:grpSp>
          <p:nvGrpSpPr>
            <p:cNvPr id="80" name="组合 79">
              <a:extLst>
                <a:ext uri="{FF2B5EF4-FFF2-40B4-BE49-F238E27FC236}">
                  <a16:creationId xmlns:a16="http://schemas.microsoft.com/office/drawing/2014/main" id="{9F38304C-5039-7CA3-B82A-584A58A4718D}"/>
                </a:ext>
              </a:extLst>
            </p:cNvPr>
            <p:cNvGrpSpPr/>
            <p:nvPr/>
          </p:nvGrpSpPr>
          <p:grpSpPr>
            <a:xfrm>
              <a:off x="3353164" y="5731266"/>
              <a:ext cx="2092653" cy="594560"/>
              <a:chOff x="4304043" y="1286668"/>
              <a:chExt cx="3058235" cy="2757793"/>
            </a:xfrm>
            <a:effectLst>
              <a:outerShdw blurRad="381000" dist="2540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82" name="圆角矩形 28">
                <a:extLst>
                  <a:ext uri="{FF2B5EF4-FFF2-40B4-BE49-F238E27FC236}">
                    <a16:creationId xmlns:a16="http://schemas.microsoft.com/office/drawing/2014/main" id="{DF3F9ED5-CC32-2AB7-C1E6-EC441DE66F03}"/>
                  </a:ext>
                </a:extLst>
              </p:cNvPr>
              <p:cNvSpPr/>
              <p:nvPr/>
            </p:nvSpPr>
            <p:spPr>
              <a:xfrm>
                <a:off x="4304043" y="1286668"/>
                <a:ext cx="3058235" cy="2757793"/>
              </a:xfrm>
              <a:prstGeom prst="roundRect">
                <a:avLst/>
              </a:prstGeom>
              <a:gradFill>
                <a:gsLst>
                  <a:gs pos="62000">
                    <a:sysClr val="window" lastClr="FFFFFF">
                      <a:lumMod val="95000"/>
                    </a:sysClr>
                  </a:gs>
                  <a:gs pos="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  <a:gs pos="0">
                    <a:sysClr val="window" lastClr="FFFFFF"/>
                  </a:gs>
                </a:gsLst>
                <a:lin ang="81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>
                  <a:defRPr/>
                </a:pPr>
                <a:endParaRPr lang="zh-CN" altLang="en-US" sz="1995" kern="0">
                  <a:solidFill>
                    <a:sysClr val="window" lastClr="FFFFFF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83" name="圆角矩形 29">
                <a:extLst>
                  <a:ext uri="{FF2B5EF4-FFF2-40B4-BE49-F238E27FC236}">
                    <a16:creationId xmlns:a16="http://schemas.microsoft.com/office/drawing/2014/main" id="{1D13F51B-A018-395F-D105-790EB8E90F9D}"/>
                  </a:ext>
                </a:extLst>
              </p:cNvPr>
              <p:cNvSpPr/>
              <p:nvPr/>
            </p:nvSpPr>
            <p:spPr>
              <a:xfrm>
                <a:off x="4304043" y="1286668"/>
                <a:ext cx="3058235" cy="2757793"/>
              </a:xfrm>
              <a:prstGeom prst="roundRect">
                <a:avLst/>
              </a:prstGeom>
              <a:gradFill>
                <a:gsLst>
                  <a:gs pos="42000">
                    <a:srgbClr val="F0F0F0"/>
                  </a:gs>
                  <a:gs pos="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  <a:gs pos="0">
                    <a:sysClr val="window" lastClr="FFFFFF"/>
                  </a:gs>
                </a:gsLst>
                <a:lin ang="189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>
                  <a:defRPr/>
                </a:pPr>
                <a:endParaRPr lang="zh-CN" altLang="en-US" sz="1995" kern="0">
                  <a:solidFill>
                    <a:sysClr val="window" lastClr="FFFFFF"/>
                  </a:solidFill>
                  <a:latin typeface="Arial"/>
                  <a:ea typeface="微软雅黑"/>
                </a:endParaRPr>
              </a:p>
            </p:txBody>
          </p:sp>
        </p:grpSp>
        <p:sp>
          <p:nvSpPr>
            <p:cNvPr id="81" name="TextBox 12">
              <a:extLst>
                <a:ext uri="{FF2B5EF4-FFF2-40B4-BE49-F238E27FC236}">
                  <a16:creationId xmlns:a16="http://schemas.microsoft.com/office/drawing/2014/main" id="{FF40BDF5-3B22-455E-F9EB-D800AD04EF7C}"/>
                </a:ext>
              </a:extLst>
            </p:cNvPr>
            <p:cNvSpPr txBox="1"/>
            <p:nvPr/>
          </p:nvSpPr>
          <p:spPr>
            <a:xfrm>
              <a:off x="3486067" y="5845715"/>
              <a:ext cx="1903702" cy="3693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二叉查找树，又称二叉排序树或者二叉搜索树</a:t>
              </a:r>
            </a:p>
          </p:txBody>
        </p:sp>
      </p:grpSp>
      <p:sp>
        <p:nvSpPr>
          <p:cNvPr id="86" name="文本框 58">
            <a:extLst>
              <a:ext uri="{FF2B5EF4-FFF2-40B4-BE49-F238E27FC236}">
                <a16:creationId xmlns:a16="http://schemas.microsoft.com/office/drawing/2014/main" id="{CB1BE7AF-ECFE-73A8-2A34-5EA09B55FC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4120" y="3066313"/>
            <a:ext cx="73038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9pPr>
          </a:lstStyle>
          <a:p>
            <a:pPr lvl="0"/>
            <a:r>
              <a:rPr lang="zh-CN" altLang="en-US" sz="1600" dirty="0">
                <a:solidFill>
                  <a:srgbClr val="FFFFFF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特点：</a:t>
            </a:r>
          </a:p>
        </p:txBody>
      </p:sp>
      <p:sp>
        <p:nvSpPr>
          <p:cNvPr id="52" name="TextBox 3">
            <a:extLst>
              <a:ext uri="{FF2B5EF4-FFF2-40B4-BE49-F238E27FC236}">
                <a16:creationId xmlns:a16="http://schemas.microsoft.com/office/drawing/2014/main" id="{7DEE8C63-15FC-95BE-6BD0-2F543DC5CF73}"/>
              </a:ext>
            </a:extLst>
          </p:cNvPr>
          <p:cNvSpPr txBox="1"/>
          <p:nvPr/>
        </p:nvSpPr>
        <p:spPr>
          <a:xfrm>
            <a:off x="2009254" y="4747346"/>
            <a:ext cx="3792866" cy="427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任意节点右子树上的值都</a:t>
            </a:r>
            <a:r>
              <a:rPr lang="zh-CN" altLang="en-US" sz="1600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大于</a:t>
            </a: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当前节点</a:t>
            </a:r>
            <a:endParaRPr lang="en-US" altLang="zh-CN" sz="1600" b="1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17" name="TextBox 3">
            <a:extLst>
              <a:ext uri="{FF2B5EF4-FFF2-40B4-BE49-F238E27FC236}">
                <a16:creationId xmlns:a16="http://schemas.microsoft.com/office/drawing/2014/main" id="{4E7BCFC2-F8D1-2D68-3CBA-666FC81D70C8}"/>
              </a:ext>
            </a:extLst>
          </p:cNvPr>
          <p:cNvSpPr txBox="1"/>
          <p:nvPr/>
        </p:nvSpPr>
        <p:spPr>
          <a:xfrm>
            <a:off x="2013092" y="3670532"/>
            <a:ext cx="3792866" cy="427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每一个节点上</a:t>
            </a:r>
            <a:r>
              <a:rPr lang="zh-CN" altLang="en-US" sz="1600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最多</a:t>
            </a: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有两个子节点</a:t>
            </a:r>
            <a:endParaRPr lang="en-US" altLang="zh-CN" sz="1600" b="1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19" name="TextBox 3">
            <a:extLst>
              <a:ext uri="{FF2B5EF4-FFF2-40B4-BE49-F238E27FC236}">
                <a16:creationId xmlns:a16="http://schemas.microsoft.com/office/drawing/2014/main" id="{B28F42A9-DBEC-44F1-2748-50FF8739F96E}"/>
              </a:ext>
            </a:extLst>
          </p:cNvPr>
          <p:cNvSpPr txBox="1"/>
          <p:nvPr/>
        </p:nvSpPr>
        <p:spPr>
          <a:xfrm>
            <a:off x="2017113" y="4184456"/>
            <a:ext cx="3681346" cy="427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任意节点左子树上的值都</a:t>
            </a:r>
            <a:r>
              <a:rPr lang="zh-CN" altLang="en-US" sz="1600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小于</a:t>
            </a: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当前节点</a:t>
            </a:r>
            <a:endParaRPr lang="en-US" altLang="zh-CN" sz="1600" b="1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grpSp>
        <p:nvGrpSpPr>
          <p:cNvPr id="120" name="组合 119">
            <a:extLst>
              <a:ext uri="{FF2B5EF4-FFF2-40B4-BE49-F238E27FC236}">
                <a16:creationId xmlns:a16="http://schemas.microsoft.com/office/drawing/2014/main" id="{4759A8F4-63A1-1B92-981F-29927BCE493C}"/>
              </a:ext>
            </a:extLst>
          </p:cNvPr>
          <p:cNvGrpSpPr/>
          <p:nvPr/>
        </p:nvGrpSpPr>
        <p:grpSpPr>
          <a:xfrm>
            <a:off x="436827" y="3799418"/>
            <a:ext cx="1400357" cy="1399851"/>
            <a:chOff x="2734249" y="952902"/>
            <a:chExt cx="1866900" cy="1866900"/>
          </a:xfrm>
        </p:grpSpPr>
        <p:sp>
          <p:nvSpPr>
            <p:cNvPr id="121" name="椭圆 120">
              <a:extLst>
                <a:ext uri="{FF2B5EF4-FFF2-40B4-BE49-F238E27FC236}">
                  <a16:creationId xmlns:a16="http://schemas.microsoft.com/office/drawing/2014/main" id="{954E547F-BD9D-11D2-1E74-DF38BA8471DE}"/>
                </a:ext>
              </a:extLst>
            </p:cNvPr>
            <p:cNvSpPr/>
            <p:nvPr/>
          </p:nvSpPr>
          <p:spPr>
            <a:xfrm>
              <a:off x="2734249" y="952902"/>
              <a:ext cx="1866900" cy="1866900"/>
            </a:xfrm>
            <a:prstGeom prst="ellipse">
              <a:avLst/>
            </a:prstGeom>
            <a:gradFill>
              <a:gsLst>
                <a:gs pos="0">
                  <a:srgbClr val="F5F5F5"/>
                </a:gs>
                <a:gs pos="100000">
                  <a:sysClr val="window" lastClr="FFFFFF">
                    <a:lumMod val="85000"/>
                  </a:sysClr>
                </a:gs>
              </a:gsLst>
              <a:lin ang="2700000" scaled="1"/>
            </a:gradFill>
            <a:ln w="22225" cap="flat" cmpd="sng" algn="ctr">
              <a:gradFill flip="none" rotWithShape="1">
                <a:gsLst>
                  <a:gs pos="0">
                    <a:sysClr val="window" lastClr="FFFFFF"/>
                  </a:gs>
                  <a:gs pos="100000">
                    <a:sysClr val="window" lastClr="FFFFFF">
                      <a:lumMod val="75000"/>
                    </a:sysClr>
                  </a:gs>
                </a:gsLst>
                <a:lin ang="2700000" scaled="1"/>
                <a:tileRect/>
              </a:gradFill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  <p:sp>
          <p:nvSpPr>
            <p:cNvPr id="122" name="椭圆 121">
              <a:extLst>
                <a:ext uri="{FF2B5EF4-FFF2-40B4-BE49-F238E27FC236}">
                  <a16:creationId xmlns:a16="http://schemas.microsoft.com/office/drawing/2014/main" id="{0BC1E8FB-669F-CC0A-DB37-C5691335D475}"/>
                </a:ext>
              </a:extLst>
            </p:cNvPr>
            <p:cNvSpPr/>
            <p:nvPr/>
          </p:nvSpPr>
          <p:spPr>
            <a:xfrm>
              <a:off x="2953026" y="1171679"/>
              <a:ext cx="1429346" cy="1429346"/>
            </a:xfrm>
            <a:prstGeom prst="ellipse">
              <a:avLst/>
            </a:prstGeom>
            <a:solidFill>
              <a:sysClr val="window" lastClr="FFFFFF">
                <a:lumMod val="95000"/>
              </a:sysClr>
            </a:solidFill>
            <a:ln w="22225" cap="flat" cmpd="sng" algn="ctr">
              <a:gradFill flip="none" rotWithShape="1">
                <a:gsLst>
                  <a:gs pos="0">
                    <a:sysClr val="window" lastClr="FFFFFF">
                      <a:lumMod val="75000"/>
                    </a:sysClr>
                  </a:gs>
                  <a:gs pos="100000">
                    <a:sysClr val="window" lastClr="FFFFFF"/>
                  </a:gs>
                </a:gsLst>
                <a:lin ang="2700000" scaled="1"/>
                <a:tileRect/>
              </a:gradFill>
              <a:prstDash val="solid"/>
              <a:miter lim="800000"/>
            </a:ln>
            <a:effectLst>
              <a:innerShdw blurRad="101600" dist="25400" dir="13500000">
                <a:prstClr val="black">
                  <a:alpha val="50000"/>
                </a:prstClr>
              </a:inn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  <p:sp>
          <p:nvSpPr>
            <p:cNvPr id="123" name="文本框 136">
              <a:extLst>
                <a:ext uri="{FF2B5EF4-FFF2-40B4-BE49-F238E27FC236}">
                  <a16:creationId xmlns:a16="http://schemas.microsoft.com/office/drawing/2014/main" id="{7B542F8D-FF86-DCDB-4337-5793B063ABD2}"/>
                </a:ext>
              </a:extLst>
            </p:cNvPr>
            <p:cNvSpPr txBox="1"/>
            <p:nvPr/>
          </p:nvSpPr>
          <p:spPr>
            <a:xfrm>
              <a:off x="3410634" y="1414090"/>
              <a:ext cx="543839" cy="9440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000" b="1" dirty="0">
                  <a:solidFill>
                    <a:srgbClr val="B60206"/>
                  </a:solidFill>
                  <a:latin typeface="微软雅黑" pitchFamily="34" charset="-122"/>
                  <a:ea typeface="阿里巴巴普惠体"/>
                </a:rPr>
                <a:t>特</a:t>
              </a:r>
              <a:endParaRPr lang="en-US" altLang="zh-CN" sz="2000" b="1" dirty="0">
                <a:solidFill>
                  <a:srgbClr val="B60206"/>
                </a:solidFill>
                <a:latin typeface="微软雅黑" pitchFamily="34" charset="-122"/>
                <a:ea typeface="阿里巴巴普惠体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000" b="1" dirty="0">
                  <a:solidFill>
                    <a:srgbClr val="B60206"/>
                  </a:solidFill>
                  <a:latin typeface="微软雅黑" pitchFamily="34" charset="-122"/>
                  <a:ea typeface="阿里巴巴普惠体"/>
                </a:rPr>
                <a:t>点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887597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117" grpId="0"/>
      <p:bldP spid="119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!!!泛型类">
            <a:extLst>
              <a:ext uri="{FF2B5EF4-FFF2-40B4-BE49-F238E27FC236}">
                <a16:creationId xmlns:a16="http://schemas.microsoft.com/office/drawing/2014/main" id="{0692E544-640E-3667-890D-7788E8F50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880" y="1002232"/>
            <a:ext cx="2089470" cy="517190"/>
          </a:xfrm>
        </p:spPr>
        <p:txBody>
          <a:bodyPr/>
          <a:lstStyle/>
          <a:p>
            <a:r>
              <a:rPr lang="zh-CN" altLang="en-US" dirty="0"/>
              <a:t>数据结构（</a:t>
            </a:r>
          </a:p>
        </p:txBody>
      </p:sp>
      <p:sp>
        <p:nvSpPr>
          <p:cNvPr id="6" name="!!!泛型类">
            <a:extLst>
              <a:ext uri="{FF2B5EF4-FFF2-40B4-BE49-F238E27FC236}">
                <a16:creationId xmlns:a16="http://schemas.microsoft.com/office/drawing/2014/main" id="{C82BF478-602E-9553-2E6E-170C31763F56}"/>
              </a:ext>
            </a:extLst>
          </p:cNvPr>
          <p:cNvSpPr txBox="1">
            <a:spLocks/>
          </p:cNvSpPr>
          <p:nvPr/>
        </p:nvSpPr>
        <p:spPr>
          <a:xfrm>
            <a:off x="3020803" y="1002232"/>
            <a:ext cx="565470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树</a:t>
            </a:r>
          </a:p>
        </p:txBody>
      </p:sp>
      <p:sp>
        <p:nvSpPr>
          <p:cNvPr id="7" name="!!!泛型类">
            <a:extLst>
              <a:ext uri="{FF2B5EF4-FFF2-40B4-BE49-F238E27FC236}">
                <a16:creationId xmlns:a16="http://schemas.microsoft.com/office/drawing/2014/main" id="{F6A958AC-0B18-936E-4AF2-666A368E3106}"/>
              </a:ext>
            </a:extLst>
          </p:cNvPr>
          <p:cNvSpPr txBox="1">
            <a:spLocks/>
          </p:cNvSpPr>
          <p:nvPr/>
        </p:nvSpPr>
        <p:spPr>
          <a:xfrm>
            <a:off x="3303538" y="1002232"/>
            <a:ext cx="322882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）</a:t>
            </a:r>
          </a:p>
        </p:txBody>
      </p:sp>
      <p:sp>
        <p:nvSpPr>
          <p:cNvPr id="130" name="!!!泛型类">
            <a:extLst>
              <a:ext uri="{FF2B5EF4-FFF2-40B4-BE49-F238E27FC236}">
                <a16:creationId xmlns:a16="http://schemas.microsoft.com/office/drawing/2014/main" id="{E5C070E2-7BEF-FDFB-0B54-F14DEAAE543F}"/>
              </a:ext>
            </a:extLst>
          </p:cNvPr>
          <p:cNvSpPr txBox="1">
            <a:spLocks/>
          </p:cNvSpPr>
          <p:nvPr/>
        </p:nvSpPr>
        <p:spPr>
          <a:xfrm>
            <a:off x="2004947" y="1002232"/>
            <a:ext cx="693612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二叉</a:t>
            </a:r>
          </a:p>
        </p:txBody>
      </p:sp>
      <p:sp>
        <p:nvSpPr>
          <p:cNvPr id="78" name="!!!泛型类">
            <a:extLst>
              <a:ext uri="{FF2B5EF4-FFF2-40B4-BE49-F238E27FC236}">
                <a16:creationId xmlns:a16="http://schemas.microsoft.com/office/drawing/2014/main" id="{5D9AB42B-38A1-84EC-150D-55AD0BED3F0F}"/>
              </a:ext>
            </a:extLst>
          </p:cNvPr>
          <p:cNvSpPr txBox="1">
            <a:spLocks/>
          </p:cNvSpPr>
          <p:nvPr/>
        </p:nvSpPr>
        <p:spPr>
          <a:xfrm>
            <a:off x="2512488" y="1002232"/>
            <a:ext cx="693612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查找</a:t>
            </a:r>
          </a:p>
        </p:txBody>
      </p:sp>
      <p:sp>
        <p:nvSpPr>
          <p:cNvPr id="210" name="!!!泛型类">
            <a:extLst>
              <a:ext uri="{FF2B5EF4-FFF2-40B4-BE49-F238E27FC236}">
                <a16:creationId xmlns:a16="http://schemas.microsoft.com/office/drawing/2014/main" id="{6F6C3615-B0D4-9A81-3A9D-D85BF8DA6735}"/>
              </a:ext>
            </a:extLst>
          </p:cNvPr>
          <p:cNvSpPr txBox="1">
            <a:spLocks/>
          </p:cNvSpPr>
          <p:nvPr/>
        </p:nvSpPr>
        <p:spPr>
          <a:xfrm>
            <a:off x="4694904" y="3136901"/>
            <a:ext cx="2650567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sz="4000" dirty="0"/>
              <a:t>添加节点</a:t>
            </a:r>
          </a:p>
        </p:txBody>
      </p:sp>
      <p:sp>
        <p:nvSpPr>
          <p:cNvPr id="255" name="椭圆 254">
            <a:extLst>
              <a:ext uri="{FF2B5EF4-FFF2-40B4-BE49-F238E27FC236}">
                <a16:creationId xmlns:a16="http://schemas.microsoft.com/office/drawing/2014/main" id="{AEA87CBB-CB80-0481-43F0-9FABF55CD12C}"/>
              </a:ext>
            </a:extLst>
          </p:cNvPr>
          <p:cNvSpPr/>
          <p:nvPr/>
        </p:nvSpPr>
        <p:spPr>
          <a:xfrm>
            <a:off x="14772217" y="2726267"/>
            <a:ext cx="480483" cy="480484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6" name="椭圆 255">
            <a:extLst>
              <a:ext uri="{FF2B5EF4-FFF2-40B4-BE49-F238E27FC236}">
                <a16:creationId xmlns:a16="http://schemas.microsoft.com/office/drawing/2014/main" id="{F61AE658-867F-1CAA-A890-52E3F51930E6}"/>
              </a:ext>
            </a:extLst>
          </p:cNvPr>
          <p:cNvSpPr/>
          <p:nvPr/>
        </p:nvSpPr>
        <p:spPr>
          <a:xfrm>
            <a:off x="14219767" y="3282951"/>
            <a:ext cx="478367" cy="480483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7" name="椭圆 256">
            <a:extLst>
              <a:ext uri="{FF2B5EF4-FFF2-40B4-BE49-F238E27FC236}">
                <a16:creationId xmlns:a16="http://schemas.microsoft.com/office/drawing/2014/main" id="{44CB6252-14F6-D763-3A62-57D5D2CCE6F6}"/>
              </a:ext>
            </a:extLst>
          </p:cNvPr>
          <p:cNvSpPr/>
          <p:nvPr/>
        </p:nvSpPr>
        <p:spPr>
          <a:xfrm>
            <a:off x="15322551" y="3282951"/>
            <a:ext cx="480483" cy="480483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58" name="直接箭头连接符 257">
            <a:extLst>
              <a:ext uri="{FF2B5EF4-FFF2-40B4-BE49-F238E27FC236}">
                <a16:creationId xmlns:a16="http://schemas.microsoft.com/office/drawing/2014/main" id="{30946E32-BD44-24DB-186E-F52BD611B655}"/>
              </a:ext>
            </a:extLst>
          </p:cNvPr>
          <p:cNvCxnSpPr>
            <a:cxnSpLocks/>
            <a:stCxn id="255" idx="3"/>
            <a:endCxn id="256" idx="7"/>
          </p:cNvCxnSpPr>
          <p:nvPr/>
        </p:nvCxnSpPr>
        <p:spPr>
          <a:xfrm flipH="1">
            <a:off x="14628285" y="3136901"/>
            <a:ext cx="213783" cy="21590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直接箭头连接符 258">
            <a:extLst>
              <a:ext uri="{FF2B5EF4-FFF2-40B4-BE49-F238E27FC236}">
                <a16:creationId xmlns:a16="http://schemas.microsoft.com/office/drawing/2014/main" id="{CAA5C904-F55C-2729-61DB-B04729A132BA}"/>
              </a:ext>
            </a:extLst>
          </p:cNvPr>
          <p:cNvCxnSpPr>
            <a:cxnSpLocks/>
            <a:stCxn id="255" idx="5"/>
            <a:endCxn id="257" idx="1"/>
          </p:cNvCxnSpPr>
          <p:nvPr/>
        </p:nvCxnSpPr>
        <p:spPr>
          <a:xfrm>
            <a:off x="15180733" y="3136901"/>
            <a:ext cx="211667" cy="21590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0" name="椭圆 259">
            <a:extLst>
              <a:ext uri="{FF2B5EF4-FFF2-40B4-BE49-F238E27FC236}">
                <a16:creationId xmlns:a16="http://schemas.microsoft.com/office/drawing/2014/main" id="{70655851-AAAB-84E0-3A19-836A1904C0F0}"/>
              </a:ext>
            </a:extLst>
          </p:cNvPr>
          <p:cNvSpPr/>
          <p:nvPr/>
        </p:nvSpPr>
        <p:spPr>
          <a:xfrm>
            <a:off x="13658851" y="3812117"/>
            <a:ext cx="480483" cy="480483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1" name="椭圆 260">
            <a:extLst>
              <a:ext uri="{FF2B5EF4-FFF2-40B4-BE49-F238E27FC236}">
                <a16:creationId xmlns:a16="http://schemas.microsoft.com/office/drawing/2014/main" id="{2B79EC78-E09C-F9F4-D756-F25791B0A615}"/>
              </a:ext>
            </a:extLst>
          </p:cNvPr>
          <p:cNvSpPr/>
          <p:nvPr/>
        </p:nvSpPr>
        <p:spPr>
          <a:xfrm>
            <a:off x="14763751" y="3812117"/>
            <a:ext cx="478367" cy="480483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62" name="直接箭头连接符 261">
            <a:extLst>
              <a:ext uri="{FF2B5EF4-FFF2-40B4-BE49-F238E27FC236}">
                <a16:creationId xmlns:a16="http://schemas.microsoft.com/office/drawing/2014/main" id="{A4D51854-5154-3757-F1A4-BDC633299317}"/>
              </a:ext>
            </a:extLst>
          </p:cNvPr>
          <p:cNvCxnSpPr>
            <a:cxnSpLocks/>
            <a:endCxn id="260" idx="7"/>
          </p:cNvCxnSpPr>
          <p:nvPr/>
        </p:nvCxnSpPr>
        <p:spPr>
          <a:xfrm flipH="1">
            <a:off x="14069485" y="3666068"/>
            <a:ext cx="213783" cy="21801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直接箭头连接符 262">
            <a:extLst>
              <a:ext uri="{FF2B5EF4-FFF2-40B4-BE49-F238E27FC236}">
                <a16:creationId xmlns:a16="http://schemas.microsoft.com/office/drawing/2014/main" id="{8E6E5E7D-7C1F-6F1A-7D7C-07B2801D1B5C}"/>
              </a:ext>
            </a:extLst>
          </p:cNvPr>
          <p:cNvCxnSpPr/>
          <p:nvPr/>
        </p:nvCxnSpPr>
        <p:spPr>
          <a:xfrm>
            <a:off x="14621933" y="3666068"/>
            <a:ext cx="211667" cy="21801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4" name="椭圆 263">
            <a:extLst>
              <a:ext uri="{FF2B5EF4-FFF2-40B4-BE49-F238E27FC236}">
                <a16:creationId xmlns:a16="http://schemas.microsoft.com/office/drawing/2014/main" id="{2AE48657-87F7-D0DC-2032-6FD91B1C645D}"/>
              </a:ext>
            </a:extLst>
          </p:cNvPr>
          <p:cNvSpPr/>
          <p:nvPr/>
        </p:nvSpPr>
        <p:spPr>
          <a:xfrm>
            <a:off x="15885584" y="3816351"/>
            <a:ext cx="480483" cy="480483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65" name="直接箭头连接符 264">
            <a:extLst>
              <a:ext uri="{FF2B5EF4-FFF2-40B4-BE49-F238E27FC236}">
                <a16:creationId xmlns:a16="http://schemas.microsoft.com/office/drawing/2014/main" id="{BECD63D0-48B5-E874-4B25-6C547E463A86}"/>
              </a:ext>
            </a:extLst>
          </p:cNvPr>
          <p:cNvCxnSpPr>
            <a:cxnSpLocks/>
            <a:endCxn id="264" idx="1"/>
          </p:cNvCxnSpPr>
          <p:nvPr/>
        </p:nvCxnSpPr>
        <p:spPr>
          <a:xfrm>
            <a:off x="15743767" y="3668184"/>
            <a:ext cx="211667" cy="218016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6" name="椭圆 265">
            <a:extLst>
              <a:ext uri="{FF2B5EF4-FFF2-40B4-BE49-F238E27FC236}">
                <a16:creationId xmlns:a16="http://schemas.microsoft.com/office/drawing/2014/main" id="{549D3C42-1C31-CD6C-F326-B44FBC6081C0}"/>
              </a:ext>
            </a:extLst>
          </p:cNvPr>
          <p:cNvSpPr/>
          <p:nvPr/>
        </p:nvSpPr>
        <p:spPr>
          <a:xfrm>
            <a:off x="16461317" y="4375151"/>
            <a:ext cx="480483" cy="480483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67" name="直接箭头连接符 266">
            <a:extLst>
              <a:ext uri="{FF2B5EF4-FFF2-40B4-BE49-F238E27FC236}">
                <a16:creationId xmlns:a16="http://schemas.microsoft.com/office/drawing/2014/main" id="{54270EF8-5067-5BA3-B72D-2CAF1740E095}"/>
              </a:ext>
            </a:extLst>
          </p:cNvPr>
          <p:cNvCxnSpPr>
            <a:cxnSpLocks/>
            <a:endCxn id="266" idx="1"/>
          </p:cNvCxnSpPr>
          <p:nvPr/>
        </p:nvCxnSpPr>
        <p:spPr>
          <a:xfrm>
            <a:off x="16319500" y="4229101"/>
            <a:ext cx="211667" cy="21590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8" name="椭圆 267">
            <a:extLst>
              <a:ext uri="{FF2B5EF4-FFF2-40B4-BE49-F238E27FC236}">
                <a16:creationId xmlns:a16="http://schemas.microsoft.com/office/drawing/2014/main" id="{2D84C915-7332-9BE0-3038-6897B9CF1B2D}"/>
              </a:ext>
            </a:extLst>
          </p:cNvPr>
          <p:cNvSpPr/>
          <p:nvPr/>
        </p:nvSpPr>
        <p:spPr>
          <a:xfrm>
            <a:off x="13114867" y="4387851"/>
            <a:ext cx="480484" cy="480483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9" name="椭圆 268">
            <a:extLst>
              <a:ext uri="{FF2B5EF4-FFF2-40B4-BE49-F238E27FC236}">
                <a16:creationId xmlns:a16="http://schemas.microsoft.com/office/drawing/2014/main" id="{DBAFE310-CF8E-03FB-C3D1-9EDF7C8C4177}"/>
              </a:ext>
            </a:extLst>
          </p:cNvPr>
          <p:cNvSpPr/>
          <p:nvPr/>
        </p:nvSpPr>
        <p:spPr>
          <a:xfrm>
            <a:off x="14219767" y="4387851"/>
            <a:ext cx="478367" cy="480483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70" name="直接箭头连接符 269">
            <a:extLst>
              <a:ext uri="{FF2B5EF4-FFF2-40B4-BE49-F238E27FC236}">
                <a16:creationId xmlns:a16="http://schemas.microsoft.com/office/drawing/2014/main" id="{6B6A9088-50AF-0E45-64EE-4A528CA90204}"/>
              </a:ext>
            </a:extLst>
          </p:cNvPr>
          <p:cNvCxnSpPr>
            <a:cxnSpLocks/>
            <a:endCxn id="268" idx="7"/>
          </p:cNvCxnSpPr>
          <p:nvPr/>
        </p:nvCxnSpPr>
        <p:spPr>
          <a:xfrm flipH="1">
            <a:off x="13525500" y="4241801"/>
            <a:ext cx="213784" cy="21590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直接箭头连接符 270">
            <a:extLst>
              <a:ext uri="{FF2B5EF4-FFF2-40B4-BE49-F238E27FC236}">
                <a16:creationId xmlns:a16="http://schemas.microsoft.com/office/drawing/2014/main" id="{DA39C3AD-8E9C-DAD8-B7BA-2C4077340418}"/>
              </a:ext>
            </a:extLst>
          </p:cNvPr>
          <p:cNvCxnSpPr>
            <a:cxnSpLocks/>
            <a:endCxn id="269" idx="1"/>
          </p:cNvCxnSpPr>
          <p:nvPr/>
        </p:nvCxnSpPr>
        <p:spPr>
          <a:xfrm>
            <a:off x="14077951" y="4241801"/>
            <a:ext cx="211667" cy="21590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2" name="椭圆 271">
            <a:extLst>
              <a:ext uri="{FF2B5EF4-FFF2-40B4-BE49-F238E27FC236}">
                <a16:creationId xmlns:a16="http://schemas.microsoft.com/office/drawing/2014/main" id="{7CEB5707-DF0C-932B-4585-28F6CDDD103C}"/>
              </a:ext>
            </a:extLst>
          </p:cNvPr>
          <p:cNvSpPr/>
          <p:nvPr/>
        </p:nvSpPr>
        <p:spPr>
          <a:xfrm>
            <a:off x="15311967" y="4358217"/>
            <a:ext cx="480484" cy="480483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73" name="直接箭头连接符 272">
            <a:extLst>
              <a:ext uri="{FF2B5EF4-FFF2-40B4-BE49-F238E27FC236}">
                <a16:creationId xmlns:a16="http://schemas.microsoft.com/office/drawing/2014/main" id="{5A5B8CB2-12AC-8CAF-EA8D-D28611C9E799}"/>
              </a:ext>
            </a:extLst>
          </p:cNvPr>
          <p:cNvCxnSpPr>
            <a:cxnSpLocks/>
            <a:endCxn id="272" idx="1"/>
          </p:cNvCxnSpPr>
          <p:nvPr/>
        </p:nvCxnSpPr>
        <p:spPr>
          <a:xfrm>
            <a:off x="15172267" y="4212168"/>
            <a:ext cx="209551" cy="21801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4" name="矩形 273">
            <a:extLst>
              <a:ext uri="{FF2B5EF4-FFF2-40B4-BE49-F238E27FC236}">
                <a16:creationId xmlns:a16="http://schemas.microsoft.com/office/drawing/2014/main" id="{1E20477B-3446-8019-56B2-E96866187786}"/>
              </a:ext>
            </a:extLst>
          </p:cNvPr>
          <p:cNvSpPr/>
          <p:nvPr/>
        </p:nvSpPr>
        <p:spPr>
          <a:xfrm>
            <a:off x="16489669" y="4459818"/>
            <a:ext cx="3962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5" name="矩形 274">
            <a:extLst>
              <a:ext uri="{FF2B5EF4-FFF2-40B4-BE49-F238E27FC236}">
                <a16:creationId xmlns:a16="http://schemas.microsoft.com/office/drawing/2014/main" id="{C3452209-A8DF-7C72-CC25-E915A94E1F78}"/>
              </a:ext>
            </a:extLst>
          </p:cNvPr>
          <p:cNvSpPr/>
          <p:nvPr/>
        </p:nvSpPr>
        <p:spPr>
          <a:xfrm>
            <a:off x="15325502" y="3371852"/>
            <a:ext cx="3962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6" name="矩形 275">
            <a:extLst>
              <a:ext uri="{FF2B5EF4-FFF2-40B4-BE49-F238E27FC236}">
                <a16:creationId xmlns:a16="http://schemas.microsoft.com/office/drawing/2014/main" id="{F340D70F-37E4-3A9F-143D-FF3C10A0CF91}"/>
              </a:ext>
            </a:extLst>
          </p:cNvPr>
          <p:cNvSpPr/>
          <p:nvPr/>
        </p:nvSpPr>
        <p:spPr>
          <a:xfrm>
            <a:off x="15914994" y="3888318"/>
            <a:ext cx="3962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11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7" name="矩形 276">
            <a:extLst>
              <a:ext uri="{FF2B5EF4-FFF2-40B4-BE49-F238E27FC236}">
                <a16:creationId xmlns:a16="http://schemas.microsoft.com/office/drawing/2014/main" id="{C3F3A49B-CA20-6BE4-0C89-132D77F064B2}"/>
              </a:ext>
            </a:extLst>
          </p:cNvPr>
          <p:cNvSpPr/>
          <p:nvPr/>
        </p:nvSpPr>
        <p:spPr>
          <a:xfrm>
            <a:off x="8022168" y="7588252"/>
            <a:ext cx="17235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二叉查找树</a:t>
            </a:r>
          </a:p>
        </p:txBody>
      </p:sp>
      <p:grpSp>
        <p:nvGrpSpPr>
          <p:cNvPr id="278" name="组合 277">
            <a:extLst>
              <a:ext uri="{FF2B5EF4-FFF2-40B4-BE49-F238E27FC236}">
                <a16:creationId xmlns:a16="http://schemas.microsoft.com/office/drawing/2014/main" id="{2728C3FE-E5E6-875F-E42E-8EE97B996020}"/>
              </a:ext>
            </a:extLst>
          </p:cNvPr>
          <p:cNvGrpSpPr/>
          <p:nvPr/>
        </p:nvGrpSpPr>
        <p:grpSpPr>
          <a:xfrm>
            <a:off x="1595372" y="-1180491"/>
            <a:ext cx="5393032" cy="594556"/>
            <a:chOff x="3353164" y="5731266"/>
            <a:chExt cx="2092653" cy="594560"/>
          </a:xfrm>
        </p:grpSpPr>
        <p:grpSp>
          <p:nvGrpSpPr>
            <p:cNvPr id="279" name="组合 278">
              <a:extLst>
                <a:ext uri="{FF2B5EF4-FFF2-40B4-BE49-F238E27FC236}">
                  <a16:creationId xmlns:a16="http://schemas.microsoft.com/office/drawing/2014/main" id="{86B314BF-F7B4-218F-49BB-840D802980B9}"/>
                </a:ext>
              </a:extLst>
            </p:cNvPr>
            <p:cNvGrpSpPr/>
            <p:nvPr/>
          </p:nvGrpSpPr>
          <p:grpSpPr>
            <a:xfrm>
              <a:off x="3353164" y="5731266"/>
              <a:ext cx="2092653" cy="594560"/>
              <a:chOff x="4304043" y="1286668"/>
              <a:chExt cx="3058235" cy="2757793"/>
            </a:xfrm>
            <a:effectLst>
              <a:outerShdw blurRad="381000" dist="2540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281" name="圆角矩形 28">
                <a:extLst>
                  <a:ext uri="{FF2B5EF4-FFF2-40B4-BE49-F238E27FC236}">
                    <a16:creationId xmlns:a16="http://schemas.microsoft.com/office/drawing/2014/main" id="{E2F502DA-7565-5B68-B7F0-3710C22B740C}"/>
                  </a:ext>
                </a:extLst>
              </p:cNvPr>
              <p:cNvSpPr/>
              <p:nvPr/>
            </p:nvSpPr>
            <p:spPr>
              <a:xfrm>
                <a:off x="4304043" y="1286668"/>
                <a:ext cx="3058235" cy="2757793"/>
              </a:xfrm>
              <a:prstGeom prst="roundRect">
                <a:avLst/>
              </a:prstGeom>
              <a:gradFill>
                <a:gsLst>
                  <a:gs pos="62000">
                    <a:sysClr val="window" lastClr="FFFFFF">
                      <a:lumMod val="95000"/>
                    </a:sysClr>
                  </a:gs>
                  <a:gs pos="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  <a:gs pos="0">
                    <a:sysClr val="window" lastClr="FFFFFF"/>
                  </a:gs>
                </a:gsLst>
                <a:lin ang="81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>
                  <a:defRPr/>
                </a:pPr>
                <a:endParaRPr lang="zh-CN" altLang="en-US" sz="1995" kern="0">
                  <a:solidFill>
                    <a:sysClr val="window" lastClr="FFFFFF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282" name="圆角矩形 29">
                <a:extLst>
                  <a:ext uri="{FF2B5EF4-FFF2-40B4-BE49-F238E27FC236}">
                    <a16:creationId xmlns:a16="http://schemas.microsoft.com/office/drawing/2014/main" id="{985E391F-EC86-0930-D906-D5F5BDA416A8}"/>
                  </a:ext>
                </a:extLst>
              </p:cNvPr>
              <p:cNvSpPr/>
              <p:nvPr/>
            </p:nvSpPr>
            <p:spPr>
              <a:xfrm>
                <a:off x="4304043" y="1286668"/>
                <a:ext cx="3058235" cy="2757793"/>
              </a:xfrm>
              <a:prstGeom prst="roundRect">
                <a:avLst/>
              </a:prstGeom>
              <a:gradFill>
                <a:gsLst>
                  <a:gs pos="42000">
                    <a:srgbClr val="F0F0F0"/>
                  </a:gs>
                  <a:gs pos="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  <a:gs pos="0">
                    <a:sysClr val="window" lastClr="FFFFFF"/>
                  </a:gs>
                </a:gsLst>
                <a:lin ang="189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>
                  <a:defRPr/>
                </a:pPr>
                <a:endParaRPr lang="zh-CN" altLang="en-US" sz="1995" kern="0">
                  <a:solidFill>
                    <a:sysClr val="window" lastClr="FFFFFF"/>
                  </a:solidFill>
                  <a:latin typeface="Arial"/>
                  <a:ea typeface="微软雅黑"/>
                </a:endParaRPr>
              </a:p>
            </p:txBody>
          </p:sp>
        </p:grpSp>
        <p:sp>
          <p:nvSpPr>
            <p:cNvPr id="280" name="TextBox 12">
              <a:extLst>
                <a:ext uri="{FF2B5EF4-FFF2-40B4-BE49-F238E27FC236}">
                  <a16:creationId xmlns:a16="http://schemas.microsoft.com/office/drawing/2014/main" id="{D9A424F4-8C69-98D4-D724-34757CF23E27}"/>
                </a:ext>
              </a:extLst>
            </p:cNvPr>
            <p:cNvSpPr txBox="1"/>
            <p:nvPr/>
          </p:nvSpPr>
          <p:spPr>
            <a:xfrm>
              <a:off x="3486067" y="5845715"/>
              <a:ext cx="1903702" cy="3693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二叉查找树，又称二叉排序树或者二叉搜索树</a:t>
              </a:r>
            </a:p>
          </p:txBody>
        </p:sp>
      </p:grpSp>
      <p:grpSp>
        <p:nvGrpSpPr>
          <p:cNvPr id="284" name="组合 283">
            <a:extLst>
              <a:ext uri="{FF2B5EF4-FFF2-40B4-BE49-F238E27FC236}">
                <a16:creationId xmlns:a16="http://schemas.microsoft.com/office/drawing/2014/main" id="{6AF49674-2B1A-5747-4FAB-4AD1BCB334B9}"/>
              </a:ext>
            </a:extLst>
          </p:cNvPr>
          <p:cNvGrpSpPr/>
          <p:nvPr/>
        </p:nvGrpSpPr>
        <p:grpSpPr>
          <a:xfrm>
            <a:off x="-6624955" y="3404867"/>
            <a:ext cx="5139831" cy="2423739"/>
            <a:chOff x="2449791" y="1842695"/>
            <a:chExt cx="7707834" cy="3317132"/>
          </a:xfrm>
        </p:grpSpPr>
        <p:sp>
          <p:nvSpPr>
            <p:cNvPr id="285" name="圆角矩形 41">
              <a:extLst>
                <a:ext uri="{FF2B5EF4-FFF2-40B4-BE49-F238E27FC236}">
                  <a16:creationId xmlns:a16="http://schemas.microsoft.com/office/drawing/2014/main" id="{48F0A2B7-9876-9438-1C14-972DFA3C3CAB}"/>
                </a:ext>
              </a:extLst>
            </p:cNvPr>
            <p:cNvSpPr/>
            <p:nvPr/>
          </p:nvSpPr>
          <p:spPr>
            <a:xfrm>
              <a:off x="2449791" y="1842695"/>
              <a:ext cx="7707834" cy="3317132"/>
            </a:xfrm>
            <a:prstGeom prst="roundRect">
              <a:avLst>
                <a:gd name="adj" fmla="val 5470"/>
              </a:avLst>
            </a:prstGeom>
            <a:solidFill>
              <a:sysClr val="window" lastClr="FFFFFF">
                <a:lumMod val="95000"/>
              </a:sysClr>
            </a:solidFill>
            <a:ln w="25400" cap="flat" cmpd="sng" algn="ctr">
              <a:gradFill flip="none" rotWithShape="1">
                <a:gsLst>
                  <a:gs pos="0">
                    <a:sysClr val="window" lastClr="FFFFFF"/>
                  </a:gs>
                  <a:gs pos="100000">
                    <a:sysClr val="window" lastClr="FFFFFF">
                      <a:lumMod val="75000"/>
                    </a:sysClr>
                  </a:gs>
                </a:gsLst>
                <a:lin ang="2700000" scaled="1"/>
                <a:tileRect/>
              </a:gradFill>
              <a:prstDash val="solid"/>
              <a:miter lim="800000"/>
            </a:ln>
            <a:effectLst>
              <a:outerShdw blurRad="76200" dist="12700" dir="2700000" algn="tl" rotWithShape="0">
                <a:prstClr val="black">
                  <a:alpha val="40000"/>
                </a:prstClr>
              </a:outerShdw>
              <a:reflection blurRad="6350" stA="50000" endA="300" endPos="90000" dist="88900" dir="5400000" sy="-100000" algn="bl" rotWithShape="0"/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  <p:grpSp>
          <p:nvGrpSpPr>
            <p:cNvPr id="286" name="组合 285">
              <a:extLst>
                <a:ext uri="{FF2B5EF4-FFF2-40B4-BE49-F238E27FC236}">
                  <a16:creationId xmlns:a16="http://schemas.microsoft.com/office/drawing/2014/main" id="{0D9391F6-6F83-36CA-47A4-9B95FBDD32FD}"/>
                </a:ext>
              </a:extLst>
            </p:cNvPr>
            <p:cNvGrpSpPr/>
            <p:nvPr/>
          </p:nvGrpSpPr>
          <p:grpSpPr>
            <a:xfrm>
              <a:off x="3516366" y="2338632"/>
              <a:ext cx="441126" cy="1844660"/>
              <a:chOff x="3516366" y="2338632"/>
              <a:chExt cx="441126" cy="1844660"/>
            </a:xfrm>
          </p:grpSpPr>
          <p:grpSp>
            <p:nvGrpSpPr>
              <p:cNvPr id="287" name="组合 286">
                <a:extLst>
                  <a:ext uri="{FF2B5EF4-FFF2-40B4-BE49-F238E27FC236}">
                    <a16:creationId xmlns:a16="http://schemas.microsoft.com/office/drawing/2014/main" id="{E88BD8EF-8C6C-62E0-4926-3FF676DD3F72}"/>
                  </a:ext>
                </a:extLst>
              </p:cNvPr>
              <p:cNvGrpSpPr/>
              <p:nvPr/>
            </p:nvGrpSpPr>
            <p:grpSpPr>
              <a:xfrm>
                <a:off x="3516366" y="3839295"/>
                <a:ext cx="441126" cy="343997"/>
                <a:chOff x="3516366" y="3839295"/>
                <a:chExt cx="441126" cy="343997"/>
              </a:xfrm>
            </p:grpSpPr>
            <p:grpSp>
              <p:nvGrpSpPr>
                <p:cNvPr id="309" name="Group 62">
                  <a:extLst>
                    <a:ext uri="{FF2B5EF4-FFF2-40B4-BE49-F238E27FC236}">
                      <a16:creationId xmlns:a16="http://schemas.microsoft.com/office/drawing/2014/main" id="{B00B218E-909F-3080-9573-D51FC3587EB5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3516366" y="3881984"/>
                  <a:ext cx="338110" cy="269866"/>
                  <a:chOff x="3775" y="2110"/>
                  <a:chExt cx="129" cy="103"/>
                </a:xfrm>
                <a:solidFill>
                  <a:sysClr val="window" lastClr="FFFFFF">
                    <a:lumMod val="50000"/>
                  </a:sysClr>
                </a:solidFill>
                <a:effectLst/>
              </p:grpSpPr>
              <p:sp>
                <p:nvSpPr>
                  <p:cNvPr id="311" name="Freeform 63">
                    <a:extLst>
                      <a:ext uri="{FF2B5EF4-FFF2-40B4-BE49-F238E27FC236}">
                        <a16:creationId xmlns:a16="http://schemas.microsoft.com/office/drawing/2014/main" id="{CDC5D8F3-E095-27DD-0AA4-11F3162A53A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775" y="2177"/>
                    <a:ext cx="40" cy="36"/>
                  </a:xfrm>
                  <a:custGeom>
                    <a:avLst/>
                    <a:gdLst>
                      <a:gd name="T0" fmla="*/ 5 w 16"/>
                      <a:gd name="T1" fmla="*/ 0 h 14"/>
                      <a:gd name="T2" fmla="*/ 0 w 16"/>
                      <a:gd name="T3" fmla="*/ 4 h 14"/>
                      <a:gd name="T4" fmla="*/ 10 w 16"/>
                      <a:gd name="T5" fmla="*/ 14 h 14"/>
                      <a:gd name="T6" fmla="*/ 16 w 16"/>
                      <a:gd name="T7" fmla="*/ 9 h 14"/>
                      <a:gd name="T8" fmla="*/ 5 w 16"/>
                      <a:gd name="T9" fmla="*/ 0 h 1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6" h="14">
                        <a:moveTo>
                          <a:pt x="5" y="0"/>
                        </a:moveTo>
                        <a:cubicBezTo>
                          <a:pt x="1" y="3"/>
                          <a:pt x="0" y="4"/>
                          <a:pt x="0" y="4"/>
                        </a:cubicBezTo>
                        <a:cubicBezTo>
                          <a:pt x="10" y="14"/>
                          <a:pt x="10" y="14"/>
                          <a:pt x="10" y="14"/>
                        </a:cubicBezTo>
                        <a:cubicBezTo>
                          <a:pt x="10" y="14"/>
                          <a:pt x="13" y="11"/>
                          <a:pt x="16" y="9"/>
                        </a:cubicBezTo>
                        <a:lnTo>
                          <a:pt x="5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013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312" name="Freeform 64">
                    <a:extLst>
                      <a:ext uri="{FF2B5EF4-FFF2-40B4-BE49-F238E27FC236}">
                        <a16:creationId xmlns:a16="http://schemas.microsoft.com/office/drawing/2014/main" id="{F9AC7286-7A82-9749-23E1-4CA18A2882C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795" y="2156"/>
                    <a:ext cx="109" cy="41"/>
                  </a:xfrm>
                  <a:custGeom>
                    <a:avLst/>
                    <a:gdLst>
                      <a:gd name="T0" fmla="*/ 37 w 44"/>
                      <a:gd name="T1" fmla="*/ 4 h 16"/>
                      <a:gd name="T2" fmla="*/ 29 w 44"/>
                      <a:gd name="T3" fmla="*/ 9 h 16"/>
                      <a:gd name="T4" fmla="*/ 18 w 44"/>
                      <a:gd name="T5" fmla="*/ 8 h 16"/>
                      <a:gd name="T6" fmla="*/ 25 w 44"/>
                      <a:gd name="T7" fmla="*/ 7 h 16"/>
                      <a:gd name="T8" fmla="*/ 31 w 44"/>
                      <a:gd name="T9" fmla="*/ 2 h 16"/>
                      <a:gd name="T10" fmla="*/ 20 w 44"/>
                      <a:gd name="T11" fmla="*/ 2 h 16"/>
                      <a:gd name="T12" fmla="*/ 9 w 44"/>
                      <a:gd name="T13" fmla="*/ 2 h 16"/>
                      <a:gd name="T14" fmla="*/ 0 w 44"/>
                      <a:gd name="T15" fmla="*/ 7 h 16"/>
                      <a:gd name="T16" fmla="*/ 9 w 44"/>
                      <a:gd name="T17" fmla="*/ 16 h 16"/>
                      <a:gd name="T18" fmla="*/ 13 w 44"/>
                      <a:gd name="T19" fmla="*/ 14 h 16"/>
                      <a:gd name="T20" fmla="*/ 29 w 44"/>
                      <a:gd name="T21" fmla="*/ 14 h 16"/>
                      <a:gd name="T22" fmla="*/ 44 w 44"/>
                      <a:gd name="T23" fmla="*/ 2 h 16"/>
                      <a:gd name="T24" fmla="*/ 37 w 44"/>
                      <a:gd name="T25" fmla="*/ 4 h 1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44" h="16">
                        <a:moveTo>
                          <a:pt x="37" y="4"/>
                        </a:moveTo>
                        <a:cubicBezTo>
                          <a:pt x="34" y="7"/>
                          <a:pt x="32" y="8"/>
                          <a:pt x="29" y="9"/>
                        </a:cubicBezTo>
                        <a:cubicBezTo>
                          <a:pt x="24" y="10"/>
                          <a:pt x="19" y="9"/>
                          <a:pt x="18" y="8"/>
                        </a:cubicBezTo>
                        <a:cubicBezTo>
                          <a:pt x="15" y="6"/>
                          <a:pt x="18" y="7"/>
                          <a:pt x="25" y="7"/>
                        </a:cubicBezTo>
                        <a:cubicBezTo>
                          <a:pt x="32" y="6"/>
                          <a:pt x="31" y="2"/>
                          <a:pt x="31" y="2"/>
                        </a:cubicBezTo>
                        <a:cubicBezTo>
                          <a:pt x="29" y="2"/>
                          <a:pt x="27" y="2"/>
                          <a:pt x="20" y="2"/>
                        </a:cubicBezTo>
                        <a:cubicBezTo>
                          <a:pt x="17" y="2"/>
                          <a:pt x="12" y="1"/>
                          <a:pt x="9" y="2"/>
                        </a:cubicBezTo>
                        <a:cubicBezTo>
                          <a:pt x="6" y="2"/>
                          <a:pt x="4" y="5"/>
                          <a:pt x="0" y="7"/>
                        </a:cubicBezTo>
                        <a:cubicBezTo>
                          <a:pt x="9" y="16"/>
                          <a:pt x="9" y="16"/>
                          <a:pt x="9" y="16"/>
                        </a:cubicBezTo>
                        <a:cubicBezTo>
                          <a:pt x="11" y="15"/>
                          <a:pt x="12" y="14"/>
                          <a:pt x="13" y="14"/>
                        </a:cubicBezTo>
                        <a:cubicBezTo>
                          <a:pt x="16" y="14"/>
                          <a:pt x="23" y="15"/>
                          <a:pt x="29" y="14"/>
                        </a:cubicBezTo>
                        <a:cubicBezTo>
                          <a:pt x="40" y="9"/>
                          <a:pt x="44" y="2"/>
                          <a:pt x="44" y="2"/>
                        </a:cubicBezTo>
                        <a:cubicBezTo>
                          <a:pt x="44" y="2"/>
                          <a:pt x="41" y="0"/>
                          <a:pt x="37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013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313" name="Freeform 65">
                    <a:extLst>
                      <a:ext uri="{FF2B5EF4-FFF2-40B4-BE49-F238E27FC236}">
                        <a16:creationId xmlns:a16="http://schemas.microsoft.com/office/drawing/2014/main" id="{BFEEE57A-0CB9-2B38-1245-3FB3E3707FD3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3810" y="2110"/>
                    <a:ext cx="94" cy="41"/>
                  </a:xfrm>
                  <a:custGeom>
                    <a:avLst/>
                    <a:gdLst>
                      <a:gd name="T0" fmla="*/ 38 w 38"/>
                      <a:gd name="T1" fmla="*/ 0 h 16"/>
                      <a:gd name="T2" fmla="*/ 34 w 38"/>
                      <a:gd name="T3" fmla="*/ 0 h 16"/>
                      <a:gd name="T4" fmla="*/ 34 w 38"/>
                      <a:gd name="T5" fmla="*/ 6 h 16"/>
                      <a:gd name="T6" fmla="*/ 32 w 38"/>
                      <a:gd name="T7" fmla="*/ 6 h 16"/>
                      <a:gd name="T8" fmla="*/ 32 w 38"/>
                      <a:gd name="T9" fmla="*/ 0 h 16"/>
                      <a:gd name="T10" fmla="*/ 28 w 38"/>
                      <a:gd name="T11" fmla="*/ 0 h 16"/>
                      <a:gd name="T12" fmla="*/ 28 w 38"/>
                      <a:gd name="T13" fmla="*/ 6 h 16"/>
                      <a:gd name="T14" fmla="*/ 12 w 38"/>
                      <a:gd name="T15" fmla="*/ 6 h 16"/>
                      <a:gd name="T16" fmla="*/ 12 w 38"/>
                      <a:gd name="T17" fmla="*/ 3 h 16"/>
                      <a:gd name="T18" fmla="*/ 12 w 38"/>
                      <a:gd name="T19" fmla="*/ 1 h 16"/>
                      <a:gd name="T20" fmla="*/ 11 w 38"/>
                      <a:gd name="T21" fmla="*/ 0 h 16"/>
                      <a:gd name="T22" fmla="*/ 9 w 38"/>
                      <a:gd name="T23" fmla="*/ 0 h 16"/>
                      <a:gd name="T24" fmla="*/ 3 w 38"/>
                      <a:gd name="T25" fmla="*/ 0 h 16"/>
                      <a:gd name="T26" fmla="*/ 1 w 38"/>
                      <a:gd name="T27" fmla="*/ 0 h 16"/>
                      <a:gd name="T28" fmla="*/ 0 w 38"/>
                      <a:gd name="T29" fmla="*/ 2 h 16"/>
                      <a:gd name="T30" fmla="*/ 0 w 38"/>
                      <a:gd name="T31" fmla="*/ 3 h 16"/>
                      <a:gd name="T32" fmla="*/ 0 w 38"/>
                      <a:gd name="T33" fmla="*/ 13 h 16"/>
                      <a:gd name="T34" fmla="*/ 0 w 38"/>
                      <a:gd name="T35" fmla="*/ 15 h 16"/>
                      <a:gd name="T36" fmla="*/ 2 w 38"/>
                      <a:gd name="T37" fmla="*/ 16 h 16"/>
                      <a:gd name="T38" fmla="*/ 3 w 38"/>
                      <a:gd name="T39" fmla="*/ 16 h 16"/>
                      <a:gd name="T40" fmla="*/ 9 w 38"/>
                      <a:gd name="T41" fmla="*/ 16 h 16"/>
                      <a:gd name="T42" fmla="*/ 11 w 38"/>
                      <a:gd name="T43" fmla="*/ 16 h 16"/>
                      <a:gd name="T44" fmla="*/ 12 w 38"/>
                      <a:gd name="T45" fmla="*/ 14 h 16"/>
                      <a:gd name="T46" fmla="*/ 12 w 38"/>
                      <a:gd name="T47" fmla="*/ 13 h 16"/>
                      <a:gd name="T48" fmla="*/ 12 w 38"/>
                      <a:gd name="T49" fmla="*/ 10 h 16"/>
                      <a:gd name="T50" fmla="*/ 38 w 38"/>
                      <a:gd name="T51" fmla="*/ 10 h 16"/>
                      <a:gd name="T52" fmla="*/ 38 w 38"/>
                      <a:gd name="T53" fmla="*/ 0 h 16"/>
                      <a:gd name="T54" fmla="*/ 3 w 38"/>
                      <a:gd name="T55" fmla="*/ 3 h 16"/>
                      <a:gd name="T56" fmla="*/ 9 w 38"/>
                      <a:gd name="T57" fmla="*/ 3 h 16"/>
                      <a:gd name="T58" fmla="*/ 9 w 38"/>
                      <a:gd name="T59" fmla="*/ 13 h 16"/>
                      <a:gd name="T60" fmla="*/ 3 w 38"/>
                      <a:gd name="T61" fmla="*/ 13 h 16"/>
                      <a:gd name="T62" fmla="*/ 3 w 38"/>
                      <a:gd name="T63" fmla="*/ 3 h 1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</a:cxnLst>
                    <a:rect l="0" t="0" r="r" b="b"/>
                    <a:pathLst>
                      <a:path w="38" h="16">
                        <a:moveTo>
                          <a:pt x="38" y="0"/>
                        </a:moveTo>
                        <a:cubicBezTo>
                          <a:pt x="34" y="0"/>
                          <a:pt x="34" y="0"/>
                          <a:pt x="34" y="0"/>
                        </a:cubicBezTo>
                        <a:cubicBezTo>
                          <a:pt x="34" y="6"/>
                          <a:pt x="34" y="6"/>
                          <a:pt x="34" y="6"/>
                        </a:cubicBezTo>
                        <a:cubicBezTo>
                          <a:pt x="32" y="6"/>
                          <a:pt x="32" y="6"/>
                          <a:pt x="32" y="6"/>
                        </a:cubicBezTo>
                        <a:cubicBezTo>
                          <a:pt x="32" y="0"/>
                          <a:pt x="32" y="0"/>
                          <a:pt x="32" y="0"/>
                        </a:cubicBezTo>
                        <a:cubicBezTo>
                          <a:pt x="28" y="0"/>
                          <a:pt x="28" y="0"/>
                          <a:pt x="28" y="0"/>
                        </a:cubicBezTo>
                        <a:cubicBezTo>
                          <a:pt x="28" y="6"/>
                          <a:pt x="28" y="6"/>
                          <a:pt x="28" y="6"/>
                        </a:cubicBezTo>
                        <a:cubicBezTo>
                          <a:pt x="12" y="6"/>
                          <a:pt x="12" y="6"/>
                          <a:pt x="12" y="6"/>
                        </a:cubicBezTo>
                        <a:cubicBezTo>
                          <a:pt x="12" y="3"/>
                          <a:pt x="12" y="3"/>
                          <a:pt x="12" y="3"/>
                        </a:cubicBezTo>
                        <a:cubicBezTo>
                          <a:pt x="12" y="2"/>
                          <a:pt x="12" y="2"/>
                          <a:pt x="12" y="1"/>
                        </a:cubicBezTo>
                        <a:cubicBezTo>
                          <a:pt x="12" y="1"/>
                          <a:pt x="11" y="0"/>
                          <a:pt x="11" y="0"/>
                        </a:cubicBezTo>
                        <a:cubicBezTo>
                          <a:pt x="10" y="0"/>
                          <a:pt x="10" y="0"/>
                          <a:pt x="9" y="0"/>
                        </a:cubicBezTo>
                        <a:cubicBezTo>
                          <a:pt x="3" y="0"/>
                          <a:pt x="3" y="0"/>
                          <a:pt x="3" y="0"/>
                        </a:cubicBezTo>
                        <a:cubicBezTo>
                          <a:pt x="2" y="0"/>
                          <a:pt x="2" y="0"/>
                          <a:pt x="1" y="0"/>
                        </a:cubicBezTo>
                        <a:cubicBezTo>
                          <a:pt x="1" y="1"/>
                          <a:pt x="0" y="1"/>
                          <a:pt x="0" y="2"/>
                        </a:cubicBezTo>
                        <a:cubicBezTo>
                          <a:pt x="0" y="2"/>
                          <a:pt x="0" y="2"/>
                          <a:pt x="0" y="3"/>
                        </a:cubicBezTo>
                        <a:cubicBezTo>
                          <a:pt x="0" y="13"/>
                          <a:pt x="0" y="13"/>
                          <a:pt x="0" y="13"/>
                        </a:cubicBezTo>
                        <a:cubicBezTo>
                          <a:pt x="0" y="14"/>
                          <a:pt x="0" y="14"/>
                          <a:pt x="0" y="15"/>
                        </a:cubicBezTo>
                        <a:cubicBezTo>
                          <a:pt x="1" y="15"/>
                          <a:pt x="1" y="16"/>
                          <a:pt x="2" y="16"/>
                        </a:cubicBezTo>
                        <a:cubicBezTo>
                          <a:pt x="2" y="16"/>
                          <a:pt x="2" y="16"/>
                          <a:pt x="3" y="16"/>
                        </a:cubicBezTo>
                        <a:cubicBezTo>
                          <a:pt x="9" y="16"/>
                          <a:pt x="9" y="16"/>
                          <a:pt x="9" y="16"/>
                        </a:cubicBezTo>
                        <a:cubicBezTo>
                          <a:pt x="10" y="16"/>
                          <a:pt x="11" y="16"/>
                          <a:pt x="11" y="16"/>
                        </a:cubicBezTo>
                        <a:cubicBezTo>
                          <a:pt x="12" y="15"/>
                          <a:pt x="12" y="15"/>
                          <a:pt x="12" y="14"/>
                        </a:cubicBezTo>
                        <a:cubicBezTo>
                          <a:pt x="12" y="14"/>
                          <a:pt x="12" y="13"/>
                          <a:pt x="12" y="13"/>
                        </a:cubicBezTo>
                        <a:cubicBezTo>
                          <a:pt x="12" y="10"/>
                          <a:pt x="12" y="10"/>
                          <a:pt x="12" y="10"/>
                        </a:cubicBezTo>
                        <a:cubicBezTo>
                          <a:pt x="38" y="10"/>
                          <a:pt x="38" y="10"/>
                          <a:pt x="38" y="10"/>
                        </a:cubicBezTo>
                        <a:lnTo>
                          <a:pt x="38" y="0"/>
                        </a:lnTo>
                        <a:close/>
                        <a:moveTo>
                          <a:pt x="3" y="3"/>
                        </a:moveTo>
                        <a:cubicBezTo>
                          <a:pt x="9" y="3"/>
                          <a:pt x="9" y="3"/>
                          <a:pt x="9" y="3"/>
                        </a:cubicBezTo>
                        <a:cubicBezTo>
                          <a:pt x="9" y="13"/>
                          <a:pt x="9" y="13"/>
                          <a:pt x="9" y="13"/>
                        </a:cubicBezTo>
                        <a:cubicBezTo>
                          <a:pt x="3" y="13"/>
                          <a:pt x="3" y="13"/>
                          <a:pt x="3" y="13"/>
                        </a:cubicBezTo>
                        <a:lnTo>
                          <a:pt x="3" y="3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013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</a:endParaRPr>
                  </a:p>
                </p:txBody>
              </p:sp>
            </p:grpSp>
            <p:cxnSp>
              <p:nvCxnSpPr>
                <p:cNvPr id="310" name="直接连接符 309">
                  <a:extLst>
                    <a:ext uri="{FF2B5EF4-FFF2-40B4-BE49-F238E27FC236}">
                      <a16:creationId xmlns:a16="http://schemas.microsoft.com/office/drawing/2014/main" id="{6E86A96E-1282-DEF6-1B35-119F71F7A2A5}"/>
                    </a:ext>
                  </a:extLst>
                </p:cNvPr>
                <p:cNvCxnSpPr/>
                <p:nvPr/>
              </p:nvCxnSpPr>
              <p:spPr>
                <a:xfrm>
                  <a:off x="3957492" y="3839295"/>
                  <a:ext cx="0" cy="343997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ysClr val="window" lastClr="FFFFFF">
                      <a:lumMod val="50000"/>
                    </a:sysClr>
                  </a:solidFill>
                  <a:prstDash val="solid"/>
                  <a:miter lim="800000"/>
                </a:ln>
                <a:effectLst/>
              </p:spPr>
            </p:cxnSp>
          </p:grpSp>
          <p:grpSp>
            <p:nvGrpSpPr>
              <p:cNvPr id="288" name="组合 287">
                <a:extLst>
                  <a:ext uri="{FF2B5EF4-FFF2-40B4-BE49-F238E27FC236}">
                    <a16:creationId xmlns:a16="http://schemas.microsoft.com/office/drawing/2014/main" id="{1675371A-5F94-EE6D-CB6A-FCD1C48D9714}"/>
                  </a:ext>
                </a:extLst>
              </p:cNvPr>
              <p:cNvGrpSpPr/>
              <p:nvPr/>
            </p:nvGrpSpPr>
            <p:grpSpPr>
              <a:xfrm>
                <a:off x="3557317" y="2338632"/>
                <a:ext cx="400175" cy="356399"/>
                <a:chOff x="3557317" y="2338632"/>
                <a:chExt cx="400175" cy="356399"/>
              </a:xfrm>
            </p:grpSpPr>
            <p:grpSp>
              <p:nvGrpSpPr>
                <p:cNvPr id="299" name="Group 41">
                  <a:extLst>
                    <a:ext uri="{FF2B5EF4-FFF2-40B4-BE49-F238E27FC236}">
                      <a16:creationId xmlns:a16="http://schemas.microsoft.com/office/drawing/2014/main" id="{92562AAE-8660-DC68-E6E5-1DCE8D14E11E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3557317" y="2338632"/>
                  <a:ext cx="274875" cy="336363"/>
                  <a:chOff x="3783" y="2089"/>
                  <a:chExt cx="116" cy="142"/>
                </a:xfrm>
                <a:solidFill>
                  <a:sysClr val="window" lastClr="FFFFFF">
                    <a:lumMod val="50000"/>
                  </a:sysClr>
                </a:solidFill>
                <a:effectLst/>
              </p:grpSpPr>
              <p:sp>
                <p:nvSpPr>
                  <p:cNvPr id="301" name="Freeform 42">
                    <a:extLst>
                      <a:ext uri="{FF2B5EF4-FFF2-40B4-BE49-F238E27FC236}">
                        <a16:creationId xmlns:a16="http://schemas.microsoft.com/office/drawing/2014/main" id="{FEBD19AF-EDD6-DE77-A09D-3F384DB227B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791" y="2221"/>
                    <a:ext cx="20" cy="10"/>
                  </a:xfrm>
                  <a:custGeom>
                    <a:avLst/>
                    <a:gdLst>
                      <a:gd name="T0" fmla="*/ 8 w 8"/>
                      <a:gd name="T1" fmla="*/ 0 h 4"/>
                      <a:gd name="T2" fmla="*/ 1 w 8"/>
                      <a:gd name="T3" fmla="*/ 0 h 4"/>
                      <a:gd name="T4" fmla="*/ 0 w 8"/>
                      <a:gd name="T5" fmla="*/ 0 h 4"/>
                      <a:gd name="T6" fmla="*/ 0 w 8"/>
                      <a:gd name="T7" fmla="*/ 4 h 4"/>
                      <a:gd name="T8" fmla="*/ 1 w 8"/>
                      <a:gd name="T9" fmla="*/ 4 h 4"/>
                      <a:gd name="T10" fmla="*/ 8 w 8"/>
                      <a:gd name="T11" fmla="*/ 4 h 4"/>
                      <a:gd name="T12" fmla="*/ 8 w 8"/>
                      <a:gd name="T13" fmla="*/ 4 h 4"/>
                      <a:gd name="T14" fmla="*/ 8 w 8"/>
                      <a:gd name="T15" fmla="*/ 0 h 4"/>
                      <a:gd name="T16" fmla="*/ 8 w 8"/>
                      <a:gd name="T17" fmla="*/ 0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8" h="4">
                        <a:moveTo>
                          <a:pt x="8" y="0"/>
                        </a:moveTo>
                        <a:cubicBezTo>
                          <a:pt x="1" y="0"/>
                          <a:pt x="1" y="0"/>
                          <a:pt x="1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4"/>
                          <a:pt x="0" y="4"/>
                          <a:pt x="0" y="4"/>
                        </a:cubicBezTo>
                        <a:cubicBezTo>
                          <a:pt x="0" y="4"/>
                          <a:pt x="0" y="4"/>
                          <a:pt x="1" y="4"/>
                        </a:cubicBezTo>
                        <a:cubicBezTo>
                          <a:pt x="8" y="4"/>
                          <a:pt x="8" y="4"/>
                          <a:pt x="8" y="4"/>
                        </a:cubicBezTo>
                        <a:cubicBezTo>
                          <a:pt x="8" y="4"/>
                          <a:pt x="8" y="4"/>
                          <a:pt x="8" y="4"/>
                        </a:cubicBezTo>
                        <a:cubicBezTo>
                          <a:pt x="8" y="0"/>
                          <a:pt x="8" y="0"/>
                          <a:pt x="8" y="0"/>
                        </a:cubicBezTo>
                        <a:cubicBezTo>
                          <a:pt x="8" y="0"/>
                          <a:pt x="8" y="0"/>
                          <a:pt x="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013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B85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302" name="Freeform 43">
                    <a:extLst>
                      <a:ext uri="{FF2B5EF4-FFF2-40B4-BE49-F238E27FC236}">
                        <a16:creationId xmlns:a16="http://schemas.microsoft.com/office/drawing/2014/main" id="{914E7DDA-D0AE-9068-D55A-9E63561A2CC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818" y="2208"/>
                    <a:ext cx="23" cy="23"/>
                  </a:xfrm>
                  <a:custGeom>
                    <a:avLst/>
                    <a:gdLst>
                      <a:gd name="T0" fmla="*/ 8 w 9"/>
                      <a:gd name="T1" fmla="*/ 0 h 9"/>
                      <a:gd name="T2" fmla="*/ 1 w 9"/>
                      <a:gd name="T3" fmla="*/ 0 h 9"/>
                      <a:gd name="T4" fmla="*/ 0 w 9"/>
                      <a:gd name="T5" fmla="*/ 1 h 9"/>
                      <a:gd name="T6" fmla="*/ 0 w 9"/>
                      <a:gd name="T7" fmla="*/ 9 h 9"/>
                      <a:gd name="T8" fmla="*/ 1 w 9"/>
                      <a:gd name="T9" fmla="*/ 9 h 9"/>
                      <a:gd name="T10" fmla="*/ 8 w 9"/>
                      <a:gd name="T11" fmla="*/ 9 h 9"/>
                      <a:gd name="T12" fmla="*/ 9 w 9"/>
                      <a:gd name="T13" fmla="*/ 9 h 9"/>
                      <a:gd name="T14" fmla="*/ 9 w 9"/>
                      <a:gd name="T15" fmla="*/ 1 h 9"/>
                      <a:gd name="T16" fmla="*/ 8 w 9"/>
                      <a:gd name="T17" fmla="*/ 0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9" h="9">
                        <a:moveTo>
                          <a:pt x="8" y="0"/>
                        </a:moveTo>
                        <a:cubicBezTo>
                          <a:pt x="1" y="0"/>
                          <a:pt x="1" y="0"/>
                          <a:pt x="1" y="0"/>
                        </a:cubicBezTo>
                        <a:cubicBezTo>
                          <a:pt x="1" y="0"/>
                          <a:pt x="0" y="1"/>
                          <a:pt x="0" y="1"/>
                        </a:cubicBezTo>
                        <a:cubicBezTo>
                          <a:pt x="0" y="9"/>
                          <a:pt x="0" y="9"/>
                          <a:pt x="0" y="9"/>
                        </a:cubicBezTo>
                        <a:cubicBezTo>
                          <a:pt x="0" y="9"/>
                          <a:pt x="1" y="9"/>
                          <a:pt x="1" y="9"/>
                        </a:cubicBezTo>
                        <a:cubicBezTo>
                          <a:pt x="8" y="9"/>
                          <a:pt x="8" y="9"/>
                          <a:pt x="8" y="9"/>
                        </a:cubicBezTo>
                        <a:cubicBezTo>
                          <a:pt x="8" y="9"/>
                          <a:pt x="9" y="9"/>
                          <a:pt x="9" y="9"/>
                        </a:cubicBezTo>
                        <a:cubicBezTo>
                          <a:pt x="9" y="1"/>
                          <a:pt x="9" y="1"/>
                          <a:pt x="9" y="1"/>
                        </a:cubicBezTo>
                        <a:cubicBezTo>
                          <a:pt x="9" y="1"/>
                          <a:pt x="8" y="0"/>
                          <a:pt x="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013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B85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303" name="Freeform 44">
                    <a:extLst>
                      <a:ext uri="{FF2B5EF4-FFF2-40B4-BE49-F238E27FC236}">
                        <a16:creationId xmlns:a16="http://schemas.microsoft.com/office/drawing/2014/main" id="{C29EE1AB-AC3D-0670-8E5D-C2F4396B2DE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849" y="2184"/>
                    <a:ext cx="20" cy="47"/>
                  </a:xfrm>
                  <a:custGeom>
                    <a:avLst/>
                    <a:gdLst>
                      <a:gd name="T0" fmla="*/ 7 w 8"/>
                      <a:gd name="T1" fmla="*/ 0 h 19"/>
                      <a:gd name="T2" fmla="*/ 0 w 8"/>
                      <a:gd name="T3" fmla="*/ 0 h 19"/>
                      <a:gd name="T4" fmla="*/ 0 w 8"/>
                      <a:gd name="T5" fmla="*/ 1 h 19"/>
                      <a:gd name="T6" fmla="*/ 0 w 8"/>
                      <a:gd name="T7" fmla="*/ 19 h 19"/>
                      <a:gd name="T8" fmla="*/ 0 w 8"/>
                      <a:gd name="T9" fmla="*/ 19 h 19"/>
                      <a:gd name="T10" fmla="*/ 7 w 8"/>
                      <a:gd name="T11" fmla="*/ 19 h 19"/>
                      <a:gd name="T12" fmla="*/ 8 w 8"/>
                      <a:gd name="T13" fmla="*/ 19 h 19"/>
                      <a:gd name="T14" fmla="*/ 8 w 8"/>
                      <a:gd name="T15" fmla="*/ 1 h 19"/>
                      <a:gd name="T16" fmla="*/ 7 w 8"/>
                      <a:gd name="T17" fmla="*/ 0 h 1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8" h="19">
                        <a:moveTo>
                          <a:pt x="7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1"/>
                          <a:pt x="0" y="1"/>
                        </a:cubicBezTo>
                        <a:cubicBezTo>
                          <a:pt x="0" y="19"/>
                          <a:pt x="0" y="19"/>
                          <a:pt x="0" y="19"/>
                        </a:cubicBezTo>
                        <a:cubicBezTo>
                          <a:pt x="0" y="19"/>
                          <a:pt x="0" y="19"/>
                          <a:pt x="0" y="19"/>
                        </a:cubicBezTo>
                        <a:cubicBezTo>
                          <a:pt x="7" y="19"/>
                          <a:pt x="7" y="19"/>
                          <a:pt x="7" y="19"/>
                        </a:cubicBezTo>
                        <a:cubicBezTo>
                          <a:pt x="8" y="19"/>
                          <a:pt x="8" y="19"/>
                          <a:pt x="8" y="19"/>
                        </a:cubicBezTo>
                        <a:cubicBezTo>
                          <a:pt x="8" y="1"/>
                          <a:pt x="8" y="1"/>
                          <a:pt x="8" y="1"/>
                        </a:cubicBezTo>
                        <a:cubicBezTo>
                          <a:pt x="8" y="1"/>
                          <a:pt x="8" y="0"/>
                          <a:pt x="7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013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B85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304" name="Freeform 45">
                    <a:extLst>
                      <a:ext uri="{FF2B5EF4-FFF2-40B4-BE49-F238E27FC236}">
                        <a16:creationId xmlns:a16="http://schemas.microsoft.com/office/drawing/2014/main" id="{1FAA032E-11D8-BF85-2D36-F2ED4EE001C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877" y="2161"/>
                    <a:ext cx="22" cy="70"/>
                  </a:xfrm>
                  <a:custGeom>
                    <a:avLst/>
                    <a:gdLst>
                      <a:gd name="T0" fmla="*/ 8 w 9"/>
                      <a:gd name="T1" fmla="*/ 0 h 28"/>
                      <a:gd name="T2" fmla="*/ 1 w 9"/>
                      <a:gd name="T3" fmla="*/ 0 h 28"/>
                      <a:gd name="T4" fmla="*/ 0 w 9"/>
                      <a:gd name="T5" fmla="*/ 1 h 28"/>
                      <a:gd name="T6" fmla="*/ 0 w 9"/>
                      <a:gd name="T7" fmla="*/ 28 h 28"/>
                      <a:gd name="T8" fmla="*/ 1 w 9"/>
                      <a:gd name="T9" fmla="*/ 28 h 28"/>
                      <a:gd name="T10" fmla="*/ 8 w 9"/>
                      <a:gd name="T11" fmla="*/ 28 h 28"/>
                      <a:gd name="T12" fmla="*/ 9 w 9"/>
                      <a:gd name="T13" fmla="*/ 28 h 28"/>
                      <a:gd name="T14" fmla="*/ 9 w 9"/>
                      <a:gd name="T15" fmla="*/ 1 h 28"/>
                      <a:gd name="T16" fmla="*/ 8 w 9"/>
                      <a:gd name="T17" fmla="*/ 0 h 2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9" h="28">
                        <a:moveTo>
                          <a:pt x="8" y="0"/>
                        </a:moveTo>
                        <a:cubicBezTo>
                          <a:pt x="1" y="0"/>
                          <a:pt x="1" y="0"/>
                          <a:pt x="1" y="0"/>
                        </a:cubicBezTo>
                        <a:cubicBezTo>
                          <a:pt x="0" y="0"/>
                          <a:pt x="0" y="1"/>
                          <a:pt x="0" y="1"/>
                        </a:cubicBezTo>
                        <a:cubicBezTo>
                          <a:pt x="0" y="28"/>
                          <a:pt x="0" y="28"/>
                          <a:pt x="0" y="28"/>
                        </a:cubicBezTo>
                        <a:cubicBezTo>
                          <a:pt x="0" y="28"/>
                          <a:pt x="0" y="28"/>
                          <a:pt x="1" y="28"/>
                        </a:cubicBezTo>
                        <a:cubicBezTo>
                          <a:pt x="8" y="28"/>
                          <a:pt x="8" y="28"/>
                          <a:pt x="8" y="28"/>
                        </a:cubicBezTo>
                        <a:cubicBezTo>
                          <a:pt x="8" y="28"/>
                          <a:pt x="9" y="28"/>
                          <a:pt x="9" y="28"/>
                        </a:cubicBezTo>
                        <a:cubicBezTo>
                          <a:pt x="9" y="1"/>
                          <a:pt x="9" y="1"/>
                          <a:pt x="9" y="1"/>
                        </a:cubicBezTo>
                        <a:cubicBezTo>
                          <a:pt x="9" y="1"/>
                          <a:pt x="8" y="0"/>
                          <a:pt x="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013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B85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305" name="Freeform 46">
                    <a:extLst>
                      <a:ext uri="{FF2B5EF4-FFF2-40B4-BE49-F238E27FC236}">
                        <a16:creationId xmlns:a16="http://schemas.microsoft.com/office/drawing/2014/main" id="{63FD4C5B-010F-5ABC-F3CF-E6553F978CA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821" y="2089"/>
                    <a:ext cx="23" cy="27"/>
                  </a:xfrm>
                  <a:custGeom>
                    <a:avLst/>
                    <a:gdLst>
                      <a:gd name="T0" fmla="*/ 5 w 9"/>
                      <a:gd name="T1" fmla="*/ 10 h 11"/>
                      <a:gd name="T2" fmla="*/ 8 w 9"/>
                      <a:gd name="T3" fmla="*/ 4 h 11"/>
                      <a:gd name="T4" fmla="*/ 5 w 9"/>
                      <a:gd name="T5" fmla="*/ 0 h 11"/>
                      <a:gd name="T6" fmla="*/ 0 w 9"/>
                      <a:gd name="T7" fmla="*/ 4 h 11"/>
                      <a:gd name="T8" fmla="*/ 5 w 9"/>
                      <a:gd name="T9" fmla="*/ 10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11">
                        <a:moveTo>
                          <a:pt x="5" y="10"/>
                        </a:moveTo>
                        <a:cubicBezTo>
                          <a:pt x="8" y="10"/>
                          <a:pt x="8" y="7"/>
                          <a:pt x="8" y="4"/>
                        </a:cubicBezTo>
                        <a:cubicBezTo>
                          <a:pt x="9" y="2"/>
                          <a:pt x="7" y="0"/>
                          <a:pt x="5" y="0"/>
                        </a:cubicBezTo>
                        <a:cubicBezTo>
                          <a:pt x="2" y="0"/>
                          <a:pt x="0" y="2"/>
                          <a:pt x="0" y="4"/>
                        </a:cubicBezTo>
                        <a:cubicBezTo>
                          <a:pt x="1" y="8"/>
                          <a:pt x="4" y="11"/>
                          <a:pt x="5" y="1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013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B85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306" name="Freeform 47">
                    <a:extLst>
                      <a:ext uri="{FF2B5EF4-FFF2-40B4-BE49-F238E27FC236}">
                        <a16:creationId xmlns:a16="http://schemas.microsoft.com/office/drawing/2014/main" id="{EA77ED1C-B8F2-9044-5D12-F288BE33264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785" y="2164"/>
                    <a:ext cx="36" cy="44"/>
                  </a:xfrm>
                  <a:custGeom>
                    <a:avLst/>
                    <a:gdLst>
                      <a:gd name="T0" fmla="*/ 12 w 14"/>
                      <a:gd name="T1" fmla="*/ 1 h 18"/>
                      <a:gd name="T2" fmla="*/ 10 w 14"/>
                      <a:gd name="T3" fmla="*/ 0 h 18"/>
                      <a:gd name="T4" fmla="*/ 8 w 14"/>
                      <a:gd name="T5" fmla="*/ 6 h 18"/>
                      <a:gd name="T6" fmla="*/ 1 w 14"/>
                      <a:gd name="T7" fmla="*/ 14 h 18"/>
                      <a:gd name="T8" fmla="*/ 1 w 14"/>
                      <a:gd name="T9" fmla="*/ 17 h 18"/>
                      <a:gd name="T10" fmla="*/ 4 w 14"/>
                      <a:gd name="T11" fmla="*/ 17 h 18"/>
                      <a:gd name="T12" fmla="*/ 12 w 14"/>
                      <a:gd name="T13" fmla="*/ 9 h 18"/>
                      <a:gd name="T14" fmla="*/ 13 w 14"/>
                      <a:gd name="T15" fmla="*/ 8 h 18"/>
                      <a:gd name="T16" fmla="*/ 14 w 14"/>
                      <a:gd name="T17" fmla="*/ 3 h 18"/>
                      <a:gd name="T18" fmla="*/ 12 w 14"/>
                      <a:gd name="T19" fmla="*/ 1 h 1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14" h="18">
                        <a:moveTo>
                          <a:pt x="12" y="1"/>
                        </a:moveTo>
                        <a:cubicBezTo>
                          <a:pt x="11" y="1"/>
                          <a:pt x="10" y="0"/>
                          <a:pt x="10" y="0"/>
                        </a:cubicBezTo>
                        <a:cubicBezTo>
                          <a:pt x="8" y="6"/>
                          <a:pt x="8" y="6"/>
                          <a:pt x="8" y="6"/>
                        </a:cubicBezTo>
                        <a:cubicBezTo>
                          <a:pt x="1" y="14"/>
                          <a:pt x="1" y="14"/>
                          <a:pt x="1" y="14"/>
                        </a:cubicBezTo>
                        <a:cubicBezTo>
                          <a:pt x="0" y="15"/>
                          <a:pt x="0" y="16"/>
                          <a:pt x="1" y="17"/>
                        </a:cubicBezTo>
                        <a:cubicBezTo>
                          <a:pt x="2" y="18"/>
                          <a:pt x="4" y="18"/>
                          <a:pt x="4" y="17"/>
                        </a:cubicBezTo>
                        <a:cubicBezTo>
                          <a:pt x="12" y="9"/>
                          <a:pt x="12" y="9"/>
                          <a:pt x="12" y="9"/>
                        </a:cubicBezTo>
                        <a:cubicBezTo>
                          <a:pt x="12" y="9"/>
                          <a:pt x="13" y="8"/>
                          <a:pt x="13" y="8"/>
                        </a:cubicBezTo>
                        <a:cubicBezTo>
                          <a:pt x="14" y="3"/>
                          <a:pt x="14" y="3"/>
                          <a:pt x="14" y="3"/>
                        </a:cubicBezTo>
                        <a:cubicBezTo>
                          <a:pt x="13" y="2"/>
                          <a:pt x="13" y="2"/>
                          <a:pt x="12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013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B85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307" name="Freeform 48">
                    <a:extLst>
                      <a:ext uri="{FF2B5EF4-FFF2-40B4-BE49-F238E27FC236}">
                        <a16:creationId xmlns:a16="http://schemas.microsoft.com/office/drawing/2014/main" id="{206FD7C7-85A3-23CC-112A-7FF406C6728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836" y="2116"/>
                    <a:ext cx="33" cy="20"/>
                  </a:xfrm>
                  <a:custGeom>
                    <a:avLst/>
                    <a:gdLst>
                      <a:gd name="T0" fmla="*/ 6 w 13"/>
                      <a:gd name="T1" fmla="*/ 8 h 8"/>
                      <a:gd name="T2" fmla="*/ 12 w 13"/>
                      <a:gd name="T3" fmla="*/ 4 h 8"/>
                      <a:gd name="T4" fmla="*/ 12 w 13"/>
                      <a:gd name="T5" fmla="*/ 1 h 8"/>
                      <a:gd name="T6" fmla="*/ 10 w 13"/>
                      <a:gd name="T7" fmla="*/ 1 h 8"/>
                      <a:gd name="T8" fmla="*/ 5 w 13"/>
                      <a:gd name="T9" fmla="*/ 4 h 8"/>
                      <a:gd name="T10" fmla="*/ 1 w 13"/>
                      <a:gd name="T11" fmla="*/ 3 h 8"/>
                      <a:gd name="T12" fmla="*/ 1 w 13"/>
                      <a:gd name="T13" fmla="*/ 5 h 8"/>
                      <a:gd name="T14" fmla="*/ 0 w 13"/>
                      <a:gd name="T15" fmla="*/ 7 h 8"/>
                      <a:gd name="T16" fmla="*/ 5 w 13"/>
                      <a:gd name="T17" fmla="*/ 8 h 8"/>
                      <a:gd name="T18" fmla="*/ 6 w 13"/>
                      <a:gd name="T19" fmla="*/ 8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13" h="8">
                        <a:moveTo>
                          <a:pt x="6" y="8"/>
                        </a:moveTo>
                        <a:cubicBezTo>
                          <a:pt x="12" y="4"/>
                          <a:pt x="12" y="4"/>
                          <a:pt x="12" y="4"/>
                        </a:cubicBezTo>
                        <a:cubicBezTo>
                          <a:pt x="13" y="3"/>
                          <a:pt x="13" y="2"/>
                          <a:pt x="12" y="1"/>
                        </a:cubicBezTo>
                        <a:cubicBezTo>
                          <a:pt x="12" y="1"/>
                          <a:pt x="11" y="0"/>
                          <a:pt x="10" y="1"/>
                        </a:cubicBezTo>
                        <a:cubicBezTo>
                          <a:pt x="5" y="4"/>
                          <a:pt x="5" y="4"/>
                          <a:pt x="5" y="4"/>
                        </a:cubicBezTo>
                        <a:cubicBezTo>
                          <a:pt x="1" y="3"/>
                          <a:pt x="1" y="3"/>
                          <a:pt x="1" y="3"/>
                        </a:cubicBezTo>
                        <a:cubicBezTo>
                          <a:pt x="1" y="3"/>
                          <a:pt x="1" y="4"/>
                          <a:pt x="1" y="5"/>
                        </a:cubicBezTo>
                        <a:cubicBezTo>
                          <a:pt x="1" y="6"/>
                          <a:pt x="0" y="7"/>
                          <a:pt x="0" y="7"/>
                        </a:cubicBezTo>
                        <a:cubicBezTo>
                          <a:pt x="5" y="8"/>
                          <a:pt x="5" y="8"/>
                          <a:pt x="5" y="8"/>
                        </a:cubicBezTo>
                        <a:cubicBezTo>
                          <a:pt x="5" y="8"/>
                          <a:pt x="6" y="8"/>
                          <a:pt x="6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013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B85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308" name="Freeform 49">
                    <a:extLst>
                      <a:ext uri="{FF2B5EF4-FFF2-40B4-BE49-F238E27FC236}">
                        <a16:creationId xmlns:a16="http://schemas.microsoft.com/office/drawing/2014/main" id="{20D6C0D0-EAF0-2D73-D71B-488FC407886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783" y="2116"/>
                    <a:ext cx="58" cy="87"/>
                  </a:xfrm>
                  <a:custGeom>
                    <a:avLst/>
                    <a:gdLst>
                      <a:gd name="T0" fmla="*/ 18 w 23"/>
                      <a:gd name="T1" fmla="*/ 17 h 35"/>
                      <a:gd name="T2" fmla="*/ 21 w 23"/>
                      <a:gd name="T3" fmla="*/ 5 h 35"/>
                      <a:gd name="T4" fmla="*/ 21 w 23"/>
                      <a:gd name="T5" fmla="*/ 2 h 35"/>
                      <a:gd name="T6" fmla="*/ 20 w 23"/>
                      <a:gd name="T7" fmla="*/ 2 h 35"/>
                      <a:gd name="T8" fmla="*/ 19 w 23"/>
                      <a:gd name="T9" fmla="*/ 7 h 35"/>
                      <a:gd name="T10" fmla="*/ 20 w 23"/>
                      <a:gd name="T11" fmla="*/ 3 h 35"/>
                      <a:gd name="T12" fmla="*/ 20 w 23"/>
                      <a:gd name="T13" fmla="*/ 2 h 35"/>
                      <a:gd name="T14" fmla="*/ 20 w 23"/>
                      <a:gd name="T15" fmla="*/ 1 h 35"/>
                      <a:gd name="T16" fmla="*/ 19 w 23"/>
                      <a:gd name="T17" fmla="*/ 1 h 35"/>
                      <a:gd name="T18" fmla="*/ 18 w 23"/>
                      <a:gd name="T19" fmla="*/ 2 h 35"/>
                      <a:gd name="T20" fmla="*/ 19 w 23"/>
                      <a:gd name="T21" fmla="*/ 3 h 35"/>
                      <a:gd name="T22" fmla="*/ 18 w 23"/>
                      <a:gd name="T23" fmla="*/ 6 h 35"/>
                      <a:gd name="T24" fmla="*/ 17 w 23"/>
                      <a:gd name="T25" fmla="*/ 0 h 35"/>
                      <a:gd name="T26" fmla="*/ 17 w 23"/>
                      <a:gd name="T27" fmla="*/ 0 h 35"/>
                      <a:gd name="T28" fmla="*/ 17 w 23"/>
                      <a:gd name="T29" fmla="*/ 0 h 35"/>
                      <a:gd name="T30" fmla="*/ 15 w 23"/>
                      <a:gd name="T31" fmla="*/ 0 h 35"/>
                      <a:gd name="T32" fmla="*/ 8 w 23"/>
                      <a:gd name="T33" fmla="*/ 0 h 35"/>
                      <a:gd name="T34" fmla="*/ 1 w 23"/>
                      <a:gd name="T35" fmla="*/ 5 h 35"/>
                      <a:gd name="T36" fmla="*/ 1 w 23"/>
                      <a:gd name="T37" fmla="*/ 8 h 35"/>
                      <a:gd name="T38" fmla="*/ 4 w 23"/>
                      <a:gd name="T39" fmla="*/ 8 h 35"/>
                      <a:gd name="T40" fmla="*/ 4 w 23"/>
                      <a:gd name="T41" fmla="*/ 8 h 35"/>
                      <a:gd name="T42" fmla="*/ 9 w 23"/>
                      <a:gd name="T43" fmla="*/ 4 h 35"/>
                      <a:gd name="T44" fmla="*/ 13 w 23"/>
                      <a:gd name="T45" fmla="*/ 4 h 35"/>
                      <a:gd name="T46" fmla="*/ 12 w 23"/>
                      <a:gd name="T47" fmla="*/ 4 h 35"/>
                      <a:gd name="T48" fmla="*/ 9 w 23"/>
                      <a:gd name="T49" fmla="*/ 15 h 35"/>
                      <a:gd name="T50" fmla="*/ 10 w 23"/>
                      <a:gd name="T51" fmla="*/ 16 h 35"/>
                      <a:gd name="T52" fmla="*/ 14 w 23"/>
                      <a:gd name="T53" fmla="*/ 20 h 35"/>
                      <a:gd name="T54" fmla="*/ 18 w 23"/>
                      <a:gd name="T55" fmla="*/ 24 h 35"/>
                      <a:gd name="T56" fmla="*/ 17 w 23"/>
                      <a:gd name="T57" fmla="*/ 32 h 35"/>
                      <a:gd name="T58" fmla="*/ 19 w 23"/>
                      <a:gd name="T59" fmla="*/ 35 h 35"/>
                      <a:gd name="T60" fmla="*/ 22 w 23"/>
                      <a:gd name="T61" fmla="*/ 33 h 35"/>
                      <a:gd name="T62" fmla="*/ 23 w 23"/>
                      <a:gd name="T63" fmla="*/ 24 h 35"/>
                      <a:gd name="T64" fmla="*/ 23 w 23"/>
                      <a:gd name="T65" fmla="*/ 22 h 35"/>
                      <a:gd name="T66" fmla="*/ 18 w 23"/>
                      <a:gd name="T67" fmla="*/ 17 h 3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</a:cxnLst>
                    <a:rect l="0" t="0" r="r" b="b"/>
                    <a:pathLst>
                      <a:path w="23" h="35">
                        <a:moveTo>
                          <a:pt x="18" y="17"/>
                        </a:moveTo>
                        <a:cubicBezTo>
                          <a:pt x="19" y="10"/>
                          <a:pt x="21" y="6"/>
                          <a:pt x="21" y="5"/>
                        </a:cubicBezTo>
                        <a:cubicBezTo>
                          <a:pt x="21" y="3"/>
                          <a:pt x="21" y="2"/>
                          <a:pt x="21" y="2"/>
                        </a:cubicBezTo>
                        <a:cubicBezTo>
                          <a:pt x="20" y="2"/>
                          <a:pt x="20" y="2"/>
                          <a:pt x="20" y="2"/>
                        </a:cubicBezTo>
                        <a:cubicBezTo>
                          <a:pt x="20" y="5"/>
                          <a:pt x="19" y="7"/>
                          <a:pt x="19" y="7"/>
                        </a:cubicBezTo>
                        <a:cubicBezTo>
                          <a:pt x="19" y="7"/>
                          <a:pt x="20" y="4"/>
                          <a:pt x="20" y="3"/>
                        </a:cubicBezTo>
                        <a:cubicBezTo>
                          <a:pt x="20" y="2"/>
                          <a:pt x="20" y="2"/>
                          <a:pt x="20" y="2"/>
                        </a:cubicBezTo>
                        <a:cubicBezTo>
                          <a:pt x="20" y="1"/>
                          <a:pt x="20" y="1"/>
                          <a:pt x="20" y="1"/>
                        </a:cubicBezTo>
                        <a:cubicBezTo>
                          <a:pt x="20" y="1"/>
                          <a:pt x="19" y="1"/>
                          <a:pt x="19" y="1"/>
                        </a:cubicBezTo>
                        <a:cubicBezTo>
                          <a:pt x="19" y="1"/>
                          <a:pt x="18" y="2"/>
                          <a:pt x="18" y="2"/>
                        </a:cubicBezTo>
                        <a:cubicBezTo>
                          <a:pt x="18" y="2"/>
                          <a:pt x="18" y="2"/>
                          <a:pt x="19" y="3"/>
                        </a:cubicBezTo>
                        <a:cubicBezTo>
                          <a:pt x="19" y="3"/>
                          <a:pt x="18" y="4"/>
                          <a:pt x="18" y="6"/>
                        </a:cubicBezTo>
                        <a:cubicBezTo>
                          <a:pt x="18" y="1"/>
                          <a:pt x="17" y="0"/>
                          <a:pt x="17" y="0"/>
                        </a:cubicBezTo>
                        <a:cubicBezTo>
                          <a:pt x="17" y="0"/>
                          <a:pt x="17" y="0"/>
                          <a:pt x="17" y="0"/>
                        </a:cubicBezTo>
                        <a:cubicBezTo>
                          <a:pt x="17" y="0"/>
                          <a:pt x="17" y="0"/>
                          <a:pt x="17" y="0"/>
                        </a:cubicBezTo>
                        <a:cubicBezTo>
                          <a:pt x="16" y="0"/>
                          <a:pt x="15" y="0"/>
                          <a:pt x="15" y="0"/>
                        </a:cubicBezTo>
                        <a:cubicBezTo>
                          <a:pt x="13" y="0"/>
                          <a:pt x="11" y="0"/>
                          <a:pt x="8" y="0"/>
                        </a:cubicBezTo>
                        <a:cubicBezTo>
                          <a:pt x="8" y="0"/>
                          <a:pt x="1" y="5"/>
                          <a:pt x="1" y="5"/>
                        </a:cubicBezTo>
                        <a:cubicBezTo>
                          <a:pt x="0" y="6"/>
                          <a:pt x="0" y="7"/>
                          <a:pt x="1" y="8"/>
                        </a:cubicBezTo>
                        <a:cubicBezTo>
                          <a:pt x="2" y="8"/>
                          <a:pt x="3" y="9"/>
                          <a:pt x="4" y="8"/>
                        </a:cubicBezTo>
                        <a:cubicBezTo>
                          <a:pt x="4" y="8"/>
                          <a:pt x="4" y="8"/>
                          <a:pt x="4" y="8"/>
                        </a:cubicBezTo>
                        <a:cubicBezTo>
                          <a:pt x="4" y="8"/>
                          <a:pt x="9" y="4"/>
                          <a:pt x="9" y="4"/>
                        </a:cubicBezTo>
                        <a:cubicBezTo>
                          <a:pt x="9" y="4"/>
                          <a:pt x="13" y="4"/>
                          <a:pt x="13" y="4"/>
                        </a:cubicBezTo>
                        <a:cubicBezTo>
                          <a:pt x="12" y="4"/>
                          <a:pt x="12" y="4"/>
                          <a:pt x="12" y="4"/>
                        </a:cubicBezTo>
                        <a:cubicBezTo>
                          <a:pt x="11" y="7"/>
                          <a:pt x="9" y="13"/>
                          <a:pt x="9" y="15"/>
                        </a:cubicBezTo>
                        <a:cubicBezTo>
                          <a:pt x="9" y="15"/>
                          <a:pt x="10" y="15"/>
                          <a:pt x="10" y="16"/>
                        </a:cubicBezTo>
                        <a:cubicBezTo>
                          <a:pt x="10" y="16"/>
                          <a:pt x="11" y="18"/>
                          <a:pt x="14" y="20"/>
                        </a:cubicBezTo>
                        <a:cubicBezTo>
                          <a:pt x="14" y="20"/>
                          <a:pt x="18" y="24"/>
                          <a:pt x="18" y="24"/>
                        </a:cubicBezTo>
                        <a:cubicBezTo>
                          <a:pt x="18" y="24"/>
                          <a:pt x="17" y="32"/>
                          <a:pt x="17" y="32"/>
                        </a:cubicBezTo>
                        <a:cubicBezTo>
                          <a:pt x="17" y="34"/>
                          <a:pt x="18" y="35"/>
                          <a:pt x="19" y="35"/>
                        </a:cubicBezTo>
                        <a:cubicBezTo>
                          <a:pt x="20" y="35"/>
                          <a:pt x="21" y="35"/>
                          <a:pt x="22" y="33"/>
                        </a:cubicBezTo>
                        <a:cubicBezTo>
                          <a:pt x="22" y="33"/>
                          <a:pt x="23" y="24"/>
                          <a:pt x="23" y="24"/>
                        </a:cubicBezTo>
                        <a:cubicBezTo>
                          <a:pt x="23" y="23"/>
                          <a:pt x="23" y="22"/>
                          <a:pt x="23" y="22"/>
                        </a:cubicBezTo>
                        <a:cubicBezTo>
                          <a:pt x="22" y="21"/>
                          <a:pt x="18" y="17"/>
                          <a:pt x="18" y="1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013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B850"/>
                      </a:solidFill>
                      <a:effectLst/>
                      <a:uLnTx/>
                      <a:uFillTx/>
                    </a:endParaRPr>
                  </a:p>
                </p:txBody>
              </p:sp>
            </p:grpSp>
            <p:cxnSp>
              <p:nvCxnSpPr>
                <p:cNvPr id="300" name="直接连接符 299">
                  <a:extLst>
                    <a:ext uri="{FF2B5EF4-FFF2-40B4-BE49-F238E27FC236}">
                      <a16:creationId xmlns:a16="http://schemas.microsoft.com/office/drawing/2014/main" id="{7FB9CCFA-3A73-09DF-9E04-586BD8128A88}"/>
                    </a:ext>
                  </a:extLst>
                </p:cNvPr>
                <p:cNvCxnSpPr/>
                <p:nvPr/>
              </p:nvCxnSpPr>
              <p:spPr>
                <a:xfrm>
                  <a:off x="3957492" y="2351034"/>
                  <a:ext cx="0" cy="343997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ysClr val="window" lastClr="FFFFFF">
                      <a:lumMod val="50000"/>
                    </a:sysClr>
                  </a:solidFill>
                  <a:prstDash val="solid"/>
                  <a:miter lim="800000"/>
                </a:ln>
                <a:effectLst/>
              </p:spPr>
            </p:cxnSp>
          </p:grpSp>
          <p:grpSp>
            <p:nvGrpSpPr>
              <p:cNvPr id="289" name="组合 288">
                <a:extLst>
                  <a:ext uri="{FF2B5EF4-FFF2-40B4-BE49-F238E27FC236}">
                    <a16:creationId xmlns:a16="http://schemas.microsoft.com/office/drawing/2014/main" id="{30F63DD1-C9D8-14A8-61ED-C96BE08ED58B}"/>
                  </a:ext>
                </a:extLst>
              </p:cNvPr>
              <p:cNvGrpSpPr/>
              <p:nvPr/>
            </p:nvGrpSpPr>
            <p:grpSpPr>
              <a:xfrm>
                <a:off x="3529995" y="3099493"/>
                <a:ext cx="427497" cy="343997"/>
                <a:chOff x="3529995" y="3099493"/>
                <a:chExt cx="427497" cy="343997"/>
              </a:xfrm>
            </p:grpSpPr>
            <p:grpSp>
              <p:nvGrpSpPr>
                <p:cNvPr id="290" name="Group 52">
                  <a:extLst>
                    <a:ext uri="{FF2B5EF4-FFF2-40B4-BE49-F238E27FC236}">
                      <a16:creationId xmlns:a16="http://schemas.microsoft.com/office/drawing/2014/main" id="{9A0AE814-8C07-1577-0CA6-33E62B48A641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3529995" y="3121380"/>
                  <a:ext cx="317066" cy="314219"/>
                  <a:chOff x="3783" y="2102"/>
                  <a:chExt cx="116" cy="115"/>
                </a:xfrm>
                <a:solidFill>
                  <a:sysClr val="window" lastClr="FFFFFF">
                    <a:lumMod val="50000"/>
                  </a:sysClr>
                </a:solidFill>
                <a:effectLst/>
              </p:grpSpPr>
              <p:sp>
                <p:nvSpPr>
                  <p:cNvPr id="292" name="Freeform 53">
                    <a:extLst>
                      <a:ext uri="{FF2B5EF4-FFF2-40B4-BE49-F238E27FC236}">
                        <a16:creationId xmlns:a16="http://schemas.microsoft.com/office/drawing/2014/main" id="{2A8F4CE6-5C36-9E99-021B-F20EC9162654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3783" y="2102"/>
                    <a:ext cx="116" cy="115"/>
                  </a:xfrm>
                  <a:custGeom>
                    <a:avLst/>
                    <a:gdLst>
                      <a:gd name="T0" fmla="*/ 23 w 46"/>
                      <a:gd name="T1" fmla="*/ 0 h 46"/>
                      <a:gd name="T2" fmla="*/ 0 w 46"/>
                      <a:gd name="T3" fmla="*/ 23 h 46"/>
                      <a:gd name="T4" fmla="*/ 23 w 46"/>
                      <a:gd name="T5" fmla="*/ 46 h 46"/>
                      <a:gd name="T6" fmla="*/ 46 w 46"/>
                      <a:gd name="T7" fmla="*/ 23 h 46"/>
                      <a:gd name="T8" fmla="*/ 23 w 46"/>
                      <a:gd name="T9" fmla="*/ 0 h 46"/>
                      <a:gd name="T10" fmla="*/ 23 w 46"/>
                      <a:gd name="T11" fmla="*/ 42 h 46"/>
                      <a:gd name="T12" fmla="*/ 5 w 46"/>
                      <a:gd name="T13" fmla="*/ 23 h 46"/>
                      <a:gd name="T14" fmla="*/ 23 w 46"/>
                      <a:gd name="T15" fmla="*/ 4 h 46"/>
                      <a:gd name="T16" fmla="*/ 42 w 46"/>
                      <a:gd name="T17" fmla="*/ 23 h 46"/>
                      <a:gd name="T18" fmla="*/ 23 w 46"/>
                      <a:gd name="T19" fmla="*/ 42 h 4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46" h="46">
                        <a:moveTo>
                          <a:pt x="23" y="0"/>
                        </a:moveTo>
                        <a:cubicBezTo>
                          <a:pt x="10" y="0"/>
                          <a:pt x="0" y="10"/>
                          <a:pt x="0" y="23"/>
                        </a:cubicBezTo>
                        <a:cubicBezTo>
                          <a:pt x="0" y="36"/>
                          <a:pt x="10" y="46"/>
                          <a:pt x="23" y="46"/>
                        </a:cubicBezTo>
                        <a:cubicBezTo>
                          <a:pt x="36" y="46"/>
                          <a:pt x="46" y="36"/>
                          <a:pt x="46" y="23"/>
                        </a:cubicBezTo>
                        <a:cubicBezTo>
                          <a:pt x="46" y="10"/>
                          <a:pt x="36" y="0"/>
                          <a:pt x="23" y="0"/>
                        </a:cubicBezTo>
                        <a:close/>
                        <a:moveTo>
                          <a:pt x="23" y="42"/>
                        </a:moveTo>
                        <a:cubicBezTo>
                          <a:pt x="13" y="42"/>
                          <a:pt x="5" y="33"/>
                          <a:pt x="5" y="23"/>
                        </a:cubicBezTo>
                        <a:cubicBezTo>
                          <a:pt x="5" y="13"/>
                          <a:pt x="13" y="4"/>
                          <a:pt x="23" y="4"/>
                        </a:cubicBezTo>
                        <a:cubicBezTo>
                          <a:pt x="34" y="4"/>
                          <a:pt x="42" y="13"/>
                          <a:pt x="42" y="23"/>
                        </a:cubicBezTo>
                        <a:cubicBezTo>
                          <a:pt x="42" y="33"/>
                          <a:pt x="34" y="42"/>
                          <a:pt x="23" y="4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013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293" name="Freeform 54">
                    <a:extLst>
                      <a:ext uri="{FF2B5EF4-FFF2-40B4-BE49-F238E27FC236}">
                        <a16:creationId xmlns:a16="http://schemas.microsoft.com/office/drawing/2014/main" id="{8A464258-E524-A270-231D-1450A3DF133D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3783" y="2102"/>
                    <a:ext cx="116" cy="115"/>
                  </a:xfrm>
                  <a:custGeom>
                    <a:avLst/>
                    <a:gdLst>
                      <a:gd name="T0" fmla="*/ 23 w 46"/>
                      <a:gd name="T1" fmla="*/ 0 h 46"/>
                      <a:gd name="T2" fmla="*/ 0 w 46"/>
                      <a:gd name="T3" fmla="*/ 23 h 46"/>
                      <a:gd name="T4" fmla="*/ 23 w 46"/>
                      <a:gd name="T5" fmla="*/ 46 h 46"/>
                      <a:gd name="T6" fmla="*/ 46 w 46"/>
                      <a:gd name="T7" fmla="*/ 23 h 46"/>
                      <a:gd name="T8" fmla="*/ 23 w 46"/>
                      <a:gd name="T9" fmla="*/ 0 h 46"/>
                      <a:gd name="T10" fmla="*/ 23 w 46"/>
                      <a:gd name="T11" fmla="*/ 42 h 46"/>
                      <a:gd name="T12" fmla="*/ 5 w 46"/>
                      <a:gd name="T13" fmla="*/ 23 h 46"/>
                      <a:gd name="T14" fmla="*/ 23 w 46"/>
                      <a:gd name="T15" fmla="*/ 4 h 46"/>
                      <a:gd name="T16" fmla="*/ 42 w 46"/>
                      <a:gd name="T17" fmla="*/ 23 h 46"/>
                      <a:gd name="T18" fmla="*/ 23 w 46"/>
                      <a:gd name="T19" fmla="*/ 42 h 4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46" h="46">
                        <a:moveTo>
                          <a:pt x="23" y="0"/>
                        </a:moveTo>
                        <a:cubicBezTo>
                          <a:pt x="10" y="0"/>
                          <a:pt x="0" y="10"/>
                          <a:pt x="0" y="23"/>
                        </a:cubicBezTo>
                        <a:cubicBezTo>
                          <a:pt x="0" y="36"/>
                          <a:pt x="10" y="46"/>
                          <a:pt x="23" y="46"/>
                        </a:cubicBezTo>
                        <a:cubicBezTo>
                          <a:pt x="36" y="46"/>
                          <a:pt x="46" y="36"/>
                          <a:pt x="46" y="23"/>
                        </a:cubicBezTo>
                        <a:cubicBezTo>
                          <a:pt x="46" y="10"/>
                          <a:pt x="36" y="0"/>
                          <a:pt x="23" y="0"/>
                        </a:cubicBezTo>
                        <a:close/>
                        <a:moveTo>
                          <a:pt x="23" y="42"/>
                        </a:moveTo>
                        <a:cubicBezTo>
                          <a:pt x="13" y="42"/>
                          <a:pt x="5" y="33"/>
                          <a:pt x="5" y="23"/>
                        </a:cubicBezTo>
                        <a:cubicBezTo>
                          <a:pt x="5" y="13"/>
                          <a:pt x="13" y="4"/>
                          <a:pt x="23" y="4"/>
                        </a:cubicBezTo>
                        <a:cubicBezTo>
                          <a:pt x="34" y="4"/>
                          <a:pt x="42" y="13"/>
                          <a:pt x="42" y="23"/>
                        </a:cubicBezTo>
                        <a:cubicBezTo>
                          <a:pt x="42" y="33"/>
                          <a:pt x="34" y="42"/>
                          <a:pt x="23" y="4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013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294" name="Freeform 55">
                    <a:extLst>
                      <a:ext uri="{FF2B5EF4-FFF2-40B4-BE49-F238E27FC236}">
                        <a16:creationId xmlns:a16="http://schemas.microsoft.com/office/drawing/2014/main" id="{A954D0EC-49AD-0431-B997-406AE959261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839" y="2115"/>
                    <a:ext cx="7" cy="10"/>
                  </a:xfrm>
                  <a:custGeom>
                    <a:avLst/>
                    <a:gdLst>
                      <a:gd name="T0" fmla="*/ 1 w 3"/>
                      <a:gd name="T1" fmla="*/ 4 h 4"/>
                      <a:gd name="T2" fmla="*/ 1 w 3"/>
                      <a:gd name="T3" fmla="*/ 4 h 4"/>
                      <a:gd name="T4" fmla="*/ 3 w 3"/>
                      <a:gd name="T5" fmla="*/ 3 h 4"/>
                      <a:gd name="T6" fmla="*/ 3 w 3"/>
                      <a:gd name="T7" fmla="*/ 0 h 4"/>
                      <a:gd name="T8" fmla="*/ 1 w 3"/>
                      <a:gd name="T9" fmla="*/ 0 h 4"/>
                      <a:gd name="T10" fmla="*/ 0 w 3"/>
                      <a:gd name="T11" fmla="*/ 0 h 4"/>
                      <a:gd name="T12" fmla="*/ 0 w 3"/>
                      <a:gd name="T13" fmla="*/ 3 h 4"/>
                      <a:gd name="T14" fmla="*/ 1 w 3"/>
                      <a:gd name="T15" fmla="*/ 4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3" h="4">
                        <a:moveTo>
                          <a:pt x="1" y="4"/>
                        </a:moveTo>
                        <a:cubicBezTo>
                          <a:pt x="1" y="4"/>
                          <a:pt x="1" y="4"/>
                          <a:pt x="1" y="4"/>
                        </a:cubicBezTo>
                        <a:cubicBezTo>
                          <a:pt x="2" y="4"/>
                          <a:pt x="3" y="4"/>
                          <a:pt x="3" y="3"/>
                        </a:cubicBezTo>
                        <a:cubicBezTo>
                          <a:pt x="3" y="0"/>
                          <a:pt x="3" y="0"/>
                          <a:pt x="3" y="0"/>
                        </a:cubicBezTo>
                        <a:cubicBezTo>
                          <a:pt x="2" y="0"/>
                          <a:pt x="2" y="0"/>
                          <a:pt x="1" y="0"/>
                        </a:cubicBezTo>
                        <a:cubicBezTo>
                          <a:pt x="1" y="0"/>
                          <a:pt x="0" y="0"/>
                          <a:pt x="0" y="0"/>
                        </a:cubicBezTo>
                        <a:cubicBezTo>
                          <a:pt x="0" y="3"/>
                          <a:pt x="0" y="3"/>
                          <a:pt x="0" y="3"/>
                        </a:cubicBezTo>
                        <a:cubicBezTo>
                          <a:pt x="0" y="4"/>
                          <a:pt x="0" y="4"/>
                          <a:pt x="1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013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295" name="Freeform 56">
                    <a:extLst>
                      <a:ext uri="{FF2B5EF4-FFF2-40B4-BE49-F238E27FC236}">
                        <a16:creationId xmlns:a16="http://schemas.microsoft.com/office/drawing/2014/main" id="{270BCF15-BD77-F911-71E4-010A9C0CC5E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839" y="2195"/>
                    <a:ext cx="7" cy="10"/>
                  </a:xfrm>
                  <a:custGeom>
                    <a:avLst/>
                    <a:gdLst>
                      <a:gd name="T0" fmla="*/ 1 w 3"/>
                      <a:gd name="T1" fmla="*/ 0 h 4"/>
                      <a:gd name="T2" fmla="*/ 1 w 3"/>
                      <a:gd name="T3" fmla="*/ 0 h 4"/>
                      <a:gd name="T4" fmla="*/ 0 w 3"/>
                      <a:gd name="T5" fmla="*/ 1 h 4"/>
                      <a:gd name="T6" fmla="*/ 0 w 3"/>
                      <a:gd name="T7" fmla="*/ 4 h 4"/>
                      <a:gd name="T8" fmla="*/ 1 w 3"/>
                      <a:gd name="T9" fmla="*/ 4 h 4"/>
                      <a:gd name="T10" fmla="*/ 3 w 3"/>
                      <a:gd name="T11" fmla="*/ 4 h 4"/>
                      <a:gd name="T12" fmla="*/ 3 w 3"/>
                      <a:gd name="T13" fmla="*/ 1 h 4"/>
                      <a:gd name="T14" fmla="*/ 1 w 3"/>
                      <a:gd name="T15" fmla="*/ 0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3" h="4">
                        <a:moveTo>
                          <a:pt x="1" y="0"/>
                        </a:moveTo>
                        <a:cubicBezTo>
                          <a:pt x="1" y="0"/>
                          <a:pt x="1" y="0"/>
                          <a:pt x="1" y="0"/>
                        </a:cubicBezTo>
                        <a:cubicBezTo>
                          <a:pt x="0" y="0"/>
                          <a:pt x="0" y="1"/>
                          <a:pt x="0" y="1"/>
                        </a:cubicBezTo>
                        <a:cubicBezTo>
                          <a:pt x="0" y="4"/>
                          <a:pt x="0" y="4"/>
                          <a:pt x="0" y="4"/>
                        </a:cubicBezTo>
                        <a:cubicBezTo>
                          <a:pt x="0" y="4"/>
                          <a:pt x="1" y="4"/>
                          <a:pt x="1" y="4"/>
                        </a:cubicBezTo>
                        <a:cubicBezTo>
                          <a:pt x="2" y="4"/>
                          <a:pt x="2" y="4"/>
                          <a:pt x="3" y="4"/>
                        </a:cubicBezTo>
                        <a:cubicBezTo>
                          <a:pt x="3" y="1"/>
                          <a:pt x="3" y="1"/>
                          <a:pt x="3" y="1"/>
                        </a:cubicBezTo>
                        <a:cubicBezTo>
                          <a:pt x="3" y="1"/>
                          <a:pt x="2" y="0"/>
                          <a:pt x="1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013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296" name="Freeform 57">
                    <a:extLst>
                      <a:ext uri="{FF2B5EF4-FFF2-40B4-BE49-F238E27FC236}">
                        <a16:creationId xmlns:a16="http://schemas.microsoft.com/office/drawing/2014/main" id="{3E2C42D2-20C1-E0AC-BA2D-03CA42C5648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796" y="2155"/>
                    <a:ext cx="10" cy="10"/>
                  </a:xfrm>
                  <a:custGeom>
                    <a:avLst/>
                    <a:gdLst>
                      <a:gd name="T0" fmla="*/ 3 w 4"/>
                      <a:gd name="T1" fmla="*/ 0 h 4"/>
                      <a:gd name="T2" fmla="*/ 0 w 4"/>
                      <a:gd name="T3" fmla="*/ 0 h 4"/>
                      <a:gd name="T4" fmla="*/ 0 w 4"/>
                      <a:gd name="T5" fmla="*/ 2 h 4"/>
                      <a:gd name="T6" fmla="*/ 0 w 4"/>
                      <a:gd name="T7" fmla="*/ 4 h 4"/>
                      <a:gd name="T8" fmla="*/ 3 w 4"/>
                      <a:gd name="T9" fmla="*/ 4 h 4"/>
                      <a:gd name="T10" fmla="*/ 4 w 4"/>
                      <a:gd name="T11" fmla="*/ 2 h 4"/>
                      <a:gd name="T12" fmla="*/ 4 w 4"/>
                      <a:gd name="T13" fmla="*/ 2 h 4"/>
                      <a:gd name="T14" fmla="*/ 3 w 4"/>
                      <a:gd name="T15" fmla="*/ 0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4" h="4">
                        <a:moveTo>
                          <a:pt x="3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1"/>
                          <a:pt x="0" y="1"/>
                          <a:pt x="0" y="2"/>
                        </a:cubicBezTo>
                        <a:cubicBezTo>
                          <a:pt x="0" y="3"/>
                          <a:pt x="0" y="3"/>
                          <a:pt x="0" y="4"/>
                        </a:cubicBezTo>
                        <a:cubicBezTo>
                          <a:pt x="3" y="4"/>
                          <a:pt x="3" y="4"/>
                          <a:pt x="3" y="4"/>
                        </a:cubicBezTo>
                        <a:cubicBezTo>
                          <a:pt x="4" y="4"/>
                          <a:pt x="4" y="3"/>
                          <a:pt x="4" y="2"/>
                        </a:cubicBezTo>
                        <a:cubicBezTo>
                          <a:pt x="4" y="2"/>
                          <a:pt x="4" y="2"/>
                          <a:pt x="4" y="2"/>
                        </a:cubicBezTo>
                        <a:cubicBezTo>
                          <a:pt x="4" y="1"/>
                          <a:pt x="4" y="0"/>
                          <a:pt x="3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013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297" name="Freeform 58">
                    <a:extLst>
                      <a:ext uri="{FF2B5EF4-FFF2-40B4-BE49-F238E27FC236}">
                        <a16:creationId xmlns:a16="http://schemas.microsoft.com/office/drawing/2014/main" id="{15716469-67F6-DBDD-BFEC-353172529DB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877" y="2155"/>
                    <a:ext cx="10" cy="10"/>
                  </a:xfrm>
                  <a:custGeom>
                    <a:avLst/>
                    <a:gdLst>
                      <a:gd name="T0" fmla="*/ 4 w 4"/>
                      <a:gd name="T1" fmla="*/ 0 h 4"/>
                      <a:gd name="T2" fmla="*/ 2 w 4"/>
                      <a:gd name="T3" fmla="*/ 0 h 4"/>
                      <a:gd name="T4" fmla="*/ 0 w 4"/>
                      <a:gd name="T5" fmla="*/ 2 h 4"/>
                      <a:gd name="T6" fmla="*/ 0 w 4"/>
                      <a:gd name="T7" fmla="*/ 2 h 4"/>
                      <a:gd name="T8" fmla="*/ 2 w 4"/>
                      <a:gd name="T9" fmla="*/ 4 h 4"/>
                      <a:gd name="T10" fmla="*/ 4 w 4"/>
                      <a:gd name="T11" fmla="*/ 4 h 4"/>
                      <a:gd name="T12" fmla="*/ 4 w 4"/>
                      <a:gd name="T13" fmla="*/ 2 h 4"/>
                      <a:gd name="T14" fmla="*/ 4 w 4"/>
                      <a:gd name="T15" fmla="*/ 0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4" h="4">
                        <a:moveTo>
                          <a:pt x="4" y="0"/>
                        </a:moveTo>
                        <a:cubicBezTo>
                          <a:pt x="2" y="0"/>
                          <a:pt x="2" y="0"/>
                          <a:pt x="2" y="0"/>
                        </a:cubicBezTo>
                        <a:cubicBezTo>
                          <a:pt x="1" y="0"/>
                          <a:pt x="0" y="1"/>
                          <a:pt x="0" y="2"/>
                        </a:cubicBezTo>
                        <a:cubicBezTo>
                          <a:pt x="0" y="2"/>
                          <a:pt x="0" y="2"/>
                          <a:pt x="0" y="2"/>
                        </a:cubicBezTo>
                        <a:cubicBezTo>
                          <a:pt x="0" y="3"/>
                          <a:pt x="1" y="4"/>
                          <a:pt x="2" y="4"/>
                        </a:cubicBezTo>
                        <a:cubicBezTo>
                          <a:pt x="4" y="4"/>
                          <a:pt x="4" y="4"/>
                          <a:pt x="4" y="4"/>
                        </a:cubicBezTo>
                        <a:cubicBezTo>
                          <a:pt x="4" y="3"/>
                          <a:pt x="4" y="3"/>
                          <a:pt x="4" y="2"/>
                        </a:cubicBezTo>
                        <a:cubicBezTo>
                          <a:pt x="4" y="1"/>
                          <a:pt x="4" y="1"/>
                          <a:pt x="4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013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298" name="Freeform 59">
                    <a:extLst>
                      <a:ext uri="{FF2B5EF4-FFF2-40B4-BE49-F238E27FC236}">
                        <a16:creationId xmlns:a16="http://schemas.microsoft.com/office/drawing/2014/main" id="{244D5939-B941-BB7C-7B73-079FF8FF6CA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813" y="2127"/>
                    <a:ext cx="33" cy="38"/>
                  </a:xfrm>
                  <a:custGeom>
                    <a:avLst/>
                    <a:gdLst>
                      <a:gd name="T0" fmla="*/ 11 w 13"/>
                      <a:gd name="T1" fmla="*/ 0 h 15"/>
                      <a:gd name="T2" fmla="*/ 10 w 13"/>
                      <a:gd name="T3" fmla="*/ 2 h 15"/>
                      <a:gd name="T4" fmla="*/ 10 w 13"/>
                      <a:gd name="T5" fmla="*/ 11 h 15"/>
                      <a:gd name="T6" fmla="*/ 9 w 13"/>
                      <a:gd name="T7" fmla="*/ 12 h 15"/>
                      <a:gd name="T8" fmla="*/ 2 w 13"/>
                      <a:gd name="T9" fmla="*/ 12 h 15"/>
                      <a:gd name="T10" fmla="*/ 0 w 13"/>
                      <a:gd name="T11" fmla="*/ 14 h 15"/>
                      <a:gd name="T12" fmla="*/ 2 w 13"/>
                      <a:gd name="T13" fmla="*/ 15 h 15"/>
                      <a:gd name="T14" fmla="*/ 11 w 13"/>
                      <a:gd name="T15" fmla="*/ 15 h 15"/>
                      <a:gd name="T16" fmla="*/ 12 w 13"/>
                      <a:gd name="T17" fmla="*/ 15 h 15"/>
                      <a:gd name="T18" fmla="*/ 12 w 13"/>
                      <a:gd name="T19" fmla="*/ 15 h 15"/>
                      <a:gd name="T20" fmla="*/ 13 w 13"/>
                      <a:gd name="T21" fmla="*/ 13 h 15"/>
                      <a:gd name="T22" fmla="*/ 13 w 13"/>
                      <a:gd name="T23" fmla="*/ 2 h 15"/>
                      <a:gd name="T24" fmla="*/ 11 w 13"/>
                      <a:gd name="T25" fmla="*/ 0 h 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13" h="15">
                        <a:moveTo>
                          <a:pt x="11" y="0"/>
                        </a:moveTo>
                        <a:cubicBezTo>
                          <a:pt x="10" y="0"/>
                          <a:pt x="10" y="1"/>
                          <a:pt x="10" y="2"/>
                        </a:cubicBezTo>
                        <a:cubicBezTo>
                          <a:pt x="10" y="11"/>
                          <a:pt x="10" y="11"/>
                          <a:pt x="10" y="11"/>
                        </a:cubicBezTo>
                        <a:cubicBezTo>
                          <a:pt x="10" y="12"/>
                          <a:pt x="9" y="12"/>
                          <a:pt x="9" y="12"/>
                        </a:cubicBezTo>
                        <a:cubicBezTo>
                          <a:pt x="2" y="12"/>
                          <a:pt x="2" y="12"/>
                          <a:pt x="2" y="12"/>
                        </a:cubicBezTo>
                        <a:cubicBezTo>
                          <a:pt x="1" y="12"/>
                          <a:pt x="0" y="13"/>
                          <a:pt x="0" y="14"/>
                        </a:cubicBezTo>
                        <a:cubicBezTo>
                          <a:pt x="0" y="14"/>
                          <a:pt x="1" y="15"/>
                          <a:pt x="2" y="15"/>
                        </a:cubicBezTo>
                        <a:cubicBezTo>
                          <a:pt x="11" y="15"/>
                          <a:pt x="11" y="15"/>
                          <a:pt x="11" y="15"/>
                        </a:cubicBezTo>
                        <a:cubicBezTo>
                          <a:pt x="11" y="15"/>
                          <a:pt x="12" y="15"/>
                          <a:pt x="12" y="15"/>
                        </a:cubicBezTo>
                        <a:cubicBezTo>
                          <a:pt x="12" y="15"/>
                          <a:pt x="12" y="15"/>
                          <a:pt x="12" y="15"/>
                        </a:cubicBezTo>
                        <a:cubicBezTo>
                          <a:pt x="13" y="14"/>
                          <a:pt x="13" y="14"/>
                          <a:pt x="13" y="13"/>
                        </a:cubicBezTo>
                        <a:cubicBezTo>
                          <a:pt x="13" y="2"/>
                          <a:pt x="13" y="2"/>
                          <a:pt x="13" y="2"/>
                        </a:cubicBezTo>
                        <a:cubicBezTo>
                          <a:pt x="13" y="1"/>
                          <a:pt x="12" y="0"/>
                          <a:pt x="11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013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</a:endParaRPr>
                  </a:p>
                </p:txBody>
              </p:sp>
            </p:grpSp>
            <p:cxnSp>
              <p:nvCxnSpPr>
                <p:cNvPr id="291" name="直接连接符 290">
                  <a:extLst>
                    <a:ext uri="{FF2B5EF4-FFF2-40B4-BE49-F238E27FC236}">
                      <a16:creationId xmlns:a16="http://schemas.microsoft.com/office/drawing/2014/main" id="{9301BCEF-DEAF-1FAA-0E3C-FDB115F7F126}"/>
                    </a:ext>
                  </a:extLst>
                </p:cNvPr>
                <p:cNvCxnSpPr/>
                <p:nvPr/>
              </p:nvCxnSpPr>
              <p:spPr>
                <a:xfrm>
                  <a:off x="3957492" y="3099493"/>
                  <a:ext cx="0" cy="343997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ysClr val="window" lastClr="FFFFFF">
                      <a:lumMod val="50000"/>
                    </a:sysClr>
                  </a:solidFill>
                  <a:prstDash val="solid"/>
                  <a:miter lim="800000"/>
                </a:ln>
                <a:effectLst/>
              </p:spPr>
            </p:cxnSp>
          </p:grpSp>
        </p:grpSp>
      </p:grpSp>
      <p:sp>
        <p:nvSpPr>
          <p:cNvPr id="314" name="TextBox 3">
            <a:extLst>
              <a:ext uri="{FF2B5EF4-FFF2-40B4-BE49-F238E27FC236}">
                <a16:creationId xmlns:a16="http://schemas.microsoft.com/office/drawing/2014/main" id="{C874789D-B994-13C7-7C85-A9B8987F24C5}"/>
              </a:ext>
            </a:extLst>
          </p:cNvPr>
          <p:cNvSpPr txBox="1"/>
          <p:nvPr/>
        </p:nvSpPr>
        <p:spPr>
          <a:xfrm>
            <a:off x="-5518008" y="4746726"/>
            <a:ext cx="3792866" cy="427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任意节点右子树上的值都</a:t>
            </a:r>
            <a:r>
              <a:rPr lang="zh-CN" altLang="en-US" sz="1600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大于</a:t>
            </a: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当前节点</a:t>
            </a:r>
            <a:endParaRPr lang="en-US" altLang="zh-CN" sz="1600" b="1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315" name="TextBox 3">
            <a:extLst>
              <a:ext uri="{FF2B5EF4-FFF2-40B4-BE49-F238E27FC236}">
                <a16:creationId xmlns:a16="http://schemas.microsoft.com/office/drawing/2014/main" id="{F3685F44-60E4-6B3E-07E7-8A35DD3D618D}"/>
              </a:ext>
            </a:extLst>
          </p:cNvPr>
          <p:cNvSpPr txBox="1"/>
          <p:nvPr/>
        </p:nvSpPr>
        <p:spPr>
          <a:xfrm>
            <a:off x="-5514170" y="3669912"/>
            <a:ext cx="3792866" cy="427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每一个节点上</a:t>
            </a:r>
            <a:r>
              <a:rPr lang="zh-CN" altLang="en-US" sz="1600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最多</a:t>
            </a: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有两个子节点</a:t>
            </a:r>
            <a:endParaRPr lang="en-US" altLang="zh-CN" sz="1600" b="1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316" name="TextBox 3">
            <a:extLst>
              <a:ext uri="{FF2B5EF4-FFF2-40B4-BE49-F238E27FC236}">
                <a16:creationId xmlns:a16="http://schemas.microsoft.com/office/drawing/2014/main" id="{4B25F585-858E-3AA4-88BC-75D3B0A32DD4}"/>
              </a:ext>
            </a:extLst>
          </p:cNvPr>
          <p:cNvSpPr txBox="1"/>
          <p:nvPr/>
        </p:nvSpPr>
        <p:spPr>
          <a:xfrm>
            <a:off x="-5510149" y="4183836"/>
            <a:ext cx="3681346" cy="427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任意节点左子树上的值都</a:t>
            </a:r>
            <a:r>
              <a:rPr lang="zh-CN" altLang="en-US" sz="1600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小于</a:t>
            </a: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当前节点</a:t>
            </a:r>
            <a:endParaRPr lang="en-US" altLang="zh-CN" sz="1600" b="1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grpSp>
        <p:nvGrpSpPr>
          <p:cNvPr id="317" name="组合 316">
            <a:extLst>
              <a:ext uri="{FF2B5EF4-FFF2-40B4-BE49-F238E27FC236}">
                <a16:creationId xmlns:a16="http://schemas.microsoft.com/office/drawing/2014/main" id="{A93283F7-A54B-A094-EA3D-56A488D01979}"/>
              </a:ext>
            </a:extLst>
          </p:cNvPr>
          <p:cNvGrpSpPr/>
          <p:nvPr/>
        </p:nvGrpSpPr>
        <p:grpSpPr>
          <a:xfrm>
            <a:off x="-7487973" y="3799418"/>
            <a:ext cx="1400357" cy="1399851"/>
            <a:chOff x="2734249" y="952902"/>
            <a:chExt cx="1866900" cy="1866900"/>
          </a:xfrm>
        </p:grpSpPr>
        <p:sp>
          <p:nvSpPr>
            <p:cNvPr id="318" name="椭圆 317">
              <a:extLst>
                <a:ext uri="{FF2B5EF4-FFF2-40B4-BE49-F238E27FC236}">
                  <a16:creationId xmlns:a16="http://schemas.microsoft.com/office/drawing/2014/main" id="{07CFFDAB-6B5A-C5E8-6B17-9E685DEC83CD}"/>
                </a:ext>
              </a:extLst>
            </p:cNvPr>
            <p:cNvSpPr/>
            <p:nvPr/>
          </p:nvSpPr>
          <p:spPr>
            <a:xfrm>
              <a:off x="2734249" y="952902"/>
              <a:ext cx="1866900" cy="1866900"/>
            </a:xfrm>
            <a:prstGeom prst="ellipse">
              <a:avLst/>
            </a:prstGeom>
            <a:gradFill>
              <a:gsLst>
                <a:gs pos="0">
                  <a:srgbClr val="F5F5F5"/>
                </a:gs>
                <a:gs pos="100000">
                  <a:sysClr val="window" lastClr="FFFFFF">
                    <a:lumMod val="85000"/>
                  </a:sysClr>
                </a:gs>
              </a:gsLst>
              <a:lin ang="2700000" scaled="1"/>
            </a:gradFill>
            <a:ln w="22225" cap="flat" cmpd="sng" algn="ctr">
              <a:gradFill flip="none" rotWithShape="1">
                <a:gsLst>
                  <a:gs pos="0">
                    <a:sysClr val="window" lastClr="FFFFFF"/>
                  </a:gs>
                  <a:gs pos="100000">
                    <a:sysClr val="window" lastClr="FFFFFF">
                      <a:lumMod val="75000"/>
                    </a:sysClr>
                  </a:gs>
                </a:gsLst>
                <a:lin ang="2700000" scaled="1"/>
                <a:tileRect/>
              </a:gradFill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  <p:sp>
          <p:nvSpPr>
            <p:cNvPr id="319" name="椭圆 318">
              <a:extLst>
                <a:ext uri="{FF2B5EF4-FFF2-40B4-BE49-F238E27FC236}">
                  <a16:creationId xmlns:a16="http://schemas.microsoft.com/office/drawing/2014/main" id="{C75867A4-69BC-52C0-9CD3-994990A7729E}"/>
                </a:ext>
              </a:extLst>
            </p:cNvPr>
            <p:cNvSpPr/>
            <p:nvPr/>
          </p:nvSpPr>
          <p:spPr>
            <a:xfrm>
              <a:off x="2953026" y="1171679"/>
              <a:ext cx="1429346" cy="1429346"/>
            </a:xfrm>
            <a:prstGeom prst="ellipse">
              <a:avLst/>
            </a:prstGeom>
            <a:solidFill>
              <a:sysClr val="window" lastClr="FFFFFF">
                <a:lumMod val="95000"/>
              </a:sysClr>
            </a:solidFill>
            <a:ln w="22225" cap="flat" cmpd="sng" algn="ctr">
              <a:gradFill flip="none" rotWithShape="1">
                <a:gsLst>
                  <a:gs pos="0">
                    <a:sysClr val="window" lastClr="FFFFFF">
                      <a:lumMod val="75000"/>
                    </a:sysClr>
                  </a:gs>
                  <a:gs pos="100000">
                    <a:sysClr val="window" lastClr="FFFFFF"/>
                  </a:gs>
                </a:gsLst>
                <a:lin ang="2700000" scaled="1"/>
                <a:tileRect/>
              </a:gradFill>
              <a:prstDash val="solid"/>
              <a:miter lim="800000"/>
            </a:ln>
            <a:effectLst>
              <a:innerShdw blurRad="101600" dist="25400" dir="13500000">
                <a:prstClr val="black">
                  <a:alpha val="50000"/>
                </a:prstClr>
              </a:inn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  <p:sp>
          <p:nvSpPr>
            <p:cNvPr id="320" name="文本框 136">
              <a:extLst>
                <a:ext uri="{FF2B5EF4-FFF2-40B4-BE49-F238E27FC236}">
                  <a16:creationId xmlns:a16="http://schemas.microsoft.com/office/drawing/2014/main" id="{E1354C12-EF3E-FE62-BF81-DA79F7A62867}"/>
                </a:ext>
              </a:extLst>
            </p:cNvPr>
            <p:cNvSpPr txBox="1"/>
            <p:nvPr/>
          </p:nvSpPr>
          <p:spPr>
            <a:xfrm>
              <a:off x="3410634" y="1414090"/>
              <a:ext cx="543839" cy="9440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000" b="1" dirty="0">
                  <a:solidFill>
                    <a:srgbClr val="B60206"/>
                  </a:solidFill>
                  <a:latin typeface="微软雅黑" pitchFamily="34" charset="-122"/>
                  <a:ea typeface="阿里巴巴普惠体"/>
                </a:rPr>
                <a:t>特</a:t>
              </a:r>
              <a:endParaRPr lang="en-US" altLang="zh-CN" sz="2000" b="1" dirty="0">
                <a:solidFill>
                  <a:srgbClr val="B60206"/>
                </a:solidFill>
                <a:latin typeface="微软雅黑" pitchFamily="34" charset="-122"/>
                <a:ea typeface="阿里巴巴普惠体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000" b="1" dirty="0">
                  <a:solidFill>
                    <a:srgbClr val="B60206"/>
                  </a:solidFill>
                  <a:latin typeface="微软雅黑" pitchFamily="34" charset="-122"/>
                  <a:ea typeface="阿里巴巴普惠体"/>
                </a:rPr>
                <a:t>点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224970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!!!泛型类">
            <a:extLst>
              <a:ext uri="{FF2B5EF4-FFF2-40B4-BE49-F238E27FC236}">
                <a16:creationId xmlns:a16="http://schemas.microsoft.com/office/drawing/2014/main" id="{0692E544-640E-3667-890D-7788E8F50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880" y="1002232"/>
            <a:ext cx="2089470" cy="517190"/>
          </a:xfrm>
        </p:spPr>
        <p:txBody>
          <a:bodyPr/>
          <a:lstStyle/>
          <a:p>
            <a:r>
              <a:rPr lang="zh-CN" altLang="en-US" dirty="0"/>
              <a:t>数据结构（</a:t>
            </a:r>
          </a:p>
        </p:txBody>
      </p:sp>
      <p:sp>
        <p:nvSpPr>
          <p:cNvPr id="6" name="!!!泛型类">
            <a:extLst>
              <a:ext uri="{FF2B5EF4-FFF2-40B4-BE49-F238E27FC236}">
                <a16:creationId xmlns:a16="http://schemas.microsoft.com/office/drawing/2014/main" id="{C82BF478-602E-9553-2E6E-170C31763F56}"/>
              </a:ext>
            </a:extLst>
          </p:cNvPr>
          <p:cNvSpPr txBox="1">
            <a:spLocks/>
          </p:cNvSpPr>
          <p:nvPr/>
        </p:nvSpPr>
        <p:spPr>
          <a:xfrm>
            <a:off x="3020803" y="1002232"/>
            <a:ext cx="565470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树</a:t>
            </a:r>
          </a:p>
        </p:txBody>
      </p:sp>
      <p:sp>
        <p:nvSpPr>
          <p:cNvPr id="7" name="!!!泛型类">
            <a:extLst>
              <a:ext uri="{FF2B5EF4-FFF2-40B4-BE49-F238E27FC236}">
                <a16:creationId xmlns:a16="http://schemas.microsoft.com/office/drawing/2014/main" id="{F6A958AC-0B18-936E-4AF2-666A368E3106}"/>
              </a:ext>
            </a:extLst>
          </p:cNvPr>
          <p:cNvSpPr txBox="1">
            <a:spLocks/>
          </p:cNvSpPr>
          <p:nvPr/>
        </p:nvSpPr>
        <p:spPr>
          <a:xfrm>
            <a:off x="3303538" y="1002232"/>
            <a:ext cx="322882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）</a:t>
            </a:r>
          </a:p>
        </p:txBody>
      </p:sp>
      <p:sp>
        <p:nvSpPr>
          <p:cNvPr id="130" name="!!!泛型类">
            <a:extLst>
              <a:ext uri="{FF2B5EF4-FFF2-40B4-BE49-F238E27FC236}">
                <a16:creationId xmlns:a16="http://schemas.microsoft.com/office/drawing/2014/main" id="{E5C070E2-7BEF-FDFB-0B54-F14DEAAE543F}"/>
              </a:ext>
            </a:extLst>
          </p:cNvPr>
          <p:cNvSpPr txBox="1">
            <a:spLocks/>
          </p:cNvSpPr>
          <p:nvPr/>
        </p:nvSpPr>
        <p:spPr>
          <a:xfrm>
            <a:off x="2004947" y="1002232"/>
            <a:ext cx="693612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二叉</a:t>
            </a:r>
          </a:p>
        </p:txBody>
      </p:sp>
      <p:sp>
        <p:nvSpPr>
          <p:cNvPr id="78" name="!!!泛型类">
            <a:extLst>
              <a:ext uri="{FF2B5EF4-FFF2-40B4-BE49-F238E27FC236}">
                <a16:creationId xmlns:a16="http://schemas.microsoft.com/office/drawing/2014/main" id="{5D9AB42B-38A1-84EC-150D-55AD0BED3F0F}"/>
              </a:ext>
            </a:extLst>
          </p:cNvPr>
          <p:cNvSpPr txBox="1">
            <a:spLocks/>
          </p:cNvSpPr>
          <p:nvPr/>
        </p:nvSpPr>
        <p:spPr>
          <a:xfrm>
            <a:off x="2512488" y="1002232"/>
            <a:ext cx="693612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查找</a:t>
            </a:r>
          </a:p>
        </p:txBody>
      </p:sp>
      <p:sp>
        <p:nvSpPr>
          <p:cNvPr id="210" name="!!!泛型类">
            <a:extLst>
              <a:ext uri="{FF2B5EF4-FFF2-40B4-BE49-F238E27FC236}">
                <a16:creationId xmlns:a16="http://schemas.microsoft.com/office/drawing/2014/main" id="{6F6C3615-B0D4-9A81-3A9D-D85BF8DA6735}"/>
              </a:ext>
            </a:extLst>
          </p:cNvPr>
          <p:cNvSpPr txBox="1">
            <a:spLocks/>
          </p:cNvSpPr>
          <p:nvPr/>
        </p:nvSpPr>
        <p:spPr>
          <a:xfrm>
            <a:off x="3521537" y="1002232"/>
            <a:ext cx="1272341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添加节点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34ACA927-6EAC-526D-EC98-78D585D7D79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6" r="76582" b="5308"/>
          <a:stretch/>
        </p:blipFill>
        <p:spPr>
          <a:xfrm>
            <a:off x="2552434" y="2381251"/>
            <a:ext cx="1307331" cy="51719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5E6F5867-D289-147A-DD57-B496A47F872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6" r="52281" b="67362"/>
          <a:stretch/>
        </p:blipFill>
        <p:spPr>
          <a:xfrm>
            <a:off x="4074915" y="3139491"/>
            <a:ext cx="3333670" cy="652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3090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!!!泛型类">
            <a:extLst>
              <a:ext uri="{FF2B5EF4-FFF2-40B4-BE49-F238E27FC236}">
                <a16:creationId xmlns:a16="http://schemas.microsoft.com/office/drawing/2014/main" id="{0692E544-640E-3667-890D-7788E8F50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880" y="1002232"/>
            <a:ext cx="2089470" cy="517190"/>
          </a:xfrm>
        </p:spPr>
        <p:txBody>
          <a:bodyPr/>
          <a:lstStyle/>
          <a:p>
            <a:r>
              <a:rPr lang="zh-CN" altLang="en-US" dirty="0"/>
              <a:t>数据结构（</a:t>
            </a:r>
          </a:p>
        </p:txBody>
      </p:sp>
      <p:sp>
        <p:nvSpPr>
          <p:cNvPr id="6" name="!!!泛型类">
            <a:extLst>
              <a:ext uri="{FF2B5EF4-FFF2-40B4-BE49-F238E27FC236}">
                <a16:creationId xmlns:a16="http://schemas.microsoft.com/office/drawing/2014/main" id="{C82BF478-602E-9553-2E6E-170C31763F56}"/>
              </a:ext>
            </a:extLst>
          </p:cNvPr>
          <p:cNvSpPr txBox="1">
            <a:spLocks/>
          </p:cNvSpPr>
          <p:nvPr/>
        </p:nvSpPr>
        <p:spPr>
          <a:xfrm>
            <a:off x="3020803" y="1002232"/>
            <a:ext cx="565470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树</a:t>
            </a:r>
          </a:p>
        </p:txBody>
      </p:sp>
      <p:sp>
        <p:nvSpPr>
          <p:cNvPr id="7" name="!!!泛型类">
            <a:extLst>
              <a:ext uri="{FF2B5EF4-FFF2-40B4-BE49-F238E27FC236}">
                <a16:creationId xmlns:a16="http://schemas.microsoft.com/office/drawing/2014/main" id="{F6A958AC-0B18-936E-4AF2-666A368E3106}"/>
              </a:ext>
            </a:extLst>
          </p:cNvPr>
          <p:cNvSpPr txBox="1">
            <a:spLocks/>
          </p:cNvSpPr>
          <p:nvPr/>
        </p:nvSpPr>
        <p:spPr>
          <a:xfrm>
            <a:off x="3303538" y="1002232"/>
            <a:ext cx="322882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）</a:t>
            </a:r>
          </a:p>
        </p:txBody>
      </p:sp>
      <p:sp>
        <p:nvSpPr>
          <p:cNvPr id="130" name="!!!泛型类">
            <a:extLst>
              <a:ext uri="{FF2B5EF4-FFF2-40B4-BE49-F238E27FC236}">
                <a16:creationId xmlns:a16="http://schemas.microsoft.com/office/drawing/2014/main" id="{E5C070E2-7BEF-FDFB-0B54-F14DEAAE543F}"/>
              </a:ext>
            </a:extLst>
          </p:cNvPr>
          <p:cNvSpPr txBox="1">
            <a:spLocks/>
          </p:cNvSpPr>
          <p:nvPr/>
        </p:nvSpPr>
        <p:spPr>
          <a:xfrm>
            <a:off x="2004947" y="1002232"/>
            <a:ext cx="693612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二叉</a:t>
            </a:r>
          </a:p>
        </p:txBody>
      </p:sp>
      <p:sp>
        <p:nvSpPr>
          <p:cNvPr id="78" name="!!!泛型类">
            <a:extLst>
              <a:ext uri="{FF2B5EF4-FFF2-40B4-BE49-F238E27FC236}">
                <a16:creationId xmlns:a16="http://schemas.microsoft.com/office/drawing/2014/main" id="{5D9AB42B-38A1-84EC-150D-55AD0BED3F0F}"/>
              </a:ext>
            </a:extLst>
          </p:cNvPr>
          <p:cNvSpPr txBox="1">
            <a:spLocks/>
          </p:cNvSpPr>
          <p:nvPr/>
        </p:nvSpPr>
        <p:spPr>
          <a:xfrm>
            <a:off x="2512488" y="1002232"/>
            <a:ext cx="693612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查找</a:t>
            </a:r>
          </a:p>
        </p:txBody>
      </p:sp>
      <p:sp>
        <p:nvSpPr>
          <p:cNvPr id="210" name="!!!泛型类">
            <a:extLst>
              <a:ext uri="{FF2B5EF4-FFF2-40B4-BE49-F238E27FC236}">
                <a16:creationId xmlns:a16="http://schemas.microsoft.com/office/drawing/2014/main" id="{6F6C3615-B0D4-9A81-3A9D-D85BF8DA6735}"/>
              </a:ext>
            </a:extLst>
          </p:cNvPr>
          <p:cNvSpPr txBox="1">
            <a:spLocks/>
          </p:cNvSpPr>
          <p:nvPr/>
        </p:nvSpPr>
        <p:spPr>
          <a:xfrm>
            <a:off x="3521537" y="1002232"/>
            <a:ext cx="1272341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添加节点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34ACA927-6EAC-526D-EC98-78D585D7D79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6" r="76582" b="5308"/>
          <a:stretch/>
        </p:blipFill>
        <p:spPr>
          <a:xfrm>
            <a:off x="2552434" y="2381251"/>
            <a:ext cx="1307331" cy="51719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5E6F5867-D289-147A-DD57-B496A47F872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6" t="33681" r="52281" b="33681"/>
          <a:stretch/>
        </p:blipFill>
        <p:spPr>
          <a:xfrm>
            <a:off x="4074915" y="3139491"/>
            <a:ext cx="3333670" cy="652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2480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9E90CFB-5013-47B8-BF42-0596C1816431}"/>
              </a:ext>
            </a:extLst>
          </p:cNvPr>
          <p:cNvSpPr txBox="1"/>
          <p:nvPr/>
        </p:nvSpPr>
        <p:spPr>
          <a:xfrm>
            <a:off x="877752" y="1094478"/>
            <a:ext cx="4686300" cy="57284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0" hangingPunct="0">
              <a:lnSpc>
                <a:spcPct val="200000"/>
              </a:lnSpc>
              <a:defRPr/>
            </a:pPr>
            <a:r>
              <a:rPr lang="zh-CN" altLang="en-US" b="1" dirty="0">
                <a:solidFill>
                  <a:srgbClr val="AD2B26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泛型介绍</a:t>
            </a:r>
          </a:p>
        </p:txBody>
      </p:sp>
      <p:sp>
        <p:nvSpPr>
          <p:cNvPr id="2" name="TextBox 10">
            <a:extLst>
              <a:ext uri="{FF2B5EF4-FFF2-40B4-BE49-F238E27FC236}">
                <a16:creationId xmlns:a16="http://schemas.microsoft.com/office/drawing/2014/main" id="{F4B2CD95-D23E-9EA2-D1A1-89E535010BA7}"/>
              </a:ext>
            </a:extLst>
          </p:cNvPr>
          <p:cNvSpPr txBox="1"/>
          <p:nvPr/>
        </p:nvSpPr>
        <p:spPr>
          <a:xfrm>
            <a:off x="877752" y="1749979"/>
            <a:ext cx="10088155" cy="57284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zh-CN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JDK5</a:t>
            </a:r>
            <a:r>
              <a:rPr lang="zh-CN" altLang="en-US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引入的</a:t>
            </a:r>
            <a:r>
              <a:rPr lang="en-US" altLang="zh-CN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, </a:t>
            </a:r>
            <a:r>
              <a:rPr lang="zh-CN" altLang="en-US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可以在编译阶段约束操作的数据类型</a:t>
            </a:r>
            <a:r>
              <a:rPr lang="en-US" altLang="zh-CN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, </a:t>
            </a:r>
            <a:r>
              <a:rPr lang="zh-CN" altLang="en-US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并进行检查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9D25BF3-EFFC-554F-2604-161E1043A9FA}"/>
              </a:ext>
            </a:extLst>
          </p:cNvPr>
          <p:cNvSpPr txBox="1"/>
          <p:nvPr/>
        </p:nvSpPr>
        <p:spPr>
          <a:xfrm>
            <a:off x="877752" y="3282330"/>
            <a:ext cx="4203404" cy="1815882"/>
          </a:xfrm>
          <a:prstGeom prst="rect">
            <a:avLst/>
          </a:prstGeom>
          <a:solidFill>
            <a:srgbClr val="FFFFE4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public static void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627A"/>
                </a:solidFill>
                <a:effectLst/>
                <a:latin typeface="Consolas" panose="020B0609020204030204" pitchFamily="49" charset="0"/>
                <a:ea typeface="JetBrains Mono"/>
              </a:rPr>
              <a:t>main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(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String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[] args) {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ArrayList list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=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new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ArrayList();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list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.add(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Consolas" panose="020B0609020204030204" pitchFamily="49" charset="0"/>
                <a:ea typeface="JetBrains Mono"/>
              </a:rPr>
              <a:t>666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);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list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.add(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  <a:ea typeface="JetBrains Mono"/>
              </a:rPr>
              <a:t>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我没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  <a:ea typeface="JetBrains Mono"/>
              </a:rPr>
              <a:t>K~"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);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list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.add(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  <a:ea typeface="JetBrains Mono"/>
              </a:rPr>
              <a:t>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我没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  <a:ea typeface="JetBrains Mono"/>
              </a:rPr>
              <a:t>K~"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);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list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.add(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  <a:ea typeface="JetBrains Mono"/>
              </a:rPr>
              <a:t>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恐龙扛狼扛狼扛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  <a:ea typeface="JetBrains Mono"/>
              </a:rPr>
              <a:t>~"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);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list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.add(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Consolas" panose="020B0609020204030204" pitchFamily="49" charset="0"/>
                <a:ea typeface="JetBrains Mono"/>
              </a:rPr>
              <a:t>66.66666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);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}</a:t>
            </a:r>
            <a:endParaRPr kumimoji="0" lang="zh-CN" altLang="zh-CN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DBE4090-87E5-28FA-FF97-CE36E1F67886}"/>
              </a:ext>
            </a:extLst>
          </p:cNvPr>
          <p:cNvSpPr txBox="1"/>
          <p:nvPr/>
        </p:nvSpPr>
        <p:spPr>
          <a:xfrm>
            <a:off x="5761638" y="3282330"/>
            <a:ext cx="5360017" cy="1815882"/>
          </a:xfrm>
          <a:prstGeom prst="rect">
            <a:avLst/>
          </a:prstGeom>
          <a:solidFill>
            <a:srgbClr val="FFFFE4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public static void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627A"/>
                </a:solidFill>
                <a:effectLst/>
                <a:latin typeface="Consolas" panose="020B0609020204030204" pitchFamily="49" charset="0"/>
                <a:ea typeface="JetBrains Mono"/>
              </a:rPr>
              <a:t>main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(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String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[] args) {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ArrayList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&lt;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String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&gt;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list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=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new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ArrayList&lt;&gt;();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list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.add(</a:t>
            </a:r>
            <a:r>
              <a:rPr kumimoji="0" lang="zh-CN" altLang="zh-CN" sz="1400" b="0" i="0" u="sng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Consolas" panose="020B0609020204030204" pitchFamily="49" charset="0"/>
                <a:ea typeface="JetBrains Mono"/>
              </a:rPr>
              <a:t>666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);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list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.add(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  <a:ea typeface="JetBrains Mono"/>
              </a:rPr>
              <a:t>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我没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  <a:ea typeface="JetBrains Mono"/>
              </a:rPr>
              <a:t>K~"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);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list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.add(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  <a:ea typeface="JetBrains Mono"/>
              </a:rPr>
              <a:t>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我没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  <a:ea typeface="JetBrains Mono"/>
              </a:rPr>
              <a:t>K~"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);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list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.add(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  <a:ea typeface="JetBrains Mono"/>
              </a:rPr>
              <a:t>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恐龙扛狼扛狼扛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  <a:ea typeface="JetBrains Mono"/>
              </a:rPr>
              <a:t>~"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);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list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.add(</a:t>
            </a:r>
            <a:r>
              <a:rPr kumimoji="0" lang="zh-CN" altLang="zh-CN" sz="1400" b="0" i="0" u="sng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Consolas" panose="020B0609020204030204" pitchFamily="49" charset="0"/>
                <a:ea typeface="JetBrains Mono"/>
              </a:rPr>
              <a:t>66.66666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);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}</a:t>
            </a:r>
            <a:endParaRPr kumimoji="0" lang="zh-CN" altLang="zh-CN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4801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!!!泛型类">
            <a:extLst>
              <a:ext uri="{FF2B5EF4-FFF2-40B4-BE49-F238E27FC236}">
                <a16:creationId xmlns:a16="http://schemas.microsoft.com/office/drawing/2014/main" id="{0692E544-640E-3667-890D-7788E8F50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880" y="1002232"/>
            <a:ext cx="2089470" cy="517190"/>
          </a:xfrm>
        </p:spPr>
        <p:txBody>
          <a:bodyPr/>
          <a:lstStyle/>
          <a:p>
            <a:r>
              <a:rPr lang="zh-CN" altLang="en-US" dirty="0"/>
              <a:t>数据结构（</a:t>
            </a:r>
          </a:p>
        </p:txBody>
      </p:sp>
      <p:sp>
        <p:nvSpPr>
          <p:cNvPr id="6" name="!!!泛型类">
            <a:extLst>
              <a:ext uri="{FF2B5EF4-FFF2-40B4-BE49-F238E27FC236}">
                <a16:creationId xmlns:a16="http://schemas.microsoft.com/office/drawing/2014/main" id="{C82BF478-602E-9553-2E6E-170C31763F56}"/>
              </a:ext>
            </a:extLst>
          </p:cNvPr>
          <p:cNvSpPr txBox="1">
            <a:spLocks/>
          </p:cNvSpPr>
          <p:nvPr/>
        </p:nvSpPr>
        <p:spPr>
          <a:xfrm>
            <a:off x="3020803" y="1002232"/>
            <a:ext cx="565470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树</a:t>
            </a:r>
          </a:p>
        </p:txBody>
      </p:sp>
      <p:sp>
        <p:nvSpPr>
          <p:cNvPr id="7" name="!!!泛型类">
            <a:extLst>
              <a:ext uri="{FF2B5EF4-FFF2-40B4-BE49-F238E27FC236}">
                <a16:creationId xmlns:a16="http://schemas.microsoft.com/office/drawing/2014/main" id="{F6A958AC-0B18-936E-4AF2-666A368E3106}"/>
              </a:ext>
            </a:extLst>
          </p:cNvPr>
          <p:cNvSpPr txBox="1">
            <a:spLocks/>
          </p:cNvSpPr>
          <p:nvPr/>
        </p:nvSpPr>
        <p:spPr>
          <a:xfrm>
            <a:off x="3303538" y="1002232"/>
            <a:ext cx="322882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）</a:t>
            </a:r>
          </a:p>
        </p:txBody>
      </p:sp>
      <p:sp>
        <p:nvSpPr>
          <p:cNvPr id="130" name="!!!泛型类">
            <a:extLst>
              <a:ext uri="{FF2B5EF4-FFF2-40B4-BE49-F238E27FC236}">
                <a16:creationId xmlns:a16="http://schemas.microsoft.com/office/drawing/2014/main" id="{E5C070E2-7BEF-FDFB-0B54-F14DEAAE543F}"/>
              </a:ext>
            </a:extLst>
          </p:cNvPr>
          <p:cNvSpPr txBox="1">
            <a:spLocks/>
          </p:cNvSpPr>
          <p:nvPr/>
        </p:nvSpPr>
        <p:spPr>
          <a:xfrm>
            <a:off x="2004947" y="1002232"/>
            <a:ext cx="693612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二叉</a:t>
            </a:r>
          </a:p>
        </p:txBody>
      </p:sp>
      <p:sp>
        <p:nvSpPr>
          <p:cNvPr id="78" name="!!!泛型类">
            <a:extLst>
              <a:ext uri="{FF2B5EF4-FFF2-40B4-BE49-F238E27FC236}">
                <a16:creationId xmlns:a16="http://schemas.microsoft.com/office/drawing/2014/main" id="{5D9AB42B-38A1-84EC-150D-55AD0BED3F0F}"/>
              </a:ext>
            </a:extLst>
          </p:cNvPr>
          <p:cNvSpPr txBox="1">
            <a:spLocks/>
          </p:cNvSpPr>
          <p:nvPr/>
        </p:nvSpPr>
        <p:spPr>
          <a:xfrm>
            <a:off x="2512488" y="1002232"/>
            <a:ext cx="693612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查找</a:t>
            </a:r>
          </a:p>
        </p:txBody>
      </p:sp>
      <p:sp>
        <p:nvSpPr>
          <p:cNvPr id="210" name="!!!泛型类">
            <a:extLst>
              <a:ext uri="{FF2B5EF4-FFF2-40B4-BE49-F238E27FC236}">
                <a16:creationId xmlns:a16="http://schemas.microsoft.com/office/drawing/2014/main" id="{6F6C3615-B0D4-9A81-3A9D-D85BF8DA6735}"/>
              </a:ext>
            </a:extLst>
          </p:cNvPr>
          <p:cNvSpPr txBox="1">
            <a:spLocks/>
          </p:cNvSpPr>
          <p:nvPr/>
        </p:nvSpPr>
        <p:spPr>
          <a:xfrm>
            <a:off x="3521537" y="1002232"/>
            <a:ext cx="1272341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添加节点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34ACA927-6EAC-526D-EC98-78D585D7D79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6" r="76582" b="5308"/>
          <a:stretch/>
        </p:blipFill>
        <p:spPr>
          <a:xfrm>
            <a:off x="2552434" y="2381251"/>
            <a:ext cx="1307331" cy="51719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5E6F5867-D289-147A-DD57-B496A47F872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6" t="68009" r="52281" b="-647"/>
          <a:stretch/>
        </p:blipFill>
        <p:spPr>
          <a:xfrm>
            <a:off x="4074915" y="3139491"/>
            <a:ext cx="3333670" cy="652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7574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!!!泛型类">
            <a:extLst>
              <a:ext uri="{FF2B5EF4-FFF2-40B4-BE49-F238E27FC236}">
                <a16:creationId xmlns:a16="http://schemas.microsoft.com/office/drawing/2014/main" id="{0692E544-640E-3667-890D-7788E8F50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880" y="1002232"/>
            <a:ext cx="2089470" cy="517190"/>
          </a:xfrm>
        </p:spPr>
        <p:txBody>
          <a:bodyPr/>
          <a:lstStyle/>
          <a:p>
            <a:r>
              <a:rPr lang="zh-CN" altLang="en-US" dirty="0"/>
              <a:t>数据结构（</a:t>
            </a:r>
          </a:p>
        </p:txBody>
      </p:sp>
      <p:sp>
        <p:nvSpPr>
          <p:cNvPr id="6" name="!!!泛型类">
            <a:extLst>
              <a:ext uri="{FF2B5EF4-FFF2-40B4-BE49-F238E27FC236}">
                <a16:creationId xmlns:a16="http://schemas.microsoft.com/office/drawing/2014/main" id="{C82BF478-602E-9553-2E6E-170C31763F56}"/>
              </a:ext>
            </a:extLst>
          </p:cNvPr>
          <p:cNvSpPr txBox="1">
            <a:spLocks/>
          </p:cNvSpPr>
          <p:nvPr/>
        </p:nvSpPr>
        <p:spPr>
          <a:xfrm>
            <a:off x="3020803" y="1002232"/>
            <a:ext cx="565470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树</a:t>
            </a:r>
          </a:p>
        </p:txBody>
      </p:sp>
      <p:sp>
        <p:nvSpPr>
          <p:cNvPr id="7" name="!!!泛型类">
            <a:extLst>
              <a:ext uri="{FF2B5EF4-FFF2-40B4-BE49-F238E27FC236}">
                <a16:creationId xmlns:a16="http://schemas.microsoft.com/office/drawing/2014/main" id="{F6A958AC-0B18-936E-4AF2-666A368E3106}"/>
              </a:ext>
            </a:extLst>
          </p:cNvPr>
          <p:cNvSpPr txBox="1">
            <a:spLocks/>
          </p:cNvSpPr>
          <p:nvPr/>
        </p:nvSpPr>
        <p:spPr>
          <a:xfrm>
            <a:off x="3303538" y="1002232"/>
            <a:ext cx="322882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）</a:t>
            </a:r>
          </a:p>
        </p:txBody>
      </p:sp>
      <p:sp>
        <p:nvSpPr>
          <p:cNvPr id="130" name="!!!泛型类">
            <a:extLst>
              <a:ext uri="{FF2B5EF4-FFF2-40B4-BE49-F238E27FC236}">
                <a16:creationId xmlns:a16="http://schemas.microsoft.com/office/drawing/2014/main" id="{E5C070E2-7BEF-FDFB-0B54-F14DEAAE543F}"/>
              </a:ext>
            </a:extLst>
          </p:cNvPr>
          <p:cNvSpPr txBox="1">
            <a:spLocks/>
          </p:cNvSpPr>
          <p:nvPr/>
        </p:nvSpPr>
        <p:spPr>
          <a:xfrm>
            <a:off x="2004947" y="1002232"/>
            <a:ext cx="693612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二叉</a:t>
            </a:r>
          </a:p>
        </p:txBody>
      </p:sp>
      <p:sp>
        <p:nvSpPr>
          <p:cNvPr id="78" name="!!!泛型类">
            <a:extLst>
              <a:ext uri="{FF2B5EF4-FFF2-40B4-BE49-F238E27FC236}">
                <a16:creationId xmlns:a16="http://schemas.microsoft.com/office/drawing/2014/main" id="{5D9AB42B-38A1-84EC-150D-55AD0BED3F0F}"/>
              </a:ext>
            </a:extLst>
          </p:cNvPr>
          <p:cNvSpPr txBox="1">
            <a:spLocks/>
          </p:cNvSpPr>
          <p:nvPr/>
        </p:nvSpPr>
        <p:spPr>
          <a:xfrm>
            <a:off x="2512488" y="1002232"/>
            <a:ext cx="693612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查找</a:t>
            </a:r>
          </a:p>
        </p:txBody>
      </p:sp>
      <p:sp>
        <p:nvSpPr>
          <p:cNvPr id="210" name="!!!泛型类">
            <a:extLst>
              <a:ext uri="{FF2B5EF4-FFF2-40B4-BE49-F238E27FC236}">
                <a16:creationId xmlns:a16="http://schemas.microsoft.com/office/drawing/2014/main" id="{6F6C3615-B0D4-9A81-3A9D-D85BF8DA6735}"/>
              </a:ext>
            </a:extLst>
          </p:cNvPr>
          <p:cNvSpPr txBox="1">
            <a:spLocks/>
          </p:cNvSpPr>
          <p:nvPr/>
        </p:nvSpPr>
        <p:spPr>
          <a:xfrm>
            <a:off x="3521537" y="1002232"/>
            <a:ext cx="1272341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添加节点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34ACA927-6EAC-526D-EC98-78D585D7D79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6" r="76582" b="5308"/>
          <a:stretch/>
        </p:blipFill>
        <p:spPr>
          <a:xfrm>
            <a:off x="2552434" y="2381251"/>
            <a:ext cx="1307331" cy="51719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5E6F5867-D289-147A-DD57-B496A47F872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6" t="-934" r="52281" b="-648"/>
          <a:stretch/>
        </p:blipFill>
        <p:spPr>
          <a:xfrm>
            <a:off x="4074915" y="2898441"/>
            <a:ext cx="3333670" cy="2029410"/>
          </a:xfrm>
          <a:prstGeom prst="rect">
            <a:avLst/>
          </a:prstGeom>
        </p:spPr>
      </p:pic>
      <p:sp>
        <p:nvSpPr>
          <p:cNvPr id="11" name="椭圆 10">
            <a:extLst>
              <a:ext uri="{FF2B5EF4-FFF2-40B4-BE49-F238E27FC236}">
                <a16:creationId xmlns:a16="http://schemas.microsoft.com/office/drawing/2014/main" id="{DAB7DAAF-F79F-53C4-9FDB-B79208F920B1}"/>
              </a:ext>
            </a:extLst>
          </p:cNvPr>
          <p:cNvSpPr/>
          <p:nvPr/>
        </p:nvSpPr>
        <p:spPr>
          <a:xfrm rot="8369099">
            <a:off x="-1493156" y="2495551"/>
            <a:ext cx="480484" cy="48048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204EF4DA-F992-F0EF-12B8-E610DFB3382B}"/>
              </a:ext>
            </a:extLst>
          </p:cNvPr>
          <p:cNvSpPr/>
          <p:nvPr/>
        </p:nvSpPr>
        <p:spPr>
          <a:xfrm rot="8232303">
            <a:off x="3312584" y="7829551"/>
            <a:ext cx="480483" cy="48048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CAEC27B2-9577-A78D-BB64-8F9DC5D67BB8}"/>
              </a:ext>
            </a:extLst>
          </p:cNvPr>
          <p:cNvGrpSpPr>
            <a:grpSpLocks/>
          </p:cNvGrpSpPr>
          <p:nvPr/>
        </p:nvGrpSpPr>
        <p:grpSpPr bwMode="auto">
          <a:xfrm rot="8060014">
            <a:off x="6352825" y="-2008713"/>
            <a:ext cx="480484" cy="480484"/>
            <a:chOff x="3140075" y="1870075"/>
            <a:chExt cx="360363" cy="360363"/>
          </a:xfrm>
        </p:grpSpPr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849C61F0-EFAD-F1AD-885C-FB4CED040003}"/>
                </a:ext>
              </a:extLst>
            </p:cNvPr>
            <p:cNvSpPr/>
            <p:nvPr/>
          </p:nvSpPr>
          <p:spPr>
            <a:xfrm>
              <a:off x="3140075" y="1870075"/>
              <a:ext cx="360363" cy="360363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72D98DB5-3AD4-5D5F-CEC3-EB163AD34186}"/>
                </a:ext>
              </a:extLst>
            </p:cNvPr>
            <p:cNvSpPr/>
            <p:nvPr/>
          </p:nvSpPr>
          <p:spPr>
            <a:xfrm>
              <a:off x="3171658" y="1935163"/>
              <a:ext cx="297197" cy="23083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10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D4A48782-BC77-3810-C7E9-9D6A3BA47684}"/>
              </a:ext>
            </a:extLst>
          </p:cNvPr>
          <p:cNvGrpSpPr>
            <a:grpSpLocks/>
          </p:cNvGrpSpPr>
          <p:nvPr/>
        </p:nvGrpSpPr>
        <p:grpSpPr bwMode="auto">
          <a:xfrm rot="7709307">
            <a:off x="11283951" y="-1615013"/>
            <a:ext cx="480483" cy="480484"/>
            <a:chOff x="3140075" y="1870075"/>
            <a:chExt cx="360363" cy="360363"/>
          </a:xfrm>
        </p:grpSpPr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9573EF02-4DFA-777E-DF88-20E547E24197}"/>
                </a:ext>
              </a:extLst>
            </p:cNvPr>
            <p:cNvSpPr/>
            <p:nvPr/>
          </p:nvSpPr>
          <p:spPr>
            <a:xfrm>
              <a:off x="3140075" y="1870075"/>
              <a:ext cx="360363" cy="360363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11C131EA-75BC-B130-68B7-3E851CE84CE9}"/>
                </a:ext>
              </a:extLst>
            </p:cNvPr>
            <p:cNvSpPr/>
            <p:nvPr/>
          </p:nvSpPr>
          <p:spPr>
            <a:xfrm>
              <a:off x="3211334" y="1935163"/>
              <a:ext cx="217848" cy="23083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AA229F25-2D60-1689-E4C3-333D1D47CFB1}"/>
              </a:ext>
            </a:extLst>
          </p:cNvPr>
          <p:cNvGrpSpPr/>
          <p:nvPr/>
        </p:nvGrpSpPr>
        <p:grpSpPr>
          <a:xfrm>
            <a:off x="1465794" y="-1248977"/>
            <a:ext cx="4887031" cy="594556"/>
            <a:chOff x="3353164" y="5731266"/>
            <a:chExt cx="1896310" cy="594560"/>
          </a:xfrm>
        </p:grpSpPr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9DC3FABE-63FC-9E0C-FECE-43D2D20E7C3A}"/>
                </a:ext>
              </a:extLst>
            </p:cNvPr>
            <p:cNvGrpSpPr/>
            <p:nvPr/>
          </p:nvGrpSpPr>
          <p:grpSpPr>
            <a:xfrm>
              <a:off x="3353164" y="5731266"/>
              <a:ext cx="1896310" cy="594560"/>
              <a:chOff x="4304043" y="1286668"/>
              <a:chExt cx="2771296" cy="2757793"/>
            </a:xfrm>
            <a:effectLst>
              <a:outerShdw blurRad="381000" dist="2540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23" name="圆角矩形 28">
                <a:extLst>
                  <a:ext uri="{FF2B5EF4-FFF2-40B4-BE49-F238E27FC236}">
                    <a16:creationId xmlns:a16="http://schemas.microsoft.com/office/drawing/2014/main" id="{F2BAC013-72DA-E44A-8180-A4502FD29DBA}"/>
                  </a:ext>
                </a:extLst>
              </p:cNvPr>
              <p:cNvSpPr/>
              <p:nvPr/>
            </p:nvSpPr>
            <p:spPr>
              <a:xfrm>
                <a:off x="4304043" y="1286668"/>
                <a:ext cx="2771296" cy="2757793"/>
              </a:xfrm>
              <a:prstGeom prst="roundRect">
                <a:avLst/>
              </a:prstGeom>
              <a:gradFill>
                <a:gsLst>
                  <a:gs pos="62000">
                    <a:sysClr val="window" lastClr="FFFFFF">
                      <a:lumMod val="95000"/>
                    </a:sysClr>
                  </a:gs>
                  <a:gs pos="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  <a:gs pos="0">
                    <a:sysClr val="window" lastClr="FFFFFF"/>
                  </a:gs>
                </a:gsLst>
                <a:lin ang="81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>
                  <a:defRPr/>
                </a:pPr>
                <a:endParaRPr lang="zh-CN" altLang="en-US" sz="1995" kern="0">
                  <a:solidFill>
                    <a:sysClr val="window" lastClr="FFFFFF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24" name="圆角矩形 29">
                <a:extLst>
                  <a:ext uri="{FF2B5EF4-FFF2-40B4-BE49-F238E27FC236}">
                    <a16:creationId xmlns:a16="http://schemas.microsoft.com/office/drawing/2014/main" id="{A9E8F5D1-78D8-0FB6-D29C-60C9E0481900}"/>
                  </a:ext>
                </a:extLst>
              </p:cNvPr>
              <p:cNvSpPr/>
              <p:nvPr/>
            </p:nvSpPr>
            <p:spPr>
              <a:xfrm>
                <a:off x="4304043" y="1286668"/>
                <a:ext cx="2771296" cy="2757793"/>
              </a:xfrm>
              <a:prstGeom prst="roundRect">
                <a:avLst/>
              </a:prstGeom>
              <a:gradFill>
                <a:gsLst>
                  <a:gs pos="42000">
                    <a:srgbClr val="F0F0F0"/>
                  </a:gs>
                  <a:gs pos="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  <a:gs pos="0">
                    <a:sysClr val="window" lastClr="FFFFFF"/>
                  </a:gs>
                </a:gsLst>
                <a:lin ang="189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>
                  <a:defRPr/>
                </a:pPr>
                <a:endParaRPr lang="zh-CN" altLang="en-US" sz="1995" kern="0">
                  <a:solidFill>
                    <a:sysClr val="window" lastClr="FFFFFF"/>
                  </a:solidFill>
                  <a:latin typeface="Arial"/>
                  <a:ea typeface="微软雅黑"/>
                </a:endParaRPr>
              </a:p>
            </p:txBody>
          </p:sp>
        </p:grpSp>
        <p:sp>
          <p:nvSpPr>
            <p:cNvPr id="22" name="TextBox 12">
              <a:extLst>
                <a:ext uri="{FF2B5EF4-FFF2-40B4-BE49-F238E27FC236}">
                  <a16:creationId xmlns:a16="http://schemas.microsoft.com/office/drawing/2014/main" id="{D4EC7F33-4E8D-B21D-18FB-0B5F5206B843}"/>
                </a:ext>
              </a:extLst>
            </p:cNvPr>
            <p:cNvSpPr txBox="1"/>
            <p:nvPr/>
          </p:nvSpPr>
          <p:spPr>
            <a:xfrm>
              <a:off x="3474973" y="5845715"/>
              <a:ext cx="1700164" cy="3693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按照规则将下列节点添加到二叉查找树中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257060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!!!泛型类">
            <a:extLst>
              <a:ext uri="{FF2B5EF4-FFF2-40B4-BE49-F238E27FC236}">
                <a16:creationId xmlns:a16="http://schemas.microsoft.com/office/drawing/2014/main" id="{0692E544-640E-3667-890D-7788E8F50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880" y="1002232"/>
            <a:ext cx="2089470" cy="517190"/>
          </a:xfrm>
        </p:spPr>
        <p:txBody>
          <a:bodyPr/>
          <a:lstStyle/>
          <a:p>
            <a:r>
              <a:rPr lang="zh-CN" altLang="en-US" dirty="0"/>
              <a:t>数据结构（</a:t>
            </a:r>
          </a:p>
        </p:txBody>
      </p:sp>
      <p:sp>
        <p:nvSpPr>
          <p:cNvPr id="6" name="!!!泛型类">
            <a:extLst>
              <a:ext uri="{FF2B5EF4-FFF2-40B4-BE49-F238E27FC236}">
                <a16:creationId xmlns:a16="http://schemas.microsoft.com/office/drawing/2014/main" id="{C82BF478-602E-9553-2E6E-170C31763F56}"/>
              </a:ext>
            </a:extLst>
          </p:cNvPr>
          <p:cNvSpPr txBox="1">
            <a:spLocks/>
          </p:cNvSpPr>
          <p:nvPr/>
        </p:nvSpPr>
        <p:spPr>
          <a:xfrm>
            <a:off x="3020803" y="1002232"/>
            <a:ext cx="565470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树</a:t>
            </a:r>
          </a:p>
        </p:txBody>
      </p:sp>
      <p:sp>
        <p:nvSpPr>
          <p:cNvPr id="7" name="!!!泛型类">
            <a:extLst>
              <a:ext uri="{FF2B5EF4-FFF2-40B4-BE49-F238E27FC236}">
                <a16:creationId xmlns:a16="http://schemas.microsoft.com/office/drawing/2014/main" id="{F6A958AC-0B18-936E-4AF2-666A368E3106}"/>
              </a:ext>
            </a:extLst>
          </p:cNvPr>
          <p:cNvSpPr txBox="1">
            <a:spLocks/>
          </p:cNvSpPr>
          <p:nvPr/>
        </p:nvSpPr>
        <p:spPr>
          <a:xfrm>
            <a:off x="3303538" y="1002232"/>
            <a:ext cx="322882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）</a:t>
            </a:r>
          </a:p>
        </p:txBody>
      </p:sp>
      <p:sp>
        <p:nvSpPr>
          <p:cNvPr id="130" name="!!!泛型类">
            <a:extLst>
              <a:ext uri="{FF2B5EF4-FFF2-40B4-BE49-F238E27FC236}">
                <a16:creationId xmlns:a16="http://schemas.microsoft.com/office/drawing/2014/main" id="{E5C070E2-7BEF-FDFB-0B54-F14DEAAE543F}"/>
              </a:ext>
            </a:extLst>
          </p:cNvPr>
          <p:cNvSpPr txBox="1">
            <a:spLocks/>
          </p:cNvSpPr>
          <p:nvPr/>
        </p:nvSpPr>
        <p:spPr>
          <a:xfrm>
            <a:off x="2004947" y="1002232"/>
            <a:ext cx="693612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二叉</a:t>
            </a:r>
          </a:p>
        </p:txBody>
      </p:sp>
      <p:sp>
        <p:nvSpPr>
          <p:cNvPr id="78" name="!!!泛型类">
            <a:extLst>
              <a:ext uri="{FF2B5EF4-FFF2-40B4-BE49-F238E27FC236}">
                <a16:creationId xmlns:a16="http://schemas.microsoft.com/office/drawing/2014/main" id="{5D9AB42B-38A1-84EC-150D-55AD0BED3F0F}"/>
              </a:ext>
            </a:extLst>
          </p:cNvPr>
          <p:cNvSpPr txBox="1">
            <a:spLocks/>
          </p:cNvSpPr>
          <p:nvPr/>
        </p:nvSpPr>
        <p:spPr>
          <a:xfrm>
            <a:off x="2512488" y="1002232"/>
            <a:ext cx="693612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查找</a:t>
            </a:r>
          </a:p>
        </p:txBody>
      </p:sp>
      <p:sp>
        <p:nvSpPr>
          <p:cNvPr id="210" name="!!!泛型类">
            <a:extLst>
              <a:ext uri="{FF2B5EF4-FFF2-40B4-BE49-F238E27FC236}">
                <a16:creationId xmlns:a16="http://schemas.microsoft.com/office/drawing/2014/main" id="{6F6C3615-B0D4-9A81-3A9D-D85BF8DA6735}"/>
              </a:ext>
            </a:extLst>
          </p:cNvPr>
          <p:cNvSpPr txBox="1">
            <a:spLocks/>
          </p:cNvSpPr>
          <p:nvPr/>
        </p:nvSpPr>
        <p:spPr>
          <a:xfrm>
            <a:off x="3521537" y="1002232"/>
            <a:ext cx="1272341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添加节点</a:t>
            </a:r>
          </a:p>
        </p:txBody>
      </p:sp>
      <p:sp>
        <p:nvSpPr>
          <p:cNvPr id="211" name="!!!7">
            <a:extLst>
              <a:ext uri="{FF2B5EF4-FFF2-40B4-BE49-F238E27FC236}">
                <a16:creationId xmlns:a16="http://schemas.microsoft.com/office/drawing/2014/main" id="{45088D62-D49D-D40F-6A19-14A5999B08F3}"/>
              </a:ext>
            </a:extLst>
          </p:cNvPr>
          <p:cNvSpPr/>
          <p:nvPr/>
        </p:nvSpPr>
        <p:spPr>
          <a:xfrm>
            <a:off x="2425701" y="2495551"/>
            <a:ext cx="480484" cy="48048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2" name="!!!4">
            <a:extLst>
              <a:ext uri="{FF2B5EF4-FFF2-40B4-BE49-F238E27FC236}">
                <a16:creationId xmlns:a16="http://schemas.microsoft.com/office/drawing/2014/main" id="{C9A9CD97-9DD2-8C85-2B73-A87EE9822D2C}"/>
              </a:ext>
            </a:extLst>
          </p:cNvPr>
          <p:cNvSpPr/>
          <p:nvPr/>
        </p:nvSpPr>
        <p:spPr>
          <a:xfrm>
            <a:off x="3312584" y="2495551"/>
            <a:ext cx="480483" cy="48048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14" name="直接箭头连接符 213">
            <a:extLst>
              <a:ext uri="{FF2B5EF4-FFF2-40B4-BE49-F238E27FC236}">
                <a16:creationId xmlns:a16="http://schemas.microsoft.com/office/drawing/2014/main" id="{19E481C3-01D2-4C6D-34EB-948F9ED8DFAF}"/>
              </a:ext>
            </a:extLst>
          </p:cNvPr>
          <p:cNvCxnSpPr/>
          <p:nvPr/>
        </p:nvCxnSpPr>
        <p:spPr>
          <a:xfrm>
            <a:off x="4080933" y="4186767"/>
            <a:ext cx="211667" cy="21590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7" name="!!!10">
            <a:extLst>
              <a:ext uri="{FF2B5EF4-FFF2-40B4-BE49-F238E27FC236}">
                <a16:creationId xmlns:a16="http://schemas.microsoft.com/office/drawing/2014/main" id="{BA8F8934-5138-0911-5FC6-5D627CD12A30}"/>
              </a:ext>
            </a:extLst>
          </p:cNvPr>
          <p:cNvGrpSpPr>
            <a:grpSpLocks/>
          </p:cNvGrpSpPr>
          <p:nvPr/>
        </p:nvGrpSpPr>
        <p:grpSpPr bwMode="auto">
          <a:xfrm>
            <a:off x="4186770" y="2493436"/>
            <a:ext cx="480484" cy="480484"/>
            <a:chOff x="3140075" y="1870075"/>
            <a:chExt cx="360363" cy="360363"/>
          </a:xfrm>
        </p:grpSpPr>
        <p:sp>
          <p:nvSpPr>
            <p:cNvPr id="218" name="椭圆 217">
              <a:extLst>
                <a:ext uri="{FF2B5EF4-FFF2-40B4-BE49-F238E27FC236}">
                  <a16:creationId xmlns:a16="http://schemas.microsoft.com/office/drawing/2014/main" id="{3A742AF7-36F8-2931-218F-1AC9D0CCF572}"/>
                </a:ext>
              </a:extLst>
            </p:cNvPr>
            <p:cNvSpPr/>
            <p:nvPr/>
          </p:nvSpPr>
          <p:spPr>
            <a:xfrm>
              <a:off x="3140075" y="1870075"/>
              <a:ext cx="360363" cy="360363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9" name="矩形 218">
              <a:extLst>
                <a:ext uri="{FF2B5EF4-FFF2-40B4-BE49-F238E27FC236}">
                  <a16:creationId xmlns:a16="http://schemas.microsoft.com/office/drawing/2014/main" id="{E06C673C-E6A8-CF6F-FA92-2E0A5F6A3FBA}"/>
                </a:ext>
              </a:extLst>
            </p:cNvPr>
            <p:cNvSpPr/>
            <p:nvPr/>
          </p:nvSpPr>
          <p:spPr>
            <a:xfrm>
              <a:off x="3171658" y="1935163"/>
              <a:ext cx="297197" cy="23083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10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221" name="直接箭头连接符 220">
            <a:extLst>
              <a:ext uri="{FF2B5EF4-FFF2-40B4-BE49-F238E27FC236}">
                <a16:creationId xmlns:a16="http://schemas.microsoft.com/office/drawing/2014/main" id="{530D8890-CEB5-0F01-080F-FE17F838DE36}"/>
              </a:ext>
            </a:extLst>
          </p:cNvPr>
          <p:cNvCxnSpPr/>
          <p:nvPr/>
        </p:nvCxnSpPr>
        <p:spPr>
          <a:xfrm flipH="1">
            <a:off x="3532717" y="4182534"/>
            <a:ext cx="211667" cy="21590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2" name="!!!5">
            <a:extLst>
              <a:ext uri="{FF2B5EF4-FFF2-40B4-BE49-F238E27FC236}">
                <a16:creationId xmlns:a16="http://schemas.microsoft.com/office/drawing/2014/main" id="{03432E72-0666-7D10-088E-9D48EB75C8D2}"/>
              </a:ext>
            </a:extLst>
          </p:cNvPr>
          <p:cNvGrpSpPr>
            <a:grpSpLocks/>
          </p:cNvGrpSpPr>
          <p:nvPr/>
        </p:nvGrpSpPr>
        <p:grpSpPr bwMode="auto">
          <a:xfrm>
            <a:off x="5187951" y="2493436"/>
            <a:ext cx="480483" cy="480484"/>
            <a:chOff x="3140075" y="1870075"/>
            <a:chExt cx="360363" cy="360363"/>
          </a:xfrm>
        </p:grpSpPr>
        <p:sp>
          <p:nvSpPr>
            <p:cNvPr id="223" name="椭圆 222">
              <a:extLst>
                <a:ext uri="{FF2B5EF4-FFF2-40B4-BE49-F238E27FC236}">
                  <a16:creationId xmlns:a16="http://schemas.microsoft.com/office/drawing/2014/main" id="{5D05B03E-D123-4E6D-8120-A13D544F2E6A}"/>
                </a:ext>
              </a:extLst>
            </p:cNvPr>
            <p:cNvSpPr/>
            <p:nvPr/>
          </p:nvSpPr>
          <p:spPr>
            <a:xfrm>
              <a:off x="3140075" y="1870075"/>
              <a:ext cx="360363" cy="360363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4" name="矩形 223">
              <a:extLst>
                <a:ext uri="{FF2B5EF4-FFF2-40B4-BE49-F238E27FC236}">
                  <a16:creationId xmlns:a16="http://schemas.microsoft.com/office/drawing/2014/main" id="{EA219BDA-DD00-25C3-D9FA-B8F4F9826C3B}"/>
                </a:ext>
              </a:extLst>
            </p:cNvPr>
            <p:cNvSpPr/>
            <p:nvPr/>
          </p:nvSpPr>
          <p:spPr>
            <a:xfrm>
              <a:off x="3211334" y="1935163"/>
              <a:ext cx="217848" cy="23083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226" name="直接箭头连接符 225">
            <a:extLst>
              <a:ext uri="{FF2B5EF4-FFF2-40B4-BE49-F238E27FC236}">
                <a16:creationId xmlns:a16="http://schemas.microsoft.com/office/drawing/2014/main" id="{EA467914-FD23-835B-AA63-72B6EBC453B4}"/>
              </a:ext>
            </a:extLst>
          </p:cNvPr>
          <p:cNvCxnSpPr/>
          <p:nvPr/>
        </p:nvCxnSpPr>
        <p:spPr>
          <a:xfrm>
            <a:off x="3467100" y="4734985"/>
            <a:ext cx="211667" cy="21590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>
            <a:extLst>
              <a:ext uri="{FF2B5EF4-FFF2-40B4-BE49-F238E27FC236}">
                <a16:creationId xmlns:a16="http://schemas.microsoft.com/office/drawing/2014/main" id="{34ACA927-6EAC-526D-EC98-78D585D7D79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6" r="76582" b="5308"/>
          <a:stretch/>
        </p:blipFill>
        <p:spPr>
          <a:xfrm>
            <a:off x="7038434" y="1762126"/>
            <a:ext cx="917599" cy="363009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5E6F5867-D289-147A-DD57-B496A47F872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6" r="52281"/>
          <a:stretch/>
        </p:blipFill>
        <p:spPr>
          <a:xfrm>
            <a:off x="8942248" y="2185237"/>
            <a:ext cx="2268292" cy="1359344"/>
          </a:xfrm>
          <a:prstGeom prst="rect">
            <a:avLst/>
          </a:prstGeom>
        </p:spPr>
      </p:pic>
      <p:grpSp>
        <p:nvGrpSpPr>
          <p:cNvPr id="116" name="组合 115">
            <a:extLst>
              <a:ext uri="{FF2B5EF4-FFF2-40B4-BE49-F238E27FC236}">
                <a16:creationId xmlns:a16="http://schemas.microsoft.com/office/drawing/2014/main" id="{94048750-4A6B-9F3A-FF88-10FCBC988C8E}"/>
              </a:ext>
            </a:extLst>
          </p:cNvPr>
          <p:cNvGrpSpPr/>
          <p:nvPr/>
        </p:nvGrpSpPr>
        <p:grpSpPr>
          <a:xfrm>
            <a:off x="1465794" y="1636298"/>
            <a:ext cx="4887031" cy="594556"/>
            <a:chOff x="3353164" y="5731266"/>
            <a:chExt cx="1896310" cy="594560"/>
          </a:xfrm>
        </p:grpSpPr>
        <p:grpSp>
          <p:nvGrpSpPr>
            <p:cNvPr id="117" name="组合 116">
              <a:extLst>
                <a:ext uri="{FF2B5EF4-FFF2-40B4-BE49-F238E27FC236}">
                  <a16:creationId xmlns:a16="http://schemas.microsoft.com/office/drawing/2014/main" id="{BED07BC6-7A11-6074-DEF6-3C8FBD275A8E}"/>
                </a:ext>
              </a:extLst>
            </p:cNvPr>
            <p:cNvGrpSpPr/>
            <p:nvPr/>
          </p:nvGrpSpPr>
          <p:grpSpPr>
            <a:xfrm>
              <a:off x="3353164" y="5731266"/>
              <a:ext cx="1896310" cy="594560"/>
              <a:chOff x="4304043" y="1286668"/>
              <a:chExt cx="2771296" cy="2757793"/>
            </a:xfrm>
            <a:effectLst>
              <a:outerShdw blurRad="381000" dist="2540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120" name="圆角矩形 28">
                <a:extLst>
                  <a:ext uri="{FF2B5EF4-FFF2-40B4-BE49-F238E27FC236}">
                    <a16:creationId xmlns:a16="http://schemas.microsoft.com/office/drawing/2014/main" id="{9E10E64C-4B68-DBED-B35C-20F66AE81415}"/>
                  </a:ext>
                </a:extLst>
              </p:cNvPr>
              <p:cNvSpPr/>
              <p:nvPr/>
            </p:nvSpPr>
            <p:spPr>
              <a:xfrm>
                <a:off x="4304043" y="1286668"/>
                <a:ext cx="2771296" cy="2757793"/>
              </a:xfrm>
              <a:prstGeom prst="roundRect">
                <a:avLst/>
              </a:prstGeom>
              <a:gradFill>
                <a:gsLst>
                  <a:gs pos="62000">
                    <a:sysClr val="window" lastClr="FFFFFF">
                      <a:lumMod val="95000"/>
                    </a:sysClr>
                  </a:gs>
                  <a:gs pos="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  <a:gs pos="0">
                    <a:sysClr val="window" lastClr="FFFFFF"/>
                  </a:gs>
                </a:gsLst>
                <a:lin ang="81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>
                  <a:defRPr/>
                </a:pPr>
                <a:endParaRPr lang="zh-CN" altLang="en-US" sz="1995" kern="0">
                  <a:solidFill>
                    <a:sysClr val="window" lastClr="FFFFFF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121" name="圆角矩形 29">
                <a:extLst>
                  <a:ext uri="{FF2B5EF4-FFF2-40B4-BE49-F238E27FC236}">
                    <a16:creationId xmlns:a16="http://schemas.microsoft.com/office/drawing/2014/main" id="{EBA4C98B-0427-332D-E236-A920E5E40313}"/>
                  </a:ext>
                </a:extLst>
              </p:cNvPr>
              <p:cNvSpPr/>
              <p:nvPr/>
            </p:nvSpPr>
            <p:spPr>
              <a:xfrm>
                <a:off x="4304043" y="1286668"/>
                <a:ext cx="2771296" cy="2757793"/>
              </a:xfrm>
              <a:prstGeom prst="roundRect">
                <a:avLst/>
              </a:prstGeom>
              <a:gradFill>
                <a:gsLst>
                  <a:gs pos="42000">
                    <a:srgbClr val="F0F0F0"/>
                  </a:gs>
                  <a:gs pos="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  <a:gs pos="0">
                    <a:sysClr val="window" lastClr="FFFFFF"/>
                  </a:gs>
                </a:gsLst>
                <a:lin ang="189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>
                  <a:defRPr/>
                </a:pPr>
                <a:endParaRPr lang="zh-CN" altLang="en-US" sz="1995" kern="0">
                  <a:solidFill>
                    <a:sysClr val="window" lastClr="FFFFFF"/>
                  </a:solidFill>
                  <a:latin typeface="Arial"/>
                  <a:ea typeface="微软雅黑"/>
                </a:endParaRPr>
              </a:p>
            </p:txBody>
          </p:sp>
        </p:grpSp>
        <p:sp>
          <p:nvSpPr>
            <p:cNvPr id="119" name="TextBox 12">
              <a:extLst>
                <a:ext uri="{FF2B5EF4-FFF2-40B4-BE49-F238E27FC236}">
                  <a16:creationId xmlns:a16="http://schemas.microsoft.com/office/drawing/2014/main" id="{4213F126-04EC-8F24-0706-173CBA48B48D}"/>
                </a:ext>
              </a:extLst>
            </p:cNvPr>
            <p:cNvSpPr txBox="1"/>
            <p:nvPr/>
          </p:nvSpPr>
          <p:spPr>
            <a:xfrm>
              <a:off x="3474973" y="5845715"/>
              <a:ext cx="1700164" cy="3693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按照规则将下列节点添加到二叉查找树中</a:t>
              </a:r>
            </a:p>
          </p:txBody>
        </p:sp>
      </p:grpSp>
      <p:pic>
        <p:nvPicPr>
          <p:cNvPr id="57" name="图片 56">
            <a:extLst>
              <a:ext uri="{FF2B5EF4-FFF2-40B4-BE49-F238E27FC236}">
                <a16:creationId xmlns:a16="http://schemas.microsoft.com/office/drawing/2014/main" id="{2141D1BD-CC01-B46C-3186-A65E807550E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20" t="22156" r="12185" b="28975"/>
          <a:stretch/>
        </p:blipFill>
        <p:spPr>
          <a:xfrm rot="1338077">
            <a:off x="5646769" y="4718353"/>
            <a:ext cx="1081123" cy="506091"/>
          </a:xfrm>
          <a:prstGeom prst="rect">
            <a:avLst/>
          </a:prstGeom>
        </p:spPr>
      </p:pic>
      <p:grpSp>
        <p:nvGrpSpPr>
          <p:cNvPr id="23" name="组合 22">
            <a:extLst>
              <a:ext uri="{FF2B5EF4-FFF2-40B4-BE49-F238E27FC236}">
                <a16:creationId xmlns:a16="http://schemas.microsoft.com/office/drawing/2014/main" id="{A529DD39-0CCC-236F-F36C-D2E82C794F4E}"/>
              </a:ext>
            </a:extLst>
          </p:cNvPr>
          <p:cNvGrpSpPr/>
          <p:nvPr/>
        </p:nvGrpSpPr>
        <p:grpSpPr>
          <a:xfrm>
            <a:off x="6940414" y="4053417"/>
            <a:ext cx="3800041" cy="2148486"/>
            <a:chOff x="6940414" y="4053417"/>
            <a:chExt cx="3800041" cy="2148486"/>
          </a:xfrm>
        </p:grpSpPr>
        <p:sp>
          <p:nvSpPr>
            <p:cNvPr id="229" name="椭圆 228">
              <a:extLst>
                <a:ext uri="{FF2B5EF4-FFF2-40B4-BE49-F238E27FC236}">
                  <a16:creationId xmlns:a16="http://schemas.microsoft.com/office/drawing/2014/main" id="{F569F3C9-4B9B-ADE9-7D91-5AAF8C159B04}"/>
                </a:ext>
              </a:extLst>
            </p:cNvPr>
            <p:cNvSpPr/>
            <p:nvPr/>
          </p:nvSpPr>
          <p:spPr>
            <a:xfrm>
              <a:off x="8610601" y="4053417"/>
              <a:ext cx="480484" cy="4826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7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0" name="椭圆 229">
              <a:extLst>
                <a:ext uri="{FF2B5EF4-FFF2-40B4-BE49-F238E27FC236}">
                  <a16:creationId xmlns:a16="http://schemas.microsoft.com/office/drawing/2014/main" id="{2234D0AF-077B-5803-9119-237ABCF7FF0F}"/>
                </a:ext>
              </a:extLst>
            </p:cNvPr>
            <p:cNvSpPr/>
            <p:nvPr/>
          </p:nvSpPr>
          <p:spPr>
            <a:xfrm>
              <a:off x="8046850" y="4610579"/>
              <a:ext cx="478367" cy="478367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232" name="直接箭头连接符 231">
              <a:extLst>
                <a:ext uri="{FF2B5EF4-FFF2-40B4-BE49-F238E27FC236}">
                  <a16:creationId xmlns:a16="http://schemas.microsoft.com/office/drawing/2014/main" id="{A71A772F-8008-04BE-E9B6-0AAEA902940F}"/>
                </a:ext>
              </a:extLst>
            </p:cNvPr>
            <p:cNvCxnSpPr>
              <a:cxnSpLocks/>
              <a:stCxn id="229" idx="3"/>
              <a:endCxn id="230" idx="7"/>
            </p:cNvCxnSpPr>
            <p:nvPr/>
          </p:nvCxnSpPr>
          <p:spPr>
            <a:xfrm flipH="1">
              <a:off x="8455162" y="4465342"/>
              <a:ext cx="225804" cy="215292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4" name="椭圆 233">
              <a:extLst>
                <a:ext uri="{FF2B5EF4-FFF2-40B4-BE49-F238E27FC236}">
                  <a16:creationId xmlns:a16="http://schemas.microsoft.com/office/drawing/2014/main" id="{93D18E00-148C-58BE-CD41-DE341FDA2B2E}"/>
                </a:ext>
              </a:extLst>
            </p:cNvPr>
            <p:cNvSpPr/>
            <p:nvPr/>
          </p:nvSpPr>
          <p:spPr>
            <a:xfrm>
              <a:off x="7487708" y="5166917"/>
              <a:ext cx="480484" cy="478367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5" name="椭圆 234">
              <a:extLst>
                <a:ext uri="{FF2B5EF4-FFF2-40B4-BE49-F238E27FC236}">
                  <a16:creationId xmlns:a16="http://schemas.microsoft.com/office/drawing/2014/main" id="{0ECEC39D-B893-ABD6-B44E-298CD001F350}"/>
                </a:ext>
              </a:extLst>
            </p:cNvPr>
            <p:cNvSpPr/>
            <p:nvPr/>
          </p:nvSpPr>
          <p:spPr>
            <a:xfrm>
              <a:off x="8593763" y="5159788"/>
              <a:ext cx="478367" cy="478367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236" name="直接箭头连接符 235">
              <a:extLst>
                <a:ext uri="{FF2B5EF4-FFF2-40B4-BE49-F238E27FC236}">
                  <a16:creationId xmlns:a16="http://schemas.microsoft.com/office/drawing/2014/main" id="{AACD6268-FFE8-E592-4C28-A8FC06BDD3D1}"/>
                </a:ext>
              </a:extLst>
            </p:cNvPr>
            <p:cNvCxnSpPr>
              <a:cxnSpLocks/>
              <a:stCxn id="230" idx="3"/>
              <a:endCxn id="234" idx="7"/>
            </p:cNvCxnSpPr>
            <p:nvPr/>
          </p:nvCxnSpPr>
          <p:spPr>
            <a:xfrm flipH="1">
              <a:off x="7897827" y="5018891"/>
              <a:ext cx="219078" cy="218081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直接箭头连接符 236">
              <a:extLst>
                <a:ext uri="{FF2B5EF4-FFF2-40B4-BE49-F238E27FC236}">
                  <a16:creationId xmlns:a16="http://schemas.microsoft.com/office/drawing/2014/main" id="{65FEFC49-7EA8-C2F9-6F6E-3BE396DC0FAF}"/>
                </a:ext>
              </a:extLst>
            </p:cNvPr>
            <p:cNvCxnSpPr>
              <a:cxnSpLocks/>
              <a:stCxn id="230" idx="5"/>
              <a:endCxn id="235" idx="1"/>
            </p:cNvCxnSpPr>
            <p:nvPr/>
          </p:nvCxnSpPr>
          <p:spPr>
            <a:xfrm>
              <a:off x="8455162" y="5018891"/>
              <a:ext cx="208656" cy="210952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2" name="椭圆 241">
              <a:extLst>
                <a:ext uri="{FF2B5EF4-FFF2-40B4-BE49-F238E27FC236}">
                  <a16:creationId xmlns:a16="http://schemas.microsoft.com/office/drawing/2014/main" id="{BC206376-1699-5306-A8D0-C11C0C4C2D0B}"/>
                </a:ext>
              </a:extLst>
            </p:cNvPr>
            <p:cNvSpPr/>
            <p:nvPr/>
          </p:nvSpPr>
          <p:spPr>
            <a:xfrm>
              <a:off x="6940414" y="5721407"/>
              <a:ext cx="480483" cy="478367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3" name="椭圆 242">
              <a:extLst>
                <a:ext uri="{FF2B5EF4-FFF2-40B4-BE49-F238E27FC236}">
                  <a16:creationId xmlns:a16="http://schemas.microsoft.com/office/drawing/2014/main" id="{0E52D969-8D84-23D7-3258-22AF32B48EAD}"/>
                </a:ext>
              </a:extLst>
            </p:cNvPr>
            <p:cNvSpPr/>
            <p:nvPr/>
          </p:nvSpPr>
          <p:spPr>
            <a:xfrm>
              <a:off x="8058151" y="5717118"/>
              <a:ext cx="478367" cy="478367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244" name="直接箭头连接符 243">
              <a:extLst>
                <a:ext uri="{FF2B5EF4-FFF2-40B4-BE49-F238E27FC236}">
                  <a16:creationId xmlns:a16="http://schemas.microsoft.com/office/drawing/2014/main" id="{E80E2BFD-D351-4E20-8B2D-0342ACF0D5F6}"/>
                </a:ext>
              </a:extLst>
            </p:cNvPr>
            <p:cNvCxnSpPr>
              <a:cxnSpLocks/>
              <a:stCxn id="234" idx="3"/>
              <a:endCxn id="242" idx="7"/>
            </p:cNvCxnSpPr>
            <p:nvPr/>
          </p:nvCxnSpPr>
          <p:spPr>
            <a:xfrm flipH="1">
              <a:off x="7350532" y="5575229"/>
              <a:ext cx="207541" cy="216233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直接箭头连接符 244">
              <a:extLst>
                <a:ext uri="{FF2B5EF4-FFF2-40B4-BE49-F238E27FC236}">
                  <a16:creationId xmlns:a16="http://schemas.microsoft.com/office/drawing/2014/main" id="{3C6EF02C-E6B5-33BB-EF47-7DE6A05B111F}"/>
                </a:ext>
              </a:extLst>
            </p:cNvPr>
            <p:cNvCxnSpPr>
              <a:cxnSpLocks/>
              <a:endCxn id="243" idx="1"/>
            </p:cNvCxnSpPr>
            <p:nvPr/>
          </p:nvCxnSpPr>
          <p:spPr>
            <a:xfrm>
              <a:off x="7916333" y="5568951"/>
              <a:ext cx="211667" cy="21590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6" name="椭圆 245">
              <a:extLst>
                <a:ext uri="{FF2B5EF4-FFF2-40B4-BE49-F238E27FC236}">
                  <a16:creationId xmlns:a16="http://schemas.microsoft.com/office/drawing/2014/main" id="{6E2FADF4-B8FD-1942-E0F0-993B42D44531}"/>
                </a:ext>
              </a:extLst>
            </p:cNvPr>
            <p:cNvSpPr/>
            <p:nvPr/>
          </p:nvSpPr>
          <p:spPr>
            <a:xfrm>
              <a:off x="9150742" y="5723536"/>
              <a:ext cx="480483" cy="478367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6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247" name="直接箭头连接符 246">
              <a:extLst>
                <a:ext uri="{FF2B5EF4-FFF2-40B4-BE49-F238E27FC236}">
                  <a16:creationId xmlns:a16="http://schemas.microsoft.com/office/drawing/2014/main" id="{82472E33-C04D-F6B9-DDDE-654D878A5BC1}"/>
                </a:ext>
              </a:extLst>
            </p:cNvPr>
            <p:cNvCxnSpPr>
              <a:cxnSpLocks/>
              <a:stCxn id="235" idx="5"/>
              <a:endCxn id="246" idx="1"/>
            </p:cNvCxnSpPr>
            <p:nvPr/>
          </p:nvCxnSpPr>
          <p:spPr>
            <a:xfrm>
              <a:off x="9002075" y="5568100"/>
              <a:ext cx="219032" cy="225491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" name="!!!12">
              <a:extLst>
                <a:ext uri="{FF2B5EF4-FFF2-40B4-BE49-F238E27FC236}">
                  <a16:creationId xmlns:a16="http://schemas.microsoft.com/office/drawing/2014/main" id="{48C49055-02DB-B665-EC6C-FBCEF2023681}"/>
                </a:ext>
              </a:extLst>
            </p:cNvPr>
            <p:cNvGrpSpPr/>
            <p:nvPr/>
          </p:nvGrpSpPr>
          <p:grpSpPr>
            <a:xfrm>
              <a:off x="10259971" y="5717530"/>
              <a:ext cx="480484" cy="478367"/>
              <a:chOff x="10259971" y="5717530"/>
              <a:chExt cx="480484" cy="478367"/>
            </a:xfrm>
          </p:grpSpPr>
          <p:sp>
            <p:nvSpPr>
              <p:cNvPr id="240" name="椭圆 239">
                <a:extLst>
                  <a:ext uri="{FF2B5EF4-FFF2-40B4-BE49-F238E27FC236}">
                    <a16:creationId xmlns:a16="http://schemas.microsoft.com/office/drawing/2014/main" id="{BEB49C6B-019B-7223-3F2D-BD720BFBA9D4}"/>
                  </a:ext>
                </a:extLst>
              </p:cNvPr>
              <p:cNvSpPr/>
              <p:nvPr/>
            </p:nvSpPr>
            <p:spPr>
              <a:xfrm>
                <a:off x="10259971" y="5717530"/>
                <a:ext cx="480484" cy="478367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48" name="矩形 247">
                <a:extLst>
                  <a:ext uri="{FF2B5EF4-FFF2-40B4-BE49-F238E27FC236}">
                    <a16:creationId xmlns:a16="http://schemas.microsoft.com/office/drawing/2014/main" id="{8BA2CF42-258B-AE3D-067D-77F06F600D7A}"/>
                  </a:ext>
                </a:extLst>
              </p:cNvPr>
              <p:cNvSpPr/>
              <p:nvPr/>
            </p:nvSpPr>
            <p:spPr>
              <a:xfrm>
                <a:off x="10297242" y="5804659"/>
                <a:ext cx="39626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defRPr/>
                </a:pPr>
                <a:r>
                  <a:rPr lang="en-US" altLang="zh-CN" sz="1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12</a:t>
                </a:r>
                <a:endPara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8" name="!!!13">
              <a:extLst>
                <a:ext uri="{FF2B5EF4-FFF2-40B4-BE49-F238E27FC236}">
                  <a16:creationId xmlns:a16="http://schemas.microsoft.com/office/drawing/2014/main" id="{32A1D3CE-FD9B-BF71-0EC8-3E407F94D17E}"/>
                </a:ext>
              </a:extLst>
            </p:cNvPr>
            <p:cNvGrpSpPr/>
            <p:nvPr/>
          </p:nvGrpSpPr>
          <p:grpSpPr>
            <a:xfrm>
              <a:off x="9163275" y="4610579"/>
              <a:ext cx="480484" cy="478367"/>
              <a:chOff x="9163275" y="4610579"/>
              <a:chExt cx="480484" cy="478367"/>
            </a:xfrm>
          </p:grpSpPr>
          <p:sp>
            <p:nvSpPr>
              <p:cNvPr id="231" name="椭圆 230">
                <a:extLst>
                  <a:ext uri="{FF2B5EF4-FFF2-40B4-BE49-F238E27FC236}">
                    <a16:creationId xmlns:a16="http://schemas.microsoft.com/office/drawing/2014/main" id="{CF5A7D4E-7B67-04DA-5E19-57FF4CE3F5B3}"/>
                  </a:ext>
                </a:extLst>
              </p:cNvPr>
              <p:cNvSpPr/>
              <p:nvPr/>
            </p:nvSpPr>
            <p:spPr>
              <a:xfrm>
                <a:off x="9163275" y="4610579"/>
                <a:ext cx="480484" cy="478367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49" name="矩形 248">
                <a:extLst>
                  <a:ext uri="{FF2B5EF4-FFF2-40B4-BE49-F238E27FC236}">
                    <a16:creationId xmlns:a16="http://schemas.microsoft.com/office/drawing/2014/main" id="{1703D5E7-F7B3-7781-3779-A1917213295A}"/>
                  </a:ext>
                </a:extLst>
              </p:cNvPr>
              <p:cNvSpPr/>
              <p:nvPr/>
            </p:nvSpPr>
            <p:spPr>
              <a:xfrm>
                <a:off x="9192461" y="4697512"/>
                <a:ext cx="39626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defRPr/>
                </a:pPr>
                <a:r>
                  <a:rPr lang="en-US" altLang="zh-CN" sz="1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10</a:t>
                </a:r>
                <a:endPara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3" name="!!!11">
              <a:extLst>
                <a:ext uri="{FF2B5EF4-FFF2-40B4-BE49-F238E27FC236}">
                  <a16:creationId xmlns:a16="http://schemas.microsoft.com/office/drawing/2014/main" id="{2CCFD41C-D40D-FC24-486E-474D53C5FC5C}"/>
                </a:ext>
              </a:extLst>
            </p:cNvPr>
            <p:cNvGrpSpPr/>
            <p:nvPr/>
          </p:nvGrpSpPr>
          <p:grpSpPr>
            <a:xfrm>
              <a:off x="9705539" y="5160992"/>
              <a:ext cx="480484" cy="478367"/>
              <a:chOff x="9705539" y="5160992"/>
              <a:chExt cx="480484" cy="478367"/>
            </a:xfrm>
          </p:grpSpPr>
          <p:sp>
            <p:nvSpPr>
              <p:cNvPr id="238" name="椭圆 237">
                <a:extLst>
                  <a:ext uri="{FF2B5EF4-FFF2-40B4-BE49-F238E27FC236}">
                    <a16:creationId xmlns:a16="http://schemas.microsoft.com/office/drawing/2014/main" id="{C43255F5-57A1-5081-50F9-707F2D70F1D5}"/>
                  </a:ext>
                </a:extLst>
              </p:cNvPr>
              <p:cNvSpPr/>
              <p:nvPr/>
            </p:nvSpPr>
            <p:spPr>
              <a:xfrm>
                <a:off x="9705539" y="5160992"/>
                <a:ext cx="480484" cy="478367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50" name="矩形 249">
                <a:extLst>
                  <a:ext uri="{FF2B5EF4-FFF2-40B4-BE49-F238E27FC236}">
                    <a16:creationId xmlns:a16="http://schemas.microsoft.com/office/drawing/2014/main" id="{567E9947-3294-D492-5B7B-56E697839029}"/>
                  </a:ext>
                </a:extLst>
              </p:cNvPr>
              <p:cNvSpPr/>
              <p:nvPr/>
            </p:nvSpPr>
            <p:spPr>
              <a:xfrm>
                <a:off x="9746002" y="5250590"/>
                <a:ext cx="39626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defRPr/>
                </a:pPr>
                <a:r>
                  <a:rPr lang="en-US" altLang="zh-CN" sz="1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11</a:t>
                </a:r>
                <a:endPara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cxnSp>
          <p:nvCxnSpPr>
            <p:cNvPr id="20" name="直接箭头连接符 19">
              <a:extLst>
                <a:ext uri="{FF2B5EF4-FFF2-40B4-BE49-F238E27FC236}">
                  <a16:creationId xmlns:a16="http://schemas.microsoft.com/office/drawing/2014/main" id="{21FE76C7-713A-77BD-3B25-34E351F40E14}"/>
                </a:ext>
              </a:extLst>
            </p:cNvPr>
            <p:cNvCxnSpPr>
              <a:cxnSpLocks/>
            </p:cNvCxnSpPr>
            <p:nvPr/>
          </p:nvCxnSpPr>
          <p:spPr>
            <a:xfrm>
              <a:off x="9020720" y="4465342"/>
              <a:ext cx="212920" cy="215292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箭头连接符 20">
              <a:extLst>
                <a:ext uri="{FF2B5EF4-FFF2-40B4-BE49-F238E27FC236}">
                  <a16:creationId xmlns:a16="http://schemas.microsoft.com/office/drawing/2014/main" id="{8E97C25D-1CCA-7B90-7B9F-E23A2B03D410}"/>
                </a:ext>
              </a:extLst>
            </p:cNvPr>
            <p:cNvCxnSpPr>
              <a:cxnSpLocks/>
            </p:cNvCxnSpPr>
            <p:nvPr/>
          </p:nvCxnSpPr>
          <p:spPr>
            <a:xfrm>
              <a:off x="9573394" y="5018891"/>
              <a:ext cx="202510" cy="212156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箭头连接符 21">
              <a:extLst>
                <a:ext uri="{FF2B5EF4-FFF2-40B4-BE49-F238E27FC236}">
                  <a16:creationId xmlns:a16="http://schemas.microsoft.com/office/drawing/2014/main" id="{B60DE733-2C67-189B-4242-780B05D53847}"/>
                </a:ext>
              </a:extLst>
            </p:cNvPr>
            <p:cNvCxnSpPr>
              <a:cxnSpLocks/>
            </p:cNvCxnSpPr>
            <p:nvPr/>
          </p:nvCxnSpPr>
          <p:spPr>
            <a:xfrm>
              <a:off x="10115658" y="5569304"/>
              <a:ext cx="214678" cy="218281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1FA3ACB2-3EAC-E2EA-E664-5A2016452989}"/>
              </a:ext>
            </a:extLst>
          </p:cNvPr>
          <p:cNvGrpSpPr>
            <a:grpSpLocks/>
          </p:cNvGrpSpPr>
          <p:nvPr/>
        </p:nvGrpSpPr>
        <p:grpSpPr bwMode="auto">
          <a:xfrm>
            <a:off x="12951034" y="2492418"/>
            <a:ext cx="1409333" cy="444791"/>
            <a:chOff x="-6173357" y="0"/>
            <a:chExt cx="21391061" cy="1143674"/>
          </a:xfrm>
        </p:grpSpPr>
        <p:sp>
          <p:nvSpPr>
            <p:cNvPr id="25" name="圆角矩形 5">
              <a:extLst>
                <a:ext uri="{FF2B5EF4-FFF2-40B4-BE49-F238E27FC236}">
                  <a16:creationId xmlns:a16="http://schemas.microsoft.com/office/drawing/2014/main" id="{0D2B4612-B690-C5A1-5A20-950BE3A26A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6173357" y="0"/>
              <a:ext cx="21391061" cy="1143674"/>
            </a:xfrm>
            <a:prstGeom prst="roundRect">
              <a:avLst>
                <a:gd name="adj" fmla="val 16667"/>
              </a:avLst>
            </a:prstGeom>
            <a:solidFill>
              <a:srgbClr val="C00000"/>
            </a:solidFill>
            <a:ln w="9525">
              <a:noFill/>
              <a:round/>
              <a:headEnd/>
              <a:tailEnd/>
            </a:ln>
            <a:effectLst>
              <a:outerShdw dist="63500" dir="5400000" algn="ctr" rotWithShape="0">
                <a:srgbClr val="000000">
                  <a:alpha val="10999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endParaRPr kumimoji="0" lang="zh-CN" altLang="en-US" sz="160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26" name="文本框 58">
              <a:extLst>
                <a:ext uri="{FF2B5EF4-FFF2-40B4-BE49-F238E27FC236}">
                  <a16:creationId xmlns:a16="http://schemas.microsoft.com/office/drawing/2014/main" id="{F3F943D2-0B66-CDBC-EB68-5B93051422B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4558493" y="122456"/>
              <a:ext cx="19194510" cy="8705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9pPr>
            </a:lstStyle>
            <a:p>
              <a:pPr lvl="0"/>
              <a:r>
                <a:rPr lang="zh-CN" altLang="en-US" sz="1600" dirty="0">
                  <a:solidFill>
                    <a:srgbClr val="FFFFFF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查找：</a:t>
              </a:r>
              <a:r>
                <a:rPr lang="en-US" altLang="zh-CN" sz="1600" dirty="0">
                  <a:solidFill>
                    <a:srgbClr val="FFFFFF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5</a:t>
              </a:r>
              <a:endParaRPr lang="zh-CN" altLang="en-US" sz="1600" dirty="0">
                <a:solidFill>
                  <a:srgbClr val="FFFFFF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46EB7647-C724-E95E-5835-0D3517E41639}"/>
              </a:ext>
            </a:extLst>
          </p:cNvPr>
          <p:cNvGrpSpPr>
            <a:grpSpLocks/>
          </p:cNvGrpSpPr>
          <p:nvPr/>
        </p:nvGrpSpPr>
        <p:grpSpPr bwMode="auto">
          <a:xfrm>
            <a:off x="12951034" y="3269858"/>
            <a:ext cx="1409333" cy="444791"/>
            <a:chOff x="-6173357" y="0"/>
            <a:chExt cx="21391061" cy="1143674"/>
          </a:xfrm>
        </p:grpSpPr>
        <p:sp>
          <p:nvSpPr>
            <p:cNvPr id="28" name="圆角矩形 5">
              <a:extLst>
                <a:ext uri="{FF2B5EF4-FFF2-40B4-BE49-F238E27FC236}">
                  <a16:creationId xmlns:a16="http://schemas.microsoft.com/office/drawing/2014/main" id="{E4EC8F91-3331-988D-3CED-0711DAA0FB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6173357" y="0"/>
              <a:ext cx="21391061" cy="1143674"/>
            </a:xfrm>
            <a:prstGeom prst="roundRect">
              <a:avLst>
                <a:gd name="adj" fmla="val 16667"/>
              </a:avLst>
            </a:prstGeom>
            <a:solidFill>
              <a:srgbClr val="0070C0"/>
            </a:solidFill>
            <a:ln w="9525">
              <a:noFill/>
              <a:round/>
              <a:headEnd/>
              <a:tailEnd/>
            </a:ln>
            <a:effectLst>
              <a:outerShdw dist="63500" dir="5400000" algn="ctr" rotWithShape="0">
                <a:srgbClr val="000000">
                  <a:alpha val="10999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endParaRPr kumimoji="0" lang="zh-CN" altLang="en-US" sz="160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29" name="文本框 58">
              <a:extLst>
                <a:ext uri="{FF2B5EF4-FFF2-40B4-BE49-F238E27FC236}">
                  <a16:creationId xmlns:a16="http://schemas.microsoft.com/office/drawing/2014/main" id="{5CF8B4D2-C6FC-ACC2-B349-3AA030777E5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4558493" y="122456"/>
              <a:ext cx="19194510" cy="8705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9pPr>
            </a:lstStyle>
            <a:p>
              <a:pPr lvl="0"/>
              <a:r>
                <a:rPr lang="zh-CN" altLang="en-US" sz="1600" dirty="0">
                  <a:solidFill>
                    <a:srgbClr val="FFFFFF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查找：</a:t>
              </a:r>
              <a:r>
                <a:rPr lang="en-US" altLang="zh-CN" sz="1600" dirty="0">
                  <a:solidFill>
                    <a:srgbClr val="FFFFFF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12</a:t>
              </a:r>
              <a:endParaRPr lang="zh-CN" altLang="en-US" sz="1600" dirty="0">
                <a:solidFill>
                  <a:srgbClr val="FFFFFF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FC38E9E1-035C-2B9D-377D-02BB78DA046D}"/>
              </a:ext>
            </a:extLst>
          </p:cNvPr>
          <p:cNvGrpSpPr>
            <a:grpSpLocks/>
          </p:cNvGrpSpPr>
          <p:nvPr/>
        </p:nvGrpSpPr>
        <p:grpSpPr bwMode="auto">
          <a:xfrm>
            <a:off x="12955960" y="4053342"/>
            <a:ext cx="1409333" cy="444791"/>
            <a:chOff x="-6173357" y="0"/>
            <a:chExt cx="21391061" cy="1143674"/>
          </a:xfrm>
        </p:grpSpPr>
        <p:sp>
          <p:nvSpPr>
            <p:cNvPr id="31" name="圆角矩形 5">
              <a:extLst>
                <a:ext uri="{FF2B5EF4-FFF2-40B4-BE49-F238E27FC236}">
                  <a16:creationId xmlns:a16="http://schemas.microsoft.com/office/drawing/2014/main" id="{2CA18B4D-BE01-5B47-1618-EA014599A6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6173357" y="0"/>
              <a:ext cx="21391061" cy="1143674"/>
            </a:xfrm>
            <a:prstGeom prst="roundRect">
              <a:avLst>
                <a:gd name="adj" fmla="val 16667"/>
              </a:avLst>
            </a:prstGeom>
            <a:solidFill>
              <a:srgbClr val="31859C"/>
            </a:solidFill>
            <a:ln w="9525">
              <a:noFill/>
              <a:round/>
              <a:headEnd/>
              <a:tailEnd/>
            </a:ln>
            <a:effectLst>
              <a:outerShdw dist="63500" dir="5400000" algn="ctr" rotWithShape="0">
                <a:srgbClr val="000000">
                  <a:alpha val="10999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endParaRPr kumimoji="0" lang="zh-CN" altLang="en-US" sz="160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32" name="文本框 58">
              <a:extLst>
                <a:ext uri="{FF2B5EF4-FFF2-40B4-BE49-F238E27FC236}">
                  <a16:creationId xmlns:a16="http://schemas.microsoft.com/office/drawing/2014/main" id="{D9BAE435-4AF9-4D8E-A19B-7D2EADE49B8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4558493" y="122456"/>
              <a:ext cx="19194510" cy="8705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9pPr>
            </a:lstStyle>
            <a:p>
              <a:pPr lvl="0"/>
              <a:r>
                <a:rPr lang="zh-CN" altLang="en-US" sz="1600" dirty="0">
                  <a:solidFill>
                    <a:srgbClr val="FFFFFF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查找：</a:t>
              </a:r>
              <a:r>
                <a:rPr lang="en-US" altLang="zh-CN" sz="1600" dirty="0">
                  <a:solidFill>
                    <a:srgbClr val="FFFFFF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30</a:t>
              </a:r>
              <a:endParaRPr lang="zh-CN" altLang="en-US" sz="1600" dirty="0">
                <a:solidFill>
                  <a:srgbClr val="FFFFFF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564731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2.59259E-6 L 0.10352 0.18912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169" y="94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pat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4.5679E-6 L 0.07483 0.18518 " pathEditMode="relative" rAng="0" ptsTypes="AA">
                                      <p:cBhvr>
                                        <p:cTn id="17" dur="100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33" y="9259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42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7487 0.18519 L -0.01628 0.26736 " pathEditMode="relative" rAng="0" ptsTypes="AA">
                                      <p:cBhvr>
                                        <p:cTn id="19" dur="100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557" y="409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3.20988E-6 L 0.00312 0.18549 " pathEditMode="relative" rAng="0" ptsTypes="AA">
                                      <p:cBhvr>
                                        <p:cTn id="23" dur="100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4" y="92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42" presetClass="pat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13 0.18542 L 0.0043 0.26921 " pathEditMode="relative" rAng="0" ptsTypes="AA">
                                      <p:cBhvr>
                                        <p:cTn id="26" dur="100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" y="419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1.11111E-6 L -0.07903 0.18542 " pathEditMode="relative" rAng="0" ptsTypes="AA">
                                      <p:cBhvr>
                                        <p:cTn id="30" dur="10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58" y="9259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7903 0.18542 L -0.22864 0.26551 " pathEditMode="relative" rAng="0" ptsTypes="AA">
                                      <p:cBhvr>
                                        <p:cTn id="32" dur="10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487" y="400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2864 0.26551 L -0.13021 0.35116 " pathEditMode="relative" rAng="0" ptsTypes="AA">
                                      <p:cBhvr>
                                        <p:cTn id="41" dur="10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22" y="428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1" grpId="0" animBg="1"/>
      <p:bldP spid="212" grpId="0" animBg="1"/>
      <p:bldP spid="212" grpId="1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!!!泛型类">
            <a:extLst>
              <a:ext uri="{FF2B5EF4-FFF2-40B4-BE49-F238E27FC236}">
                <a16:creationId xmlns:a16="http://schemas.microsoft.com/office/drawing/2014/main" id="{BE3E4C87-B7FD-BA47-CF99-C552A0A8D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880" y="1002232"/>
            <a:ext cx="2089470" cy="517190"/>
          </a:xfrm>
        </p:spPr>
        <p:txBody>
          <a:bodyPr/>
          <a:lstStyle/>
          <a:p>
            <a:r>
              <a:rPr lang="zh-CN" altLang="en-US" dirty="0"/>
              <a:t>数据结构（</a:t>
            </a:r>
          </a:p>
        </p:txBody>
      </p:sp>
      <p:sp>
        <p:nvSpPr>
          <p:cNvPr id="48" name="!!!泛型类">
            <a:extLst>
              <a:ext uri="{FF2B5EF4-FFF2-40B4-BE49-F238E27FC236}">
                <a16:creationId xmlns:a16="http://schemas.microsoft.com/office/drawing/2014/main" id="{132740BD-96FD-F4EB-1D04-9A6A5136BE51}"/>
              </a:ext>
            </a:extLst>
          </p:cNvPr>
          <p:cNvSpPr txBox="1">
            <a:spLocks/>
          </p:cNvSpPr>
          <p:nvPr/>
        </p:nvSpPr>
        <p:spPr>
          <a:xfrm>
            <a:off x="3020803" y="1002232"/>
            <a:ext cx="565470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树</a:t>
            </a:r>
          </a:p>
        </p:txBody>
      </p:sp>
      <p:sp>
        <p:nvSpPr>
          <p:cNvPr id="49" name="!!!泛型类">
            <a:extLst>
              <a:ext uri="{FF2B5EF4-FFF2-40B4-BE49-F238E27FC236}">
                <a16:creationId xmlns:a16="http://schemas.microsoft.com/office/drawing/2014/main" id="{0C57640E-E291-EB6C-6971-D3414E06EE4B}"/>
              </a:ext>
            </a:extLst>
          </p:cNvPr>
          <p:cNvSpPr txBox="1">
            <a:spLocks/>
          </p:cNvSpPr>
          <p:nvPr/>
        </p:nvSpPr>
        <p:spPr>
          <a:xfrm>
            <a:off x="3303538" y="1002232"/>
            <a:ext cx="322882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）</a:t>
            </a:r>
          </a:p>
        </p:txBody>
      </p:sp>
      <p:sp>
        <p:nvSpPr>
          <p:cNvPr id="50" name="!!!泛型类">
            <a:extLst>
              <a:ext uri="{FF2B5EF4-FFF2-40B4-BE49-F238E27FC236}">
                <a16:creationId xmlns:a16="http://schemas.microsoft.com/office/drawing/2014/main" id="{D5BA56B2-B679-0960-C216-5A708F8BB71D}"/>
              </a:ext>
            </a:extLst>
          </p:cNvPr>
          <p:cNvSpPr txBox="1">
            <a:spLocks/>
          </p:cNvSpPr>
          <p:nvPr/>
        </p:nvSpPr>
        <p:spPr>
          <a:xfrm>
            <a:off x="2004947" y="1002232"/>
            <a:ext cx="693612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二叉</a:t>
            </a:r>
          </a:p>
        </p:txBody>
      </p:sp>
      <p:sp>
        <p:nvSpPr>
          <p:cNvPr id="51" name="!!!泛型类">
            <a:extLst>
              <a:ext uri="{FF2B5EF4-FFF2-40B4-BE49-F238E27FC236}">
                <a16:creationId xmlns:a16="http://schemas.microsoft.com/office/drawing/2014/main" id="{E2B56770-7BCB-62D8-B9D8-00E18390916B}"/>
              </a:ext>
            </a:extLst>
          </p:cNvPr>
          <p:cNvSpPr txBox="1">
            <a:spLocks/>
          </p:cNvSpPr>
          <p:nvPr/>
        </p:nvSpPr>
        <p:spPr>
          <a:xfrm>
            <a:off x="2512488" y="1002232"/>
            <a:ext cx="693612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查找</a:t>
            </a:r>
          </a:p>
        </p:txBody>
      </p:sp>
      <p:sp>
        <p:nvSpPr>
          <p:cNvPr id="52" name="!!!泛型类">
            <a:extLst>
              <a:ext uri="{FF2B5EF4-FFF2-40B4-BE49-F238E27FC236}">
                <a16:creationId xmlns:a16="http://schemas.microsoft.com/office/drawing/2014/main" id="{5D0C2945-A82E-48E1-7C92-804D70794925}"/>
              </a:ext>
            </a:extLst>
          </p:cNvPr>
          <p:cNvSpPr txBox="1">
            <a:spLocks/>
          </p:cNvSpPr>
          <p:nvPr/>
        </p:nvSpPr>
        <p:spPr>
          <a:xfrm>
            <a:off x="3521537" y="1002232"/>
            <a:ext cx="1272341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查找节点</a:t>
            </a:r>
          </a:p>
        </p:txBody>
      </p:sp>
      <p:grpSp>
        <p:nvGrpSpPr>
          <p:cNvPr id="130" name="组合 129">
            <a:extLst>
              <a:ext uri="{FF2B5EF4-FFF2-40B4-BE49-F238E27FC236}">
                <a16:creationId xmlns:a16="http://schemas.microsoft.com/office/drawing/2014/main" id="{1AD83FE3-EE4E-3F1C-8B44-678255B7F1A3}"/>
              </a:ext>
            </a:extLst>
          </p:cNvPr>
          <p:cNvGrpSpPr/>
          <p:nvPr/>
        </p:nvGrpSpPr>
        <p:grpSpPr>
          <a:xfrm>
            <a:off x="1762398" y="2413698"/>
            <a:ext cx="3800041" cy="2148486"/>
            <a:chOff x="6940414" y="4053417"/>
            <a:chExt cx="3800041" cy="2148486"/>
          </a:xfrm>
        </p:grpSpPr>
        <p:sp>
          <p:nvSpPr>
            <p:cNvPr id="131" name="椭圆 130">
              <a:extLst>
                <a:ext uri="{FF2B5EF4-FFF2-40B4-BE49-F238E27FC236}">
                  <a16:creationId xmlns:a16="http://schemas.microsoft.com/office/drawing/2014/main" id="{03435AC6-C3A2-6495-E758-522078AB5657}"/>
                </a:ext>
              </a:extLst>
            </p:cNvPr>
            <p:cNvSpPr/>
            <p:nvPr/>
          </p:nvSpPr>
          <p:spPr>
            <a:xfrm>
              <a:off x="8610601" y="4053417"/>
              <a:ext cx="480484" cy="4826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7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2" name="椭圆 131">
              <a:extLst>
                <a:ext uri="{FF2B5EF4-FFF2-40B4-BE49-F238E27FC236}">
                  <a16:creationId xmlns:a16="http://schemas.microsoft.com/office/drawing/2014/main" id="{2F56FC4A-25EF-DA82-783D-0F3B79B847E5}"/>
                </a:ext>
              </a:extLst>
            </p:cNvPr>
            <p:cNvSpPr/>
            <p:nvPr/>
          </p:nvSpPr>
          <p:spPr>
            <a:xfrm>
              <a:off x="8046850" y="4610579"/>
              <a:ext cx="478367" cy="478367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33" name="直接箭头连接符 132">
              <a:extLst>
                <a:ext uri="{FF2B5EF4-FFF2-40B4-BE49-F238E27FC236}">
                  <a16:creationId xmlns:a16="http://schemas.microsoft.com/office/drawing/2014/main" id="{809E9644-073F-5C8A-4CFC-A1C3EAE679C7}"/>
                </a:ext>
              </a:extLst>
            </p:cNvPr>
            <p:cNvCxnSpPr>
              <a:cxnSpLocks/>
              <a:stCxn id="131" idx="3"/>
              <a:endCxn id="132" idx="7"/>
            </p:cNvCxnSpPr>
            <p:nvPr/>
          </p:nvCxnSpPr>
          <p:spPr>
            <a:xfrm flipH="1">
              <a:off x="8455162" y="4465342"/>
              <a:ext cx="225804" cy="215292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4" name="椭圆 133">
              <a:extLst>
                <a:ext uri="{FF2B5EF4-FFF2-40B4-BE49-F238E27FC236}">
                  <a16:creationId xmlns:a16="http://schemas.microsoft.com/office/drawing/2014/main" id="{ECDB1B4C-717B-34DC-23EE-5A79FB1263AA}"/>
                </a:ext>
              </a:extLst>
            </p:cNvPr>
            <p:cNvSpPr/>
            <p:nvPr/>
          </p:nvSpPr>
          <p:spPr>
            <a:xfrm>
              <a:off x="7487708" y="5166917"/>
              <a:ext cx="480484" cy="478367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5" name="椭圆 134">
              <a:extLst>
                <a:ext uri="{FF2B5EF4-FFF2-40B4-BE49-F238E27FC236}">
                  <a16:creationId xmlns:a16="http://schemas.microsoft.com/office/drawing/2014/main" id="{ECA04BFB-70C2-3775-0F4E-09985322A851}"/>
                </a:ext>
              </a:extLst>
            </p:cNvPr>
            <p:cNvSpPr/>
            <p:nvPr/>
          </p:nvSpPr>
          <p:spPr>
            <a:xfrm>
              <a:off x="8593763" y="5159788"/>
              <a:ext cx="478367" cy="478367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36" name="直接箭头连接符 135">
              <a:extLst>
                <a:ext uri="{FF2B5EF4-FFF2-40B4-BE49-F238E27FC236}">
                  <a16:creationId xmlns:a16="http://schemas.microsoft.com/office/drawing/2014/main" id="{D3EF3BDA-CEB4-0D73-C019-56DEBBE1DB3F}"/>
                </a:ext>
              </a:extLst>
            </p:cNvPr>
            <p:cNvCxnSpPr>
              <a:cxnSpLocks/>
              <a:stCxn id="132" idx="3"/>
              <a:endCxn id="134" idx="7"/>
            </p:cNvCxnSpPr>
            <p:nvPr/>
          </p:nvCxnSpPr>
          <p:spPr>
            <a:xfrm flipH="1">
              <a:off x="7897827" y="5018891"/>
              <a:ext cx="219078" cy="218081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直接箭头连接符 136">
              <a:extLst>
                <a:ext uri="{FF2B5EF4-FFF2-40B4-BE49-F238E27FC236}">
                  <a16:creationId xmlns:a16="http://schemas.microsoft.com/office/drawing/2014/main" id="{9314ECC3-7B91-09B0-67BD-5BEAD67BE89E}"/>
                </a:ext>
              </a:extLst>
            </p:cNvPr>
            <p:cNvCxnSpPr>
              <a:cxnSpLocks/>
              <a:stCxn id="132" idx="5"/>
              <a:endCxn id="135" idx="1"/>
            </p:cNvCxnSpPr>
            <p:nvPr/>
          </p:nvCxnSpPr>
          <p:spPr>
            <a:xfrm>
              <a:off x="8455162" y="5018891"/>
              <a:ext cx="208656" cy="210952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椭圆 137">
              <a:extLst>
                <a:ext uri="{FF2B5EF4-FFF2-40B4-BE49-F238E27FC236}">
                  <a16:creationId xmlns:a16="http://schemas.microsoft.com/office/drawing/2014/main" id="{9E9797CC-4BEE-C39F-0C67-43B305D1F7E9}"/>
                </a:ext>
              </a:extLst>
            </p:cNvPr>
            <p:cNvSpPr/>
            <p:nvPr/>
          </p:nvSpPr>
          <p:spPr>
            <a:xfrm>
              <a:off x="6940414" y="5721407"/>
              <a:ext cx="480483" cy="478367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9" name="椭圆 138">
              <a:extLst>
                <a:ext uri="{FF2B5EF4-FFF2-40B4-BE49-F238E27FC236}">
                  <a16:creationId xmlns:a16="http://schemas.microsoft.com/office/drawing/2014/main" id="{E0BB2AF0-D353-29D3-6846-66190C1666FC}"/>
                </a:ext>
              </a:extLst>
            </p:cNvPr>
            <p:cNvSpPr/>
            <p:nvPr/>
          </p:nvSpPr>
          <p:spPr>
            <a:xfrm>
              <a:off x="8058151" y="5717118"/>
              <a:ext cx="478367" cy="478367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40" name="直接箭头连接符 139">
              <a:extLst>
                <a:ext uri="{FF2B5EF4-FFF2-40B4-BE49-F238E27FC236}">
                  <a16:creationId xmlns:a16="http://schemas.microsoft.com/office/drawing/2014/main" id="{D64181B0-B143-E3B8-B376-0E2513C37BBF}"/>
                </a:ext>
              </a:extLst>
            </p:cNvPr>
            <p:cNvCxnSpPr>
              <a:cxnSpLocks/>
              <a:stCxn id="134" idx="3"/>
              <a:endCxn id="138" idx="7"/>
            </p:cNvCxnSpPr>
            <p:nvPr/>
          </p:nvCxnSpPr>
          <p:spPr>
            <a:xfrm flipH="1">
              <a:off x="7350532" y="5575229"/>
              <a:ext cx="207541" cy="216233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直接箭头连接符 140">
              <a:extLst>
                <a:ext uri="{FF2B5EF4-FFF2-40B4-BE49-F238E27FC236}">
                  <a16:creationId xmlns:a16="http://schemas.microsoft.com/office/drawing/2014/main" id="{5246AFE8-93C8-48CD-8924-F3970EC7B45C}"/>
                </a:ext>
              </a:extLst>
            </p:cNvPr>
            <p:cNvCxnSpPr>
              <a:cxnSpLocks/>
              <a:endCxn id="139" idx="1"/>
            </p:cNvCxnSpPr>
            <p:nvPr/>
          </p:nvCxnSpPr>
          <p:spPr>
            <a:xfrm>
              <a:off x="7916333" y="5568951"/>
              <a:ext cx="211667" cy="21590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椭圆 141">
              <a:extLst>
                <a:ext uri="{FF2B5EF4-FFF2-40B4-BE49-F238E27FC236}">
                  <a16:creationId xmlns:a16="http://schemas.microsoft.com/office/drawing/2014/main" id="{E6DC488D-2D20-D6EA-0519-7944DE9DA732}"/>
                </a:ext>
              </a:extLst>
            </p:cNvPr>
            <p:cNvSpPr/>
            <p:nvPr/>
          </p:nvSpPr>
          <p:spPr>
            <a:xfrm>
              <a:off x="9150742" y="5723536"/>
              <a:ext cx="480483" cy="478367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6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43" name="直接箭头连接符 142">
              <a:extLst>
                <a:ext uri="{FF2B5EF4-FFF2-40B4-BE49-F238E27FC236}">
                  <a16:creationId xmlns:a16="http://schemas.microsoft.com/office/drawing/2014/main" id="{70E29D48-141C-704D-D884-F0297521F38E}"/>
                </a:ext>
              </a:extLst>
            </p:cNvPr>
            <p:cNvCxnSpPr>
              <a:cxnSpLocks/>
              <a:stCxn id="135" idx="5"/>
              <a:endCxn id="142" idx="1"/>
            </p:cNvCxnSpPr>
            <p:nvPr/>
          </p:nvCxnSpPr>
          <p:spPr>
            <a:xfrm>
              <a:off x="9002075" y="5568100"/>
              <a:ext cx="219032" cy="225491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4" name="!!!12">
              <a:extLst>
                <a:ext uri="{FF2B5EF4-FFF2-40B4-BE49-F238E27FC236}">
                  <a16:creationId xmlns:a16="http://schemas.microsoft.com/office/drawing/2014/main" id="{B7030F74-AEAD-B4BD-7742-48DDA5D4F1E0}"/>
                </a:ext>
              </a:extLst>
            </p:cNvPr>
            <p:cNvGrpSpPr/>
            <p:nvPr/>
          </p:nvGrpSpPr>
          <p:grpSpPr>
            <a:xfrm>
              <a:off x="10259971" y="5717530"/>
              <a:ext cx="480484" cy="478367"/>
              <a:chOff x="10259971" y="5717530"/>
              <a:chExt cx="480484" cy="478367"/>
            </a:xfrm>
          </p:grpSpPr>
          <p:sp>
            <p:nvSpPr>
              <p:cNvPr id="154" name="椭圆 153">
                <a:extLst>
                  <a:ext uri="{FF2B5EF4-FFF2-40B4-BE49-F238E27FC236}">
                    <a16:creationId xmlns:a16="http://schemas.microsoft.com/office/drawing/2014/main" id="{12A1995C-930D-7F84-6238-C43953B389DD}"/>
                  </a:ext>
                </a:extLst>
              </p:cNvPr>
              <p:cNvSpPr/>
              <p:nvPr/>
            </p:nvSpPr>
            <p:spPr>
              <a:xfrm>
                <a:off x="10259971" y="5717530"/>
                <a:ext cx="480484" cy="478367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5" name="矩形 154">
                <a:extLst>
                  <a:ext uri="{FF2B5EF4-FFF2-40B4-BE49-F238E27FC236}">
                    <a16:creationId xmlns:a16="http://schemas.microsoft.com/office/drawing/2014/main" id="{BF4D0030-82E0-2A1F-8FA5-0410091EAA0A}"/>
                  </a:ext>
                </a:extLst>
              </p:cNvPr>
              <p:cNvSpPr/>
              <p:nvPr/>
            </p:nvSpPr>
            <p:spPr>
              <a:xfrm>
                <a:off x="10297242" y="5804659"/>
                <a:ext cx="39626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defRPr/>
                </a:pPr>
                <a:r>
                  <a:rPr lang="en-US" altLang="zh-CN" sz="1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12</a:t>
                </a:r>
                <a:endPara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45" name="!!!13">
              <a:extLst>
                <a:ext uri="{FF2B5EF4-FFF2-40B4-BE49-F238E27FC236}">
                  <a16:creationId xmlns:a16="http://schemas.microsoft.com/office/drawing/2014/main" id="{9707C5DB-C176-5CFF-89EA-B27FB3EE5185}"/>
                </a:ext>
              </a:extLst>
            </p:cNvPr>
            <p:cNvGrpSpPr/>
            <p:nvPr/>
          </p:nvGrpSpPr>
          <p:grpSpPr>
            <a:xfrm>
              <a:off x="9163275" y="4610579"/>
              <a:ext cx="480484" cy="478367"/>
              <a:chOff x="9163275" y="4610579"/>
              <a:chExt cx="480484" cy="478367"/>
            </a:xfrm>
          </p:grpSpPr>
          <p:sp>
            <p:nvSpPr>
              <p:cNvPr id="152" name="椭圆 151">
                <a:extLst>
                  <a:ext uri="{FF2B5EF4-FFF2-40B4-BE49-F238E27FC236}">
                    <a16:creationId xmlns:a16="http://schemas.microsoft.com/office/drawing/2014/main" id="{CE3E40D9-E923-1F17-CC9E-D3E2A9425F22}"/>
                  </a:ext>
                </a:extLst>
              </p:cNvPr>
              <p:cNvSpPr/>
              <p:nvPr/>
            </p:nvSpPr>
            <p:spPr>
              <a:xfrm>
                <a:off x="9163275" y="4610579"/>
                <a:ext cx="480484" cy="478367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3" name="矩形 152">
                <a:extLst>
                  <a:ext uri="{FF2B5EF4-FFF2-40B4-BE49-F238E27FC236}">
                    <a16:creationId xmlns:a16="http://schemas.microsoft.com/office/drawing/2014/main" id="{A687F111-325A-0890-B7CD-1BC4061EC7F7}"/>
                  </a:ext>
                </a:extLst>
              </p:cNvPr>
              <p:cNvSpPr/>
              <p:nvPr/>
            </p:nvSpPr>
            <p:spPr>
              <a:xfrm>
                <a:off x="9192461" y="4697512"/>
                <a:ext cx="39626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defRPr/>
                </a:pPr>
                <a:r>
                  <a:rPr lang="en-US" altLang="zh-CN" sz="1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10</a:t>
                </a:r>
                <a:endPara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46" name="!!!11">
              <a:extLst>
                <a:ext uri="{FF2B5EF4-FFF2-40B4-BE49-F238E27FC236}">
                  <a16:creationId xmlns:a16="http://schemas.microsoft.com/office/drawing/2014/main" id="{B7DDEA42-4938-B565-AD4E-34C4FAC9BE28}"/>
                </a:ext>
              </a:extLst>
            </p:cNvPr>
            <p:cNvGrpSpPr/>
            <p:nvPr/>
          </p:nvGrpSpPr>
          <p:grpSpPr>
            <a:xfrm>
              <a:off x="9705539" y="5160992"/>
              <a:ext cx="480484" cy="478367"/>
              <a:chOff x="9705539" y="5160992"/>
              <a:chExt cx="480484" cy="478367"/>
            </a:xfrm>
          </p:grpSpPr>
          <p:sp>
            <p:nvSpPr>
              <p:cNvPr id="150" name="椭圆 149">
                <a:extLst>
                  <a:ext uri="{FF2B5EF4-FFF2-40B4-BE49-F238E27FC236}">
                    <a16:creationId xmlns:a16="http://schemas.microsoft.com/office/drawing/2014/main" id="{C4FFC80D-C8CC-B7FC-AA1D-57BFDC923FEA}"/>
                  </a:ext>
                </a:extLst>
              </p:cNvPr>
              <p:cNvSpPr/>
              <p:nvPr/>
            </p:nvSpPr>
            <p:spPr>
              <a:xfrm>
                <a:off x="9705539" y="5160992"/>
                <a:ext cx="480484" cy="478367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1" name="矩形 150">
                <a:extLst>
                  <a:ext uri="{FF2B5EF4-FFF2-40B4-BE49-F238E27FC236}">
                    <a16:creationId xmlns:a16="http://schemas.microsoft.com/office/drawing/2014/main" id="{2467311F-2A96-A5E9-6A3D-6A66DD3E3975}"/>
                  </a:ext>
                </a:extLst>
              </p:cNvPr>
              <p:cNvSpPr/>
              <p:nvPr/>
            </p:nvSpPr>
            <p:spPr>
              <a:xfrm>
                <a:off x="9746002" y="5250590"/>
                <a:ext cx="39626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defRPr/>
                </a:pPr>
                <a:r>
                  <a:rPr lang="en-US" altLang="zh-CN" sz="1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11</a:t>
                </a:r>
                <a:endPara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cxnSp>
          <p:nvCxnSpPr>
            <p:cNvPr id="147" name="直接箭头连接符 146">
              <a:extLst>
                <a:ext uri="{FF2B5EF4-FFF2-40B4-BE49-F238E27FC236}">
                  <a16:creationId xmlns:a16="http://schemas.microsoft.com/office/drawing/2014/main" id="{72A8CEDE-1C54-B3C7-266B-E49EA27296CB}"/>
                </a:ext>
              </a:extLst>
            </p:cNvPr>
            <p:cNvCxnSpPr>
              <a:cxnSpLocks/>
            </p:cNvCxnSpPr>
            <p:nvPr/>
          </p:nvCxnSpPr>
          <p:spPr>
            <a:xfrm>
              <a:off x="9020720" y="4465342"/>
              <a:ext cx="212920" cy="215292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直接箭头连接符 147">
              <a:extLst>
                <a:ext uri="{FF2B5EF4-FFF2-40B4-BE49-F238E27FC236}">
                  <a16:creationId xmlns:a16="http://schemas.microsoft.com/office/drawing/2014/main" id="{D2A77A8B-9AD8-02FE-1083-6763DE17DB0C}"/>
                </a:ext>
              </a:extLst>
            </p:cNvPr>
            <p:cNvCxnSpPr>
              <a:cxnSpLocks/>
            </p:cNvCxnSpPr>
            <p:nvPr/>
          </p:nvCxnSpPr>
          <p:spPr>
            <a:xfrm>
              <a:off x="9573394" y="5018891"/>
              <a:ext cx="202510" cy="212156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直接箭头连接符 148">
              <a:extLst>
                <a:ext uri="{FF2B5EF4-FFF2-40B4-BE49-F238E27FC236}">
                  <a16:creationId xmlns:a16="http://schemas.microsoft.com/office/drawing/2014/main" id="{115F5E31-56AE-32C8-1FF9-B9BEA1D43597}"/>
                </a:ext>
              </a:extLst>
            </p:cNvPr>
            <p:cNvCxnSpPr>
              <a:cxnSpLocks/>
            </p:cNvCxnSpPr>
            <p:nvPr/>
          </p:nvCxnSpPr>
          <p:spPr>
            <a:xfrm>
              <a:off x="10115658" y="5569304"/>
              <a:ext cx="214678" cy="218281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9" name="组合 158">
            <a:extLst>
              <a:ext uri="{FF2B5EF4-FFF2-40B4-BE49-F238E27FC236}">
                <a16:creationId xmlns:a16="http://schemas.microsoft.com/office/drawing/2014/main" id="{A1A74A86-C693-F926-ACC9-F0FFB1574293}"/>
              </a:ext>
            </a:extLst>
          </p:cNvPr>
          <p:cNvGrpSpPr>
            <a:grpSpLocks/>
          </p:cNvGrpSpPr>
          <p:nvPr/>
        </p:nvGrpSpPr>
        <p:grpSpPr bwMode="auto">
          <a:xfrm>
            <a:off x="7777107" y="2492418"/>
            <a:ext cx="1409333" cy="444791"/>
            <a:chOff x="-6173357" y="0"/>
            <a:chExt cx="21391061" cy="1143674"/>
          </a:xfrm>
        </p:grpSpPr>
        <p:sp>
          <p:nvSpPr>
            <p:cNvPr id="160" name="圆角矩形 5">
              <a:extLst>
                <a:ext uri="{FF2B5EF4-FFF2-40B4-BE49-F238E27FC236}">
                  <a16:creationId xmlns:a16="http://schemas.microsoft.com/office/drawing/2014/main" id="{541A5C90-1D57-C4FF-3E74-FBCDC45E58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6173357" y="0"/>
              <a:ext cx="21391061" cy="1143674"/>
            </a:xfrm>
            <a:prstGeom prst="roundRect">
              <a:avLst>
                <a:gd name="adj" fmla="val 16667"/>
              </a:avLst>
            </a:prstGeom>
            <a:solidFill>
              <a:srgbClr val="C00000"/>
            </a:solidFill>
            <a:ln w="9525">
              <a:noFill/>
              <a:round/>
              <a:headEnd/>
              <a:tailEnd/>
            </a:ln>
            <a:effectLst>
              <a:outerShdw dist="63500" dir="5400000" algn="ctr" rotWithShape="0">
                <a:srgbClr val="000000">
                  <a:alpha val="10999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endParaRPr kumimoji="0" lang="zh-CN" altLang="en-US" sz="160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161" name="文本框 58">
              <a:extLst>
                <a:ext uri="{FF2B5EF4-FFF2-40B4-BE49-F238E27FC236}">
                  <a16:creationId xmlns:a16="http://schemas.microsoft.com/office/drawing/2014/main" id="{205CD5EA-FE5D-5670-CEBA-19B4426185F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4558493" y="122456"/>
              <a:ext cx="19194510" cy="8705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9pPr>
            </a:lstStyle>
            <a:p>
              <a:pPr lvl="0"/>
              <a:r>
                <a:rPr lang="zh-CN" altLang="en-US" sz="1600" dirty="0">
                  <a:solidFill>
                    <a:srgbClr val="FFFFFF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查找：</a:t>
              </a:r>
              <a:r>
                <a:rPr lang="en-US" altLang="zh-CN" sz="1600" dirty="0">
                  <a:solidFill>
                    <a:srgbClr val="FFFFFF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5</a:t>
              </a:r>
              <a:endParaRPr lang="zh-CN" altLang="en-US" sz="1600" dirty="0">
                <a:solidFill>
                  <a:srgbClr val="FFFFFF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grpSp>
        <p:nvGrpSpPr>
          <p:cNvPr id="162" name="组合 161">
            <a:extLst>
              <a:ext uri="{FF2B5EF4-FFF2-40B4-BE49-F238E27FC236}">
                <a16:creationId xmlns:a16="http://schemas.microsoft.com/office/drawing/2014/main" id="{B06E716C-CB6C-191A-E71A-6189A97154D5}"/>
              </a:ext>
            </a:extLst>
          </p:cNvPr>
          <p:cNvGrpSpPr>
            <a:grpSpLocks/>
          </p:cNvGrpSpPr>
          <p:nvPr/>
        </p:nvGrpSpPr>
        <p:grpSpPr bwMode="auto">
          <a:xfrm>
            <a:off x="7777107" y="3269858"/>
            <a:ext cx="1409333" cy="444791"/>
            <a:chOff x="-6173357" y="0"/>
            <a:chExt cx="21391061" cy="1143674"/>
          </a:xfrm>
        </p:grpSpPr>
        <p:sp>
          <p:nvSpPr>
            <p:cNvPr id="163" name="圆角矩形 5">
              <a:extLst>
                <a:ext uri="{FF2B5EF4-FFF2-40B4-BE49-F238E27FC236}">
                  <a16:creationId xmlns:a16="http://schemas.microsoft.com/office/drawing/2014/main" id="{458AD20C-9D2D-B133-E2B0-1D87AA9CFB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6173357" y="0"/>
              <a:ext cx="21391061" cy="1143674"/>
            </a:xfrm>
            <a:prstGeom prst="roundRect">
              <a:avLst>
                <a:gd name="adj" fmla="val 16667"/>
              </a:avLst>
            </a:prstGeom>
            <a:solidFill>
              <a:srgbClr val="0070C0"/>
            </a:solidFill>
            <a:ln w="9525">
              <a:noFill/>
              <a:round/>
              <a:headEnd/>
              <a:tailEnd/>
            </a:ln>
            <a:effectLst>
              <a:outerShdw dist="63500" dir="5400000" algn="ctr" rotWithShape="0">
                <a:srgbClr val="000000">
                  <a:alpha val="10999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endParaRPr kumimoji="0" lang="zh-CN" altLang="en-US" sz="160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164" name="文本框 58">
              <a:extLst>
                <a:ext uri="{FF2B5EF4-FFF2-40B4-BE49-F238E27FC236}">
                  <a16:creationId xmlns:a16="http://schemas.microsoft.com/office/drawing/2014/main" id="{76D9CD8E-F717-B3D6-B295-8B63D240A5F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4558493" y="122456"/>
              <a:ext cx="19194510" cy="8705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9pPr>
            </a:lstStyle>
            <a:p>
              <a:pPr lvl="0"/>
              <a:r>
                <a:rPr lang="zh-CN" altLang="en-US" sz="1600" dirty="0">
                  <a:solidFill>
                    <a:srgbClr val="FFFFFF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查找：</a:t>
              </a:r>
              <a:r>
                <a:rPr lang="en-US" altLang="zh-CN" sz="1600" dirty="0">
                  <a:solidFill>
                    <a:srgbClr val="FFFFFF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12</a:t>
              </a:r>
              <a:endParaRPr lang="zh-CN" altLang="en-US" sz="1600" dirty="0">
                <a:solidFill>
                  <a:srgbClr val="FFFFFF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grpSp>
        <p:nvGrpSpPr>
          <p:cNvPr id="165" name="组合 164">
            <a:extLst>
              <a:ext uri="{FF2B5EF4-FFF2-40B4-BE49-F238E27FC236}">
                <a16:creationId xmlns:a16="http://schemas.microsoft.com/office/drawing/2014/main" id="{89F10808-A927-8DE8-CB6B-90E2C74D342F}"/>
              </a:ext>
            </a:extLst>
          </p:cNvPr>
          <p:cNvGrpSpPr>
            <a:grpSpLocks/>
          </p:cNvGrpSpPr>
          <p:nvPr/>
        </p:nvGrpSpPr>
        <p:grpSpPr bwMode="auto">
          <a:xfrm>
            <a:off x="7782033" y="4053342"/>
            <a:ext cx="1409333" cy="444791"/>
            <a:chOff x="-6173357" y="0"/>
            <a:chExt cx="21391061" cy="1143674"/>
          </a:xfrm>
        </p:grpSpPr>
        <p:sp>
          <p:nvSpPr>
            <p:cNvPr id="166" name="圆角矩形 5">
              <a:extLst>
                <a:ext uri="{FF2B5EF4-FFF2-40B4-BE49-F238E27FC236}">
                  <a16:creationId xmlns:a16="http://schemas.microsoft.com/office/drawing/2014/main" id="{2DDD0FA5-F097-0604-1215-AEB6923811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6173357" y="0"/>
              <a:ext cx="21391061" cy="1143674"/>
            </a:xfrm>
            <a:prstGeom prst="roundRect">
              <a:avLst>
                <a:gd name="adj" fmla="val 16667"/>
              </a:avLst>
            </a:prstGeom>
            <a:solidFill>
              <a:srgbClr val="31859C"/>
            </a:solidFill>
            <a:ln w="9525">
              <a:noFill/>
              <a:round/>
              <a:headEnd/>
              <a:tailEnd/>
            </a:ln>
            <a:effectLst>
              <a:outerShdw dist="63500" dir="5400000" algn="ctr" rotWithShape="0">
                <a:srgbClr val="000000">
                  <a:alpha val="10999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endParaRPr kumimoji="0" lang="zh-CN" altLang="en-US" sz="160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167" name="文本框 58">
              <a:extLst>
                <a:ext uri="{FF2B5EF4-FFF2-40B4-BE49-F238E27FC236}">
                  <a16:creationId xmlns:a16="http://schemas.microsoft.com/office/drawing/2014/main" id="{FF727751-475D-6EDF-9046-5CCC2FC3164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4558493" y="122456"/>
              <a:ext cx="19194510" cy="8705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9pPr>
            </a:lstStyle>
            <a:p>
              <a:pPr lvl="0"/>
              <a:r>
                <a:rPr lang="zh-CN" altLang="en-US" sz="1600" dirty="0">
                  <a:solidFill>
                    <a:srgbClr val="FFFFFF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查找：</a:t>
              </a:r>
              <a:r>
                <a:rPr lang="en-US" altLang="zh-CN" sz="1600" dirty="0">
                  <a:solidFill>
                    <a:srgbClr val="FFFFFF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30</a:t>
              </a:r>
              <a:endParaRPr lang="zh-CN" altLang="en-US" sz="1600" dirty="0">
                <a:solidFill>
                  <a:srgbClr val="FFFFFF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pic>
        <p:nvPicPr>
          <p:cNvPr id="169" name="图片 168">
            <a:extLst>
              <a:ext uri="{FF2B5EF4-FFF2-40B4-BE49-F238E27FC236}">
                <a16:creationId xmlns:a16="http://schemas.microsoft.com/office/drawing/2014/main" id="{7680082D-A0A7-A98E-5CBC-A2D176F8AD5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89" t="23454" r="13196" b="29269"/>
          <a:stretch/>
        </p:blipFill>
        <p:spPr>
          <a:xfrm flipH="1">
            <a:off x="4055624" y="2408186"/>
            <a:ext cx="1066760" cy="355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6987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!!!泛型类">
            <a:extLst>
              <a:ext uri="{FF2B5EF4-FFF2-40B4-BE49-F238E27FC236}">
                <a16:creationId xmlns:a16="http://schemas.microsoft.com/office/drawing/2014/main" id="{BE3E4C87-B7FD-BA47-CF99-C552A0A8D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880" y="1002232"/>
            <a:ext cx="2089470" cy="517190"/>
          </a:xfrm>
        </p:spPr>
        <p:txBody>
          <a:bodyPr/>
          <a:lstStyle/>
          <a:p>
            <a:r>
              <a:rPr lang="zh-CN" altLang="en-US" dirty="0"/>
              <a:t>数据结构（</a:t>
            </a:r>
          </a:p>
        </p:txBody>
      </p:sp>
      <p:sp>
        <p:nvSpPr>
          <p:cNvPr id="48" name="!!!泛型类">
            <a:extLst>
              <a:ext uri="{FF2B5EF4-FFF2-40B4-BE49-F238E27FC236}">
                <a16:creationId xmlns:a16="http://schemas.microsoft.com/office/drawing/2014/main" id="{132740BD-96FD-F4EB-1D04-9A6A5136BE51}"/>
              </a:ext>
            </a:extLst>
          </p:cNvPr>
          <p:cNvSpPr txBox="1">
            <a:spLocks/>
          </p:cNvSpPr>
          <p:nvPr/>
        </p:nvSpPr>
        <p:spPr>
          <a:xfrm>
            <a:off x="3020803" y="1002232"/>
            <a:ext cx="565470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树</a:t>
            </a:r>
          </a:p>
        </p:txBody>
      </p:sp>
      <p:sp>
        <p:nvSpPr>
          <p:cNvPr id="49" name="!!!泛型类">
            <a:extLst>
              <a:ext uri="{FF2B5EF4-FFF2-40B4-BE49-F238E27FC236}">
                <a16:creationId xmlns:a16="http://schemas.microsoft.com/office/drawing/2014/main" id="{0C57640E-E291-EB6C-6971-D3414E06EE4B}"/>
              </a:ext>
            </a:extLst>
          </p:cNvPr>
          <p:cNvSpPr txBox="1">
            <a:spLocks/>
          </p:cNvSpPr>
          <p:nvPr/>
        </p:nvSpPr>
        <p:spPr>
          <a:xfrm>
            <a:off x="3303538" y="1002232"/>
            <a:ext cx="322882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）</a:t>
            </a:r>
          </a:p>
        </p:txBody>
      </p:sp>
      <p:sp>
        <p:nvSpPr>
          <p:cNvPr id="50" name="!!!泛型类">
            <a:extLst>
              <a:ext uri="{FF2B5EF4-FFF2-40B4-BE49-F238E27FC236}">
                <a16:creationId xmlns:a16="http://schemas.microsoft.com/office/drawing/2014/main" id="{D5BA56B2-B679-0960-C216-5A708F8BB71D}"/>
              </a:ext>
            </a:extLst>
          </p:cNvPr>
          <p:cNvSpPr txBox="1">
            <a:spLocks/>
          </p:cNvSpPr>
          <p:nvPr/>
        </p:nvSpPr>
        <p:spPr>
          <a:xfrm>
            <a:off x="2004947" y="1002232"/>
            <a:ext cx="693612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二叉</a:t>
            </a:r>
          </a:p>
        </p:txBody>
      </p:sp>
      <p:sp>
        <p:nvSpPr>
          <p:cNvPr id="51" name="!!!泛型类">
            <a:extLst>
              <a:ext uri="{FF2B5EF4-FFF2-40B4-BE49-F238E27FC236}">
                <a16:creationId xmlns:a16="http://schemas.microsoft.com/office/drawing/2014/main" id="{E2B56770-7BCB-62D8-B9D8-00E18390916B}"/>
              </a:ext>
            </a:extLst>
          </p:cNvPr>
          <p:cNvSpPr txBox="1">
            <a:spLocks/>
          </p:cNvSpPr>
          <p:nvPr/>
        </p:nvSpPr>
        <p:spPr>
          <a:xfrm>
            <a:off x="2512488" y="1002232"/>
            <a:ext cx="693612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查找</a:t>
            </a:r>
          </a:p>
        </p:txBody>
      </p:sp>
      <p:sp>
        <p:nvSpPr>
          <p:cNvPr id="52" name="!!!泛型类">
            <a:extLst>
              <a:ext uri="{FF2B5EF4-FFF2-40B4-BE49-F238E27FC236}">
                <a16:creationId xmlns:a16="http://schemas.microsoft.com/office/drawing/2014/main" id="{5D0C2945-A82E-48E1-7C92-804D70794925}"/>
              </a:ext>
            </a:extLst>
          </p:cNvPr>
          <p:cNvSpPr txBox="1">
            <a:spLocks/>
          </p:cNvSpPr>
          <p:nvPr/>
        </p:nvSpPr>
        <p:spPr>
          <a:xfrm>
            <a:off x="3521537" y="1002232"/>
            <a:ext cx="1272341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查找节点</a:t>
            </a:r>
          </a:p>
        </p:txBody>
      </p:sp>
      <p:grpSp>
        <p:nvGrpSpPr>
          <p:cNvPr id="130" name="组合 129">
            <a:extLst>
              <a:ext uri="{FF2B5EF4-FFF2-40B4-BE49-F238E27FC236}">
                <a16:creationId xmlns:a16="http://schemas.microsoft.com/office/drawing/2014/main" id="{1AD83FE3-EE4E-3F1C-8B44-678255B7F1A3}"/>
              </a:ext>
            </a:extLst>
          </p:cNvPr>
          <p:cNvGrpSpPr/>
          <p:nvPr/>
        </p:nvGrpSpPr>
        <p:grpSpPr>
          <a:xfrm>
            <a:off x="1762398" y="2413698"/>
            <a:ext cx="3800041" cy="2148486"/>
            <a:chOff x="6940414" y="4053417"/>
            <a:chExt cx="3800041" cy="2148486"/>
          </a:xfrm>
        </p:grpSpPr>
        <p:sp>
          <p:nvSpPr>
            <p:cNvPr id="131" name="椭圆 130">
              <a:extLst>
                <a:ext uri="{FF2B5EF4-FFF2-40B4-BE49-F238E27FC236}">
                  <a16:creationId xmlns:a16="http://schemas.microsoft.com/office/drawing/2014/main" id="{03435AC6-C3A2-6495-E758-522078AB5657}"/>
                </a:ext>
              </a:extLst>
            </p:cNvPr>
            <p:cNvSpPr/>
            <p:nvPr/>
          </p:nvSpPr>
          <p:spPr>
            <a:xfrm>
              <a:off x="8610601" y="4053417"/>
              <a:ext cx="480484" cy="4826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7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2" name="椭圆 131">
              <a:extLst>
                <a:ext uri="{FF2B5EF4-FFF2-40B4-BE49-F238E27FC236}">
                  <a16:creationId xmlns:a16="http://schemas.microsoft.com/office/drawing/2014/main" id="{2F56FC4A-25EF-DA82-783D-0F3B79B847E5}"/>
                </a:ext>
              </a:extLst>
            </p:cNvPr>
            <p:cNvSpPr/>
            <p:nvPr/>
          </p:nvSpPr>
          <p:spPr>
            <a:xfrm>
              <a:off x="8046850" y="4610579"/>
              <a:ext cx="478367" cy="478367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33" name="直接箭头连接符 132">
              <a:extLst>
                <a:ext uri="{FF2B5EF4-FFF2-40B4-BE49-F238E27FC236}">
                  <a16:creationId xmlns:a16="http://schemas.microsoft.com/office/drawing/2014/main" id="{809E9644-073F-5C8A-4CFC-A1C3EAE679C7}"/>
                </a:ext>
              </a:extLst>
            </p:cNvPr>
            <p:cNvCxnSpPr>
              <a:cxnSpLocks/>
              <a:stCxn id="131" idx="3"/>
              <a:endCxn id="132" idx="7"/>
            </p:cNvCxnSpPr>
            <p:nvPr/>
          </p:nvCxnSpPr>
          <p:spPr>
            <a:xfrm flipH="1">
              <a:off x="8455162" y="4465342"/>
              <a:ext cx="225804" cy="215292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4" name="椭圆 133">
              <a:extLst>
                <a:ext uri="{FF2B5EF4-FFF2-40B4-BE49-F238E27FC236}">
                  <a16:creationId xmlns:a16="http://schemas.microsoft.com/office/drawing/2014/main" id="{ECDB1B4C-717B-34DC-23EE-5A79FB1263AA}"/>
                </a:ext>
              </a:extLst>
            </p:cNvPr>
            <p:cNvSpPr/>
            <p:nvPr/>
          </p:nvSpPr>
          <p:spPr>
            <a:xfrm>
              <a:off x="7487708" y="5166917"/>
              <a:ext cx="480484" cy="478367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5" name="椭圆 134">
              <a:extLst>
                <a:ext uri="{FF2B5EF4-FFF2-40B4-BE49-F238E27FC236}">
                  <a16:creationId xmlns:a16="http://schemas.microsoft.com/office/drawing/2014/main" id="{ECA04BFB-70C2-3775-0F4E-09985322A851}"/>
                </a:ext>
              </a:extLst>
            </p:cNvPr>
            <p:cNvSpPr/>
            <p:nvPr/>
          </p:nvSpPr>
          <p:spPr>
            <a:xfrm>
              <a:off x="8593763" y="5159788"/>
              <a:ext cx="478367" cy="478367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36" name="直接箭头连接符 135">
              <a:extLst>
                <a:ext uri="{FF2B5EF4-FFF2-40B4-BE49-F238E27FC236}">
                  <a16:creationId xmlns:a16="http://schemas.microsoft.com/office/drawing/2014/main" id="{D3EF3BDA-CEB4-0D73-C019-56DEBBE1DB3F}"/>
                </a:ext>
              </a:extLst>
            </p:cNvPr>
            <p:cNvCxnSpPr>
              <a:cxnSpLocks/>
              <a:stCxn id="132" idx="3"/>
              <a:endCxn id="134" idx="7"/>
            </p:cNvCxnSpPr>
            <p:nvPr/>
          </p:nvCxnSpPr>
          <p:spPr>
            <a:xfrm flipH="1">
              <a:off x="7897827" y="5018891"/>
              <a:ext cx="219078" cy="218081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直接箭头连接符 136">
              <a:extLst>
                <a:ext uri="{FF2B5EF4-FFF2-40B4-BE49-F238E27FC236}">
                  <a16:creationId xmlns:a16="http://schemas.microsoft.com/office/drawing/2014/main" id="{9314ECC3-7B91-09B0-67BD-5BEAD67BE89E}"/>
                </a:ext>
              </a:extLst>
            </p:cNvPr>
            <p:cNvCxnSpPr>
              <a:cxnSpLocks/>
              <a:stCxn id="132" idx="5"/>
              <a:endCxn id="135" idx="1"/>
            </p:cNvCxnSpPr>
            <p:nvPr/>
          </p:nvCxnSpPr>
          <p:spPr>
            <a:xfrm>
              <a:off x="8455162" y="5018891"/>
              <a:ext cx="208656" cy="210952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椭圆 137">
              <a:extLst>
                <a:ext uri="{FF2B5EF4-FFF2-40B4-BE49-F238E27FC236}">
                  <a16:creationId xmlns:a16="http://schemas.microsoft.com/office/drawing/2014/main" id="{9E9797CC-4BEE-C39F-0C67-43B305D1F7E9}"/>
                </a:ext>
              </a:extLst>
            </p:cNvPr>
            <p:cNvSpPr/>
            <p:nvPr/>
          </p:nvSpPr>
          <p:spPr>
            <a:xfrm>
              <a:off x="6940414" y="5721407"/>
              <a:ext cx="480483" cy="478367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9" name="椭圆 138">
              <a:extLst>
                <a:ext uri="{FF2B5EF4-FFF2-40B4-BE49-F238E27FC236}">
                  <a16:creationId xmlns:a16="http://schemas.microsoft.com/office/drawing/2014/main" id="{E0BB2AF0-D353-29D3-6846-66190C1666FC}"/>
                </a:ext>
              </a:extLst>
            </p:cNvPr>
            <p:cNvSpPr/>
            <p:nvPr/>
          </p:nvSpPr>
          <p:spPr>
            <a:xfrm>
              <a:off x="8058151" y="5717118"/>
              <a:ext cx="478367" cy="478367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40" name="直接箭头连接符 139">
              <a:extLst>
                <a:ext uri="{FF2B5EF4-FFF2-40B4-BE49-F238E27FC236}">
                  <a16:creationId xmlns:a16="http://schemas.microsoft.com/office/drawing/2014/main" id="{D64181B0-B143-E3B8-B376-0E2513C37BBF}"/>
                </a:ext>
              </a:extLst>
            </p:cNvPr>
            <p:cNvCxnSpPr>
              <a:cxnSpLocks/>
              <a:stCxn id="134" idx="3"/>
              <a:endCxn id="138" idx="7"/>
            </p:cNvCxnSpPr>
            <p:nvPr/>
          </p:nvCxnSpPr>
          <p:spPr>
            <a:xfrm flipH="1">
              <a:off x="7350532" y="5575229"/>
              <a:ext cx="207541" cy="216233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直接箭头连接符 140">
              <a:extLst>
                <a:ext uri="{FF2B5EF4-FFF2-40B4-BE49-F238E27FC236}">
                  <a16:creationId xmlns:a16="http://schemas.microsoft.com/office/drawing/2014/main" id="{5246AFE8-93C8-48CD-8924-F3970EC7B45C}"/>
                </a:ext>
              </a:extLst>
            </p:cNvPr>
            <p:cNvCxnSpPr>
              <a:cxnSpLocks/>
              <a:endCxn id="139" idx="1"/>
            </p:cNvCxnSpPr>
            <p:nvPr/>
          </p:nvCxnSpPr>
          <p:spPr>
            <a:xfrm>
              <a:off x="7916333" y="5568951"/>
              <a:ext cx="211667" cy="21590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椭圆 141">
              <a:extLst>
                <a:ext uri="{FF2B5EF4-FFF2-40B4-BE49-F238E27FC236}">
                  <a16:creationId xmlns:a16="http://schemas.microsoft.com/office/drawing/2014/main" id="{E6DC488D-2D20-D6EA-0519-7944DE9DA732}"/>
                </a:ext>
              </a:extLst>
            </p:cNvPr>
            <p:cNvSpPr/>
            <p:nvPr/>
          </p:nvSpPr>
          <p:spPr>
            <a:xfrm>
              <a:off x="9150742" y="5723536"/>
              <a:ext cx="480483" cy="478367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6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43" name="直接箭头连接符 142">
              <a:extLst>
                <a:ext uri="{FF2B5EF4-FFF2-40B4-BE49-F238E27FC236}">
                  <a16:creationId xmlns:a16="http://schemas.microsoft.com/office/drawing/2014/main" id="{70E29D48-141C-704D-D884-F0297521F38E}"/>
                </a:ext>
              </a:extLst>
            </p:cNvPr>
            <p:cNvCxnSpPr>
              <a:cxnSpLocks/>
              <a:stCxn id="135" idx="5"/>
              <a:endCxn id="142" idx="1"/>
            </p:cNvCxnSpPr>
            <p:nvPr/>
          </p:nvCxnSpPr>
          <p:spPr>
            <a:xfrm>
              <a:off x="9002075" y="5568100"/>
              <a:ext cx="219032" cy="225491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4" name="!!!12">
              <a:extLst>
                <a:ext uri="{FF2B5EF4-FFF2-40B4-BE49-F238E27FC236}">
                  <a16:creationId xmlns:a16="http://schemas.microsoft.com/office/drawing/2014/main" id="{B7030F74-AEAD-B4BD-7742-48DDA5D4F1E0}"/>
                </a:ext>
              </a:extLst>
            </p:cNvPr>
            <p:cNvGrpSpPr/>
            <p:nvPr/>
          </p:nvGrpSpPr>
          <p:grpSpPr>
            <a:xfrm>
              <a:off x="10259971" y="5717530"/>
              <a:ext cx="480484" cy="478367"/>
              <a:chOff x="10259971" y="5717530"/>
              <a:chExt cx="480484" cy="478367"/>
            </a:xfrm>
          </p:grpSpPr>
          <p:sp>
            <p:nvSpPr>
              <p:cNvPr id="154" name="椭圆 153">
                <a:extLst>
                  <a:ext uri="{FF2B5EF4-FFF2-40B4-BE49-F238E27FC236}">
                    <a16:creationId xmlns:a16="http://schemas.microsoft.com/office/drawing/2014/main" id="{12A1995C-930D-7F84-6238-C43953B389DD}"/>
                  </a:ext>
                </a:extLst>
              </p:cNvPr>
              <p:cNvSpPr/>
              <p:nvPr/>
            </p:nvSpPr>
            <p:spPr>
              <a:xfrm>
                <a:off x="10259971" y="5717530"/>
                <a:ext cx="480484" cy="478367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5" name="矩形 154">
                <a:extLst>
                  <a:ext uri="{FF2B5EF4-FFF2-40B4-BE49-F238E27FC236}">
                    <a16:creationId xmlns:a16="http://schemas.microsoft.com/office/drawing/2014/main" id="{BF4D0030-82E0-2A1F-8FA5-0410091EAA0A}"/>
                  </a:ext>
                </a:extLst>
              </p:cNvPr>
              <p:cNvSpPr/>
              <p:nvPr/>
            </p:nvSpPr>
            <p:spPr>
              <a:xfrm>
                <a:off x="10297242" y="5804659"/>
                <a:ext cx="39626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defRPr/>
                </a:pPr>
                <a:r>
                  <a:rPr lang="en-US" altLang="zh-CN" sz="1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12</a:t>
                </a:r>
                <a:endPara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45" name="!!!13">
              <a:extLst>
                <a:ext uri="{FF2B5EF4-FFF2-40B4-BE49-F238E27FC236}">
                  <a16:creationId xmlns:a16="http://schemas.microsoft.com/office/drawing/2014/main" id="{9707C5DB-C176-5CFF-89EA-B27FB3EE5185}"/>
                </a:ext>
              </a:extLst>
            </p:cNvPr>
            <p:cNvGrpSpPr/>
            <p:nvPr/>
          </p:nvGrpSpPr>
          <p:grpSpPr>
            <a:xfrm>
              <a:off x="9163275" y="4610579"/>
              <a:ext cx="480484" cy="478367"/>
              <a:chOff x="9163275" y="4610579"/>
              <a:chExt cx="480484" cy="478367"/>
            </a:xfrm>
          </p:grpSpPr>
          <p:sp>
            <p:nvSpPr>
              <p:cNvPr id="152" name="椭圆 151">
                <a:extLst>
                  <a:ext uri="{FF2B5EF4-FFF2-40B4-BE49-F238E27FC236}">
                    <a16:creationId xmlns:a16="http://schemas.microsoft.com/office/drawing/2014/main" id="{CE3E40D9-E923-1F17-CC9E-D3E2A9425F22}"/>
                  </a:ext>
                </a:extLst>
              </p:cNvPr>
              <p:cNvSpPr/>
              <p:nvPr/>
            </p:nvSpPr>
            <p:spPr>
              <a:xfrm>
                <a:off x="9163275" y="4610579"/>
                <a:ext cx="480484" cy="478367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3" name="矩形 152">
                <a:extLst>
                  <a:ext uri="{FF2B5EF4-FFF2-40B4-BE49-F238E27FC236}">
                    <a16:creationId xmlns:a16="http://schemas.microsoft.com/office/drawing/2014/main" id="{A687F111-325A-0890-B7CD-1BC4061EC7F7}"/>
                  </a:ext>
                </a:extLst>
              </p:cNvPr>
              <p:cNvSpPr/>
              <p:nvPr/>
            </p:nvSpPr>
            <p:spPr>
              <a:xfrm>
                <a:off x="9192461" y="4697512"/>
                <a:ext cx="39626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defRPr/>
                </a:pPr>
                <a:r>
                  <a:rPr lang="en-US" altLang="zh-CN" sz="1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10</a:t>
                </a:r>
                <a:endPara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46" name="!!!11">
              <a:extLst>
                <a:ext uri="{FF2B5EF4-FFF2-40B4-BE49-F238E27FC236}">
                  <a16:creationId xmlns:a16="http://schemas.microsoft.com/office/drawing/2014/main" id="{B7DDEA42-4938-B565-AD4E-34C4FAC9BE28}"/>
                </a:ext>
              </a:extLst>
            </p:cNvPr>
            <p:cNvGrpSpPr/>
            <p:nvPr/>
          </p:nvGrpSpPr>
          <p:grpSpPr>
            <a:xfrm>
              <a:off x="9705539" y="5160992"/>
              <a:ext cx="480484" cy="478367"/>
              <a:chOff x="9705539" y="5160992"/>
              <a:chExt cx="480484" cy="478367"/>
            </a:xfrm>
          </p:grpSpPr>
          <p:sp>
            <p:nvSpPr>
              <p:cNvPr id="150" name="椭圆 149">
                <a:extLst>
                  <a:ext uri="{FF2B5EF4-FFF2-40B4-BE49-F238E27FC236}">
                    <a16:creationId xmlns:a16="http://schemas.microsoft.com/office/drawing/2014/main" id="{C4FFC80D-C8CC-B7FC-AA1D-57BFDC923FEA}"/>
                  </a:ext>
                </a:extLst>
              </p:cNvPr>
              <p:cNvSpPr/>
              <p:nvPr/>
            </p:nvSpPr>
            <p:spPr>
              <a:xfrm>
                <a:off x="9705539" y="5160992"/>
                <a:ext cx="480484" cy="478367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1" name="矩形 150">
                <a:extLst>
                  <a:ext uri="{FF2B5EF4-FFF2-40B4-BE49-F238E27FC236}">
                    <a16:creationId xmlns:a16="http://schemas.microsoft.com/office/drawing/2014/main" id="{2467311F-2A96-A5E9-6A3D-6A66DD3E3975}"/>
                  </a:ext>
                </a:extLst>
              </p:cNvPr>
              <p:cNvSpPr/>
              <p:nvPr/>
            </p:nvSpPr>
            <p:spPr>
              <a:xfrm>
                <a:off x="9746002" y="5250590"/>
                <a:ext cx="39626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defRPr/>
                </a:pPr>
                <a:r>
                  <a:rPr lang="en-US" altLang="zh-CN" sz="1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11</a:t>
                </a:r>
                <a:endPara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cxnSp>
          <p:nvCxnSpPr>
            <p:cNvPr id="147" name="直接箭头连接符 146">
              <a:extLst>
                <a:ext uri="{FF2B5EF4-FFF2-40B4-BE49-F238E27FC236}">
                  <a16:creationId xmlns:a16="http://schemas.microsoft.com/office/drawing/2014/main" id="{72A8CEDE-1C54-B3C7-266B-E49EA27296CB}"/>
                </a:ext>
              </a:extLst>
            </p:cNvPr>
            <p:cNvCxnSpPr>
              <a:cxnSpLocks/>
            </p:cNvCxnSpPr>
            <p:nvPr/>
          </p:nvCxnSpPr>
          <p:spPr>
            <a:xfrm>
              <a:off x="9020720" y="4465342"/>
              <a:ext cx="212920" cy="215292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直接箭头连接符 147">
              <a:extLst>
                <a:ext uri="{FF2B5EF4-FFF2-40B4-BE49-F238E27FC236}">
                  <a16:creationId xmlns:a16="http://schemas.microsoft.com/office/drawing/2014/main" id="{D2A77A8B-9AD8-02FE-1083-6763DE17DB0C}"/>
                </a:ext>
              </a:extLst>
            </p:cNvPr>
            <p:cNvCxnSpPr>
              <a:cxnSpLocks/>
            </p:cNvCxnSpPr>
            <p:nvPr/>
          </p:nvCxnSpPr>
          <p:spPr>
            <a:xfrm>
              <a:off x="9573394" y="5018891"/>
              <a:ext cx="202510" cy="212156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直接箭头连接符 148">
              <a:extLst>
                <a:ext uri="{FF2B5EF4-FFF2-40B4-BE49-F238E27FC236}">
                  <a16:creationId xmlns:a16="http://schemas.microsoft.com/office/drawing/2014/main" id="{115F5E31-56AE-32C8-1FF9-B9BEA1D43597}"/>
                </a:ext>
              </a:extLst>
            </p:cNvPr>
            <p:cNvCxnSpPr>
              <a:cxnSpLocks/>
            </p:cNvCxnSpPr>
            <p:nvPr/>
          </p:nvCxnSpPr>
          <p:spPr>
            <a:xfrm>
              <a:off x="10115658" y="5569304"/>
              <a:ext cx="214678" cy="218281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9" name="组合 158">
            <a:extLst>
              <a:ext uri="{FF2B5EF4-FFF2-40B4-BE49-F238E27FC236}">
                <a16:creationId xmlns:a16="http://schemas.microsoft.com/office/drawing/2014/main" id="{A1A74A86-C693-F926-ACC9-F0FFB1574293}"/>
              </a:ext>
            </a:extLst>
          </p:cNvPr>
          <p:cNvGrpSpPr>
            <a:grpSpLocks/>
          </p:cNvGrpSpPr>
          <p:nvPr/>
        </p:nvGrpSpPr>
        <p:grpSpPr bwMode="auto">
          <a:xfrm>
            <a:off x="7777107" y="2492418"/>
            <a:ext cx="1409333" cy="444791"/>
            <a:chOff x="-6173357" y="0"/>
            <a:chExt cx="21391061" cy="1143674"/>
          </a:xfrm>
        </p:grpSpPr>
        <p:sp>
          <p:nvSpPr>
            <p:cNvPr id="160" name="圆角矩形 5">
              <a:extLst>
                <a:ext uri="{FF2B5EF4-FFF2-40B4-BE49-F238E27FC236}">
                  <a16:creationId xmlns:a16="http://schemas.microsoft.com/office/drawing/2014/main" id="{541A5C90-1D57-C4FF-3E74-FBCDC45E58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6173357" y="0"/>
              <a:ext cx="21391061" cy="1143674"/>
            </a:xfrm>
            <a:prstGeom prst="roundRect">
              <a:avLst>
                <a:gd name="adj" fmla="val 16667"/>
              </a:avLst>
            </a:prstGeom>
            <a:solidFill>
              <a:srgbClr val="C00000"/>
            </a:solidFill>
            <a:ln w="9525">
              <a:noFill/>
              <a:round/>
              <a:headEnd/>
              <a:tailEnd/>
            </a:ln>
            <a:effectLst>
              <a:outerShdw dist="63500" dir="5400000" algn="ctr" rotWithShape="0">
                <a:srgbClr val="000000">
                  <a:alpha val="10999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endParaRPr kumimoji="0" lang="zh-CN" altLang="en-US" sz="160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161" name="文本框 58">
              <a:extLst>
                <a:ext uri="{FF2B5EF4-FFF2-40B4-BE49-F238E27FC236}">
                  <a16:creationId xmlns:a16="http://schemas.microsoft.com/office/drawing/2014/main" id="{205CD5EA-FE5D-5670-CEBA-19B4426185F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4558493" y="122456"/>
              <a:ext cx="19194510" cy="8705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9pPr>
            </a:lstStyle>
            <a:p>
              <a:pPr lvl="0"/>
              <a:r>
                <a:rPr lang="zh-CN" altLang="en-US" sz="1600" dirty="0">
                  <a:solidFill>
                    <a:srgbClr val="FFFFFF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查找：</a:t>
              </a:r>
              <a:r>
                <a:rPr lang="en-US" altLang="zh-CN" sz="1600" dirty="0">
                  <a:solidFill>
                    <a:srgbClr val="FFFFFF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5</a:t>
              </a:r>
              <a:endParaRPr lang="zh-CN" altLang="en-US" sz="1600" dirty="0">
                <a:solidFill>
                  <a:srgbClr val="FFFFFF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grpSp>
        <p:nvGrpSpPr>
          <p:cNvPr id="162" name="组合 161">
            <a:extLst>
              <a:ext uri="{FF2B5EF4-FFF2-40B4-BE49-F238E27FC236}">
                <a16:creationId xmlns:a16="http://schemas.microsoft.com/office/drawing/2014/main" id="{B06E716C-CB6C-191A-E71A-6189A97154D5}"/>
              </a:ext>
            </a:extLst>
          </p:cNvPr>
          <p:cNvGrpSpPr>
            <a:grpSpLocks/>
          </p:cNvGrpSpPr>
          <p:nvPr/>
        </p:nvGrpSpPr>
        <p:grpSpPr bwMode="auto">
          <a:xfrm>
            <a:off x="7777107" y="3269858"/>
            <a:ext cx="1409333" cy="444791"/>
            <a:chOff x="-6173357" y="0"/>
            <a:chExt cx="21391061" cy="1143674"/>
          </a:xfrm>
        </p:grpSpPr>
        <p:sp>
          <p:nvSpPr>
            <p:cNvPr id="163" name="圆角矩形 5">
              <a:extLst>
                <a:ext uri="{FF2B5EF4-FFF2-40B4-BE49-F238E27FC236}">
                  <a16:creationId xmlns:a16="http://schemas.microsoft.com/office/drawing/2014/main" id="{458AD20C-9D2D-B133-E2B0-1D87AA9CFB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6173357" y="0"/>
              <a:ext cx="21391061" cy="1143674"/>
            </a:xfrm>
            <a:prstGeom prst="roundRect">
              <a:avLst>
                <a:gd name="adj" fmla="val 16667"/>
              </a:avLst>
            </a:prstGeom>
            <a:solidFill>
              <a:srgbClr val="0070C0"/>
            </a:solidFill>
            <a:ln w="9525">
              <a:noFill/>
              <a:round/>
              <a:headEnd/>
              <a:tailEnd/>
            </a:ln>
            <a:effectLst>
              <a:outerShdw dist="63500" dir="5400000" algn="ctr" rotWithShape="0">
                <a:srgbClr val="000000">
                  <a:alpha val="10999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endParaRPr kumimoji="0" lang="zh-CN" altLang="en-US" sz="160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164" name="文本框 58">
              <a:extLst>
                <a:ext uri="{FF2B5EF4-FFF2-40B4-BE49-F238E27FC236}">
                  <a16:creationId xmlns:a16="http://schemas.microsoft.com/office/drawing/2014/main" id="{76D9CD8E-F717-B3D6-B295-8B63D240A5F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4558493" y="122456"/>
              <a:ext cx="19194510" cy="8705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9pPr>
            </a:lstStyle>
            <a:p>
              <a:pPr lvl="0"/>
              <a:r>
                <a:rPr lang="zh-CN" altLang="en-US" sz="1600" dirty="0">
                  <a:solidFill>
                    <a:srgbClr val="FFFFFF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查找：</a:t>
              </a:r>
              <a:r>
                <a:rPr lang="en-US" altLang="zh-CN" sz="1600" dirty="0">
                  <a:solidFill>
                    <a:srgbClr val="FFFFFF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12</a:t>
              </a:r>
              <a:endParaRPr lang="zh-CN" altLang="en-US" sz="1600" dirty="0">
                <a:solidFill>
                  <a:srgbClr val="FFFFFF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grpSp>
        <p:nvGrpSpPr>
          <p:cNvPr id="165" name="组合 164">
            <a:extLst>
              <a:ext uri="{FF2B5EF4-FFF2-40B4-BE49-F238E27FC236}">
                <a16:creationId xmlns:a16="http://schemas.microsoft.com/office/drawing/2014/main" id="{89F10808-A927-8DE8-CB6B-90E2C74D342F}"/>
              </a:ext>
            </a:extLst>
          </p:cNvPr>
          <p:cNvGrpSpPr>
            <a:grpSpLocks/>
          </p:cNvGrpSpPr>
          <p:nvPr/>
        </p:nvGrpSpPr>
        <p:grpSpPr bwMode="auto">
          <a:xfrm>
            <a:off x="7782033" y="4053342"/>
            <a:ext cx="1409333" cy="444791"/>
            <a:chOff x="-6173357" y="0"/>
            <a:chExt cx="21391061" cy="1143674"/>
          </a:xfrm>
        </p:grpSpPr>
        <p:sp>
          <p:nvSpPr>
            <p:cNvPr id="166" name="圆角矩形 5">
              <a:extLst>
                <a:ext uri="{FF2B5EF4-FFF2-40B4-BE49-F238E27FC236}">
                  <a16:creationId xmlns:a16="http://schemas.microsoft.com/office/drawing/2014/main" id="{2DDD0FA5-F097-0604-1215-AEB6923811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6173357" y="0"/>
              <a:ext cx="21391061" cy="1143674"/>
            </a:xfrm>
            <a:prstGeom prst="roundRect">
              <a:avLst>
                <a:gd name="adj" fmla="val 16667"/>
              </a:avLst>
            </a:prstGeom>
            <a:solidFill>
              <a:srgbClr val="31859C"/>
            </a:solidFill>
            <a:ln w="9525">
              <a:noFill/>
              <a:round/>
              <a:headEnd/>
              <a:tailEnd/>
            </a:ln>
            <a:effectLst>
              <a:outerShdw dist="63500" dir="5400000" algn="ctr" rotWithShape="0">
                <a:srgbClr val="000000">
                  <a:alpha val="10999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endParaRPr kumimoji="0" lang="zh-CN" altLang="en-US" sz="160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167" name="文本框 58">
              <a:extLst>
                <a:ext uri="{FF2B5EF4-FFF2-40B4-BE49-F238E27FC236}">
                  <a16:creationId xmlns:a16="http://schemas.microsoft.com/office/drawing/2014/main" id="{FF727751-475D-6EDF-9046-5CCC2FC3164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4558493" y="122456"/>
              <a:ext cx="19194510" cy="8705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9pPr>
            </a:lstStyle>
            <a:p>
              <a:pPr lvl="0"/>
              <a:r>
                <a:rPr lang="zh-CN" altLang="en-US" sz="1600" dirty="0">
                  <a:solidFill>
                    <a:srgbClr val="FFFFFF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查找：</a:t>
              </a:r>
              <a:r>
                <a:rPr lang="en-US" altLang="zh-CN" sz="1600" dirty="0">
                  <a:solidFill>
                    <a:srgbClr val="FFFFFF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30</a:t>
              </a:r>
              <a:endParaRPr lang="zh-CN" altLang="en-US" sz="1600" dirty="0">
                <a:solidFill>
                  <a:srgbClr val="FFFFFF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pic>
        <p:nvPicPr>
          <p:cNvPr id="169" name="图片 168">
            <a:extLst>
              <a:ext uri="{FF2B5EF4-FFF2-40B4-BE49-F238E27FC236}">
                <a16:creationId xmlns:a16="http://schemas.microsoft.com/office/drawing/2014/main" id="{7680082D-A0A7-A98E-5CBC-A2D176F8AD5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89" t="23454" r="13196" b="29269"/>
          <a:stretch/>
        </p:blipFill>
        <p:spPr>
          <a:xfrm>
            <a:off x="1766777" y="2949969"/>
            <a:ext cx="1066760" cy="355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989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!!!泛型类">
            <a:extLst>
              <a:ext uri="{FF2B5EF4-FFF2-40B4-BE49-F238E27FC236}">
                <a16:creationId xmlns:a16="http://schemas.microsoft.com/office/drawing/2014/main" id="{BE3E4C87-B7FD-BA47-CF99-C552A0A8D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880" y="1002232"/>
            <a:ext cx="2089470" cy="517190"/>
          </a:xfrm>
        </p:spPr>
        <p:txBody>
          <a:bodyPr/>
          <a:lstStyle/>
          <a:p>
            <a:r>
              <a:rPr lang="zh-CN" altLang="en-US" dirty="0"/>
              <a:t>数据结构（</a:t>
            </a:r>
          </a:p>
        </p:txBody>
      </p:sp>
      <p:sp>
        <p:nvSpPr>
          <p:cNvPr id="48" name="!!!泛型类">
            <a:extLst>
              <a:ext uri="{FF2B5EF4-FFF2-40B4-BE49-F238E27FC236}">
                <a16:creationId xmlns:a16="http://schemas.microsoft.com/office/drawing/2014/main" id="{132740BD-96FD-F4EB-1D04-9A6A5136BE51}"/>
              </a:ext>
            </a:extLst>
          </p:cNvPr>
          <p:cNvSpPr txBox="1">
            <a:spLocks/>
          </p:cNvSpPr>
          <p:nvPr/>
        </p:nvSpPr>
        <p:spPr>
          <a:xfrm>
            <a:off x="3020803" y="1002232"/>
            <a:ext cx="565470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树</a:t>
            </a:r>
          </a:p>
        </p:txBody>
      </p:sp>
      <p:sp>
        <p:nvSpPr>
          <p:cNvPr id="49" name="!!!泛型类">
            <a:extLst>
              <a:ext uri="{FF2B5EF4-FFF2-40B4-BE49-F238E27FC236}">
                <a16:creationId xmlns:a16="http://schemas.microsoft.com/office/drawing/2014/main" id="{0C57640E-E291-EB6C-6971-D3414E06EE4B}"/>
              </a:ext>
            </a:extLst>
          </p:cNvPr>
          <p:cNvSpPr txBox="1">
            <a:spLocks/>
          </p:cNvSpPr>
          <p:nvPr/>
        </p:nvSpPr>
        <p:spPr>
          <a:xfrm>
            <a:off x="3303538" y="1002232"/>
            <a:ext cx="322882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）</a:t>
            </a:r>
          </a:p>
        </p:txBody>
      </p:sp>
      <p:sp>
        <p:nvSpPr>
          <p:cNvPr id="50" name="!!!泛型类">
            <a:extLst>
              <a:ext uri="{FF2B5EF4-FFF2-40B4-BE49-F238E27FC236}">
                <a16:creationId xmlns:a16="http://schemas.microsoft.com/office/drawing/2014/main" id="{D5BA56B2-B679-0960-C216-5A708F8BB71D}"/>
              </a:ext>
            </a:extLst>
          </p:cNvPr>
          <p:cNvSpPr txBox="1">
            <a:spLocks/>
          </p:cNvSpPr>
          <p:nvPr/>
        </p:nvSpPr>
        <p:spPr>
          <a:xfrm>
            <a:off x="2004947" y="1002232"/>
            <a:ext cx="693612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二叉</a:t>
            </a:r>
          </a:p>
        </p:txBody>
      </p:sp>
      <p:sp>
        <p:nvSpPr>
          <p:cNvPr id="51" name="!!!泛型类">
            <a:extLst>
              <a:ext uri="{FF2B5EF4-FFF2-40B4-BE49-F238E27FC236}">
                <a16:creationId xmlns:a16="http://schemas.microsoft.com/office/drawing/2014/main" id="{E2B56770-7BCB-62D8-B9D8-00E18390916B}"/>
              </a:ext>
            </a:extLst>
          </p:cNvPr>
          <p:cNvSpPr txBox="1">
            <a:spLocks/>
          </p:cNvSpPr>
          <p:nvPr/>
        </p:nvSpPr>
        <p:spPr>
          <a:xfrm>
            <a:off x="2512488" y="1002232"/>
            <a:ext cx="693612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查找</a:t>
            </a:r>
          </a:p>
        </p:txBody>
      </p:sp>
      <p:sp>
        <p:nvSpPr>
          <p:cNvPr id="52" name="!!!泛型类">
            <a:extLst>
              <a:ext uri="{FF2B5EF4-FFF2-40B4-BE49-F238E27FC236}">
                <a16:creationId xmlns:a16="http://schemas.microsoft.com/office/drawing/2014/main" id="{5D0C2945-A82E-48E1-7C92-804D70794925}"/>
              </a:ext>
            </a:extLst>
          </p:cNvPr>
          <p:cNvSpPr txBox="1">
            <a:spLocks/>
          </p:cNvSpPr>
          <p:nvPr/>
        </p:nvSpPr>
        <p:spPr>
          <a:xfrm>
            <a:off x="3521537" y="1002232"/>
            <a:ext cx="1272341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查找节点</a:t>
            </a:r>
          </a:p>
        </p:txBody>
      </p:sp>
      <p:grpSp>
        <p:nvGrpSpPr>
          <p:cNvPr id="130" name="组合 129">
            <a:extLst>
              <a:ext uri="{FF2B5EF4-FFF2-40B4-BE49-F238E27FC236}">
                <a16:creationId xmlns:a16="http://schemas.microsoft.com/office/drawing/2014/main" id="{1AD83FE3-EE4E-3F1C-8B44-678255B7F1A3}"/>
              </a:ext>
            </a:extLst>
          </p:cNvPr>
          <p:cNvGrpSpPr/>
          <p:nvPr/>
        </p:nvGrpSpPr>
        <p:grpSpPr>
          <a:xfrm>
            <a:off x="1762398" y="2413698"/>
            <a:ext cx="3800041" cy="2148486"/>
            <a:chOff x="6940414" y="4053417"/>
            <a:chExt cx="3800041" cy="2148486"/>
          </a:xfrm>
        </p:grpSpPr>
        <p:sp>
          <p:nvSpPr>
            <p:cNvPr id="131" name="椭圆 130">
              <a:extLst>
                <a:ext uri="{FF2B5EF4-FFF2-40B4-BE49-F238E27FC236}">
                  <a16:creationId xmlns:a16="http://schemas.microsoft.com/office/drawing/2014/main" id="{03435AC6-C3A2-6495-E758-522078AB5657}"/>
                </a:ext>
              </a:extLst>
            </p:cNvPr>
            <p:cNvSpPr/>
            <p:nvPr/>
          </p:nvSpPr>
          <p:spPr>
            <a:xfrm>
              <a:off x="8610601" y="4053417"/>
              <a:ext cx="480484" cy="4826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7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2" name="椭圆 131">
              <a:extLst>
                <a:ext uri="{FF2B5EF4-FFF2-40B4-BE49-F238E27FC236}">
                  <a16:creationId xmlns:a16="http://schemas.microsoft.com/office/drawing/2014/main" id="{2F56FC4A-25EF-DA82-783D-0F3B79B847E5}"/>
                </a:ext>
              </a:extLst>
            </p:cNvPr>
            <p:cNvSpPr/>
            <p:nvPr/>
          </p:nvSpPr>
          <p:spPr>
            <a:xfrm>
              <a:off x="8046850" y="4610579"/>
              <a:ext cx="478367" cy="478367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33" name="直接箭头连接符 132">
              <a:extLst>
                <a:ext uri="{FF2B5EF4-FFF2-40B4-BE49-F238E27FC236}">
                  <a16:creationId xmlns:a16="http://schemas.microsoft.com/office/drawing/2014/main" id="{809E9644-073F-5C8A-4CFC-A1C3EAE679C7}"/>
                </a:ext>
              </a:extLst>
            </p:cNvPr>
            <p:cNvCxnSpPr>
              <a:cxnSpLocks/>
              <a:stCxn id="131" idx="3"/>
              <a:endCxn id="132" idx="7"/>
            </p:cNvCxnSpPr>
            <p:nvPr/>
          </p:nvCxnSpPr>
          <p:spPr>
            <a:xfrm flipH="1">
              <a:off x="8455162" y="4465342"/>
              <a:ext cx="225804" cy="215292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4" name="椭圆 133">
              <a:extLst>
                <a:ext uri="{FF2B5EF4-FFF2-40B4-BE49-F238E27FC236}">
                  <a16:creationId xmlns:a16="http://schemas.microsoft.com/office/drawing/2014/main" id="{ECDB1B4C-717B-34DC-23EE-5A79FB1263AA}"/>
                </a:ext>
              </a:extLst>
            </p:cNvPr>
            <p:cNvSpPr/>
            <p:nvPr/>
          </p:nvSpPr>
          <p:spPr>
            <a:xfrm>
              <a:off x="7487708" y="5166917"/>
              <a:ext cx="480484" cy="478367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5" name="椭圆 134">
              <a:extLst>
                <a:ext uri="{FF2B5EF4-FFF2-40B4-BE49-F238E27FC236}">
                  <a16:creationId xmlns:a16="http://schemas.microsoft.com/office/drawing/2014/main" id="{ECA04BFB-70C2-3775-0F4E-09985322A851}"/>
                </a:ext>
              </a:extLst>
            </p:cNvPr>
            <p:cNvSpPr/>
            <p:nvPr/>
          </p:nvSpPr>
          <p:spPr>
            <a:xfrm>
              <a:off x="8593763" y="5159788"/>
              <a:ext cx="478367" cy="478367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36" name="直接箭头连接符 135">
              <a:extLst>
                <a:ext uri="{FF2B5EF4-FFF2-40B4-BE49-F238E27FC236}">
                  <a16:creationId xmlns:a16="http://schemas.microsoft.com/office/drawing/2014/main" id="{D3EF3BDA-CEB4-0D73-C019-56DEBBE1DB3F}"/>
                </a:ext>
              </a:extLst>
            </p:cNvPr>
            <p:cNvCxnSpPr>
              <a:cxnSpLocks/>
              <a:stCxn id="132" idx="3"/>
              <a:endCxn id="134" idx="7"/>
            </p:cNvCxnSpPr>
            <p:nvPr/>
          </p:nvCxnSpPr>
          <p:spPr>
            <a:xfrm flipH="1">
              <a:off x="7897827" y="5018891"/>
              <a:ext cx="219078" cy="218081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直接箭头连接符 136">
              <a:extLst>
                <a:ext uri="{FF2B5EF4-FFF2-40B4-BE49-F238E27FC236}">
                  <a16:creationId xmlns:a16="http://schemas.microsoft.com/office/drawing/2014/main" id="{9314ECC3-7B91-09B0-67BD-5BEAD67BE89E}"/>
                </a:ext>
              </a:extLst>
            </p:cNvPr>
            <p:cNvCxnSpPr>
              <a:cxnSpLocks/>
              <a:stCxn id="132" idx="5"/>
              <a:endCxn id="135" idx="1"/>
            </p:cNvCxnSpPr>
            <p:nvPr/>
          </p:nvCxnSpPr>
          <p:spPr>
            <a:xfrm>
              <a:off x="8455162" y="5018891"/>
              <a:ext cx="208656" cy="210952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椭圆 137">
              <a:extLst>
                <a:ext uri="{FF2B5EF4-FFF2-40B4-BE49-F238E27FC236}">
                  <a16:creationId xmlns:a16="http://schemas.microsoft.com/office/drawing/2014/main" id="{9E9797CC-4BEE-C39F-0C67-43B305D1F7E9}"/>
                </a:ext>
              </a:extLst>
            </p:cNvPr>
            <p:cNvSpPr/>
            <p:nvPr/>
          </p:nvSpPr>
          <p:spPr>
            <a:xfrm>
              <a:off x="6940414" y="5721407"/>
              <a:ext cx="480483" cy="478367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9" name="椭圆 138">
              <a:extLst>
                <a:ext uri="{FF2B5EF4-FFF2-40B4-BE49-F238E27FC236}">
                  <a16:creationId xmlns:a16="http://schemas.microsoft.com/office/drawing/2014/main" id="{E0BB2AF0-D353-29D3-6846-66190C1666FC}"/>
                </a:ext>
              </a:extLst>
            </p:cNvPr>
            <p:cNvSpPr/>
            <p:nvPr/>
          </p:nvSpPr>
          <p:spPr>
            <a:xfrm>
              <a:off x="8058151" y="5717118"/>
              <a:ext cx="478367" cy="478367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40" name="直接箭头连接符 139">
              <a:extLst>
                <a:ext uri="{FF2B5EF4-FFF2-40B4-BE49-F238E27FC236}">
                  <a16:creationId xmlns:a16="http://schemas.microsoft.com/office/drawing/2014/main" id="{D64181B0-B143-E3B8-B376-0E2513C37BBF}"/>
                </a:ext>
              </a:extLst>
            </p:cNvPr>
            <p:cNvCxnSpPr>
              <a:cxnSpLocks/>
              <a:stCxn id="134" idx="3"/>
              <a:endCxn id="138" idx="7"/>
            </p:cNvCxnSpPr>
            <p:nvPr/>
          </p:nvCxnSpPr>
          <p:spPr>
            <a:xfrm flipH="1">
              <a:off x="7350532" y="5575229"/>
              <a:ext cx="207541" cy="216233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直接箭头连接符 140">
              <a:extLst>
                <a:ext uri="{FF2B5EF4-FFF2-40B4-BE49-F238E27FC236}">
                  <a16:creationId xmlns:a16="http://schemas.microsoft.com/office/drawing/2014/main" id="{5246AFE8-93C8-48CD-8924-F3970EC7B45C}"/>
                </a:ext>
              </a:extLst>
            </p:cNvPr>
            <p:cNvCxnSpPr>
              <a:cxnSpLocks/>
              <a:endCxn id="139" idx="1"/>
            </p:cNvCxnSpPr>
            <p:nvPr/>
          </p:nvCxnSpPr>
          <p:spPr>
            <a:xfrm>
              <a:off x="7916333" y="5568951"/>
              <a:ext cx="211667" cy="21590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椭圆 141">
              <a:extLst>
                <a:ext uri="{FF2B5EF4-FFF2-40B4-BE49-F238E27FC236}">
                  <a16:creationId xmlns:a16="http://schemas.microsoft.com/office/drawing/2014/main" id="{E6DC488D-2D20-D6EA-0519-7944DE9DA732}"/>
                </a:ext>
              </a:extLst>
            </p:cNvPr>
            <p:cNvSpPr/>
            <p:nvPr/>
          </p:nvSpPr>
          <p:spPr>
            <a:xfrm>
              <a:off x="9150742" y="5723536"/>
              <a:ext cx="480483" cy="478367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6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43" name="直接箭头连接符 142">
              <a:extLst>
                <a:ext uri="{FF2B5EF4-FFF2-40B4-BE49-F238E27FC236}">
                  <a16:creationId xmlns:a16="http://schemas.microsoft.com/office/drawing/2014/main" id="{70E29D48-141C-704D-D884-F0297521F38E}"/>
                </a:ext>
              </a:extLst>
            </p:cNvPr>
            <p:cNvCxnSpPr>
              <a:cxnSpLocks/>
              <a:stCxn id="135" idx="5"/>
              <a:endCxn id="142" idx="1"/>
            </p:cNvCxnSpPr>
            <p:nvPr/>
          </p:nvCxnSpPr>
          <p:spPr>
            <a:xfrm>
              <a:off x="9002075" y="5568100"/>
              <a:ext cx="219032" cy="225491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4" name="!!!12">
              <a:extLst>
                <a:ext uri="{FF2B5EF4-FFF2-40B4-BE49-F238E27FC236}">
                  <a16:creationId xmlns:a16="http://schemas.microsoft.com/office/drawing/2014/main" id="{B7030F74-AEAD-B4BD-7742-48DDA5D4F1E0}"/>
                </a:ext>
              </a:extLst>
            </p:cNvPr>
            <p:cNvGrpSpPr/>
            <p:nvPr/>
          </p:nvGrpSpPr>
          <p:grpSpPr>
            <a:xfrm>
              <a:off x="10259971" y="5717530"/>
              <a:ext cx="480484" cy="478367"/>
              <a:chOff x="10259971" y="5717530"/>
              <a:chExt cx="480484" cy="478367"/>
            </a:xfrm>
          </p:grpSpPr>
          <p:sp>
            <p:nvSpPr>
              <p:cNvPr id="154" name="椭圆 153">
                <a:extLst>
                  <a:ext uri="{FF2B5EF4-FFF2-40B4-BE49-F238E27FC236}">
                    <a16:creationId xmlns:a16="http://schemas.microsoft.com/office/drawing/2014/main" id="{12A1995C-930D-7F84-6238-C43953B389DD}"/>
                  </a:ext>
                </a:extLst>
              </p:cNvPr>
              <p:cNvSpPr/>
              <p:nvPr/>
            </p:nvSpPr>
            <p:spPr>
              <a:xfrm>
                <a:off x="10259971" y="5717530"/>
                <a:ext cx="480484" cy="478367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5" name="矩形 154">
                <a:extLst>
                  <a:ext uri="{FF2B5EF4-FFF2-40B4-BE49-F238E27FC236}">
                    <a16:creationId xmlns:a16="http://schemas.microsoft.com/office/drawing/2014/main" id="{BF4D0030-82E0-2A1F-8FA5-0410091EAA0A}"/>
                  </a:ext>
                </a:extLst>
              </p:cNvPr>
              <p:cNvSpPr/>
              <p:nvPr/>
            </p:nvSpPr>
            <p:spPr>
              <a:xfrm>
                <a:off x="10297242" y="5804659"/>
                <a:ext cx="39626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defRPr/>
                </a:pPr>
                <a:r>
                  <a:rPr lang="en-US" altLang="zh-CN" sz="1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12</a:t>
                </a:r>
                <a:endPara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45" name="!!!13">
              <a:extLst>
                <a:ext uri="{FF2B5EF4-FFF2-40B4-BE49-F238E27FC236}">
                  <a16:creationId xmlns:a16="http://schemas.microsoft.com/office/drawing/2014/main" id="{9707C5DB-C176-5CFF-89EA-B27FB3EE5185}"/>
                </a:ext>
              </a:extLst>
            </p:cNvPr>
            <p:cNvGrpSpPr/>
            <p:nvPr/>
          </p:nvGrpSpPr>
          <p:grpSpPr>
            <a:xfrm>
              <a:off x="9163275" y="4610579"/>
              <a:ext cx="480484" cy="478367"/>
              <a:chOff x="9163275" y="4610579"/>
              <a:chExt cx="480484" cy="478367"/>
            </a:xfrm>
          </p:grpSpPr>
          <p:sp>
            <p:nvSpPr>
              <p:cNvPr id="152" name="椭圆 151">
                <a:extLst>
                  <a:ext uri="{FF2B5EF4-FFF2-40B4-BE49-F238E27FC236}">
                    <a16:creationId xmlns:a16="http://schemas.microsoft.com/office/drawing/2014/main" id="{CE3E40D9-E923-1F17-CC9E-D3E2A9425F22}"/>
                  </a:ext>
                </a:extLst>
              </p:cNvPr>
              <p:cNvSpPr/>
              <p:nvPr/>
            </p:nvSpPr>
            <p:spPr>
              <a:xfrm>
                <a:off x="9163275" y="4610579"/>
                <a:ext cx="480484" cy="478367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3" name="矩形 152">
                <a:extLst>
                  <a:ext uri="{FF2B5EF4-FFF2-40B4-BE49-F238E27FC236}">
                    <a16:creationId xmlns:a16="http://schemas.microsoft.com/office/drawing/2014/main" id="{A687F111-325A-0890-B7CD-1BC4061EC7F7}"/>
                  </a:ext>
                </a:extLst>
              </p:cNvPr>
              <p:cNvSpPr/>
              <p:nvPr/>
            </p:nvSpPr>
            <p:spPr>
              <a:xfrm>
                <a:off x="9192461" y="4697512"/>
                <a:ext cx="39626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defRPr/>
                </a:pPr>
                <a:r>
                  <a:rPr lang="en-US" altLang="zh-CN" sz="1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10</a:t>
                </a:r>
                <a:endPara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46" name="!!!11">
              <a:extLst>
                <a:ext uri="{FF2B5EF4-FFF2-40B4-BE49-F238E27FC236}">
                  <a16:creationId xmlns:a16="http://schemas.microsoft.com/office/drawing/2014/main" id="{B7DDEA42-4938-B565-AD4E-34C4FAC9BE28}"/>
                </a:ext>
              </a:extLst>
            </p:cNvPr>
            <p:cNvGrpSpPr/>
            <p:nvPr/>
          </p:nvGrpSpPr>
          <p:grpSpPr>
            <a:xfrm>
              <a:off x="9705539" y="5160992"/>
              <a:ext cx="480484" cy="478367"/>
              <a:chOff x="9705539" y="5160992"/>
              <a:chExt cx="480484" cy="478367"/>
            </a:xfrm>
          </p:grpSpPr>
          <p:sp>
            <p:nvSpPr>
              <p:cNvPr id="150" name="椭圆 149">
                <a:extLst>
                  <a:ext uri="{FF2B5EF4-FFF2-40B4-BE49-F238E27FC236}">
                    <a16:creationId xmlns:a16="http://schemas.microsoft.com/office/drawing/2014/main" id="{C4FFC80D-C8CC-B7FC-AA1D-57BFDC923FEA}"/>
                  </a:ext>
                </a:extLst>
              </p:cNvPr>
              <p:cNvSpPr/>
              <p:nvPr/>
            </p:nvSpPr>
            <p:spPr>
              <a:xfrm>
                <a:off x="9705539" y="5160992"/>
                <a:ext cx="480484" cy="478367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1" name="矩形 150">
                <a:extLst>
                  <a:ext uri="{FF2B5EF4-FFF2-40B4-BE49-F238E27FC236}">
                    <a16:creationId xmlns:a16="http://schemas.microsoft.com/office/drawing/2014/main" id="{2467311F-2A96-A5E9-6A3D-6A66DD3E3975}"/>
                  </a:ext>
                </a:extLst>
              </p:cNvPr>
              <p:cNvSpPr/>
              <p:nvPr/>
            </p:nvSpPr>
            <p:spPr>
              <a:xfrm>
                <a:off x="9746002" y="5250590"/>
                <a:ext cx="39626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defRPr/>
                </a:pPr>
                <a:r>
                  <a:rPr lang="en-US" altLang="zh-CN" sz="1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11</a:t>
                </a:r>
                <a:endPara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cxnSp>
          <p:nvCxnSpPr>
            <p:cNvPr id="147" name="直接箭头连接符 146">
              <a:extLst>
                <a:ext uri="{FF2B5EF4-FFF2-40B4-BE49-F238E27FC236}">
                  <a16:creationId xmlns:a16="http://schemas.microsoft.com/office/drawing/2014/main" id="{72A8CEDE-1C54-B3C7-266B-E49EA27296CB}"/>
                </a:ext>
              </a:extLst>
            </p:cNvPr>
            <p:cNvCxnSpPr>
              <a:cxnSpLocks/>
            </p:cNvCxnSpPr>
            <p:nvPr/>
          </p:nvCxnSpPr>
          <p:spPr>
            <a:xfrm>
              <a:off x="9020720" y="4465342"/>
              <a:ext cx="212920" cy="215292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直接箭头连接符 147">
              <a:extLst>
                <a:ext uri="{FF2B5EF4-FFF2-40B4-BE49-F238E27FC236}">
                  <a16:creationId xmlns:a16="http://schemas.microsoft.com/office/drawing/2014/main" id="{D2A77A8B-9AD8-02FE-1083-6763DE17DB0C}"/>
                </a:ext>
              </a:extLst>
            </p:cNvPr>
            <p:cNvCxnSpPr>
              <a:cxnSpLocks/>
            </p:cNvCxnSpPr>
            <p:nvPr/>
          </p:nvCxnSpPr>
          <p:spPr>
            <a:xfrm>
              <a:off x="9573394" y="5018891"/>
              <a:ext cx="202510" cy="212156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直接箭头连接符 148">
              <a:extLst>
                <a:ext uri="{FF2B5EF4-FFF2-40B4-BE49-F238E27FC236}">
                  <a16:creationId xmlns:a16="http://schemas.microsoft.com/office/drawing/2014/main" id="{115F5E31-56AE-32C8-1FF9-B9BEA1D43597}"/>
                </a:ext>
              </a:extLst>
            </p:cNvPr>
            <p:cNvCxnSpPr>
              <a:cxnSpLocks/>
            </p:cNvCxnSpPr>
            <p:nvPr/>
          </p:nvCxnSpPr>
          <p:spPr>
            <a:xfrm>
              <a:off x="10115658" y="5569304"/>
              <a:ext cx="214678" cy="218281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9" name="组合 158">
            <a:extLst>
              <a:ext uri="{FF2B5EF4-FFF2-40B4-BE49-F238E27FC236}">
                <a16:creationId xmlns:a16="http://schemas.microsoft.com/office/drawing/2014/main" id="{A1A74A86-C693-F926-ACC9-F0FFB1574293}"/>
              </a:ext>
            </a:extLst>
          </p:cNvPr>
          <p:cNvGrpSpPr>
            <a:grpSpLocks/>
          </p:cNvGrpSpPr>
          <p:nvPr/>
        </p:nvGrpSpPr>
        <p:grpSpPr bwMode="auto">
          <a:xfrm>
            <a:off x="7777107" y="2492418"/>
            <a:ext cx="1409333" cy="444791"/>
            <a:chOff x="-6173357" y="0"/>
            <a:chExt cx="21391061" cy="1143674"/>
          </a:xfrm>
        </p:grpSpPr>
        <p:sp>
          <p:nvSpPr>
            <p:cNvPr id="160" name="圆角矩形 5">
              <a:extLst>
                <a:ext uri="{FF2B5EF4-FFF2-40B4-BE49-F238E27FC236}">
                  <a16:creationId xmlns:a16="http://schemas.microsoft.com/office/drawing/2014/main" id="{541A5C90-1D57-C4FF-3E74-FBCDC45E58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6173357" y="0"/>
              <a:ext cx="21391061" cy="1143674"/>
            </a:xfrm>
            <a:prstGeom prst="roundRect">
              <a:avLst>
                <a:gd name="adj" fmla="val 16667"/>
              </a:avLst>
            </a:prstGeom>
            <a:solidFill>
              <a:srgbClr val="C00000"/>
            </a:solidFill>
            <a:ln w="9525">
              <a:noFill/>
              <a:round/>
              <a:headEnd/>
              <a:tailEnd/>
            </a:ln>
            <a:effectLst>
              <a:outerShdw dist="63500" dir="5400000" algn="ctr" rotWithShape="0">
                <a:srgbClr val="000000">
                  <a:alpha val="10999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endParaRPr kumimoji="0" lang="zh-CN" altLang="en-US" sz="160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161" name="文本框 58">
              <a:extLst>
                <a:ext uri="{FF2B5EF4-FFF2-40B4-BE49-F238E27FC236}">
                  <a16:creationId xmlns:a16="http://schemas.microsoft.com/office/drawing/2014/main" id="{205CD5EA-FE5D-5670-CEBA-19B4426185F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4558493" y="122456"/>
              <a:ext cx="19194510" cy="8705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9pPr>
            </a:lstStyle>
            <a:p>
              <a:pPr lvl="0"/>
              <a:r>
                <a:rPr lang="zh-CN" altLang="en-US" sz="1600" dirty="0">
                  <a:solidFill>
                    <a:srgbClr val="FFFFFF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查找：</a:t>
              </a:r>
              <a:r>
                <a:rPr lang="en-US" altLang="zh-CN" sz="1600" dirty="0">
                  <a:solidFill>
                    <a:srgbClr val="FFFFFF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5</a:t>
              </a:r>
              <a:endParaRPr lang="zh-CN" altLang="en-US" sz="1600" dirty="0">
                <a:solidFill>
                  <a:srgbClr val="FFFFFF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grpSp>
        <p:nvGrpSpPr>
          <p:cNvPr id="162" name="组合 161">
            <a:extLst>
              <a:ext uri="{FF2B5EF4-FFF2-40B4-BE49-F238E27FC236}">
                <a16:creationId xmlns:a16="http://schemas.microsoft.com/office/drawing/2014/main" id="{B06E716C-CB6C-191A-E71A-6189A97154D5}"/>
              </a:ext>
            </a:extLst>
          </p:cNvPr>
          <p:cNvGrpSpPr>
            <a:grpSpLocks/>
          </p:cNvGrpSpPr>
          <p:nvPr/>
        </p:nvGrpSpPr>
        <p:grpSpPr bwMode="auto">
          <a:xfrm>
            <a:off x="7777107" y="3269858"/>
            <a:ext cx="1409333" cy="444791"/>
            <a:chOff x="-6173357" y="0"/>
            <a:chExt cx="21391061" cy="1143674"/>
          </a:xfrm>
        </p:grpSpPr>
        <p:sp>
          <p:nvSpPr>
            <p:cNvPr id="163" name="圆角矩形 5">
              <a:extLst>
                <a:ext uri="{FF2B5EF4-FFF2-40B4-BE49-F238E27FC236}">
                  <a16:creationId xmlns:a16="http://schemas.microsoft.com/office/drawing/2014/main" id="{458AD20C-9D2D-B133-E2B0-1D87AA9CFB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6173357" y="0"/>
              <a:ext cx="21391061" cy="1143674"/>
            </a:xfrm>
            <a:prstGeom prst="roundRect">
              <a:avLst>
                <a:gd name="adj" fmla="val 16667"/>
              </a:avLst>
            </a:prstGeom>
            <a:solidFill>
              <a:srgbClr val="0070C0"/>
            </a:solidFill>
            <a:ln w="9525">
              <a:noFill/>
              <a:round/>
              <a:headEnd/>
              <a:tailEnd/>
            </a:ln>
            <a:effectLst>
              <a:outerShdw dist="63500" dir="5400000" algn="ctr" rotWithShape="0">
                <a:srgbClr val="000000">
                  <a:alpha val="10999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endParaRPr kumimoji="0" lang="zh-CN" altLang="en-US" sz="160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164" name="文本框 58">
              <a:extLst>
                <a:ext uri="{FF2B5EF4-FFF2-40B4-BE49-F238E27FC236}">
                  <a16:creationId xmlns:a16="http://schemas.microsoft.com/office/drawing/2014/main" id="{76D9CD8E-F717-B3D6-B295-8B63D240A5F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4558493" y="122456"/>
              <a:ext cx="19194510" cy="8705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9pPr>
            </a:lstStyle>
            <a:p>
              <a:pPr lvl="0"/>
              <a:r>
                <a:rPr lang="zh-CN" altLang="en-US" sz="1600" dirty="0">
                  <a:solidFill>
                    <a:srgbClr val="FFFFFF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查找：</a:t>
              </a:r>
              <a:r>
                <a:rPr lang="en-US" altLang="zh-CN" sz="1600" dirty="0">
                  <a:solidFill>
                    <a:srgbClr val="FFFFFF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12</a:t>
              </a:r>
              <a:endParaRPr lang="zh-CN" altLang="en-US" sz="1600" dirty="0">
                <a:solidFill>
                  <a:srgbClr val="FFFFFF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grpSp>
        <p:nvGrpSpPr>
          <p:cNvPr id="165" name="组合 164">
            <a:extLst>
              <a:ext uri="{FF2B5EF4-FFF2-40B4-BE49-F238E27FC236}">
                <a16:creationId xmlns:a16="http://schemas.microsoft.com/office/drawing/2014/main" id="{89F10808-A927-8DE8-CB6B-90E2C74D342F}"/>
              </a:ext>
            </a:extLst>
          </p:cNvPr>
          <p:cNvGrpSpPr>
            <a:grpSpLocks/>
          </p:cNvGrpSpPr>
          <p:nvPr/>
        </p:nvGrpSpPr>
        <p:grpSpPr bwMode="auto">
          <a:xfrm>
            <a:off x="7782033" y="4053342"/>
            <a:ext cx="1409333" cy="444791"/>
            <a:chOff x="-6173357" y="0"/>
            <a:chExt cx="21391061" cy="1143674"/>
          </a:xfrm>
        </p:grpSpPr>
        <p:sp>
          <p:nvSpPr>
            <p:cNvPr id="166" name="圆角矩形 5">
              <a:extLst>
                <a:ext uri="{FF2B5EF4-FFF2-40B4-BE49-F238E27FC236}">
                  <a16:creationId xmlns:a16="http://schemas.microsoft.com/office/drawing/2014/main" id="{2DDD0FA5-F097-0604-1215-AEB6923811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6173357" y="0"/>
              <a:ext cx="21391061" cy="1143674"/>
            </a:xfrm>
            <a:prstGeom prst="roundRect">
              <a:avLst>
                <a:gd name="adj" fmla="val 16667"/>
              </a:avLst>
            </a:prstGeom>
            <a:solidFill>
              <a:srgbClr val="31859C"/>
            </a:solidFill>
            <a:ln w="9525">
              <a:noFill/>
              <a:round/>
              <a:headEnd/>
              <a:tailEnd/>
            </a:ln>
            <a:effectLst>
              <a:outerShdw dist="63500" dir="5400000" algn="ctr" rotWithShape="0">
                <a:srgbClr val="000000">
                  <a:alpha val="10999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endParaRPr kumimoji="0" lang="zh-CN" altLang="en-US" sz="160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167" name="文本框 58">
              <a:extLst>
                <a:ext uri="{FF2B5EF4-FFF2-40B4-BE49-F238E27FC236}">
                  <a16:creationId xmlns:a16="http://schemas.microsoft.com/office/drawing/2014/main" id="{FF727751-475D-6EDF-9046-5CCC2FC3164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4558493" y="122456"/>
              <a:ext cx="19194510" cy="8705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9pPr>
            </a:lstStyle>
            <a:p>
              <a:pPr lvl="0"/>
              <a:r>
                <a:rPr lang="zh-CN" altLang="en-US" sz="1600" dirty="0">
                  <a:solidFill>
                    <a:srgbClr val="FFFFFF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查找：</a:t>
              </a:r>
              <a:r>
                <a:rPr lang="en-US" altLang="zh-CN" sz="1600" dirty="0">
                  <a:solidFill>
                    <a:srgbClr val="FFFFFF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30</a:t>
              </a:r>
              <a:endParaRPr lang="zh-CN" altLang="en-US" sz="1600" dirty="0">
                <a:solidFill>
                  <a:srgbClr val="FFFFFF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pic>
        <p:nvPicPr>
          <p:cNvPr id="169" name="图片 168">
            <a:extLst>
              <a:ext uri="{FF2B5EF4-FFF2-40B4-BE49-F238E27FC236}">
                <a16:creationId xmlns:a16="http://schemas.microsoft.com/office/drawing/2014/main" id="{7680082D-A0A7-A98E-5CBC-A2D176F8AD5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89" t="23454" r="13196" b="29269"/>
          <a:stretch/>
        </p:blipFill>
        <p:spPr>
          <a:xfrm>
            <a:off x="2337255" y="3596888"/>
            <a:ext cx="1066760" cy="355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5118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!!!泛型类">
            <a:extLst>
              <a:ext uri="{FF2B5EF4-FFF2-40B4-BE49-F238E27FC236}">
                <a16:creationId xmlns:a16="http://schemas.microsoft.com/office/drawing/2014/main" id="{BE3E4C87-B7FD-BA47-CF99-C552A0A8D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880" y="1002232"/>
            <a:ext cx="2089470" cy="517190"/>
          </a:xfrm>
        </p:spPr>
        <p:txBody>
          <a:bodyPr/>
          <a:lstStyle/>
          <a:p>
            <a:r>
              <a:rPr lang="zh-CN" altLang="en-US" dirty="0"/>
              <a:t>数据结构（</a:t>
            </a:r>
          </a:p>
        </p:txBody>
      </p:sp>
      <p:sp>
        <p:nvSpPr>
          <p:cNvPr id="48" name="!!!泛型类">
            <a:extLst>
              <a:ext uri="{FF2B5EF4-FFF2-40B4-BE49-F238E27FC236}">
                <a16:creationId xmlns:a16="http://schemas.microsoft.com/office/drawing/2014/main" id="{132740BD-96FD-F4EB-1D04-9A6A5136BE51}"/>
              </a:ext>
            </a:extLst>
          </p:cNvPr>
          <p:cNvSpPr txBox="1">
            <a:spLocks/>
          </p:cNvSpPr>
          <p:nvPr/>
        </p:nvSpPr>
        <p:spPr>
          <a:xfrm>
            <a:off x="3020803" y="1002232"/>
            <a:ext cx="565470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树</a:t>
            </a:r>
          </a:p>
        </p:txBody>
      </p:sp>
      <p:sp>
        <p:nvSpPr>
          <p:cNvPr id="49" name="!!!泛型类">
            <a:extLst>
              <a:ext uri="{FF2B5EF4-FFF2-40B4-BE49-F238E27FC236}">
                <a16:creationId xmlns:a16="http://schemas.microsoft.com/office/drawing/2014/main" id="{0C57640E-E291-EB6C-6971-D3414E06EE4B}"/>
              </a:ext>
            </a:extLst>
          </p:cNvPr>
          <p:cNvSpPr txBox="1">
            <a:spLocks/>
          </p:cNvSpPr>
          <p:nvPr/>
        </p:nvSpPr>
        <p:spPr>
          <a:xfrm>
            <a:off x="3303538" y="1002232"/>
            <a:ext cx="322882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）</a:t>
            </a:r>
          </a:p>
        </p:txBody>
      </p:sp>
      <p:sp>
        <p:nvSpPr>
          <p:cNvPr id="50" name="!!!泛型类">
            <a:extLst>
              <a:ext uri="{FF2B5EF4-FFF2-40B4-BE49-F238E27FC236}">
                <a16:creationId xmlns:a16="http://schemas.microsoft.com/office/drawing/2014/main" id="{D5BA56B2-B679-0960-C216-5A708F8BB71D}"/>
              </a:ext>
            </a:extLst>
          </p:cNvPr>
          <p:cNvSpPr txBox="1">
            <a:spLocks/>
          </p:cNvSpPr>
          <p:nvPr/>
        </p:nvSpPr>
        <p:spPr>
          <a:xfrm>
            <a:off x="2004947" y="1002232"/>
            <a:ext cx="693612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二叉</a:t>
            </a:r>
          </a:p>
        </p:txBody>
      </p:sp>
      <p:sp>
        <p:nvSpPr>
          <p:cNvPr id="51" name="!!!泛型类">
            <a:extLst>
              <a:ext uri="{FF2B5EF4-FFF2-40B4-BE49-F238E27FC236}">
                <a16:creationId xmlns:a16="http://schemas.microsoft.com/office/drawing/2014/main" id="{E2B56770-7BCB-62D8-B9D8-00E18390916B}"/>
              </a:ext>
            </a:extLst>
          </p:cNvPr>
          <p:cNvSpPr txBox="1">
            <a:spLocks/>
          </p:cNvSpPr>
          <p:nvPr/>
        </p:nvSpPr>
        <p:spPr>
          <a:xfrm>
            <a:off x="2512488" y="1002232"/>
            <a:ext cx="693612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查找</a:t>
            </a:r>
          </a:p>
        </p:txBody>
      </p:sp>
      <p:sp>
        <p:nvSpPr>
          <p:cNvPr id="52" name="!!!泛型类">
            <a:extLst>
              <a:ext uri="{FF2B5EF4-FFF2-40B4-BE49-F238E27FC236}">
                <a16:creationId xmlns:a16="http://schemas.microsoft.com/office/drawing/2014/main" id="{5D0C2945-A82E-48E1-7C92-804D70794925}"/>
              </a:ext>
            </a:extLst>
          </p:cNvPr>
          <p:cNvSpPr txBox="1">
            <a:spLocks/>
          </p:cNvSpPr>
          <p:nvPr/>
        </p:nvSpPr>
        <p:spPr>
          <a:xfrm>
            <a:off x="3521537" y="1002232"/>
            <a:ext cx="1272341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查找节点</a:t>
            </a:r>
          </a:p>
        </p:txBody>
      </p:sp>
      <p:grpSp>
        <p:nvGrpSpPr>
          <p:cNvPr id="130" name="组合 129">
            <a:extLst>
              <a:ext uri="{FF2B5EF4-FFF2-40B4-BE49-F238E27FC236}">
                <a16:creationId xmlns:a16="http://schemas.microsoft.com/office/drawing/2014/main" id="{1AD83FE3-EE4E-3F1C-8B44-678255B7F1A3}"/>
              </a:ext>
            </a:extLst>
          </p:cNvPr>
          <p:cNvGrpSpPr/>
          <p:nvPr/>
        </p:nvGrpSpPr>
        <p:grpSpPr>
          <a:xfrm>
            <a:off x="1762398" y="2413698"/>
            <a:ext cx="3800041" cy="2148486"/>
            <a:chOff x="6940414" y="4053417"/>
            <a:chExt cx="3800041" cy="2148486"/>
          </a:xfrm>
        </p:grpSpPr>
        <p:sp>
          <p:nvSpPr>
            <p:cNvPr id="131" name="椭圆 130">
              <a:extLst>
                <a:ext uri="{FF2B5EF4-FFF2-40B4-BE49-F238E27FC236}">
                  <a16:creationId xmlns:a16="http://schemas.microsoft.com/office/drawing/2014/main" id="{03435AC6-C3A2-6495-E758-522078AB5657}"/>
                </a:ext>
              </a:extLst>
            </p:cNvPr>
            <p:cNvSpPr/>
            <p:nvPr/>
          </p:nvSpPr>
          <p:spPr>
            <a:xfrm>
              <a:off x="8610601" y="4053417"/>
              <a:ext cx="480484" cy="4826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7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2" name="椭圆 131">
              <a:extLst>
                <a:ext uri="{FF2B5EF4-FFF2-40B4-BE49-F238E27FC236}">
                  <a16:creationId xmlns:a16="http://schemas.microsoft.com/office/drawing/2014/main" id="{2F56FC4A-25EF-DA82-783D-0F3B79B847E5}"/>
                </a:ext>
              </a:extLst>
            </p:cNvPr>
            <p:cNvSpPr/>
            <p:nvPr/>
          </p:nvSpPr>
          <p:spPr>
            <a:xfrm>
              <a:off x="8046850" y="4610579"/>
              <a:ext cx="478367" cy="478367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33" name="直接箭头连接符 132">
              <a:extLst>
                <a:ext uri="{FF2B5EF4-FFF2-40B4-BE49-F238E27FC236}">
                  <a16:creationId xmlns:a16="http://schemas.microsoft.com/office/drawing/2014/main" id="{809E9644-073F-5C8A-4CFC-A1C3EAE679C7}"/>
                </a:ext>
              </a:extLst>
            </p:cNvPr>
            <p:cNvCxnSpPr>
              <a:cxnSpLocks/>
              <a:stCxn id="131" idx="3"/>
              <a:endCxn id="132" idx="7"/>
            </p:cNvCxnSpPr>
            <p:nvPr/>
          </p:nvCxnSpPr>
          <p:spPr>
            <a:xfrm flipH="1">
              <a:off x="8455162" y="4465342"/>
              <a:ext cx="225804" cy="215292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4" name="椭圆 133">
              <a:extLst>
                <a:ext uri="{FF2B5EF4-FFF2-40B4-BE49-F238E27FC236}">
                  <a16:creationId xmlns:a16="http://schemas.microsoft.com/office/drawing/2014/main" id="{ECDB1B4C-717B-34DC-23EE-5A79FB1263AA}"/>
                </a:ext>
              </a:extLst>
            </p:cNvPr>
            <p:cNvSpPr/>
            <p:nvPr/>
          </p:nvSpPr>
          <p:spPr>
            <a:xfrm>
              <a:off x="7487708" y="5166917"/>
              <a:ext cx="480484" cy="478367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5" name="椭圆 134">
              <a:extLst>
                <a:ext uri="{FF2B5EF4-FFF2-40B4-BE49-F238E27FC236}">
                  <a16:creationId xmlns:a16="http://schemas.microsoft.com/office/drawing/2014/main" id="{ECA04BFB-70C2-3775-0F4E-09985322A851}"/>
                </a:ext>
              </a:extLst>
            </p:cNvPr>
            <p:cNvSpPr/>
            <p:nvPr/>
          </p:nvSpPr>
          <p:spPr>
            <a:xfrm>
              <a:off x="8593763" y="5159788"/>
              <a:ext cx="478367" cy="478367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36" name="直接箭头连接符 135">
              <a:extLst>
                <a:ext uri="{FF2B5EF4-FFF2-40B4-BE49-F238E27FC236}">
                  <a16:creationId xmlns:a16="http://schemas.microsoft.com/office/drawing/2014/main" id="{D3EF3BDA-CEB4-0D73-C019-56DEBBE1DB3F}"/>
                </a:ext>
              </a:extLst>
            </p:cNvPr>
            <p:cNvCxnSpPr>
              <a:cxnSpLocks/>
              <a:stCxn id="132" idx="3"/>
              <a:endCxn id="134" idx="7"/>
            </p:cNvCxnSpPr>
            <p:nvPr/>
          </p:nvCxnSpPr>
          <p:spPr>
            <a:xfrm flipH="1">
              <a:off x="7897827" y="5018891"/>
              <a:ext cx="219078" cy="218081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直接箭头连接符 136">
              <a:extLst>
                <a:ext uri="{FF2B5EF4-FFF2-40B4-BE49-F238E27FC236}">
                  <a16:creationId xmlns:a16="http://schemas.microsoft.com/office/drawing/2014/main" id="{9314ECC3-7B91-09B0-67BD-5BEAD67BE89E}"/>
                </a:ext>
              </a:extLst>
            </p:cNvPr>
            <p:cNvCxnSpPr>
              <a:cxnSpLocks/>
              <a:stCxn id="132" idx="5"/>
              <a:endCxn id="135" idx="1"/>
            </p:cNvCxnSpPr>
            <p:nvPr/>
          </p:nvCxnSpPr>
          <p:spPr>
            <a:xfrm>
              <a:off x="8455162" y="5018891"/>
              <a:ext cx="208656" cy="210952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椭圆 137">
              <a:extLst>
                <a:ext uri="{FF2B5EF4-FFF2-40B4-BE49-F238E27FC236}">
                  <a16:creationId xmlns:a16="http://schemas.microsoft.com/office/drawing/2014/main" id="{9E9797CC-4BEE-C39F-0C67-43B305D1F7E9}"/>
                </a:ext>
              </a:extLst>
            </p:cNvPr>
            <p:cNvSpPr/>
            <p:nvPr/>
          </p:nvSpPr>
          <p:spPr>
            <a:xfrm>
              <a:off x="6940414" y="5721407"/>
              <a:ext cx="480483" cy="478367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9" name="椭圆 138">
              <a:extLst>
                <a:ext uri="{FF2B5EF4-FFF2-40B4-BE49-F238E27FC236}">
                  <a16:creationId xmlns:a16="http://schemas.microsoft.com/office/drawing/2014/main" id="{E0BB2AF0-D353-29D3-6846-66190C1666FC}"/>
                </a:ext>
              </a:extLst>
            </p:cNvPr>
            <p:cNvSpPr/>
            <p:nvPr/>
          </p:nvSpPr>
          <p:spPr>
            <a:xfrm>
              <a:off x="8058151" y="5717118"/>
              <a:ext cx="478367" cy="478367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40" name="直接箭头连接符 139">
              <a:extLst>
                <a:ext uri="{FF2B5EF4-FFF2-40B4-BE49-F238E27FC236}">
                  <a16:creationId xmlns:a16="http://schemas.microsoft.com/office/drawing/2014/main" id="{D64181B0-B143-E3B8-B376-0E2513C37BBF}"/>
                </a:ext>
              </a:extLst>
            </p:cNvPr>
            <p:cNvCxnSpPr>
              <a:cxnSpLocks/>
              <a:stCxn id="134" idx="3"/>
              <a:endCxn id="138" idx="7"/>
            </p:cNvCxnSpPr>
            <p:nvPr/>
          </p:nvCxnSpPr>
          <p:spPr>
            <a:xfrm flipH="1">
              <a:off x="7350532" y="5575229"/>
              <a:ext cx="207541" cy="216233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直接箭头连接符 140">
              <a:extLst>
                <a:ext uri="{FF2B5EF4-FFF2-40B4-BE49-F238E27FC236}">
                  <a16:creationId xmlns:a16="http://schemas.microsoft.com/office/drawing/2014/main" id="{5246AFE8-93C8-48CD-8924-F3970EC7B45C}"/>
                </a:ext>
              </a:extLst>
            </p:cNvPr>
            <p:cNvCxnSpPr>
              <a:cxnSpLocks/>
              <a:endCxn id="139" idx="1"/>
            </p:cNvCxnSpPr>
            <p:nvPr/>
          </p:nvCxnSpPr>
          <p:spPr>
            <a:xfrm>
              <a:off x="7916333" y="5568951"/>
              <a:ext cx="211667" cy="21590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椭圆 141">
              <a:extLst>
                <a:ext uri="{FF2B5EF4-FFF2-40B4-BE49-F238E27FC236}">
                  <a16:creationId xmlns:a16="http://schemas.microsoft.com/office/drawing/2014/main" id="{E6DC488D-2D20-D6EA-0519-7944DE9DA732}"/>
                </a:ext>
              </a:extLst>
            </p:cNvPr>
            <p:cNvSpPr/>
            <p:nvPr/>
          </p:nvSpPr>
          <p:spPr>
            <a:xfrm>
              <a:off x="9150742" y="5723536"/>
              <a:ext cx="480483" cy="478367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6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43" name="直接箭头连接符 142">
              <a:extLst>
                <a:ext uri="{FF2B5EF4-FFF2-40B4-BE49-F238E27FC236}">
                  <a16:creationId xmlns:a16="http://schemas.microsoft.com/office/drawing/2014/main" id="{70E29D48-141C-704D-D884-F0297521F38E}"/>
                </a:ext>
              </a:extLst>
            </p:cNvPr>
            <p:cNvCxnSpPr>
              <a:cxnSpLocks/>
              <a:stCxn id="135" idx="5"/>
              <a:endCxn id="142" idx="1"/>
            </p:cNvCxnSpPr>
            <p:nvPr/>
          </p:nvCxnSpPr>
          <p:spPr>
            <a:xfrm>
              <a:off x="9002075" y="5568100"/>
              <a:ext cx="219032" cy="225491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4" name="!!!12">
              <a:extLst>
                <a:ext uri="{FF2B5EF4-FFF2-40B4-BE49-F238E27FC236}">
                  <a16:creationId xmlns:a16="http://schemas.microsoft.com/office/drawing/2014/main" id="{B7030F74-AEAD-B4BD-7742-48DDA5D4F1E0}"/>
                </a:ext>
              </a:extLst>
            </p:cNvPr>
            <p:cNvGrpSpPr/>
            <p:nvPr/>
          </p:nvGrpSpPr>
          <p:grpSpPr>
            <a:xfrm>
              <a:off x="10259971" y="5717530"/>
              <a:ext cx="480484" cy="478367"/>
              <a:chOff x="10259971" y="5717530"/>
              <a:chExt cx="480484" cy="478367"/>
            </a:xfrm>
          </p:grpSpPr>
          <p:sp>
            <p:nvSpPr>
              <p:cNvPr id="154" name="椭圆 153">
                <a:extLst>
                  <a:ext uri="{FF2B5EF4-FFF2-40B4-BE49-F238E27FC236}">
                    <a16:creationId xmlns:a16="http://schemas.microsoft.com/office/drawing/2014/main" id="{12A1995C-930D-7F84-6238-C43953B389DD}"/>
                  </a:ext>
                </a:extLst>
              </p:cNvPr>
              <p:cNvSpPr/>
              <p:nvPr/>
            </p:nvSpPr>
            <p:spPr>
              <a:xfrm>
                <a:off x="10259971" y="5717530"/>
                <a:ext cx="480484" cy="478367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5" name="矩形 154">
                <a:extLst>
                  <a:ext uri="{FF2B5EF4-FFF2-40B4-BE49-F238E27FC236}">
                    <a16:creationId xmlns:a16="http://schemas.microsoft.com/office/drawing/2014/main" id="{BF4D0030-82E0-2A1F-8FA5-0410091EAA0A}"/>
                  </a:ext>
                </a:extLst>
              </p:cNvPr>
              <p:cNvSpPr/>
              <p:nvPr/>
            </p:nvSpPr>
            <p:spPr>
              <a:xfrm>
                <a:off x="10297242" y="5804659"/>
                <a:ext cx="39626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defRPr/>
                </a:pPr>
                <a:r>
                  <a:rPr lang="en-US" altLang="zh-CN" sz="1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12</a:t>
                </a:r>
                <a:endPara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45" name="!!!13">
              <a:extLst>
                <a:ext uri="{FF2B5EF4-FFF2-40B4-BE49-F238E27FC236}">
                  <a16:creationId xmlns:a16="http://schemas.microsoft.com/office/drawing/2014/main" id="{9707C5DB-C176-5CFF-89EA-B27FB3EE5185}"/>
                </a:ext>
              </a:extLst>
            </p:cNvPr>
            <p:cNvGrpSpPr/>
            <p:nvPr/>
          </p:nvGrpSpPr>
          <p:grpSpPr>
            <a:xfrm>
              <a:off x="9163275" y="4610579"/>
              <a:ext cx="480484" cy="478367"/>
              <a:chOff x="9163275" y="4610579"/>
              <a:chExt cx="480484" cy="478367"/>
            </a:xfrm>
          </p:grpSpPr>
          <p:sp>
            <p:nvSpPr>
              <p:cNvPr id="152" name="椭圆 151">
                <a:extLst>
                  <a:ext uri="{FF2B5EF4-FFF2-40B4-BE49-F238E27FC236}">
                    <a16:creationId xmlns:a16="http://schemas.microsoft.com/office/drawing/2014/main" id="{CE3E40D9-E923-1F17-CC9E-D3E2A9425F22}"/>
                  </a:ext>
                </a:extLst>
              </p:cNvPr>
              <p:cNvSpPr/>
              <p:nvPr/>
            </p:nvSpPr>
            <p:spPr>
              <a:xfrm>
                <a:off x="9163275" y="4610579"/>
                <a:ext cx="480484" cy="478367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3" name="矩形 152">
                <a:extLst>
                  <a:ext uri="{FF2B5EF4-FFF2-40B4-BE49-F238E27FC236}">
                    <a16:creationId xmlns:a16="http://schemas.microsoft.com/office/drawing/2014/main" id="{A687F111-325A-0890-B7CD-1BC4061EC7F7}"/>
                  </a:ext>
                </a:extLst>
              </p:cNvPr>
              <p:cNvSpPr/>
              <p:nvPr/>
            </p:nvSpPr>
            <p:spPr>
              <a:xfrm>
                <a:off x="9192461" y="4697512"/>
                <a:ext cx="39626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defRPr/>
                </a:pPr>
                <a:r>
                  <a:rPr lang="en-US" altLang="zh-CN" sz="1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10</a:t>
                </a:r>
                <a:endPara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46" name="!!!11">
              <a:extLst>
                <a:ext uri="{FF2B5EF4-FFF2-40B4-BE49-F238E27FC236}">
                  <a16:creationId xmlns:a16="http://schemas.microsoft.com/office/drawing/2014/main" id="{B7DDEA42-4938-B565-AD4E-34C4FAC9BE28}"/>
                </a:ext>
              </a:extLst>
            </p:cNvPr>
            <p:cNvGrpSpPr/>
            <p:nvPr/>
          </p:nvGrpSpPr>
          <p:grpSpPr>
            <a:xfrm>
              <a:off x="9705539" y="5160992"/>
              <a:ext cx="480484" cy="478367"/>
              <a:chOff x="9705539" y="5160992"/>
              <a:chExt cx="480484" cy="478367"/>
            </a:xfrm>
          </p:grpSpPr>
          <p:sp>
            <p:nvSpPr>
              <p:cNvPr id="150" name="椭圆 149">
                <a:extLst>
                  <a:ext uri="{FF2B5EF4-FFF2-40B4-BE49-F238E27FC236}">
                    <a16:creationId xmlns:a16="http://schemas.microsoft.com/office/drawing/2014/main" id="{C4FFC80D-C8CC-B7FC-AA1D-57BFDC923FEA}"/>
                  </a:ext>
                </a:extLst>
              </p:cNvPr>
              <p:cNvSpPr/>
              <p:nvPr/>
            </p:nvSpPr>
            <p:spPr>
              <a:xfrm>
                <a:off x="9705539" y="5160992"/>
                <a:ext cx="480484" cy="478367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1" name="矩形 150">
                <a:extLst>
                  <a:ext uri="{FF2B5EF4-FFF2-40B4-BE49-F238E27FC236}">
                    <a16:creationId xmlns:a16="http://schemas.microsoft.com/office/drawing/2014/main" id="{2467311F-2A96-A5E9-6A3D-6A66DD3E3975}"/>
                  </a:ext>
                </a:extLst>
              </p:cNvPr>
              <p:cNvSpPr/>
              <p:nvPr/>
            </p:nvSpPr>
            <p:spPr>
              <a:xfrm>
                <a:off x="9746002" y="5250590"/>
                <a:ext cx="39626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defRPr/>
                </a:pPr>
                <a:r>
                  <a:rPr lang="en-US" altLang="zh-CN" sz="1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11</a:t>
                </a:r>
                <a:endPara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cxnSp>
          <p:nvCxnSpPr>
            <p:cNvPr id="147" name="直接箭头连接符 146">
              <a:extLst>
                <a:ext uri="{FF2B5EF4-FFF2-40B4-BE49-F238E27FC236}">
                  <a16:creationId xmlns:a16="http://schemas.microsoft.com/office/drawing/2014/main" id="{72A8CEDE-1C54-B3C7-266B-E49EA27296CB}"/>
                </a:ext>
              </a:extLst>
            </p:cNvPr>
            <p:cNvCxnSpPr>
              <a:cxnSpLocks/>
            </p:cNvCxnSpPr>
            <p:nvPr/>
          </p:nvCxnSpPr>
          <p:spPr>
            <a:xfrm>
              <a:off x="9020720" y="4465342"/>
              <a:ext cx="212920" cy="215292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直接箭头连接符 147">
              <a:extLst>
                <a:ext uri="{FF2B5EF4-FFF2-40B4-BE49-F238E27FC236}">
                  <a16:creationId xmlns:a16="http://schemas.microsoft.com/office/drawing/2014/main" id="{D2A77A8B-9AD8-02FE-1083-6763DE17DB0C}"/>
                </a:ext>
              </a:extLst>
            </p:cNvPr>
            <p:cNvCxnSpPr>
              <a:cxnSpLocks/>
            </p:cNvCxnSpPr>
            <p:nvPr/>
          </p:nvCxnSpPr>
          <p:spPr>
            <a:xfrm>
              <a:off x="9573394" y="5018891"/>
              <a:ext cx="202510" cy="212156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直接箭头连接符 148">
              <a:extLst>
                <a:ext uri="{FF2B5EF4-FFF2-40B4-BE49-F238E27FC236}">
                  <a16:creationId xmlns:a16="http://schemas.microsoft.com/office/drawing/2014/main" id="{115F5E31-56AE-32C8-1FF9-B9BEA1D43597}"/>
                </a:ext>
              </a:extLst>
            </p:cNvPr>
            <p:cNvCxnSpPr>
              <a:cxnSpLocks/>
            </p:cNvCxnSpPr>
            <p:nvPr/>
          </p:nvCxnSpPr>
          <p:spPr>
            <a:xfrm>
              <a:off x="10115658" y="5569304"/>
              <a:ext cx="214678" cy="218281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9" name="组合 158">
            <a:extLst>
              <a:ext uri="{FF2B5EF4-FFF2-40B4-BE49-F238E27FC236}">
                <a16:creationId xmlns:a16="http://schemas.microsoft.com/office/drawing/2014/main" id="{A1A74A86-C693-F926-ACC9-F0FFB1574293}"/>
              </a:ext>
            </a:extLst>
          </p:cNvPr>
          <p:cNvGrpSpPr>
            <a:grpSpLocks/>
          </p:cNvGrpSpPr>
          <p:nvPr/>
        </p:nvGrpSpPr>
        <p:grpSpPr bwMode="auto">
          <a:xfrm>
            <a:off x="7777107" y="2492418"/>
            <a:ext cx="1409333" cy="444791"/>
            <a:chOff x="-6173357" y="0"/>
            <a:chExt cx="21391061" cy="1143674"/>
          </a:xfrm>
        </p:grpSpPr>
        <p:sp>
          <p:nvSpPr>
            <p:cNvPr id="160" name="圆角矩形 5">
              <a:extLst>
                <a:ext uri="{FF2B5EF4-FFF2-40B4-BE49-F238E27FC236}">
                  <a16:creationId xmlns:a16="http://schemas.microsoft.com/office/drawing/2014/main" id="{541A5C90-1D57-C4FF-3E74-FBCDC45E58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6173357" y="0"/>
              <a:ext cx="21391061" cy="1143674"/>
            </a:xfrm>
            <a:prstGeom prst="roundRect">
              <a:avLst>
                <a:gd name="adj" fmla="val 16667"/>
              </a:avLst>
            </a:prstGeom>
            <a:solidFill>
              <a:srgbClr val="C00000"/>
            </a:solidFill>
            <a:ln w="9525">
              <a:noFill/>
              <a:round/>
              <a:headEnd/>
              <a:tailEnd/>
            </a:ln>
            <a:effectLst>
              <a:outerShdw dist="63500" dir="5400000" algn="ctr" rotWithShape="0">
                <a:srgbClr val="000000">
                  <a:alpha val="10999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endParaRPr kumimoji="0" lang="zh-CN" altLang="en-US" sz="160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161" name="文本框 58">
              <a:extLst>
                <a:ext uri="{FF2B5EF4-FFF2-40B4-BE49-F238E27FC236}">
                  <a16:creationId xmlns:a16="http://schemas.microsoft.com/office/drawing/2014/main" id="{205CD5EA-FE5D-5670-CEBA-19B4426185F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4558493" y="122456"/>
              <a:ext cx="19194510" cy="8705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9pPr>
            </a:lstStyle>
            <a:p>
              <a:pPr lvl="0"/>
              <a:r>
                <a:rPr lang="zh-CN" altLang="en-US" sz="1600" dirty="0">
                  <a:solidFill>
                    <a:srgbClr val="FFFFFF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查找：</a:t>
              </a:r>
              <a:r>
                <a:rPr lang="en-US" altLang="zh-CN" sz="1600" dirty="0">
                  <a:solidFill>
                    <a:srgbClr val="FFFFFF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5</a:t>
              </a:r>
              <a:endParaRPr lang="zh-CN" altLang="en-US" sz="1600" dirty="0">
                <a:solidFill>
                  <a:srgbClr val="FFFFFF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grpSp>
        <p:nvGrpSpPr>
          <p:cNvPr id="162" name="组合 161">
            <a:extLst>
              <a:ext uri="{FF2B5EF4-FFF2-40B4-BE49-F238E27FC236}">
                <a16:creationId xmlns:a16="http://schemas.microsoft.com/office/drawing/2014/main" id="{B06E716C-CB6C-191A-E71A-6189A97154D5}"/>
              </a:ext>
            </a:extLst>
          </p:cNvPr>
          <p:cNvGrpSpPr>
            <a:grpSpLocks/>
          </p:cNvGrpSpPr>
          <p:nvPr/>
        </p:nvGrpSpPr>
        <p:grpSpPr bwMode="auto">
          <a:xfrm>
            <a:off x="7777107" y="3269858"/>
            <a:ext cx="1409333" cy="444791"/>
            <a:chOff x="-6173357" y="0"/>
            <a:chExt cx="21391061" cy="1143674"/>
          </a:xfrm>
        </p:grpSpPr>
        <p:sp>
          <p:nvSpPr>
            <p:cNvPr id="163" name="圆角矩形 5">
              <a:extLst>
                <a:ext uri="{FF2B5EF4-FFF2-40B4-BE49-F238E27FC236}">
                  <a16:creationId xmlns:a16="http://schemas.microsoft.com/office/drawing/2014/main" id="{458AD20C-9D2D-B133-E2B0-1D87AA9CFB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6173357" y="0"/>
              <a:ext cx="21391061" cy="1143674"/>
            </a:xfrm>
            <a:prstGeom prst="roundRect">
              <a:avLst>
                <a:gd name="adj" fmla="val 16667"/>
              </a:avLst>
            </a:prstGeom>
            <a:solidFill>
              <a:srgbClr val="0070C0"/>
            </a:solidFill>
            <a:ln w="9525">
              <a:noFill/>
              <a:round/>
              <a:headEnd/>
              <a:tailEnd/>
            </a:ln>
            <a:effectLst>
              <a:outerShdw dist="63500" dir="5400000" algn="ctr" rotWithShape="0">
                <a:srgbClr val="000000">
                  <a:alpha val="10999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endParaRPr kumimoji="0" lang="zh-CN" altLang="en-US" sz="160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164" name="文本框 58">
              <a:extLst>
                <a:ext uri="{FF2B5EF4-FFF2-40B4-BE49-F238E27FC236}">
                  <a16:creationId xmlns:a16="http://schemas.microsoft.com/office/drawing/2014/main" id="{76D9CD8E-F717-B3D6-B295-8B63D240A5F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4558493" y="122456"/>
              <a:ext cx="19194510" cy="8705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9pPr>
            </a:lstStyle>
            <a:p>
              <a:pPr lvl="0"/>
              <a:r>
                <a:rPr lang="zh-CN" altLang="en-US" sz="1600" dirty="0">
                  <a:solidFill>
                    <a:srgbClr val="FFFFFF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查找：</a:t>
              </a:r>
              <a:r>
                <a:rPr lang="en-US" altLang="zh-CN" sz="1600" dirty="0">
                  <a:solidFill>
                    <a:srgbClr val="FFFFFF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12</a:t>
              </a:r>
              <a:endParaRPr lang="zh-CN" altLang="en-US" sz="1600" dirty="0">
                <a:solidFill>
                  <a:srgbClr val="FFFFFF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grpSp>
        <p:nvGrpSpPr>
          <p:cNvPr id="165" name="组合 164">
            <a:extLst>
              <a:ext uri="{FF2B5EF4-FFF2-40B4-BE49-F238E27FC236}">
                <a16:creationId xmlns:a16="http://schemas.microsoft.com/office/drawing/2014/main" id="{89F10808-A927-8DE8-CB6B-90E2C74D342F}"/>
              </a:ext>
            </a:extLst>
          </p:cNvPr>
          <p:cNvGrpSpPr>
            <a:grpSpLocks/>
          </p:cNvGrpSpPr>
          <p:nvPr/>
        </p:nvGrpSpPr>
        <p:grpSpPr bwMode="auto">
          <a:xfrm>
            <a:off x="7782033" y="4053342"/>
            <a:ext cx="1409333" cy="444791"/>
            <a:chOff x="-6173357" y="0"/>
            <a:chExt cx="21391061" cy="1143674"/>
          </a:xfrm>
        </p:grpSpPr>
        <p:sp>
          <p:nvSpPr>
            <p:cNvPr id="166" name="圆角矩形 5">
              <a:extLst>
                <a:ext uri="{FF2B5EF4-FFF2-40B4-BE49-F238E27FC236}">
                  <a16:creationId xmlns:a16="http://schemas.microsoft.com/office/drawing/2014/main" id="{2DDD0FA5-F097-0604-1215-AEB6923811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6173357" y="0"/>
              <a:ext cx="21391061" cy="1143674"/>
            </a:xfrm>
            <a:prstGeom prst="roundRect">
              <a:avLst>
                <a:gd name="adj" fmla="val 16667"/>
              </a:avLst>
            </a:prstGeom>
            <a:solidFill>
              <a:srgbClr val="31859C"/>
            </a:solidFill>
            <a:ln w="9525">
              <a:noFill/>
              <a:round/>
              <a:headEnd/>
              <a:tailEnd/>
            </a:ln>
            <a:effectLst>
              <a:outerShdw dist="63500" dir="5400000" algn="ctr" rotWithShape="0">
                <a:srgbClr val="000000">
                  <a:alpha val="10999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endParaRPr kumimoji="0" lang="zh-CN" altLang="en-US" sz="160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167" name="文本框 58">
              <a:extLst>
                <a:ext uri="{FF2B5EF4-FFF2-40B4-BE49-F238E27FC236}">
                  <a16:creationId xmlns:a16="http://schemas.microsoft.com/office/drawing/2014/main" id="{FF727751-475D-6EDF-9046-5CCC2FC3164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4558493" y="122456"/>
              <a:ext cx="19194510" cy="8705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9pPr>
            </a:lstStyle>
            <a:p>
              <a:pPr lvl="0"/>
              <a:r>
                <a:rPr lang="zh-CN" altLang="en-US" sz="1600" dirty="0">
                  <a:solidFill>
                    <a:srgbClr val="FFFFFF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查找：</a:t>
              </a:r>
              <a:r>
                <a:rPr lang="en-US" altLang="zh-CN" sz="1600" dirty="0">
                  <a:solidFill>
                    <a:srgbClr val="FFFFFF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30</a:t>
              </a:r>
              <a:endParaRPr lang="zh-CN" altLang="en-US" sz="1600" dirty="0">
                <a:solidFill>
                  <a:srgbClr val="FFFFFF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pic>
        <p:nvPicPr>
          <p:cNvPr id="169" name="图片 168">
            <a:extLst>
              <a:ext uri="{FF2B5EF4-FFF2-40B4-BE49-F238E27FC236}">
                <a16:creationId xmlns:a16="http://schemas.microsoft.com/office/drawing/2014/main" id="{7680082D-A0A7-A98E-5CBC-A2D176F8AD5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89" t="23454" r="13196" b="29269"/>
          <a:stretch/>
        </p:blipFill>
        <p:spPr>
          <a:xfrm flipH="1">
            <a:off x="4055624" y="2408186"/>
            <a:ext cx="1066760" cy="355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3149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3.33333E-6 L 0.04349 0.08033 " pathEditMode="relative" rAng="0" ptsTypes="AA">
                                      <p:cBhvr>
                                        <p:cTn id="6" dur="7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74" y="400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349 0.08033 L 0.08854 0.15995 " pathEditMode="relative" rAng="0" ptsTypes="AA">
                                      <p:cBhvr>
                                        <p:cTn id="10" dur="7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00" y="375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8854 0.15996 L 0.13568 0.24375 " pathEditMode="relative" rAng="0" ptsTypes="AA">
                                      <p:cBhvr>
                                        <p:cTn id="14" dur="7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57" y="419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!!!泛型类">
            <a:extLst>
              <a:ext uri="{FF2B5EF4-FFF2-40B4-BE49-F238E27FC236}">
                <a16:creationId xmlns:a16="http://schemas.microsoft.com/office/drawing/2014/main" id="{BE3E4C87-B7FD-BA47-CF99-C552A0A8D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880" y="1002232"/>
            <a:ext cx="2089470" cy="517190"/>
          </a:xfrm>
        </p:spPr>
        <p:txBody>
          <a:bodyPr/>
          <a:lstStyle/>
          <a:p>
            <a:r>
              <a:rPr lang="zh-CN" altLang="en-US" dirty="0"/>
              <a:t>数据结构（</a:t>
            </a:r>
          </a:p>
        </p:txBody>
      </p:sp>
      <p:sp>
        <p:nvSpPr>
          <p:cNvPr id="48" name="!!!泛型类">
            <a:extLst>
              <a:ext uri="{FF2B5EF4-FFF2-40B4-BE49-F238E27FC236}">
                <a16:creationId xmlns:a16="http://schemas.microsoft.com/office/drawing/2014/main" id="{132740BD-96FD-F4EB-1D04-9A6A5136BE51}"/>
              </a:ext>
            </a:extLst>
          </p:cNvPr>
          <p:cNvSpPr txBox="1">
            <a:spLocks/>
          </p:cNvSpPr>
          <p:nvPr/>
        </p:nvSpPr>
        <p:spPr>
          <a:xfrm>
            <a:off x="3020803" y="1002232"/>
            <a:ext cx="565470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树</a:t>
            </a:r>
          </a:p>
        </p:txBody>
      </p:sp>
      <p:sp>
        <p:nvSpPr>
          <p:cNvPr id="49" name="!!!泛型类">
            <a:extLst>
              <a:ext uri="{FF2B5EF4-FFF2-40B4-BE49-F238E27FC236}">
                <a16:creationId xmlns:a16="http://schemas.microsoft.com/office/drawing/2014/main" id="{0C57640E-E291-EB6C-6971-D3414E06EE4B}"/>
              </a:ext>
            </a:extLst>
          </p:cNvPr>
          <p:cNvSpPr txBox="1">
            <a:spLocks/>
          </p:cNvSpPr>
          <p:nvPr/>
        </p:nvSpPr>
        <p:spPr>
          <a:xfrm>
            <a:off x="3303538" y="1002232"/>
            <a:ext cx="322882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）</a:t>
            </a:r>
          </a:p>
        </p:txBody>
      </p:sp>
      <p:sp>
        <p:nvSpPr>
          <p:cNvPr id="50" name="!!!泛型类">
            <a:extLst>
              <a:ext uri="{FF2B5EF4-FFF2-40B4-BE49-F238E27FC236}">
                <a16:creationId xmlns:a16="http://schemas.microsoft.com/office/drawing/2014/main" id="{D5BA56B2-B679-0960-C216-5A708F8BB71D}"/>
              </a:ext>
            </a:extLst>
          </p:cNvPr>
          <p:cNvSpPr txBox="1">
            <a:spLocks/>
          </p:cNvSpPr>
          <p:nvPr/>
        </p:nvSpPr>
        <p:spPr>
          <a:xfrm>
            <a:off x="2004947" y="1002232"/>
            <a:ext cx="693612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二叉</a:t>
            </a:r>
          </a:p>
        </p:txBody>
      </p:sp>
      <p:sp>
        <p:nvSpPr>
          <p:cNvPr id="51" name="!!!泛型类">
            <a:extLst>
              <a:ext uri="{FF2B5EF4-FFF2-40B4-BE49-F238E27FC236}">
                <a16:creationId xmlns:a16="http://schemas.microsoft.com/office/drawing/2014/main" id="{E2B56770-7BCB-62D8-B9D8-00E18390916B}"/>
              </a:ext>
            </a:extLst>
          </p:cNvPr>
          <p:cNvSpPr txBox="1">
            <a:spLocks/>
          </p:cNvSpPr>
          <p:nvPr/>
        </p:nvSpPr>
        <p:spPr>
          <a:xfrm>
            <a:off x="2512488" y="1002232"/>
            <a:ext cx="693612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查找</a:t>
            </a:r>
          </a:p>
        </p:txBody>
      </p:sp>
      <p:sp>
        <p:nvSpPr>
          <p:cNvPr id="52" name="!!!泛型类">
            <a:extLst>
              <a:ext uri="{FF2B5EF4-FFF2-40B4-BE49-F238E27FC236}">
                <a16:creationId xmlns:a16="http://schemas.microsoft.com/office/drawing/2014/main" id="{5D0C2945-A82E-48E1-7C92-804D70794925}"/>
              </a:ext>
            </a:extLst>
          </p:cNvPr>
          <p:cNvSpPr txBox="1">
            <a:spLocks/>
          </p:cNvSpPr>
          <p:nvPr/>
        </p:nvSpPr>
        <p:spPr>
          <a:xfrm>
            <a:off x="3521537" y="1002232"/>
            <a:ext cx="1272341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查找节点</a:t>
            </a:r>
          </a:p>
        </p:txBody>
      </p:sp>
      <p:grpSp>
        <p:nvGrpSpPr>
          <p:cNvPr id="130" name="组合 129">
            <a:extLst>
              <a:ext uri="{FF2B5EF4-FFF2-40B4-BE49-F238E27FC236}">
                <a16:creationId xmlns:a16="http://schemas.microsoft.com/office/drawing/2014/main" id="{1AD83FE3-EE4E-3F1C-8B44-678255B7F1A3}"/>
              </a:ext>
            </a:extLst>
          </p:cNvPr>
          <p:cNvGrpSpPr/>
          <p:nvPr/>
        </p:nvGrpSpPr>
        <p:grpSpPr>
          <a:xfrm>
            <a:off x="1762398" y="2413698"/>
            <a:ext cx="3800041" cy="2148486"/>
            <a:chOff x="6940414" y="4053417"/>
            <a:chExt cx="3800041" cy="2148486"/>
          </a:xfrm>
        </p:grpSpPr>
        <p:sp>
          <p:nvSpPr>
            <p:cNvPr id="131" name="椭圆 130">
              <a:extLst>
                <a:ext uri="{FF2B5EF4-FFF2-40B4-BE49-F238E27FC236}">
                  <a16:creationId xmlns:a16="http://schemas.microsoft.com/office/drawing/2014/main" id="{03435AC6-C3A2-6495-E758-522078AB5657}"/>
                </a:ext>
              </a:extLst>
            </p:cNvPr>
            <p:cNvSpPr/>
            <p:nvPr/>
          </p:nvSpPr>
          <p:spPr>
            <a:xfrm>
              <a:off x="8610601" y="4053417"/>
              <a:ext cx="480484" cy="4826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7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2" name="椭圆 131">
              <a:extLst>
                <a:ext uri="{FF2B5EF4-FFF2-40B4-BE49-F238E27FC236}">
                  <a16:creationId xmlns:a16="http://schemas.microsoft.com/office/drawing/2014/main" id="{2F56FC4A-25EF-DA82-783D-0F3B79B847E5}"/>
                </a:ext>
              </a:extLst>
            </p:cNvPr>
            <p:cNvSpPr/>
            <p:nvPr/>
          </p:nvSpPr>
          <p:spPr>
            <a:xfrm>
              <a:off x="8046850" y="4610579"/>
              <a:ext cx="478367" cy="478367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33" name="直接箭头连接符 132">
              <a:extLst>
                <a:ext uri="{FF2B5EF4-FFF2-40B4-BE49-F238E27FC236}">
                  <a16:creationId xmlns:a16="http://schemas.microsoft.com/office/drawing/2014/main" id="{809E9644-073F-5C8A-4CFC-A1C3EAE679C7}"/>
                </a:ext>
              </a:extLst>
            </p:cNvPr>
            <p:cNvCxnSpPr>
              <a:cxnSpLocks/>
              <a:stCxn id="131" idx="3"/>
              <a:endCxn id="132" idx="7"/>
            </p:cNvCxnSpPr>
            <p:nvPr/>
          </p:nvCxnSpPr>
          <p:spPr>
            <a:xfrm flipH="1">
              <a:off x="8455162" y="4465342"/>
              <a:ext cx="225804" cy="215292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4" name="椭圆 133">
              <a:extLst>
                <a:ext uri="{FF2B5EF4-FFF2-40B4-BE49-F238E27FC236}">
                  <a16:creationId xmlns:a16="http://schemas.microsoft.com/office/drawing/2014/main" id="{ECDB1B4C-717B-34DC-23EE-5A79FB1263AA}"/>
                </a:ext>
              </a:extLst>
            </p:cNvPr>
            <p:cNvSpPr/>
            <p:nvPr/>
          </p:nvSpPr>
          <p:spPr>
            <a:xfrm>
              <a:off x="7487708" y="5166917"/>
              <a:ext cx="480484" cy="478367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5" name="椭圆 134">
              <a:extLst>
                <a:ext uri="{FF2B5EF4-FFF2-40B4-BE49-F238E27FC236}">
                  <a16:creationId xmlns:a16="http://schemas.microsoft.com/office/drawing/2014/main" id="{ECA04BFB-70C2-3775-0F4E-09985322A851}"/>
                </a:ext>
              </a:extLst>
            </p:cNvPr>
            <p:cNvSpPr/>
            <p:nvPr/>
          </p:nvSpPr>
          <p:spPr>
            <a:xfrm>
              <a:off x="8593763" y="5159788"/>
              <a:ext cx="478367" cy="478367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36" name="直接箭头连接符 135">
              <a:extLst>
                <a:ext uri="{FF2B5EF4-FFF2-40B4-BE49-F238E27FC236}">
                  <a16:creationId xmlns:a16="http://schemas.microsoft.com/office/drawing/2014/main" id="{D3EF3BDA-CEB4-0D73-C019-56DEBBE1DB3F}"/>
                </a:ext>
              </a:extLst>
            </p:cNvPr>
            <p:cNvCxnSpPr>
              <a:cxnSpLocks/>
              <a:stCxn id="132" idx="3"/>
              <a:endCxn id="134" idx="7"/>
            </p:cNvCxnSpPr>
            <p:nvPr/>
          </p:nvCxnSpPr>
          <p:spPr>
            <a:xfrm flipH="1">
              <a:off x="7897827" y="5018891"/>
              <a:ext cx="219078" cy="218081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直接箭头连接符 136">
              <a:extLst>
                <a:ext uri="{FF2B5EF4-FFF2-40B4-BE49-F238E27FC236}">
                  <a16:creationId xmlns:a16="http://schemas.microsoft.com/office/drawing/2014/main" id="{9314ECC3-7B91-09B0-67BD-5BEAD67BE89E}"/>
                </a:ext>
              </a:extLst>
            </p:cNvPr>
            <p:cNvCxnSpPr>
              <a:cxnSpLocks/>
              <a:stCxn id="132" idx="5"/>
              <a:endCxn id="135" idx="1"/>
            </p:cNvCxnSpPr>
            <p:nvPr/>
          </p:nvCxnSpPr>
          <p:spPr>
            <a:xfrm>
              <a:off x="8455162" y="5018891"/>
              <a:ext cx="208656" cy="210952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椭圆 137">
              <a:extLst>
                <a:ext uri="{FF2B5EF4-FFF2-40B4-BE49-F238E27FC236}">
                  <a16:creationId xmlns:a16="http://schemas.microsoft.com/office/drawing/2014/main" id="{9E9797CC-4BEE-C39F-0C67-43B305D1F7E9}"/>
                </a:ext>
              </a:extLst>
            </p:cNvPr>
            <p:cNvSpPr/>
            <p:nvPr/>
          </p:nvSpPr>
          <p:spPr>
            <a:xfrm>
              <a:off x="6940414" y="5721407"/>
              <a:ext cx="480483" cy="478367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9" name="椭圆 138">
              <a:extLst>
                <a:ext uri="{FF2B5EF4-FFF2-40B4-BE49-F238E27FC236}">
                  <a16:creationId xmlns:a16="http://schemas.microsoft.com/office/drawing/2014/main" id="{E0BB2AF0-D353-29D3-6846-66190C1666FC}"/>
                </a:ext>
              </a:extLst>
            </p:cNvPr>
            <p:cNvSpPr/>
            <p:nvPr/>
          </p:nvSpPr>
          <p:spPr>
            <a:xfrm>
              <a:off x="8058151" y="5717118"/>
              <a:ext cx="478367" cy="478367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40" name="直接箭头连接符 139">
              <a:extLst>
                <a:ext uri="{FF2B5EF4-FFF2-40B4-BE49-F238E27FC236}">
                  <a16:creationId xmlns:a16="http://schemas.microsoft.com/office/drawing/2014/main" id="{D64181B0-B143-E3B8-B376-0E2513C37BBF}"/>
                </a:ext>
              </a:extLst>
            </p:cNvPr>
            <p:cNvCxnSpPr>
              <a:cxnSpLocks/>
              <a:stCxn id="134" idx="3"/>
              <a:endCxn id="138" idx="7"/>
            </p:cNvCxnSpPr>
            <p:nvPr/>
          </p:nvCxnSpPr>
          <p:spPr>
            <a:xfrm flipH="1">
              <a:off x="7350532" y="5575229"/>
              <a:ext cx="207541" cy="216233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直接箭头连接符 140">
              <a:extLst>
                <a:ext uri="{FF2B5EF4-FFF2-40B4-BE49-F238E27FC236}">
                  <a16:creationId xmlns:a16="http://schemas.microsoft.com/office/drawing/2014/main" id="{5246AFE8-93C8-48CD-8924-F3970EC7B45C}"/>
                </a:ext>
              </a:extLst>
            </p:cNvPr>
            <p:cNvCxnSpPr>
              <a:cxnSpLocks/>
              <a:endCxn id="139" idx="1"/>
            </p:cNvCxnSpPr>
            <p:nvPr/>
          </p:nvCxnSpPr>
          <p:spPr>
            <a:xfrm>
              <a:off x="7916333" y="5568951"/>
              <a:ext cx="211667" cy="21590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椭圆 141">
              <a:extLst>
                <a:ext uri="{FF2B5EF4-FFF2-40B4-BE49-F238E27FC236}">
                  <a16:creationId xmlns:a16="http://schemas.microsoft.com/office/drawing/2014/main" id="{E6DC488D-2D20-D6EA-0519-7944DE9DA732}"/>
                </a:ext>
              </a:extLst>
            </p:cNvPr>
            <p:cNvSpPr/>
            <p:nvPr/>
          </p:nvSpPr>
          <p:spPr>
            <a:xfrm>
              <a:off x="9150742" y="5723536"/>
              <a:ext cx="480483" cy="478367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6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43" name="直接箭头连接符 142">
              <a:extLst>
                <a:ext uri="{FF2B5EF4-FFF2-40B4-BE49-F238E27FC236}">
                  <a16:creationId xmlns:a16="http://schemas.microsoft.com/office/drawing/2014/main" id="{70E29D48-141C-704D-D884-F0297521F38E}"/>
                </a:ext>
              </a:extLst>
            </p:cNvPr>
            <p:cNvCxnSpPr>
              <a:cxnSpLocks/>
              <a:stCxn id="135" idx="5"/>
              <a:endCxn id="142" idx="1"/>
            </p:cNvCxnSpPr>
            <p:nvPr/>
          </p:nvCxnSpPr>
          <p:spPr>
            <a:xfrm>
              <a:off x="9002075" y="5568100"/>
              <a:ext cx="219032" cy="225491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4" name="!!!12">
              <a:extLst>
                <a:ext uri="{FF2B5EF4-FFF2-40B4-BE49-F238E27FC236}">
                  <a16:creationId xmlns:a16="http://schemas.microsoft.com/office/drawing/2014/main" id="{B7030F74-AEAD-B4BD-7742-48DDA5D4F1E0}"/>
                </a:ext>
              </a:extLst>
            </p:cNvPr>
            <p:cNvGrpSpPr/>
            <p:nvPr/>
          </p:nvGrpSpPr>
          <p:grpSpPr>
            <a:xfrm>
              <a:off x="10259971" y="5717530"/>
              <a:ext cx="480484" cy="478367"/>
              <a:chOff x="10259971" y="5717530"/>
              <a:chExt cx="480484" cy="478367"/>
            </a:xfrm>
          </p:grpSpPr>
          <p:sp>
            <p:nvSpPr>
              <p:cNvPr id="154" name="椭圆 153">
                <a:extLst>
                  <a:ext uri="{FF2B5EF4-FFF2-40B4-BE49-F238E27FC236}">
                    <a16:creationId xmlns:a16="http://schemas.microsoft.com/office/drawing/2014/main" id="{12A1995C-930D-7F84-6238-C43953B389DD}"/>
                  </a:ext>
                </a:extLst>
              </p:cNvPr>
              <p:cNvSpPr/>
              <p:nvPr/>
            </p:nvSpPr>
            <p:spPr>
              <a:xfrm>
                <a:off x="10259971" y="5717530"/>
                <a:ext cx="480484" cy="478367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5" name="矩形 154">
                <a:extLst>
                  <a:ext uri="{FF2B5EF4-FFF2-40B4-BE49-F238E27FC236}">
                    <a16:creationId xmlns:a16="http://schemas.microsoft.com/office/drawing/2014/main" id="{BF4D0030-82E0-2A1F-8FA5-0410091EAA0A}"/>
                  </a:ext>
                </a:extLst>
              </p:cNvPr>
              <p:cNvSpPr/>
              <p:nvPr/>
            </p:nvSpPr>
            <p:spPr>
              <a:xfrm>
                <a:off x="10297242" y="5804659"/>
                <a:ext cx="39626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defRPr/>
                </a:pPr>
                <a:r>
                  <a:rPr lang="en-US" altLang="zh-CN" sz="1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12</a:t>
                </a:r>
                <a:endPara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45" name="!!!13">
              <a:extLst>
                <a:ext uri="{FF2B5EF4-FFF2-40B4-BE49-F238E27FC236}">
                  <a16:creationId xmlns:a16="http://schemas.microsoft.com/office/drawing/2014/main" id="{9707C5DB-C176-5CFF-89EA-B27FB3EE5185}"/>
                </a:ext>
              </a:extLst>
            </p:cNvPr>
            <p:cNvGrpSpPr/>
            <p:nvPr/>
          </p:nvGrpSpPr>
          <p:grpSpPr>
            <a:xfrm>
              <a:off x="9163275" y="4610579"/>
              <a:ext cx="480484" cy="478367"/>
              <a:chOff x="9163275" y="4610579"/>
              <a:chExt cx="480484" cy="478367"/>
            </a:xfrm>
          </p:grpSpPr>
          <p:sp>
            <p:nvSpPr>
              <p:cNvPr id="152" name="椭圆 151">
                <a:extLst>
                  <a:ext uri="{FF2B5EF4-FFF2-40B4-BE49-F238E27FC236}">
                    <a16:creationId xmlns:a16="http://schemas.microsoft.com/office/drawing/2014/main" id="{CE3E40D9-E923-1F17-CC9E-D3E2A9425F22}"/>
                  </a:ext>
                </a:extLst>
              </p:cNvPr>
              <p:cNvSpPr/>
              <p:nvPr/>
            </p:nvSpPr>
            <p:spPr>
              <a:xfrm>
                <a:off x="9163275" y="4610579"/>
                <a:ext cx="480484" cy="478367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3" name="矩形 152">
                <a:extLst>
                  <a:ext uri="{FF2B5EF4-FFF2-40B4-BE49-F238E27FC236}">
                    <a16:creationId xmlns:a16="http://schemas.microsoft.com/office/drawing/2014/main" id="{A687F111-325A-0890-B7CD-1BC4061EC7F7}"/>
                  </a:ext>
                </a:extLst>
              </p:cNvPr>
              <p:cNvSpPr/>
              <p:nvPr/>
            </p:nvSpPr>
            <p:spPr>
              <a:xfrm>
                <a:off x="9192461" y="4697512"/>
                <a:ext cx="39626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defRPr/>
                </a:pPr>
                <a:r>
                  <a:rPr lang="en-US" altLang="zh-CN" sz="1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10</a:t>
                </a:r>
                <a:endPara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46" name="!!!11">
              <a:extLst>
                <a:ext uri="{FF2B5EF4-FFF2-40B4-BE49-F238E27FC236}">
                  <a16:creationId xmlns:a16="http://schemas.microsoft.com/office/drawing/2014/main" id="{B7DDEA42-4938-B565-AD4E-34C4FAC9BE28}"/>
                </a:ext>
              </a:extLst>
            </p:cNvPr>
            <p:cNvGrpSpPr/>
            <p:nvPr/>
          </p:nvGrpSpPr>
          <p:grpSpPr>
            <a:xfrm>
              <a:off x="9705539" y="5160992"/>
              <a:ext cx="480484" cy="478367"/>
              <a:chOff x="9705539" y="5160992"/>
              <a:chExt cx="480484" cy="478367"/>
            </a:xfrm>
          </p:grpSpPr>
          <p:sp>
            <p:nvSpPr>
              <p:cNvPr id="150" name="椭圆 149">
                <a:extLst>
                  <a:ext uri="{FF2B5EF4-FFF2-40B4-BE49-F238E27FC236}">
                    <a16:creationId xmlns:a16="http://schemas.microsoft.com/office/drawing/2014/main" id="{C4FFC80D-C8CC-B7FC-AA1D-57BFDC923FEA}"/>
                  </a:ext>
                </a:extLst>
              </p:cNvPr>
              <p:cNvSpPr/>
              <p:nvPr/>
            </p:nvSpPr>
            <p:spPr>
              <a:xfrm>
                <a:off x="9705539" y="5160992"/>
                <a:ext cx="480484" cy="478367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1" name="矩形 150">
                <a:extLst>
                  <a:ext uri="{FF2B5EF4-FFF2-40B4-BE49-F238E27FC236}">
                    <a16:creationId xmlns:a16="http://schemas.microsoft.com/office/drawing/2014/main" id="{2467311F-2A96-A5E9-6A3D-6A66DD3E3975}"/>
                  </a:ext>
                </a:extLst>
              </p:cNvPr>
              <p:cNvSpPr/>
              <p:nvPr/>
            </p:nvSpPr>
            <p:spPr>
              <a:xfrm>
                <a:off x="9746002" y="5250590"/>
                <a:ext cx="39626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defRPr/>
                </a:pPr>
                <a:r>
                  <a:rPr lang="en-US" altLang="zh-CN" sz="1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11</a:t>
                </a:r>
                <a:endPara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cxnSp>
          <p:nvCxnSpPr>
            <p:cNvPr id="147" name="直接箭头连接符 146">
              <a:extLst>
                <a:ext uri="{FF2B5EF4-FFF2-40B4-BE49-F238E27FC236}">
                  <a16:creationId xmlns:a16="http://schemas.microsoft.com/office/drawing/2014/main" id="{72A8CEDE-1C54-B3C7-266B-E49EA27296CB}"/>
                </a:ext>
              </a:extLst>
            </p:cNvPr>
            <p:cNvCxnSpPr>
              <a:cxnSpLocks/>
            </p:cNvCxnSpPr>
            <p:nvPr/>
          </p:nvCxnSpPr>
          <p:spPr>
            <a:xfrm>
              <a:off x="9020720" y="4465342"/>
              <a:ext cx="212920" cy="215292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直接箭头连接符 147">
              <a:extLst>
                <a:ext uri="{FF2B5EF4-FFF2-40B4-BE49-F238E27FC236}">
                  <a16:creationId xmlns:a16="http://schemas.microsoft.com/office/drawing/2014/main" id="{D2A77A8B-9AD8-02FE-1083-6763DE17DB0C}"/>
                </a:ext>
              </a:extLst>
            </p:cNvPr>
            <p:cNvCxnSpPr>
              <a:cxnSpLocks/>
            </p:cNvCxnSpPr>
            <p:nvPr/>
          </p:nvCxnSpPr>
          <p:spPr>
            <a:xfrm>
              <a:off x="9573394" y="5018891"/>
              <a:ext cx="202510" cy="212156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直接箭头连接符 148">
              <a:extLst>
                <a:ext uri="{FF2B5EF4-FFF2-40B4-BE49-F238E27FC236}">
                  <a16:creationId xmlns:a16="http://schemas.microsoft.com/office/drawing/2014/main" id="{115F5E31-56AE-32C8-1FF9-B9BEA1D43597}"/>
                </a:ext>
              </a:extLst>
            </p:cNvPr>
            <p:cNvCxnSpPr>
              <a:cxnSpLocks/>
            </p:cNvCxnSpPr>
            <p:nvPr/>
          </p:nvCxnSpPr>
          <p:spPr>
            <a:xfrm>
              <a:off x="10115658" y="5569304"/>
              <a:ext cx="214678" cy="218281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9" name="组合 158">
            <a:extLst>
              <a:ext uri="{FF2B5EF4-FFF2-40B4-BE49-F238E27FC236}">
                <a16:creationId xmlns:a16="http://schemas.microsoft.com/office/drawing/2014/main" id="{A1A74A86-C693-F926-ACC9-F0FFB1574293}"/>
              </a:ext>
            </a:extLst>
          </p:cNvPr>
          <p:cNvGrpSpPr>
            <a:grpSpLocks/>
          </p:cNvGrpSpPr>
          <p:nvPr/>
        </p:nvGrpSpPr>
        <p:grpSpPr bwMode="auto">
          <a:xfrm>
            <a:off x="7777107" y="2492418"/>
            <a:ext cx="1409333" cy="444791"/>
            <a:chOff x="-6173357" y="0"/>
            <a:chExt cx="21391061" cy="1143674"/>
          </a:xfrm>
        </p:grpSpPr>
        <p:sp>
          <p:nvSpPr>
            <p:cNvPr id="160" name="圆角矩形 5">
              <a:extLst>
                <a:ext uri="{FF2B5EF4-FFF2-40B4-BE49-F238E27FC236}">
                  <a16:creationId xmlns:a16="http://schemas.microsoft.com/office/drawing/2014/main" id="{541A5C90-1D57-C4FF-3E74-FBCDC45E58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6173357" y="0"/>
              <a:ext cx="21391061" cy="1143674"/>
            </a:xfrm>
            <a:prstGeom prst="roundRect">
              <a:avLst>
                <a:gd name="adj" fmla="val 16667"/>
              </a:avLst>
            </a:prstGeom>
            <a:solidFill>
              <a:srgbClr val="C00000"/>
            </a:solidFill>
            <a:ln w="9525">
              <a:noFill/>
              <a:round/>
              <a:headEnd/>
              <a:tailEnd/>
            </a:ln>
            <a:effectLst>
              <a:outerShdw dist="63500" dir="5400000" algn="ctr" rotWithShape="0">
                <a:srgbClr val="000000">
                  <a:alpha val="10999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endParaRPr kumimoji="0" lang="zh-CN" altLang="en-US" sz="160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161" name="文本框 58">
              <a:extLst>
                <a:ext uri="{FF2B5EF4-FFF2-40B4-BE49-F238E27FC236}">
                  <a16:creationId xmlns:a16="http://schemas.microsoft.com/office/drawing/2014/main" id="{205CD5EA-FE5D-5670-CEBA-19B4426185F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4558493" y="122456"/>
              <a:ext cx="19194510" cy="8705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9pPr>
            </a:lstStyle>
            <a:p>
              <a:pPr lvl="0"/>
              <a:r>
                <a:rPr lang="zh-CN" altLang="en-US" sz="1600" dirty="0">
                  <a:solidFill>
                    <a:srgbClr val="FFFFFF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查找：</a:t>
              </a:r>
              <a:r>
                <a:rPr lang="en-US" altLang="zh-CN" sz="1600" dirty="0">
                  <a:solidFill>
                    <a:srgbClr val="FFFFFF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5</a:t>
              </a:r>
              <a:endParaRPr lang="zh-CN" altLang="en-US" sz="1600" dirty="0">
                <a:solidFill>
                  <a:srgbClr val="FFFFFF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grpSp>
        <p:nvGrpSpPr>
          <p:cNvPr id="162" name="组合 161">
            <a:extLst>
              <a:ext uri="{FF2B5EF4-FFF2-40B4-BE49-F238E27FC236}">
                <a16:creationId xmlns:a16="http://schemas.microsoft.com/office/drawing/2014/main" id="{B06E716C-CB6C-191A-E71A-6189A97154D5}"/>
              </a:ext>
            </a:extLst>
          </p:cNvPr>
          <p:cNvGrpSpPr>
            <a:grpSpLocks/>
          </p:cNvGrpSpPr>
          <p:nvPr/>
        </p:nvGrpSpPr>
        <p:grpSpPr bwMode="auto">
          <a:xfrm>
            <a:off x="7777107" y="3269858"/>
            <a:ext cx="1409333" cy="444791"/>
            <a:chOff x="-6173357" y="0"/>
            <a:chExt cx="21391061" cy="1143674"/>
          </a:xfrm>
        </p:grpSpPr>
        <p:sp>
          <p:nvSpPr>
            <p:cNvPr id="163" name="圆角矩形 5">
              <a:extLst>
                <a:ext uri="{FF2B5EF4-FFF2-40B4-BE49-F238E27FC236}">
                  <a16:creationId xmlns:a16="http://schemas.microsoft.com/office/drawing/2014/main" id="{458AD20C-9D2D-B133-E2B0-1D87AA9CFB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6173357" y="0"/>
              <a:ext cx="21391061" cy="1143674"/>
            </a:xfrm>
            <a:prstGeom prst="roundRect">
              <a:avLst>
                <a:gd name="adj" fmla="val 16667"/>
              </a:avLst>
            </a:prstGeom>
            <a:solidFill>
              <a:srgbClr val="0070C0"/>
            </a:solidFill>
            <a:ln w="9525">
              <a:noFill/>
              <a:round/>
              <a:headEnd/>
              <a:tailEnd/>
            </a:ln>
            <a:effectLst>
              <a:outerShdw dist="63500" dir="5400000" algn="ctr" rotWithShape="0">
                <a:srgbClr val="000000">
                  <a:alpha val="10999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endParaRPr kumimoji="0" lang="zh-CN" altLang="en-US" sz="160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164" name="文本框 58">
              <a:extLst>
                <a:ext uri="{FF2B5EF4-FFF2-40B4-BE49-F238E27FC236}">
                  <a16:creationId xmlns:a16="http://schemas.microsoft.com/office/drawing/2014/main" id="{76D9CD8E-F717-B3D6-B295-8B63D240A5F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4558493" y="122456"/>
              <a:ext cx="19194510" cy="8705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9pPr>
            </a:lstStyle>
            <a:p>
              <a:pPr lvl="0"/>
              <a:r>
                <a:rPr lang="zh-CN" altLang="en-US" sz="1600" dirty="0">
                  <a:solidFill>
                    <a:srgbClr val="FFFFFF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查找：</a:t>
              </a:r>
              <a:r>
                <a:rPr lang="en-US" altLang="zh-CN" sz="1600" dirty="0">
                  <a:solidFill>
                    <a:srgbClr val="FFFFFF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12</a:t>
              </a:r>
              <a:endParaRPr lang="zh-CN" altLang="en-US" sz="1600" dirty="0">
                <a:solidFill>
                  <a:srgbClr val="FFFFFF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grpSp>
        <p:nvGrpSpPr>
          <p:cNvPr id="165" name="组合 164">
            <a:extLst>
              <a:ext uri="{FF2B5EF4-FFF2-40B4-BE49-F238E27FC236}">
                <a16:creationId xmlns:a16="http://schemas.microsoft.com/office/drawing/2014/main" id="{89F10808-A927-8DE8-CB6B-90E2C74D342F}"/>
              </a:ext>
            </a:extLst>
          </p:cNvPr>
          <p:cNvGrpSpPr>
            <a:grpSpLocks/>
          </p:cNvGrpSpPr>
          <p:nvPr/>
        </p:nvGrpSpPr>
        <p:grpSpPr bwMode="auto">
          <a:xfrm>
            <a:off x="7782033" y="4053342"/>
            <a:ext cx="1409333" cy="444791"/>
            <a:chOff x="-6173357" y="0"/>
            <a:chExt cx="21391061" cy="1143674"/>
          </a:xfrm>
        </p:grpSpPr>
        <p:sp>
          <p:nvSpPr>
            <p:cNvPr id="166" name="圆角矩形 5">
              <a:extLst>
                <a:ext uri="{FF2B5EF4-FFF2-40B4-BE49-F238E27FC236}">
                  <a16:creationId xmlns:a16="http://schemas.microsoft.com/office/drawing/2014/main" id="{2DDD0FA5-F097-0604-1215-AEB6923811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6173357" y="0"/>
              <a:ext cx="21391061" cy="1143674"/>
            </a:xfrm>
            <a:prstGeom prst="roundRect">
              <a:avLst>
                <a:gd name="adj" fmla="val 16667"/>
              </a:avLst>
            </a:prstGeom>
            <a:solidFill>
              <a:srgbClr val="31859C"/>
            </a:solidFill>
            <a:ln w="9525">
              <a:noFill/>
              <a:round/>
              <a:headEnd/>
              <a:tailEnd/>
            </a:ln>
            <a:effectLst>
              <a:outerShdw dist="63500" dir="5400000" algn="ctr" rotWithShape="0">
                <a:srgbClr val="000000">
                  <a:alpha val="10999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endParaRPr kumimoji="0" lang="zh-CN" altLang="en-US" sz="160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167" name="文本框 58">
              <a:extLst>
                <a:ext uri="{FF2B5EF4-FFF2-40B4-BE49-F238E27FC236}">
                  <a16:creationId xmlns:a16="http://schemas.microsoft.com/office/drawing/2014/main" id="{FF727751-475D-6EDF-9046-5CCC2FC3164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4558493" y="122456"/>
              <a:ext cx="19194510" cy="8705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9pPr>
            </a:lstStyle>
            <a:p>
              <a:pPr lvl="0"/>
              <a:r>
                <a:rPr lang="zh-CN" altLang="en-US" sz="1600" dirty="0">
                  <a:solidFill>
                    <a:srgbClr val="FFFFFF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查找：</a:t>
              </a:r>
              <a:r>
                <a:rPr lang="en-US" altLang="zh-CN" sz="1600" dirty="0">
                  <a:solidFill>
                    <a:srgbClr val="FFFFFF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30</a:t>
              </a:r>
              <a:endParaRPr lang="zh-CN" altLang="en-US" sz="1600" dirty="0">
                <a:solidFill>
                  <a:srgbClr val="FFFFFF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pic>
        <p:nvPicPr>
          <p:cNvPr id="169" name="图片 168">
            <a:extLst>
              <a:ext uri="{FF2B5EF4-FFF2-40B4-BE49-F238E27FC236}">
                <a16:creationId xmlns:a16="http://schemas.microsoft.com/office/drawing/2014/main" id="{7680082D-A0A7-A98E-5CBC-A2D176F8AD5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89" t="23454" r="13196" b="29269"/>
          <a:stretch/>
        </p:blipFill>
        <p:spPr>
          <a:xfrm flipH="1" flipV="1">
            <a:off x="4055624" y="2408186"/>
            <a:ext cx="1066760" cy="355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5019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3.33333E-6 L 0.04349 0.08033 " pathEditMode="relative" rAng="0" ptsTypes="AA">
                                      <p:cBhvr>
                                        <p:cTn id="6" dur="7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74" y="400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700"/>
                            </p:stCondLst>
                            <p:childTnLst>
                              <p:par>
                                <p:cTn id="8" presetID="42" presetClass="path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0.04349 0.08033 L 0.08854 0.15995 " pathEditMode="relative" rAng="0" ptsTypes="AA">
                                      <p:cBhvr>
                                        <p:cTn id="9" dur="7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00" y="375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600"/>
                            </p:stCondLst>
                            <p:childTnLst>
                              <p:par>
                                <p:cTn id="11" presetID="42" presetClass="path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0.08854 0.15996 L 0.13568 0.24375 " pathEditMode="relative" rAng="0" ptsTypes="AA">
                                      <p:cBhvr>
                                        <p:cTn id="12" dur="7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57" y="419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0"/>
                            </p:stCondLst>
                            <p:childTnLst>
                              <p:par>
                                <p:cTn id="14" presetID="42" presetClass="path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0.13568 0.24375 L 0.17396 0.31459 " pathEditMode="relative" rAng="0" ptsTypes="AA">
                                      <p:cBhvr>
                                        <p:cTn id="15" dur="7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13" y="34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!!!遍历方式">
            <a:extLst>
              <a:ext uri="{FF2B5EF4-FFF2-40B4-BE49-F238E27FC236}">
                <a16:creationId xmlns:a16="http://schemas.microsoft.com/office/drawing/2014/main" id="{70D46AD0-54E8-CC07-74AC-57DB8BD9756D}"/>
              </a:ext>
            </a:extLst>
          </p:cNvPr>
          <p:cNvSpPr txBox="1">
            <a:spLocks/>
          </p:cNvSpPr>
          <p:nvPr/>
        </p:nvSpPr>
        <p:spPr>
          <a:xfrm>
            <a:off x="2960154" y="1002232"/>
            <a:ext cx="1272341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小结</a:t>
            </a:r>
          </a:p>
        </p:txBody>
      </p:sp>
      <p:sp>
        <p:nvSpPr>
          <p:cNvPr id="9" name="!!!泛型类">
            <a:extLst>
              <a:ext uri="{FF2B5EF4-FFF2-40B4-BE49-F238E27FC236}">
                <a16:creationId xmlns:a16="http://schemas.microsoft.com/office/drawing/2014/main" id="{1B7A6997-D447-A54C-4DA4-DCFA0F614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880" y="1002232"/>
            <a:ext cx="2089470" cy="517190"/>
          </a:xfrm>
        </p:spPr>
        <p:txBody>
          <a:bodyPr/>
          <a:lstStyle/>
          <a:p>
            <a:r>
              <a:rPr lang="zh-CN" altLang="en-US" dirty="0"/>
              <a:t>数据结构（</a:t>
            </a:r>
          </a:p>
        </p:txBody>
      </p:sp>
      <p:sp>
        <p:nvSpPr>
          <p:cNvPr id="10" name="!!!泛型类">
            <a:extLst>
              <a:ext uri="{FF2B5EF4-FFF2-40B4-BE49-F238E27FC236}">
                <a16:creationId xmlns:a16="http://schemas.microsoft.com/office/drawing/2014/main" id="{F568DD27-4CBD-10DF-167A-C7B63AE9BF89}"/>
              </a:ext>
            </a:extLst>
          </p:cNvPr>
          <p:cNvSpPr txBox="1">
            <a:spLocks/>
          </p:cNvSpPr>
          <p:nvPr/>
        </p:nvSpPr>
        <p:spPr>
          <a:xfrm>
            <a:off x="2515978" y="1002232"/>
            <a:ext cx="565470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树</a:t>
            </a:r>
          </a:p>
        </p:txBody>
      </p:sp>
      <p:sp>
        <p:nvSpPr>
          <p:cNvPr id="11" name="!!!泛型类">
            <a:extLst>
              <a:ext uri="{FF2B5EF4-FFF2-40B4-BE49-F238E27FC236}">
                <a16:creationId xmlns:a16="http://schemas.microsoft.com/office/drawing/2014/main" id="{B0CE9595-97AF-8747-9C0D-8F6B7A78A015}"/>
              </a:ext>
            </a:extLst>
          </p:cNvPr>
          <p:cNvSpPr txBox="1">
            <a:spLocks/>
          </p:cNvSpPr>
          <p:nvPr/>
        </p:nvSpPr>
        <p:spPr>
          <a:xfrm>
            <a:off x="2798713" y="1002232"/>
            <a:ext cx="322882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）</a:t>
            </a:r>
          </a:p>
        </p:txBody>
      </p:sp>
      <p:sp>
        <p:nvSpPr>
          <p:cNvPr id="12" name="!!!泛型类">
            <a:extLst>
              <a:ext uri="{FF2B5EF4-FFF2-40B4-BE49-F238E27FC236}">
                <a16:creationId xmlns:a16="http://schemas.microsoft.com/office/drawing/2014/main" id="{76374280-5737-966C-96EC-861DF27311F4}"/>
              </a:ext>
            </a:extLst>
          </p:cNvPr>
          <p:cNvSpPr txBox="1">
            <a:spLocks/>
          </p:cNvSpPr>
          <p:nvPr/>
        </p:nvSpPr>
        <p:spPr>
          <a:xfrm>
            <a:off x="2004947" y="1002232"/>
            <a:ext cx="693612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二叉</a:t>
            </a:r>
          </a:p>
        </p:txBody>
      </p:sp>
      <p:cxnSp>
        <p:nvCxnSpPr>
          <p:cNvPr id="2" name="直接箭头连接符 1">
            <a:extLst>
              <a:ext uri="{FF2B5EF4-FFF2-40B4-BE49-F238E27FC236}">
                <a16:creationId xmlns:a16="http://schemas.microsoft.com/office/drawing/2014/main" id="{2D76BD6D-C11E-6A03-25E3-BF81620F73CC}"/>
              </a:ext>
            </a:extLst>
          </p:cNvPr>
          <p:cNvCxnSpPr>
            <a:cxnSpLocks/>
            <a:stCxn id="19" idx="3"/>
            <a:endCxn id="22" idx="7"/>
          </p:cNvCxnSpPr>
          <p:nvPr/>
        </p:nvCxnSpPr>
        <p:spPr>
          <a:xfrm flipH="1">
            <a:off x="2020426" y="3066784"/>
            <a:ext cx="1320271" cy="558866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组合 96">
            <a:extLst>
              <a:ext uri="{FF2B5EF4-FFF2-40B4-BE49-F238E27FC236}">
                <a16:creationId xmlns:a16="http://schemas.microsoft.com/office/drawing/2014/main" id="{8C7DC44B-8B40-D3FA-779B-AE054020AEB4}"/>
              </a:ext>
            </a:extLst>
          </p:cNvPr>
          <p:cNvGrpSpPr>
            <a:grpSpLocks/>
          </p:cNvGrpSpPr>
          <p:nvPr/>
        </p:nvGrpSpPr>
        <p:grpSpPr bwMode="auto">
          <a:xfrm>
            <a:off x="364734" y="5519808"/>
            <a:ext cx="478366" cy="480483"/>
            <a:chOff x="3072628" y="2489510"/>
            <a:chExt cx="359431" cy="360000"/>
          </a:xfrm>
        </p:grpSpPr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F3786F53-3614-C602-9E47-186C5F8DC979}"/>
                </a:ext>
              </a:extLst>
            </p:cNvPr>
            <p:cNvSpPr/>
            <p:nvPr/>
          </p:nvSpPr>
          <p:spPr>
            <a:xfrm>
              <a:off x="3072628" y="2489510"/>
              <a:ext cx="359431" cy="360000"/>
            </a:xfrm>
            <a:prstGeom prst="ellipse">
              <a:avLst/>
            </a:prstGeom>
            <a:noFill/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D023C74B-90FC-D4CE-EC35-8E08B4A73712}"/>
                </a:ext>
              </a:extLst>
            </p:cNvPr>
            <p:cNvSpPr/>
            <p:nvPr/>
          </p:nvSpPr>
          <p:spPr>
            <a:xfrm>
              <a:off x="3102793" y="2555837"/>
              <a:ext cx="297740" cy="23060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15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" name="组合 99">
            <a:extLst>
              <a:ext uri="{FF2B5EF4-FFF2-40B4-BE49-F238E27FC236}">
                <a16:creationId xmlns:a16="http://schemas.microsoft.com/office/drawing/2014/main" id="{22F790FA-2FED-821E-319F-73D758154F09}"/>
              </a:ext>
            </a:extLst>
          </p:cNvPr>
          <p:cNvGrpSpPr>
            <a:grpSpLocks/>
          </p:cNvGrpSpPr>
          <p:nvPr/>
        </p:nvGrpSpPr>
        <p:grpSpPr bwMode="auto">
          <a:xfrm>
            <a:off x="1298451" y="5520914"/>
            <a:ext cx="480483" cy="480483"/>
            <a:chOff x="3072608" y="2489510"/>
            <a:chExt cx="359451" cy="360000"/>
          </a:xfrm>
        </p:grpSpPr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DCE1A2ED-EB7E-4983-5DC0-DC3ADE4D602D}"/>
                </a:ext>
              </a:extLst>
            </p:cNvPr>
            <p:cNvSpPr/>
            <p:nvPr/>
          </p:nvSpPr>
          <p:spPr>
            <a:xfrm>
              <a:off x="3072608" y="2489510"/>
              <a:ext cx="359451" cy="360000"/>
            </a:xfrm>
            <a:prstGeom prst="ellipse">
              <a:avLst/>
            </a:prstGeom>
            <a:noFill/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40291475-F56B-5E15-5C19-D166D96D74A1}"/>
                </a:ext>
              </a:extLst>
            </p:cNvPr>
            <p:cNvSpPr/>
            <p:nvPr/>
          </p:nvSpPr>
          <p:spPr>
            <a:xfrm>
              <a:off x="3104111" y="2555008"/>
              <a:ext cx="296445" cy="23060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17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883ADD21-48F9-3286-FD61-7E4B2FAD4A50}"/>
              </a:ext>
            </a:extLst>
          </p:cNvPr>
          <p:cNvGrpSpPr/>
          <p:nvPr/>
        </p:nvGrpSpPr>
        <p:grpSpPr>
          <a:xfrm>
            <a:off x="3272160" y="2667321"/>
            <a:ext cx="468000" cy="468000"/>
            <a:chOff x="5140415" y="2419189"/>
            <a:chExt cx="468000" cy="468000"/>
          </a:xfrm>
        </p:grpSpPr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F69FDFEC-A66F-95FD-6900-9C588CFD89FB}"/>
                </a:ext>
              </a:extLst>
            </p:cNvPr>
            <p:cNvSpPr/>
            <p:nvPr/>
          </p:nvSpPr>
          <p:spPr>
            <a:xfrm>
              <a:off x="5140415" y="2419189"/>
              <a:ext cx="468000" cy="468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266F0993-7DB0-529A-4C59-9DB7804E7BB9}"/>
                </a:ext>
              </a:extLst>
            </p:cNvPr>
            <p:cNvSpPr txBox="1"/>
            <p:nvPr/>
          </p:nvSpPr>
          <p:spPr>
            <a:xfrm>
              <a:off x="5140415" y="2491590"/>
              <a:ext cx="468000" cy="3231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zh-CN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22</a:t>
              </a:r>
              <a:endParaRPr lang="zh-CN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CDF621CB-92BB-A7A8-7D4F-88FA68877CA0}"/>
              </a:ext>
            </a:extLst>
          </p:cNvPr>
          <p:cNvGrpSpPr/>
          <p:nvPr/>
        </p:nvGrpSpPr>
        <p:grpSpPr>
          <a:xfrm>
            <a:off x="1611727" y="3557113"/>
            <a:ext cx="477236" cy="468000"/>
            <a:chOff x="4893674" y="3512684"/>
            <a:chExt cx="477236" cy="468000"/>
          </a:xfrm>
        </p:grpSpPr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76989F4B-9746-165A-FA86-C5E5050B30CD}"/>
                </a:ext>
              </a:extLst>
            </p:cNvPr>
            <p:cNvSpPr/>
            <p:nvPr/>
          </p:nvSpPr>
          <p:spPr>
            <a:xfrm>
              <a:off x="4902910" y="3512684"/>
              <a:ext cx="468000" cy="468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D09D4F6B-743C-7210-30EB-C4C60DEB642B}"/>
                </a:ext>
              </a:extLst>
            </p:cNvPr>
            <p:cNvSpPr txBox="1"/>
            <p:nvPr/>
          </p:nvSpPr>
          <p:spPr>
            <a:xfrm>
              <a:off x="4893674" y="3585085"/>
              <a:ext cx="468000" cy="3231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zh-CN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18</a:t>
              </a:r>
              <a:endParaRPr lang="zh-CN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8C20F9A3-A06F-AE8A-CF11-CEBD663ED3B3}"/>
              </a:ext>
            </a:extLst>
          </p:cNvPr>
          <p:cNvGrpSpPr/>
          <p:nvPr/>
        </p:nvGrpSpPr>
        <p:grpSpPr>
          <a:xfrm>
            <a:off x="4845259" y="3556076"/>
            <a:ext cx="468000" cy="468000"/>
            <a:chOff x="5738262" y="3531886"/>
            <a:chExt cx="468000" cy="468000"/>
          </a:xfrm>
        </p:grpSpPr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7FF1A4CB-115A-1C33-948F-96B61B77ED6F}"/>
                </a:ext>
              </a:extLst>
            </p:cNvPr>
            <p:cNvSpPr/>
            <p:nvPr/>
          </p:nvSpPr>
          <p:spPr>
            <a:xfrm>
              <a:off x="5738262" y="3531886"/>
              <a:ext cx="468000" cy="468000"/>
            </a:xfrm>
            <a:prstGeom prst="ellipse">
              <a:avLst/>
            </a:prstGeom>
            <a:solidFill>
              <a:srgbClr val="C000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46BF4B0F-7AA1-88D9-CAA1-EC8CAF8792FA}"/>
                </a:ext>
              </a:extLst>
            </p:cNvPr>
            <p:cNvSpPr txBox="1"/>
            <p:nvPr/>
          </p:nvSpPr>
          <p:spPr>
            <a:xfrm>
              <a:off x="5738262" y="3604287"/>
              <a:ext cx="468000" cy="3231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zh-CN" sz="15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26</a:t>
              </a:r>
              <a:endParaRPr lang="zh-CN" altLang="en-US"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7" name="!!!16">
            <a:extLst>
              <a:ext uri="{FF2B5EF4-FFF2-40B4-BE49-F238E27FC236}">
                <a16:creationId xmlns:a16="http://schemas.microsoft.com/office/drawing/2014/main" id="{ACB35474-22FF-B35A-9B05-564B492D3FFA}"/>
              </a:ext>
            </a:extLst>
          </p:cNvPr>
          <p:cNvGrpSpPr/>
          <p:nvPr/>
        </p:nvGrpSpPr>
        <p:grpSpPr>
          <a:xfrm>
            <a:off x="834920" y="4547178"/>
            <a:ext cx="477236" cy="468000"/>
            <a:chOff x="4893674" y="3512684"/>
            <a:chExt cx="477236" cy="468000"/>
          </a:xfrm>
        </p:grpSpPr>
        <p:sp>
          <p:nvSpPr>
            <p:cNvPr id="28" name="椭圆 27">
              <a:extLst>
                <a:ext uri="{FF2B5EF4-FFF2-40B4-BE49-F238E27FC236}">
                  <a16:creationId xmlns:a16="http://schemas.microsoft.com/office/drawing/2014/main" id="{2AB5EF11-C8BB-7E8C-3BD7-3FCD0E25D38E}"/>
                </a:ext>
              </a:extLst>
            </p:cNvPr>
            <p:cNvSpPr/>
            <p:nvPr/>
          </p:nvSpPr>
          <p:spPr>
            <a:xfrm>
              <a:off x="4902910" y="3512684"/>
              <a:ext cx="468000" cy="468000"/>
            </a:xfrm>
            <a:prstGeom prst="ellipse">
              <a:avLst/>
            </a:prstGeom>
            <a:noFill/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49EFBBBE-1724-57FB-6D2B-39A01FC43D18}"/>
                </a:ext>
              </a:extLst>
            </p:cNvPr>
            <p:cNvSpPr txBox="1"/>
            <p:nvPr/>
          </p:nvSpPr>
          <p:spPr>
            <a:xfrm>
              <a:off x="4893674" y="3585085"/>
              <a:ext cx="468000" cy="3231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zh-CN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16</a:t>
              </a:r>
              <a:endParaRPr lang="zh-CN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E16D56CA-714C-CF69-7C4C-7B46FBDC757C}"/>
              </a:ext>
            </a:extLst>
          </p:cNvPr>
          <p:cNvGrpSpPr/>
          <p:nvPr/>
        </p:nvGrpSpPr>
        <p:grpSpPr>
          <a:xfrm>
            <a:off x="2419839" y="4546774"/>
            <a:ext cx="468000" cy="468000"/>
            <a:chOff x="5738262" y="3531886"/>
            <a:chExt cx="468000" cy="468000"/>
          </a:xfrm>
        </p:grpSpPr>
        <p:sp>
          <p:nvSpPr>
            <p:cNvPr id="31" name="椭圆 30">
              <a:extLst>
                <a:ext uri="{FF2B5EF4-FFF2-40B4-BE49-F238E27FC236}">
                  <a16:creationId xmlns:a16="http://schemas.microsoft.com/office/drawing/2014/main" id="{8C2A9124-1041-74B2-AA55-B74AC4405093}"/>
                </a:ext>
              </a:extLst>
            </p:cNvPr>
            <p:cNvSpPr/>
            <p:nvPr/>
          </p:nvSpPr>
          <p:spPr>
            <a:xfrm>
              <a:off x="5738262" y="3531886"/>
              <a:ext cx="468000" cy="468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4280D2D1-386F-683F-E1E3-4E8A2FAF90FF}"/>
                </a:ext>
              </a:extLst>
            </p:cNvPr>
            <p:cNvSpPr txBox="1"/>
            <p:nvPr/>
          </p:nvSpPr>
          <p:spPr>
            <a:xfrm>
              <a:off x="5738262" y="3604287"/>
              <a:ext cx="468000" cy="3231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zh-CN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</a:t>
              </a:r>
              <a:endParaRPr lang="zh-CN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CE9DACA7-8D2A-CA7F-F135-8FB2F3F6E9B1}"/>
              </a:ext>
            </a:extLst>
          </p:cNvPr>
          <p:cNvGrpSpPr/>
          <p:nvPr/>
        </p:nvGrpSpPr>
        <p:grpSpPr>
          <a:xfrm>
            <a:off x="4004605" y="4544429"/>
            <a:ext cx="477236" cy="468000"/>
            <a:chOff x="4893674" y="3512684"/>
            <a:chExt cx="477236" cy="468000"/>
          </a:xfrm>
        </p:grpSpPr>
        <p:sp>
          <p:nvSpPr>
            <p:cNvPr id="34" name="椭圆 33">
              <a:extLst>
                <a:ext uri="{FF2B5EF4-FFF2-40B4-BE49-F238E27FC236}">
                  <a16:creationId xmlns:a16="http://schemas.microsoft.com/office/drawing/2014/main" id="{096A2380-E903-1CF6-6A5C-9067420A2E83}"/>
                </a:ext>
              </a:extLst>
            </p:cNvPr>
            <p:cNvSpPr/>
            <p:nvPr/>
          </p:nvSpPr>
          <p:spPr>
            <a:xfrm>
              <a:off x="4902910" y="3512684"/>
              <a:ext cx="468000" cy="468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C8934EF3-409C-BF2E-B181-75015CFED439}"/>
                </a:ext>
              </a:extLst>
            </p:cNvPr>
            <p:cNvSpPr txBox="1"/>
            <p:nvPr/>
          </p:nvSpPr>
          <p:spPr>
            <a:xfrm>
              <a:off x="4893674" y="3585085"/>
              <a:ext cx="468000" cy="3231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zh-CN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24</a:t>
              </a:r>
              <a:endParaRPr lang="zh-CN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AE37BED2-71B0-090F-8057-07560D3B13DF}"/>
              </a:ext>
            </a:extLst>
          </p:cNvPr>
          <p:cNvGrpSpPr/>
          <p:nvPr/>
        </p:nvGrpSpPr>
        <p:grpSpPr>
          <a:xfrm>
            <a:off x="5676081" y="4544745"/>
            <a:ext cx="468000" cy="468000"/>
            <a:chOff x="5738262" y="3531886"/>
            <a:chExt cx="468000" cy="468000"/>
          </a:xfrm>
        </p:grpSpPr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CD08889E-9642-E1F8-C9FC-7F64D4015B71}"/>
                </a:ext>
              </a:extLst>
            </p:cNvPr>
            <p:cNvSpPr/>
            <p:nvPr/>
          </p:nvSpPr>
          <p:spPr>
            <a:xfrm>
              <a:off x="5738262" y="3531886"/>
              <a:ext cx="468000" cy="468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90FDA39F-76A4-C517-32A2-E418ADFFDD92}"/>
                </a:ext>
              </a:extLst>
            </p:cNvPr>
            <p:cNvSpPr txBox="1"/>
            <p:nvPr/>
          </p:nvSpPr>
          <p:spPr>
            <a:xfrm>
              <a:off x="5738262" y="3604287"/>
              <a:ext cx="468000" cy="3231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zh-CN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28</a:t>
              </a:r>
              <a:endParaRPr lang="zh-CN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D62549A4-97F0-E2B4-117B-F2F5C41C892F}"/>
              </a:ext>
            </a:extLst>
          </p:cNvPr>
          <p:cNvCxnSpPr>
            <a:cxnSpLocks/>
            <a:stCxn id="19" idx="5"/>
            <a:endCxn id="25" idx="1"/>
          </p:cNvCxnSpPr>
          <p:nvPr/>
        </p:nvCxnSpPr>
        <p:spPr>
          <a:xfrm>
            <a:off x="3671623" y="3066784"/>
            <a:ext cx="1242173" cy="557829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!!!箭头155">
            <a:extLst>
              <a:ext uri="{FF2B5EF4-FFF2-40B4-BE49-F238E27FC236}">
                <a16:creationId xmlns:a16="http://schemas.microsoft.com/office/drawing/2014/main" id="{378C4CC6-1921-8A73-D035-0D102E7F4338}"/>
              </a:ext>
            </a:extLst>
          </p:cNvPr>
          <p:cNvCxnSpPr>
            <a:cxnSpLocks/>
            <a:stCxn id="22" idx="3"/>
            <a:endCxn id="28" idx="7"/>
          </p:cNvCxnSpPr>
          <p:nvPr/>
        </p:nvCxnSpPr>
        <p:spPr>
          <a:xfrm flipH="1">
            <a:off x="1243619" y="3956576"/>
            <a:ext cx="445881" cy="659139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箭头连接符 40">
            <a:extLst>
              <a:ext uri="{FF2B5EF4-FFF2-40B4-BE49-F238E27FC236}">
                <a16:creationId xmlns:a16="http://schemas.microsoft.com/office/drawing/2014/main" id="{EE1416DB-452B-5907-D71F-39A37659F6AD}"/>
              </a:ext>
            </a:extLst>
          </p:cNvPr>
          <p:cNvCxnSpPr>
            <a:cxnSpLocks/>
            <a:stCxn id="22" idx="5"/>
            <a:endCxn id="31" idx="1"/>
          </p:cNvCxnSpPr>
          <p:nvPr/>
        </p:nvCxnSpPr>
        <p:spPr>
          <a:xfrm>
            <a:off x="2020426" y="3956576"/>
            <a:ext cx="467950" cy="658735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箭头连接符 41">
            <a:extLst>
              <a:ext uri="{FF2B5EF4-FFF2-40B4-BE49-F238E27FC236}">
                <a16:creationId xmlns:a16="http://schemas.microsoft.com/office/drawing/2014/main" id="{5F05F9DE-BF3F-1018-F45B-AA512A60B159}"/>
              </a:ext>
            </a:extLst>
          </p:cNvPr>
          <p:cNvCxnSpPr>
            <a:cxnSpLocks/>
            <a:stCxn id="25" idx="3"/>
            <a:endCxn id="34" idx="7"/>
          </p:cNvCxnSpPr>
          <p:nvPr/>
        </p:nvCxnSpPr>
        <p:spPr>
          <a:xfrm flipH="1">
            <a:off x="4413304" y="3955539"/>
            <a:ext cx="500492" cy="65742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箭头连接符 42">
            <a:extLst>
              <a:ext uri="{FF2B5EF4-FFF2-40B4-BE49-F238E27FC236}">
                <a16:creationId xmlns:a16="http://schemas.microsoft.com/office/drawing/2014/main" id="{DBD7E7FB-934E-C4BC-F33E-BDBF748DF5D3}"/>
              </a:ext>
            </a:extLst>
          </p:cNvPr>
          <p:cNvCxnSpPr>
            <a:cxnSpLocks/>
            <a:stCxn id="25" idx="5"/>
            <a:endCxn id="37" idx="1"/>
          </p:cNvCxnSpPr>
          <p:nvPr/>
        </p:nvCxnSpPr>
        <p:spPr>
          <a:xfrm>
            <a:off x="5244722" y="3955539"/>
            <a:ext cx="499896" cy="657743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!!!159">
            <a:extLst>
              <a:ext uri="{FF2B5EF4-FFF2-40B4-BE49-F238E27FC236}">
                <a16:creationId xmlns:a16="http://schemas.microsoft.com/office/drawing/2014/main" id="{C55BDA6A-9F1B-9970-7E4F-0522AB966069}"/>
              </a:ext>
            </a:extLst>
          </p:cNvPr>
          <p:cNvCxnSpPr>
            <a:cxnSpLocks/>
            <a:stCxn id="28" idx="3"/>
            <a:endCxn id="4" idx="0"/>
          </p:cNvCxnSpPr>
          <p:nvPr/>
        </p:nvCxnSpPr>
        <p:spPr>
          <a:xfrm flipH="1">
            <a:off x="603917" y="4946641"/>
            <a:ext cx="308776" cy="57316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!!!160">
            <a:extLst>
              <a:ext uri="{FF2B5EF4-FFF2-40B4-BE49-F238E27FC236}">
                <a16:creationId xmlns:a16="http://schemas.microsoft.com/office/drawing/2014/main" id="{52081AB7-EDFE-EDAF-566C-E432B641AE15}"/>
              </a:ext>
            </a:extLst>
          </p:cNvPr>
          <p:cNvCxnSpPr>
            <a:cxnSpLocks/>
            <a:stCxn id="28" idx="5"/>
            <a:endCxn id="8" idx="0"/>
          </p:cNvCxnSpPr>
          <p:nvPr/>
        </p:nvCxnSpPr>
        <p:spPr>
          <a:xfrm>
            <a:off x="1243619" y="4946641"/>
            <a:ext cx="295074" cy="574273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组合 96">
            <a:extLst>
              <a:ext uri="{FF2B5EF4-FFF2-40B4-BE49-F238E27FC236}">
                <a16:creationId xmlns:a16="http://schemas.microsoft.com/office/drawing/2014/main" id="{4CD5142C-9752-42C7-6DA1-8EE8A4720855}"/>
              </a:ext>
            </a:extLst>
          </p:cNvPr>
          <p:cNvGrpSpPr>
            <a:grpSpLocks/>
          </p:cNvGrpSpPr>
          <p:nvPr/>
        </p:nvGrpSpPr>
        <p:grpSpPr bwMode="auto">
          <a:xfrm>
            <a:off x="1936580" y="5519197"/>
            <a:ext cx="478366" cy="480483"/>
            <a:chOff x="3072628" y="2489510"/>
            <a:chExt cx="359431" cy="360000"/>
          </a:xfrm>
        </p:grpSpPr>
        <p:sp>
          <p:nvSpPr>
            <p:cNvPr id="47" name="椭圆 46">
              <a:extLst>
                <a:ext uri="{FF2B5EF4-FFF2-40B4-BE49-F238E27FC236}">
                  <a16:creationId xmlns:a16="http://schemas.microsoft.com/office/drawing/2014/main" id="{68C07D02-D68B-7DFA-D681-3DFBB1AC7BD2}"/>
                </a:ext>
              </a:extLst>
            </p:cNvPr>
            <p:cNvSpPr/>
            <p:nvPr/>
          </p:nvSpPr>
          <p:spPr>
            <a:xfrm>
              <a:off x="3072628" y="2489510"/>
              <a:ext cx="359431" cy="360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CD811455-4B51-B483-1A5B-4C7E55970FAD}"/>
                </a:ext>
              </a:extLst>
            </p:cNvPr>
            <p:cNvSpPr/>
            <p:nvPr/>
          </p:nvSpPr>
          <p:spPr>
            <a:xfrm>
              <a:off x="3101088" y="2556588"/>
              <a:ext cx="297740" cy="23060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19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9" name="组合 99">
            <a:extLst>
              <a:ext uri="{FF2B5EF4-FFF2-40B4-BE49-F238E27FC236}">
                <a16:creationId xmlns:a16="http://schemas.microsoft.com/office/drawing/2014/main" id="{B88E73EF-8C33-A254-56C8-121EDEE15B91}"/>
              </a:ext>
            </a:extLst>
          </p:cNvPr>
          <p:cNvGrpSpPr>
            <a:grpSpLocks/>
          </p:cNvGrpSpPr>
          <p:nvPr/>
        </p:nvGrpSpPr>
        <p:grpSpPr bwMode="auto">
          <a:xfrm>
            <a:off x="2870297" y="5520303"/>
            <a:ext cx="480483" cy="480483"/>
            <a:chOff x="3072608" y="2489510"/>
            <a:chExt cx="359451" cy="360000"/>
          </a:xfrm>
        </p:grpSpPr>
        <p:sp>
          <p:nvSpPr>
            <p:cNvPr id="50" name="椭圆 49">
              <a:extLst>
                <a:ext uri="{FF2B5EF4-FFF2-40B4-BE49-F238E27FC236}">
                  <a16:creationId xmlns:a16="http://schemas.microsoft.com/office/drawing/2014/main" id="{A2F95ECD-1EE4-63F3-9AC2-7F9B99499FA2}"/>
                </a:ext>
              </a:extLst>
            </p:cNvPr>
            <p:cNvSpPr/>
            <p:nvPr/>
          </p:nvSpPr>
          <p:spPr>
            <a:xfrm>
              <a:off x="3072608" y="2489510"/>
              <a:ext cx="359451" cy="360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38D5BF03-8F16-04F5-5E93-9E62D396F64A}"/>
                </a:ext>
              </a:extLst>
            </p:cNvPr>
            <p:cNvSpPr/>
            <p:nvPr/>
          </p:nvSpPr>
          <p:spPr>
            <a:xfrm>
              <a:off x="3104111" y="2555759"/>
              <a:ext cx="296445" cy="23060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21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2" name="组合 96">
            <a:extLst>
              <a:ext uri="{FF2B5EF4-FFF2-40B4-BE49-F238E27FC236}">
                <a16:creationId xmlns:a16="http://schemas.microsoft.com/office/drawing/2014/main" id="{E9104538-5C28-72A7-4E2D-54A371C9FA59}"/>
              </a:ext>
            </a:extLst>
          </p:cNvPr>
          <p:cNvGrpSpPr>
            <a:grpSpLocks/>
          </p:cNvGrpSpPr>
          <p:nvPr/>
        </p:nvGrpSpPr>
        <p:grpSpPr bwMode="auto">
          <a:xfrm>
            <a:off x="3506576" y="5518097"/>
            <a:ext cx="478366" cy="480483"/>
            <a:chOff x="3072628" y="2489510"/>
            <a:chExt cx="359431" cy="360000"/>
          </a:xfrm>
        </p:grpSpPr>
        <p:sp>
          <p:nvSpPr>
            <p:cNvPr id="53" name="椭圆 52">
              <a:extLst>
                <a:ext uri="{FF2B5EF4-FFF2-40B4-BE49-F238E27FC236}">
                  <a16:creationId xmlns:a16="http://schemas.microsoft.com/office/drawing/2014/main" id="{4B017903-6DB9-8A12-2D42-F9FDDA08A2B2}"/>
                </a:ext>
              </a:extLst>
            </p:cNvPr>
            <p:cNvSpPr/>
            <p:nvPr/>
          </p:nvSpPr>
          <p:spPr>
            <a:xfrm>
              <a:off x="3072628" y="2489510"/>
              <a:ext cx="359431" cy="360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4" name="矩形 53">
              <a:extLst>
                <a:ext uri="{FF2B5EF4-FFF2-40B4-BE49-F238E27FC236}">
                  <a16:creationId xmlns:a16="http://schemas.microsoft.com/office/drawing/2014/main" id="{60E75E53-1F83-DA18-3B4D-96375F367992}"/>
                </a:ext>
              </a:extLst>
            </p:cNvPr>
            <p:cNvSpPr/>
            <p:nvPr/>
          </p:nvSpPr>
          <p:spPr>
            <a:xfrm>
              <a:off x="3105354" y="2557412"/>
              <a:ext cx="297740" cy="23060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23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5" name="组合 99">
            <a:extLst>
              <a:ext uri="{FF2B5EF4-FFF2-40B4-BE49-F238E27FC236}">
                <a16:creationId xmlns:a16="http://schemas.microsoft.com/office/drawing/2014/main" id="{B2830ADB-40A5-094C-106F-D210CDCFFD59}"/>
              </a:ext>
            </a:extLst>
          </p:cNvPr>
          <p:cNvGrpSpPr>
            <a:grpSpLocks/>
          </p:cNvGrpSpPr>
          <p:nvPr/>
        </p:nvGrpSpPr>
        <p:grpSpPr bwMode="auto">
          <a:xfrm>
            <a:off x="4440293" y="5519203"/>
            <a:ext cx="480483" cy="480483"/>
            <a:chOff x="3072608" y="2489510"/>
            <a:chExt cx="359451" cy="360000"/>
          </a:xfrm>
        </p:grpSpPr>
        <p:sp>
          <p:nvSpPr>
            <p:cNvPr id="56" name="椭圆 55">
              <a:extLst>
                <a:ext uri="{FF2B5EF4-FFF2-40B4-BE49-F238E27FC236}">
                  <a16:creationId xmlns:a16="http://schemas.microsoft.com/office/drawing/2014/main" id="{AEB90984-E57C-D000-2C07-1FDD5BD4E15B}"/>
                </a:ext>
              </a:extLst>
            </p:cNvPr>
            <p:cNvSpPr/>
            <p:nvPr/>
          </p:nvSpPr>
          <p:spPr>
            <a:xfrm>
              <a:off x="3072608" y="2489510"/>
              <a:ext cx="359451" cy="360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7" name="矩形 56">
              <a:extLst>
                <a:ext uri="{FF2B5EF4-FFF2-40B4-BE49-F238E27FC236}">
                  <a16:creationId xmlns:a16="http://schemas.microsoft.com/office/drawing/2014/main" id="{A5431243-3AD4-DB2D-9B7A-8A1C2CEB0217}"/>
                </a:ext>
              </a:extLst>
            </p:cNvPr>
            <p:cNvSpPr/>
            <p:nvPr/>
          </p:nvSpPr>
          <p:spPr>
            <a:xfrm>
              <a:off x="3104111" y="2556583"/>
              <a:ext cx="296445" cy="23060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25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8" name="组合 57">
            <a:extLst>
              <a:ext uri="{FF2B5EF4-FFF2-40B4-BE49-F238E27FC236}">
                <a16:creationId xmlns:a16="http://schemas.microsoft.com/office/drawing/2014/main" id="{85C15D4A-250E-01C0-6EB1-07EBF469FAAB}"/>
              </a:ext>
            </a:extLst>
          </p:cNvPr>
          <p:cNvGrpSpPr>
            <a:grpSpLocks/>
          </p:cNvGrpSpPr>
          <p:nvPr/>
        </p:nvGrpSpPr>
        <p:grpSpPr bwMode="auto">
          <a:xfrm>
            <a:off x="5228682" y="5519197"/>
            <a:ext cx="478366" cy="480483"/>
            <a:chOff x="3072628" y="2489510"/>
            <a:chExt cx="359431" cy="360000"/>
          </a:xfrm>
        </p:grpSpPr>
        <p:sp>
          <p:nvSpPr>
            <p:cNvPr id="59" name="椭圆 58">
              <a:extLst>
                <a:ext uri="{FF2B5EF4-FFF2-40B4-BE49-F238E27FC236}">
                  <a16:creationId xmlns:a16="http://schemas.microsoft.com/office/drawing/2014/main" id="{760C7B5D-B42B-5E47-818D-187A59D49E7A}"/>
                </a:ext>
              </a:extLst>
            </p:cNvPr>
            <p:cNvSpPr/>
            <p:nvPr/>
          </p:nvSpPr>
          <p:spPr>
            <a:xfrm>
              <a:off x="3072628" y="2489510"/>
              <a:ext cx="359431" cy="360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0" name="矩形 59">
              <a:extLst>
                <a:ext uri="{FF2B5EF4-FFF2-40B4-BE49-F238E27FC236}">
                  <a16:creationId xmlns:a16="http://schemas.microsoft.com/office/drawing/2014/main" id="{E33FD2E8-9845-78AE-EB54-69A923EBD8B0}"/>
                </a:ext>
              </a:extLst>
            </p:cNvPr>
            <p:cNvSpPr/>
            <p:nvPr/>
          </p:nvSpPr>
          <p:spPr>
            <a:xfrm>
              <a:off x="3102231" y="2556588"/>
              <a:ext cx="297740" cy="23060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27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B098E1BF-7D75-D392-63B7-20D05FF5482B}"/>
              </a:ext>
            </a:extLst>
          </p:cNvPr>
          <p:cNvGrpSpPr>
            <a:grpSpLocks/>
          </p:cNvGrpSpPr>
          <p:nvPr/>
        </p:nvGrpSpPr>
        <p:grpSpPr bwMode="auto">
          <a:xfrm>
            <a:off x="6162399" y="5520303"/>
            <a:ext cx="480483" cy="480483"/>
            <a:chOff x="3072608" y="2489510"/>
            <a:chExt cx="359451" cy="360000"/>
          </a:xfrm>
        </p:grpSpPr>
        <p:sp>
          <p:nvSpPr>
            <p:cNvPr id="62" name="椭圆 61">
              <a:extLst>
                <a:ext uri="{FF2B5EF4-FFF2-40B4-BE49-F238E27FC236}">
                  <a16:creationId xmlns:a16="http://schemas.microsoft.com/office/drawing/2014/main" id="{241BA65B-73CD-1F6A-23B9-EBECA4105CFA}"/>
                </a:ext>
              </a:extLst>
            </p:cNvPr>
            <p:cNvSpPr/>
            <p:nvPr/>
          </p:nvSpPr>
          <p:spPr>
            <a:xfrm>
              <a:off x="3072608" y="2489510"/>
              <a:ext cx="359451" cy="360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0108E523-79B6-8516-BA6A-4B4769EA2633}"/>
                </a:ext>
              </a:extLst>
            </p:cNvPr>
            <p:cNvSpPr/>
            <p:nvPr/>
          </p:nvSpPr>
          <p:spPr>
            <a:xfrm>
              <a:off x="3104111" y="2555759"/>
              <a:ext cx="296445" cy="23060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29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64" name="直接箭头连接符 63">
            <a:extLst>
              <a:ext uri="{FF2B5EF4-FFF2-40B4-BE49-F238E27FC236}">
                <a16:creationId xmlns:a16="http://schemas.microsoft.com/office/drawing/2014/main" id="{8B9C1EF9-9CB7-2AA0-C8FE-0A5AB677F430}"/>
              </a:ext>
            </a:extLst>
          </p:cNvPr>
          <p:cNvCxnSpPr>
            <a:cxnSpLocks/>
            <a:stCxn id="31" idx="3"/>
            <a:endCxn id="47" idx="0"/>
          </p:cNvCxnSpPr>
          <p:nvPr/>
        </p:nvCxnSpPr>
        <p:spPr>
          <a:xfrm flipH="1">
            <a:off x="2175763" y="4946237"/>
            <a:ext cx="312613" cy="57296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箭头连接符 64">
            <a:extLst>
              <a:ext uri="{FF2B5EF4-FFF2-40B4-BE49-F238E27FC236}">
                <a16:creationId xmlns:a16="http://schemas.microsoft.com/office/drawing/2014/main" id="{7A289DD8-5D29-D52C-F666-CFA0D096D72F}"/>
              </a:ext>
            </a:extLst>
          </p:cNvPr>
          <p:cNvCxnSpPr>
            <a:cxnSpLocks/>
            <a:stCxn id="31" idx="5"/>
            <a:endCxn id="50" idx="0"/>
          </p:cNvCxnSpPr>
          <p:nvPr/>
        </p:nvCxnSpPr>
        <p:spPr>
          <a:xfrm>
            <a:off x="2819302" y="4946237"/>
            <a:ext cx="291237" cy="574066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箭头连接符 65">
            <a:extLst>
              <a:ext uri="{FF2B5EF4-FFF2-40B4-BE49-F238E27FC236}">
                <a16:creationId xmlns:a16="http://schemas.microsoft.com/office/drawing/2014/main" id="{12A7BD62-2F6A-4E87-A1E1-ABE95176FC7A}"/>
              </a:ext>
            </a:extLst>
          </p:cNvPr>
          <p:cNvCxnSpPr>
            <a:cxnSpLocks/>
            <a:stCxn id="34" idx="3"/>
            <a:endCxn id="53" idx="0"/>
          </p:cNvCxnSpPr>
          <p:nvPr/>
        </p:nvCxnSpPr>
        <p:spPr>
          <a:xfrm flipH="1">
            <a:off x="3745759" y="4943892"/>
            <a:ext cx="336619" cy="574205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箭头连接符 66">
            <a:extLst>
              <a:ext uri="{FF2B5EF4-FFF2-40B4-BE49-F238E27FC236}">
                <a16:creationId xmlns:a16="http://schemas.microsoft.com/office/drawing/2014/main" id="{7C22D58D-C30E-C798-035A-C7C852F36F2D}"/>
              </a:ext>
            </a:extLst>
          </p:cNvPr>
          <p:cNvCxnSpPr>
            <a:cxnSpLocks/>
            <a:stCxn id="34" idx="5"/>
            <a:endCxn id="56" idx="0"/>
          </p:cNvCxnSpPr>
          <p:nvPr/>
        </p:nvCxnSpPr>
        <p:spPr>
          <a:xfrm>
            <a:off x="4413304" y="4943892"/>
            <a:ext cx="267231" cy="575311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箭头连接符 67">
            <a:extLst>
              <a:ext uri="{FF2B5EF4-FFF2-40B4-BE49-F238E27FC236}">
                <a16:creationId xmlns:a16="http://schemas.microsoft.com/office/drawing/2014/main" id="{F6C1EEFD-B185-5281-F18D-885246D42B76}"/>
              </a:ext>
            </a:extLst>
          </p:cNvPr>
          <p:cNvCxnSpPr>
            <a:cxnSpLocks/>
            <a:stCxn id="37" idx="3"/>
            <a:endCxn id="59" idx="0"/>
          </p:cNvCxnSpPr>
          <p:nvPr/>
        </p:nvCxnSpPr>
        <p:spPr>
          <a:xfrm flipH="1">
            <a:off x="5467865" y="4944208"/>
            <a:ext cx="276753" cy="574989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箭头连接符 68">
            <a:extLst>
              <a:ext uri="{FF2B5EF4-FFF2-40B4-BE49-F238E27FC236}">
                <a16:creationId xmlns:a16="http://schemas.microsoft.com/office/drawing/2014/main" id="{7FB9A307-4B18-C750-4712-E27679DCEB26}"/>
              </a:ext>
            </a:extLst>
          </p:cNvPr>
          <p:cNvCxnSpPr>
            <a:cxnSpLocks/>
            <a:stCxn id="37" idx="5"/>
            <a:endCxn id="62" idx="0"/>
          </p:cNvCxnSpPr>
          <p:nvPr/>
        </p:nvCxnSpPr>
        <p:spPr>
          <a:xfrm>
            <a:off x="6075544" y="4944208"/>
            <a:ext cx="327097" cy="576095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0" name="组合 69">
            <a:extLst>
              <a:ext uri="{FF2B5EF4-FFF2-40B4-BE49-F238E27FC236}">
                <a16:creationId xmlns:a16="http://schemas.microsoft.com/office/drawing/2014/main" id="{7ABC70A7-76C4-F815-4DE3-66EDFC03C649}"/>
              </a:ext>
            </a:extLst>
          </p:cNvPr>
          <p:cNvGrpSpPr>
            <a:grpSpLocks/>
          </p:cNvGrpSpPr>
          <p:nvPr/>
        </p:nvGrpSpPr>
        <p:grpSpPr bwMode="auto">
          <a:xfrm>
            <a:off x="8003698" y="1739112"/>
            <a:ext cx="3138279" cy="444791"/>
            <a:chOff x="-6173357" y="0"/>
            <a:chExt cx="47633255" cy="1143674"/>
          </a:xfrm>
        </p:grpSpPr>
        <p:sp>
          <p:nvSpPr>
            <p:cNvPr id="71" name="圆角矩形 5">
              <a:extLst>
                <a:ext uri="{FF2B5EF4-FFF2-40B4-BE49-F238E27FC236}">
                  <a16:creationId xmlns:a16="http://schemas.microsoft.com/office/drawing/2014/main" id="{43425860-421D-0EF0-D144-BF0C0D8924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6173357" y="0"/>
              <a:ext cx="47633255" cy="1143674"/>
            </a:xfrm>
            <a:prstGeom prst="roundRect">
              <a:avLst>
                <a:gd name="adj" fmla="val 16667"/>
              </a:avLst>
            </a:prstGeom>
            <a:solidFill>
              <a:srgbClr val="C00000"/>
            </a:solidFill>
            <a:ln w="9525">
              <a:noFill/>
              <a:round/>
              <a:headEnd/>
              <a:tailEnd/>
            </a:ln>
            <a:effectLst>
              <a:outerShdw dist="63500" dir="5400000" algn="ctr" rotWithShape="0">
                <a:srgbClr val="000000">
                  <a:alpha val="10999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endParaRPr kumimoji="0" lang="zh-CN" altLang="en-US" sz="160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72" name="文本框 58">
              <a:extLst>
                <a:ext uri="{FF2B5EF4-FFF2-40B4-BE49-F238E27FC236}">
                  <a16:creationId xmlns:a16="http://schemas.microsoft.com/office/drawing/2014/main" id="{21041BDD-D408-0728-F24A-9C107F51761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4558493" y="122456"/>
              <a:ext cx="44672530" cy="8705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9pPr>
            </a:lstStyle>
            <a:p>
              <a:pPr lvl="0"/>
              <a:r>
                <a:rPr lang="zh-CN" altLang="en-US" sz="1600" dirty="0">
                  <a:solidFill>
                    <a:srgbClr val="FFFFFF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度：每一个节点的子节点数量</a:t>
              </a:r>
            </a:p>
          </p:txBody>
        </p:sp>
      </p:grpSp>
      <p:grpSp>
        <p:nvGrpSpPr>
          <p:cNvPr id="76" name="组合 75">
            <a:extLst>
              <a:ext uri="{FF2B5EF4-FFF2-40B4-BE49-F238E27FC236}">
                <a16:creationId xmlns:a16="http://schemas.microsoft.com/office/drawing/2014/main" id="{A4C22677-5114-7885-CA4E-EF100FA1BC51}"/>
              </a:ext>
            </a:extLst>
          </p:cNvPr>
          <p:cNvGrpSpPr>
            <a:grpSpLocks/>
          </p:cNvGrpSpPr>
          <p:nvPr/>
        </p:nvGrpSpPr>
        <p:grpSpPr bwMode="auto">
          <a:xfrm>
            <a:off x="8013609" y="2328094"/>
            <a:ext cx="1568090" cy="444791"/>
            <a:chOff x="-6173342" y="0"/>
            <a:chExt cx="23800698" cy="1143674"/>
          </a:xfrm>
        </p:grpSpPr>
        <p:sp>
          <p:nvSpPr>
            <p:cNvPr id="77" name="圆角矩形 5">
              <a:extLst>
                <a:ext uri="{FF2B5EF4-FFF2-40B4-BE49-F238E27FC236}">
                  <a16:creationId xmlns:a16="http://schemas.microsoft.com/office/drawing/2014/main" id="{FF86C90E-4307-B7C3-6F72-2C39D305FE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6173342" y="0"/>
              <a:ext cx="23800698" cy="1143674"/>
            </a:xfrm>
            <a:prstGeom prst="roundRect">
              <a:avLst>
                <a:gd name="adj" fmla="val 16667"/>
              </a:avLst>
            </a:prstGeom>
            <a:solidFill>
              <a:srgbClr val="0070C0"/>
            </a:solidFill>
            <a:ln w="9525">
              <a:noFill/>
              <a:round/>
              <a:headEnd/>
              <a:tailEnd/>
            </a:ln>
            <a:effectLst>
              <a:outerShdw dist="63500" dir="5400000" algn="ctr" rotWithShape="0">
                <a:srgbClr val="000000">
                  <a:alpha val="10999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endParaRPr kumimoji="0" lang="zh-CN" altLang="en-US" sz="160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78" name="文本框 58">
              <a:extLst>
                <a:ext uri="{FF2B5EF4-FFF2-40B4-BE49-F238E27FC236}">
                  <a16:creationId xmlns:a16="http://schemas.microsoft.com/office/drawing/2014/main" id="{590CEEAC-CDB1-55E9-2732-996CC7C92A0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4558493" y="122456"/>
              <a:ext cx="20187783" cy="8705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9pPr>
            </a:lstStyle>
            <a:p>
              <a:pPr lvl="0" algn="ctr"/>
              <a:r>
                <a:rPr lang="zh-CN" altLang="en-US" sz="1600" dirty="0">
                  <a:solidFill>
                    <a:srgbClr val="FFFFFF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整棵树高：</a:t>
              </a:r>
              <a:r>
                <a:rPr lang="en-US" altLang="zh-CN" sz="1600" dirty="0">
                  <a:solidFill>
                    <a:srgbClr val="FFFFFF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5</a:t>
              </a:r>
            </a:p>
          </p:txBody>
        </p:sp>
      </p:grpSp>
      <p:grpSp>
        <p:nvGrpSpPr>
          <p:cNvPr id="79" name="组合 78">
            <a:extLst>
              <a:ext uri="{FF2B5EF4-FFF2-40B4-BE49-F238E27FC236}">
                <a16:creationId xmlns:a16="http://schemas.microsoft.com/office/drawing/2014/main" id="{BEB75383-1C0C-EC7A-B2AF-DC73B2A24CAF}"/>
              </a:ext>
            </a:extLst>
          </p:cNvPr>
          <p:cNvGrpSpPr>
            <a:grpSpLocks/>
          </p:cNvGrpSpPr>
          <p:nvPr/>
        </p:nvGrpSpPr>
        <p:grpSpPr bwMode="auto">
          <a:xfrm>
            <a:off x="8013609" y="2328094"/>
            <a:ext cx="3128368" cy="444791"/>
            <a:chOff x="-6173342" y="0"/>
            <a:chExt cx="47482825" cy="1143673"/>
          </a:xfrm>
        </p:grpSpPr>
        <p:sp>
          <p:nvSpPr>
            <p:cNvPr id="80" name="圆角矩形 5">
              <a:extLst>
                <a:ext uri="{FF2B5EF4-FFF2-40B4-BE49-F238E27FC236}">
                  <a16:creationId xmlns:a16="http://schemas.microsoft.com/office/drawing/2014/main" id="{8F1C49FD-1464-365A-9001-0DE8C74464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6173342" y="0"/>
              <a:ext cx="47482825" cy="1143673"/>
            </a:xfrm>
            <a:prstGeom prst="roundRect">
              <a:avLst>
                <a:gd name="adj" fmla="val 16667"/>
              </a:avLst>
            </a:prstGeom>
            <a:solidFill>
              <a:srgbClr val="0070C0"/>
            </a:solidFill>
            <a:ln w="9525">
              <a:noFill/>
              <a:round/>
              <a:headEnd/>
              <a:tailEnd/>
            </a:ln>
            <a:effectLst>
              <a:outerShdw dist="63500" dir="5400000" algn="ctr" rotWithShape="0">
                <a:srgbClr val="000000">
                  <a:alpha val="10999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endParaRPr kumimoji="0" lang="zh-CN" altLang="en-US" sz="160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81" name="文本框 58">
              <a:extLst>
                <a:ext uri="{FF2B5EF4-FFF2-40B4-BE49-F238E27FC236}">
                  <a16:creationId xmlns:a16="http://schemas.microsoft.com/office/drawing/2014/main" id="{85BF28CB-4231-E6FC-7A58-8530A4A5B22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4558494" y="122456"/>
              <a:ext cx="28390569" cy="8705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9pPr>
            </a:lstStyle>
            <a:p>
              <a:pPr lvl="0"/>
              <a:r>
                <a:rPr lang="zh-CN" altLang="en-US" sz="1600" dirty="0">
                  <a:solidFill>
                    <a:srgbClr val="FFFFFF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树高：树的总层数</a:t>
              </a:r>
              <a:endParaRPr lang="en-US" altLang="zh-CN" sz="1600" dirty="0">
                <a:solidFill>
                  <a:srgbClr val="FFFFFF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grpSp>
        <p:nvGrpSpPr>
          <p:cNvPr id="82" name="组合 81">
            <a:extLst>
              <a:ext uri="{FF2B5EF4-FFF2-40B4-BE49-F238E27FC236}">
                <a16:creationId xmlns:a16="http://schemas.microsoft.com/office/drawing/2014/main" id="{62677CAC-BD19-E193-4BA9-066089450207}"/>
              </a:ext>
            </a:extLst>
          </p:cNvPr>
          <p:cNvGrpSpPr>
            <a:grpSpLocks/>
          </p:cNvGrpSpPr>
          <p:nvPr/>
        </p:nvGrpSpPr>
        <p:grpSpPr bwMode="auto">
          <a:xfrm>
            <a:off x="8003697" y="2914753"/>
            <a:ext cx="3138279" cy="444791"/>
            <a:chOff x="-6173342" y="0"/>
            <a:chExt cx="33611457" cy="1143673"/>
          </a:xfrm>
        </p:grpSpPr>
        <p:sp>
          <p:nvSpPr>
            <p:cNvPr id="83" name="圆角矩形 5">
              <a:extLst>
                <a:ext uri="{FF2B5EF4-FFF2-40B4-BE49-F238E27FC236}">
                  <a16:creationId xmlns:a16="http://schemas.microsoft.com/office/drawing/2014/main" id="{8A079E92-FDBF-0321-B4E3-F6F82812D1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6173342" y="0"/>
              <a:ext cx="33611457" cy="1143673"/>
            </a:xfrm>
            <a:prstGeom prst="roundRect">
              <a:avLst>
                <a:gd name="adj" fmla="val 16667"/>
              </a:avLst>
            </a:prstGeom>
            <a:solidFill>
              <a:schemeClr val="accent3">
                <a:lumMod val="50000"/>
              </a:schemeClr>
            </a:solidFill>
            <a:ln w="9525">
              <a:noFill/>
              <a:round/>
              <a:headEnd/>
              <a:tailEnd/>
            </a:ln>
            <a:effectLst>
              <a:outerShdw dist="63500" dir="5400000" algn="ctr" rotWithShape="0">
                <a:srgbClr val="000000">
                  <a:alpha val="10999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endParaRPr kumimoji="0" lang="zh-CN" altLang="en-US" sz="160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84" name="文本框 58">
              <a:extLst>
                <a:ext uri="{FF2B5EF4-FFF2-40B4-BE49-F238E27FC236}">
                  <a16:creationId xmlns:a16="http://schemas.microsoft.com/office/drawing/2014/main" id="{F2D746B3-48C5-B4AE-CDF6-FEC8FD8D7A8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4558497" y="122456"/>
              <a:ext cx="23451771" cy="8705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9pPr>
            </a:lstStyle>
            <a:p>
              <a:pPr lvl="0"/>
              <a:r>
                <a:rPr lang="zh-CN" altLang="en-US" sz="1600" dirty="0">
                  <a:solidFill>
                    <a:srgbClr val="FFFFFF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根节点：最顶层的节点</a:t>
              </a:r>
            </a:p>
          </p:txBody>
        </p:sp>
      </p:grpSp>
      <p:grpSp>
        <p:nvGrpSpPr>
          <p:cNvPr id="85" name="组合 84">
            <a:extLst>
              <a:ext uri="{FF2B5EF4-FFF2-40B4-BE49-F238E27FC236}">
                <a16:creationId xmlns:a16="http://schemas.microsoft.com/office/drawing/2014/main" id="{AADE1AB0-4391-1E8E-E709-45945908CC47}"/>
              </a:ext>
            </a:extLst>
          </p:cNvPr>
          <p:cNvGrpSpPr>
            <a:grpSpLocks/>
          </p:cNvGrpSpPr>
          <p:nvPr/>
        </p:nvGrpSpPr>
        <p:grpSpPr bwMode="auto">
          <a:xfrm>
            <a:off x="8003696" y="3445123"/>
            <a:ext cx="3138279" cy="444791"/>
            <a:chOff x="-6173342" y="0"/>
            <a:chExt cx="33611457" cy="1143673"/>
          </a:xfrm>
        </p:grpSpPr>
        <p:sp>
          <p:nvSpPr>
            <p:cNvPr id="86" name="圆角矩形 5">
              <a:extLst>
                <a:ext uri="{FF2B5EF4-FFF2-40B4-BE49-F238E27FC236}">
                  <a16:creationId xmlns:a16="http://schemas.microsoft.com/office/drawing/2014/main" id="{895009A9-77A8-CB9A-5C8D-F1EF441555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6173342" y="0"/>
              <a:ext cx="33611457" cy="1143673"/>
            </a:xfrm>
            <a:prstGeom prst="roundRect">
              <a:avLst>
                <a:gd name="adj" fmla="val 16667"/>
              </a:avLst>
            </a:prstGeom>
            <a:solidFill>
              <a:srgbClr val="7030A0"/>
            </a:solidFill>
            <a:ln w="9525">
              <a:noFill/>
              <a:round/>
              <a:headEnd/>
              <a:tailEnd/>
            </a:ln>
            <a:effectLst>
              <a:outerShdw dist="63500" dir="5400000" algn="ctr" rotWithShape="0">
                <a:srgbClr val="000000">
                  <a:alpha val="10999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endParaRPr kumimoji="0" lang="zh-CN" altLang="en-US" sz="160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87" name="文本框 58">
              <a:extLst>
                <a:ext uri="{FF2B5EF4-FFF2-40B4-BE49-F238E27FC236}">
                  <a16:creationId xmlns:a16="http://schemas.microsoft.com/office/drawing/2014/main" id="{B7E3A88C-A0E5-384F-7F4B-4DD89049951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4558508" y="122456"/>
              <a:ext cx="29335920" cy="8705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9pPr>
            </a:lstStyle>
            <a:p>
              <a:pPr lvl="0"/>
              <a:r>
                <a:rPr lang="zh-CN" altLang="en-US" sz="1600" dirty="0">
                  <a:solidFill>
                    <a:srgbClr val="FFFFFF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左子节点：左下方的节点</a:t>
              </a:r>
            </a:p>
          </p:txBody>
        </p:sp>
      </p:grpSp>
      <p:grpSp>
        <p:nvGrpSpPr>
          <p:cNvPr id="88" name="组合 87">
            <a:extLst>
              <a:ext uri="{FF2B5EF4-FFF2-40B4-BE49-F238E27FC236}">
                <a16:creationId xmlns:a16="http://schemas.microsoft.com/office/drawing/2014/main" id="{1F2BAD60-839B-2434-64B0-EDA2F4DFFA70}"/>
              </a:ext>
            </a:extLst>
          </p:cNvPr>
          <p:cNvGrpSpPr>
            <a:grpSpLocks/>
          </p:cNvGrpSpPr>
          <p:nvPr/>
        </p:nvGrpSpPr>
        <p:grpSpPr bwMode="auto">
          <a:xfrm>
            <a:off x="8003696" y="4009649"/>
            <a:ext cx="3138279" cy="444791"/>
            <a:chOff x="-6173342" y="0"/>
            <a:chExt cx="33611457" cy="1143673"/>
          </a:xfrm>
        </p:grpSpPr>
        <p:sp>
          <p:nvSpPr>
            <p:cNvPr id="89" name="圆角矩形 5">
              <a:extLst>
                <a:ext uri="{FF2B5EF4-FFF2-40B4-BE49-F238E27FC236}">
                  <a16:creationId xmlns:a16="http://schemas.microsoft.com/office/drawing/2014/main" id="{6AE12957-0C2C-27E1-00CB-3D6709F389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6173342" y="0"/>
              <a:ext cx="33611457" cy="1143673"/>
            </a:xfrm>
            <a:prstGeom prst="roundRect">
              <a:avLst>
                <a:gd name="adj" fmla="val 16667"/>
              </a:avLst>
            </a:prstGeom>
            <a:solidFill>
              <a:schemeClr val="accent1">
                <a:lumMod val="75000"/>
              </a:schemeClr>
            </a:solidFill>
            <a:ln w="9525">
              <a:noFill/>
              <a:round/>
              <a:headEnd/>
              <a:tailEnd/>
            </a:ln>
            <a:effectLst>
              <a:outerShdw dist="63500" dir="5400000" algn="ctr" rotWithShape="0">
                <a:srgbClr val="000000">
                  <a:alpha val="10999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endParaRPr kumimoji="0" lang="zh-CN" altLang="en-US" sz="160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90" name="文本框 58">
              <a:extLst>
                <a:ext uri="{FF2B5EF4-FFF2-40B4-BE49-F238E27FC236}">
                  <a16:creationId xmlns:a16="http://schemas.microsoft.com/office/drawing/2014/main" id="{1B06B058-1C38-BF1B-699B-B0A4775F821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4558497" y="122456"/>
              <a:ext cx="29335909" cy="8705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9pPr>
            </a:lstStyle>
            <a:p>
              <a:pPr lvl="0"/>
              <a:r>
                <a:rPr lang="zh-CN" altLang="en-US" sz="1600" dirty="0">
                  <a:solidFill>
                    <a:srgbClr val="FFFFFF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右子节点：右下方的节点</a:t>
              </a:r>
            </a:p>
          </p:txBody>
        </p:sp>
      </p:grpSp>
      <p:grpSp>
        <p:nvGrpSpPr>
          <p:cNvPr id="91" name="组合 90">
            <a:extLst>
              <a:ext uri="{FF2B5EF4-FFF2-40B4-BE49-F238E27FC236}">
                <a16:creationId xmlns:a16="http://schemas.microsoft.com/office/drawing/2014/main" id="{F0AFCC9C-C1E5-BCF4-CDE3-4E04C3F74C4D}"/>
              </a:ext>
            </a:extLst>
          </p:cNvPr>
          <p:cNvGrpSpPr>
            <a:grpSpLocks/>
          </p:cNvGrpSpPr>
          <p:nvPr/>
        </p:nvGrpSpPr>
        <p:grpSpPr bwMode="auto">
          <a:xfrm>
            <a:off x="8003696" y="4578271"/>
            <a:ext cx="3138279" cy="444791"/>
            <a:chOff x="-6173342" y="0"/>
            <a:chExt cx="33611457" cy="1143673"/>
          </a:xfrm>
        </p:grpSpPr>
        <p:sp>
          <p:nvSpPr>
            <p:cNvPr id="92" name="圆角矩形 5">
              <a:extLst>
                <a:ext uri="{FF2B5EF4-FFF2-40B4-BE49-F238E27FC236}">
                  <a16:creationId xmlns:a16="http://schemas.microsoft.com/office/drawing/2014/main" id="{34CCEE67-1D17-2A1E-C805-B6DDC74D8D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6173342" y="0"/>
              <a:ext cx="33611457" cy="1143673"/>
            </a:xfrm>
            <a:prstGeom prst="roundRect">
              <a:avLst>
                <a:gd name="adj" fmla="val 16667"/>
              </a:avLst>
            </a:prstGeom>
            <a:solidFill>
              <a:srgbClr val="31859C"/>
            </a:solidFill>
            <a:ln w="9525">
              <a:noFill/>
              <a:round/>
              <a:headEnd/>
              <a:tailEnd/>
            </a:ln>
            <a:effectLst>
              <a:outerShdw dist="63500" dir="5400000" algn="ctr" rotWithShape="0">
                <a:srgbClr val="000000">
                  <a:alpha val="10999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endParaRPr kumimoji="0" lang="zh-CN" altLang="en-US" sz="160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93" name="文本框 58">
              <a:extLst>
                <a:ext uri="{FF2B5EF4-FFF2-40B4-BE49-F238E27FC236}">
                  <a16:creationId xmlns:a16="http://schemas.microsoft.com/office/drawing/2014/main" id="{D1129309-0EB6-E7A7-2C01-7DF84B5A0AB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4558497" y="122456"/>
              <a:ext cx="29923190" cy="8705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9pPr>
            </a:lstStyle>
            <a:p>
              <a:pPr lvl="0"/>
              <a:r>
                <a:rPr lang="zh-CN" altLang="en-US" sz="1600" dirty="0">
                  <a:solidFill>
                    <a:srgbClr val="FFFFFF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根节点的左子树：蓝色虚线</a:t>
              </a:r>
            </a:p>
          </p:txBody>
        </p:sp>
      </p:grpSp>
      <p:grpSp>
        <p:nvGrpSpPr>
          <p:cNvPr id="94" name="组合 93">
            <a:extLst>
              <a:ext uri="{FF2B5EF4-FFF2-40B4-BE49-F238E27FC236}">
                <a16:creationId xmlns:a16="http://schemas.microsoft.com/office/drawing/2014/main" id="{396758B1-F8A7-8EAE-DEE9-C6FAA904A082}"/>
              </a:ext>
            </a:extLst>
          </p:cNvPr>
          <p:cNvGrpSpPr>
            <a:grpSpLocks/>
          </p:cNvGrpSpPr>
          <p:nvPr/>
        </p:nvGrpSpPr>
        <p:grpSpPr bwMode="auto">
          <a:xfrm>
            <a:off x="8013609" y="5146893"/>
            <a:ext cx="3138279" cy="444791"/>
            <a:chOff x="-6173342" y="0"/>
            <a:chExt cx="33611457" cy="1143673"/>
          </a:xfrm>
        </p:grpSpPr>
        <p:sp>
          <p:nvSpPr>
            <p:cNvPr id="95" name="圆角矩形 5">
              <a:extLst>
                <a:ext uri="{FF2B5EF4-FFF2-40B4-BE49-F238E27FC236}">
                  <a16:creationId xmlns:a16="http://schemas.microsoft.com/office/drawing/2014/main" id="{C5BEA74D-FBAF-DAC5-B9F7-5976CC50C9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6173342" y="0"/>
              <a:ext cx="33611457" cy="1143673"/>
            </a:xfrm>
            <a:prstGeom prst="roundRect">
              <a:avLst>
                <a:gd name="adj" fmla="val 16667"/>
              </a:avLst>
            </a:prstGeom>
            <a:solidFill>
              <a:schemeClr val="bg2">
                <a:lumMod val="75000"/>
              </a:schemeClr>
            </a:solidFill>
            <a:ln w="9525">
              <a:noFill/>
              <a:round/>
              <a:headEnd/>
              <a:tailEnd/>
            </a:ln>
            <a:effectLst>
              <a:outerShdw dist="63500" dir="5400000" algn="ctr" rotWithShape="0">
                <a:srgbClr val="000000">
                  <a:alpha val="10999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endParaRPr kumimoji="0" lang="zh-CN" altLang="en-US" sz="160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96" name="文本框 58">
              <a:extLst>
                <a:ext uri="{FF2B5EF4-FFF2-40B4-BE49-F238E27FC236}">
                  <a16:creationId xmlns:a16="http://schemas.microsoft.com/office/drawing/2014/main" id="{60EA792A-1336-0FCD-86CB-9DA5FA246F9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4558508" y="122456"/>
              <a:ext cx="29229761" cy="8705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9pPr>
            </a:lstStyle>
            <a:p>
              <a:pPr lvl="0"/>
              <a:r>
                <a:rPr lang="zh-CN" altLang="en-US" sz="1600" dirty="0">
                  <a:solidFill>
                    <a:srgbClr val="FFFFFF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根节点的右子树：绿色虚线</a:t>
              </a:r>
            </a:p>
          </p:txBody>
        </p:sp>
      </p:grpSp>
      <p:sp>
        <p:nvSpPr>
          <p:cNvPr id="99" name="任意多边形: 形状 98">
            <a:extLst>
              <a:ext uri="{FF2B5EF4-FFF2-40B4-BE49-F238E27FC236}">
                <a16:creationId xmlns:a16="http://schemas.microsoft.com/office/drawing/2014/main" id="{C7CE0B0F-17D1-1A06-C583-3D6AC91FF76D}"/>
              </a:ext>
            </a:extLst>
          </p:cNvPr>
          <p:cNvSpPr/>
          <p:nvPr/>
        </p:nvSpPr>
        <p:spPr>
          <a:xfrm>
            <a:off x="219021" y="3300932"/>
            <a:ext cx="3198684" cy="3098479"/>
          </a:xfrm>
          <a:custGeom>
            <a:avLst/>
            <a:gdLst>
              <a:gd name="connsiteX0" fmla="*/ 1476375 w 3248025"/>
              <a:gd name="connsiteY0" fmla="*/ 6193 h 3464691"/>
              <a:gd name="connsiteX1" fmla="*/ 1343025 w 3248025"/>
              <a:gd name="connsiteY1" fmla="*/ 82393 h 3464691"/>
              <a:gd name="connsiteX2" fmla="*/ 1247775 w 3248025"/>
              <a:gd name="connsiteY2" fmla="*/ 139543 h 3464691"/>
              <a:gd name="connsiteX3" fmla="*/ 971550 w 3248025"/>
              <a:gd name="connsiteY3" fmla="*/ 368143 h 3464691"/>
              <a:gd name="connsiteX4" fmla="*/ 838200 w 3248025"/>
              <a:gd name="connsiteY4" fmla="*/ 511018 h 3464691"/>
              <a:gd name="connsiteX5" fmla="*/ 638175 w 3248025"/>
              <a:gd name="connsiteY5" fmla="*/ 844393 h 3464691"/>
              <a:gd name="connsiteX6" fmla="*/ 581025 w 3248025"/>
              <a:gd name="connsiteY6" fmla="*/ 949168 h 3464691"/>
              <a:gd name="connsiteX7" fmla="*/ 409575 w 3248025"/>
              <a:gd name="connsiteY7" fmla="*/ 1358743 h 3464691"/>
              <a:gd name="connsiteX8" fmla="*/ 342900 w 3248025"/>
              <a:gd name="connsiteY8" fmla="*/ 1501618 h 3464691"/>
              <a:gd name="connsiteX9" fmla="*/ 285750 w 3248025"/>
              <a:gd name="connsiteY9" fmla="*/ 1615918 h 3464691"/>
              <a:gd name="connsiteX10" fmla="*/ 133350 w 3248025"/>
              <a:gd name="connsiteY10" fmla="*/ 1882618 h 3464691"/>
              <a:gd name="connsiteX11" fmla="*/ 95250 w 3248025"/>
              <a:gd name="connsiteY11" fmla="*/ 1996918 h 3464691"/>
              <a:gd name="connsiteX12" fmla="*/ 66675 w 3248025"/>
              <a:gd name="connsiteY12" fmla="*/ 2111218 h 3464691"/>
              <a:gd name="connsiteX13" fmla="*/ 28575 w 3248025"/>
              <a:gd name="connsiteY13" fmla="*/ 2358868 h 3464691"/>
              <a:gd name="connsiteX14" fmla="*/ 19050 w 3248025"/>
              <a:gd name="connsiteY14" fmla="*/ 2539843 h 3464691"/>
              <a:gd name="connsiteX15" fmla="*/ 9525 w 3248025"/>
              <a:gd name="connsiteY15" fmla="*/ 2739868 h 3464691"/>
              <a:gd name="connsiteX16" fmla="*/ 0 w 3248025"/>
              <a:gd name="connsiteY16" fmla="*/ 2844643 h 3464691"/>
              <a:gd name="connsiteX17" fmla="*/ 9525 w 3248025"/>
              <a:gd name="connsiteY17" fmla="*/ 3073243 h 3464691"/>
              <a:gd name="connsiteX18" fmla="*/ 38100 w 3248025"/>
              <a:gd name="connsiteY18" fmla="*/ 3158968 h 3464691"/>
              <a:gd name="connsiteX19" fmla="*/ 180975 w 3248025"/>
              <a:gd name="connsiteY19" fmla="*/ 3254218 h 3464691"/>
              <a:gd name="connsiteX20" fmla="*/ 647700 w 3248025"/>
              <a:gd name="connsiteY20" fmla="*/ 3406618 h 3464691"/>
              <a:gd name="connsiteX21" fmla="*/ 933450 w 3248025"/>
              <a:gd name="connsiteY21" fmla="*/ 3416143 h 3464691"/>
              <a:gd name="connsiteX22" fmla="*/ 1533525 w 3248025"/>
              <a:gd name="connsiteY22" fmla="*/ 3463768 h 3464691"/>
              <a:gd name="connsiteX23" fmla="*/ 2771775 w 3248025"/>
              <a:gd name="connsiteY23" fmla="*/ 3397093 h 3464691"/>
              <a:gd name="connsiteX24" fmla="*/ 2867025 w 3248025"/>
              <a:gd name="connsiteY24" fmla="*/ 3330418 h 3464691"/>
              <a:gd name="connsiteX25" fmla="*/ 2971800 w 3248025"/>
              <a:gd name="connsiteY25" fmla="*/ 3282793 h 3464691"/>
              <a:gd name="connsiteX26" fmla="*/ 3000375 w 3248025"/>
              <a:gd name="connsiteY26" fmla="*/ 3263743 h 3464691"/>
              <a:gd name="connsiteX27" fmla="*/ 3076575 w 3248025"/>
              <a:gd name="connsiteY27" fmla="*/ 3168493 h 3464691"/>
              <a:gd name="connsiteX28" fmla="*/ 3114675 w 3248025"/>
              <a:gd name="connsiteY28" fmla="*/ 3092293 h 3464691"/>
              <a:gd name="connsiteX29" fmla="*/ 3248025 w 3248025"/>
              <a:gd name="connsiteY29" fmla="*/ 2930368 h 3464691"/>
              <a:gd name="connsiteX30" fmla="*/ 3228975 w 3248025"/>
              <a:gd name="connsiteY30" fmla="*/ 2539843 h 3464691"/>
              <a:gd name="connsiteX31" fmla="*/ 3124200 w 3248025"/>
              <a:gd name="connsiteY31" fmla="*/ 2073118 h 3464691"/>
              <a:gd name="connsiteX32" fmla="*/ 3038475 w 3248025"/>
              <a:gd name="connsiteY32" fmla="*/ 1663543 h 3464691"/>
              <a:gd name="connsiteX33" fmla="*/ 2857500 w 3248025"/>
              <a:gd name="connsiteY33" fmla="*/ 1177768 h 3464691"/>
              <a:gd name="connsiteX34" fmla="*/ 2790825 w 3248025"/>
              <a:gd name="connsiteY34" fmla="*/ 977743 h 3464691"/>
              <a:gd name="connsiteX35" fmla="*/ 2695575 w 3248025"/>
              <a:gd name="connsiteY35" fmla="*/ 739618 h 3464691"/>
              <a:gd name="connsiteX36" fmla="*/ 2476500 w 3248025"/>
              <a:gd name="connsiteY36" fmla="*/ 387193 h 3464691"/>
              <a:gd name="connsiteX37" fmla="*/ 2238375 w 3248025"/>
              <a:gd name="connsiteY37" fmla="*/ 234793 h 3464691"/>
              <a:gd name="connsiteX38" fmla="*/ 2095500 w 3248025"/>
              <a:gd name="connsiteY38" fmla="*/ 139543 h 3464691"/>
              <a:gd name="connsiteX39" fmla="*/ 1743075 w 3248025"/>
              <a:gd name="connsiteY39" fmla="*/ 15718 h 3464691"/>
              <a:gd name="connsiteX40" fmla="*/ 1657350 w 3248025"/>
              <a:gd name="connsiteY40" fmla="*/ 6193 h 3464691"/>
              <a:gd name="connsiteX41" fmla="*/ 1476375 w 3248025"/>
              <a:gd name="connsiteY41" fmla="*/ 6193 h 3464691"/>
              <a:gd name="connsiteX0" fmla="*/ 1476375 w 3248025"/>
              <a:gd name="connsiteY0" fmla="*/ 6193 h 3464691"/>
              <a:gd name="connsiteX1" fmla="*/ 1343025 w 3248025"/>
              <a:gd name="connsiteY1" fmla="*/ 82393 h 3464691"/>
              <a:gd name="connsiteX2" fmla="*/ 1247775 w 3248025"/>
              <a:gd name="connsiteY2" fmla="*/ 139543 h 3464691"/>
              <a:gd name="connsiteX3" fmla="*/ 971550 w 3248025"/>
              <a:gd name="connsiteY3" fmla="*/ 368143 h 3464691"/>
              <a:gd name="connsiteX4" fmla="*/ 838200 w 3248025"/>
              <a:gd name="connsiteY4" fmla="*/ 511018 h 3464691"/>
              <a:gd name="connsiteX5" fmla="*/ 638175 w 3248025"/>
              <a:gd name="connsiteY5" fmla="*/ 844393 h 3464691"/>
              <a:gd name="connsiteX6" fmla="*/ 581025 w 3248025"/>
              <a:gd name="connsiteY6" fmla="*/ 949168 h 3464691"/>
              <a:gd name="connsiteX7" fmla="*/ 409575 w 3248025"/>
              <a:gd name="connsiteY7" fmla="*/ 1358743 h 3464691"/>
              <a:gd name="connsiteX8" fmla="*/ 342900 w 3248025"/>
              <a:gd name="connsiteY8" fmla="*/ 1501618 h 3464691"/>
              <a:gd name="connsiteX9" fmla="*/ 285750 w 3248025"/>
              <a:gd name="connsiteY9" fmla="*/ 1615918 h 3464691"/>
              <a:gd name="connsiteX10" fmla="*/ 133350 w 3248025"/>
              <a:gd name="connsiteY10" fmla="*/ 1882618 h 3464691"/>
              <a:gd name="connsiteX11" fmla="*/ 95250 w 3248025"/>
              <a:gd name="connsiteY11" fmla="*/ 1996918 h 3464691"/>
              <a:gd name="connsiteX12" fmla="*/ 66675 w 3248025"/>
              <a:gd name="connsiteY12" fmla="*/ 2111218 h 3464691"/>
              <a:gd name="connsiteX13" fmla="*/ 28575 w 3248025"/>
              <a:gd name="connsiteY13" fmla="*/ 2358868 h 3464691"/>
              <a:gd name="connsiteX14" fmla="*/ 19050 w 3248025"/>
              <a:gd name="connsiteY14" fmla="*/ 2539843 h 3464691"/>
              <a:gd name="connsiteX15" fmla="*/ 9525 w 3248025"/>
              <a:gd name="connsiteY15" fmla="*/ 2739868 h 3464691"/>
              <a:gd name="connsiteX16" fmla="*/ 0 w 3248025"/>
              <a:gd name="connsiteY16" fmla="*/ 2844643 h 3464691"/>
              <a:gd name="connsiteX17" fmla="*/ 9525 w 3248025"/>
              <a:gd name="connsiteY17" fmla="*/ 3073243 h 3464691"/>
              <a:gd name="connsiteX18" fmla="*/ 38100 w 3248025"/>
              <a:gd name="connsiteY18" fmla="*/ 3158968 h 3464691"/>
              <a:gd name="connsiteX19" fmla="*/ 180975 w 3248025"/>
              <a:gd name="connsiteY19" fmla="*/ 3254218 h 3464691"/>
              <a:gd name="connsiteX20" fmla="*/ 647700 w 3248025"/>
              <a:gd name="connsiteY20" fmla="*/ 3406618 h 3464691"/>
              <a:gd name="connsiteX21" fmla="*/ 933450 w 3248025"/>
              <a:gd name="connsiteY21" fmla="*/ 3416143 h 3464691"/>
              <a:gd name="connsiteX22" fmla="*/ 1533525 w 3248025"/>
              <a:gd name="connsiteY22" fmla="*/ 3463768 h 3464691"/>
              <a:gd name="connsiteX23" fmla="*/ 2771775 w 3248025"/>
              <a:gd name="connsiteY23" fmla="*/ 3397093 h 3464691"/>
              <a:gd name="connsiteX24" fmla="*/ 2867025 w 3248025"/>
              <a:gd name="connsiteY24" fmla="*/ 3330418 h 3464691"/>
              <a:gd name="connsiteX25" fmla="*/ 2971800 w 3248025"/>
              <a:gd name="connsiteY25" fmla="*/ 3282793 h 3464691"/>
              <a:gd name="connsiteX26" fmla="*/ 3000375 w 3248025"/>
              <a:gd name="connsiteY26" fmla="*/ 3263743 h 3464691"/>
              <a:gd name="connsiteX27" fmla="*/ 3076575 w 3248025"/>
              <a:gd name="connsiteY27" fmla="*/ 3168493 h 3464691"/>
              <a:gd name="connsiteX28" fmla="*/ 3114675 w 3248025"/>
              <a:gd name="connsiteY28" fmla="*/ 3092293 h 3464691"/>
              <a:gd name="connsiteX29" fmla="*/ 3248025 w 3248025"/>
              <a:gd name="connsiteY29" fmla="*/ 2930368 h 3464691"/>
              <a:gd name="connsiteX30" fmla="*/ 3228975 w 3248025"/>
              <a:gd name="connsiteY30" fmla="*/ 2539843 h 3464691"/>
              <a:gd name="connsiteX31" fmla="*/ 3124200 w 3248025"/>
              <a:gd name="connsiteY31" fmla="*/ 2073118 h 3464691"/>
              <a:gd name="connsiteX32" fmla="*/ 3038475 w 3248025"/>
              <a:gd name="connsiteY32" fmla="*/ 1663543 h 3464691"/>
              <a:gd name="connsiteX33" fmla="*/ 2857500 w 3248025"/>
              <a:gd name="connsiteY33" fmla="*/ 1177768 h 3464691"/>
              <a:gd name="connsiteX34" fmla="*/ 2790825 w 3248025"/>
              <a:gd name="connsiteY34" fmla="*/ 977743 h 3464691"/>
              <a:gd name="connsiteX35" fmla="*/ 2695575 w 3248025"/>
              <a:gd name="connsiteY35" fmla="*/ 739618 h 3464691"/>
              <a:gd name="connsiteX36" fmla="*/ 2238375 w 3248025"/>
              <a:gd name="connsiteY36" fmla="*/ 234793 h 3464691"/>
              <a:gd name="connsiteX37" fmla="*/ 2095500 w 3248025"/>
              <a:gd name="connsiteY37" fmla="*/ 139543 h 3464691"/>
              <a:gd name="connsiteX38" fmla="*/ 1743075 w 3248025"/>
              <a:gd name="connsiteY38" fmla="*/ 15718 h 3464691"/>
              <a:gd name="connsiteX39" fmla="*/ 1657350 w 3248025"/>
              <a:gd name="connsiteY39" fmla="*/ 6193 h 3464691"/>
              <a:gd name="connsiteX40" fmla="*/ 1476375 w 3248025"/>
              <a:gd name="connsiteY40" fmla="*/ 6193 h 3464691"/>
              <a:gd name="connsiteX0" fmla="*/ 1476375 w 3248025"/>
              <a:gd name="connsiteY0" fmla="*/ 6193 h 3464691"/>
              <a:gd name="connsiteX1" fmla="*/ 1343025 w 3248025"/>
              <a:gd name="connsiteY1" fmla="*/ 82393 h 3464691"/>
              <a:gd name="connsiteX2" fmla="*/ 1247775 w 3248025"/>
              <a:gd name="connsiteY2" fmla="*/ 139543 h 3464691"/>
              <a:gd name="connsiteX3" fmla="*/ 971550 w 3248025"/>
              <a:gd name="connsiteY3" fmla="*/ 368143 h 3464691"/>
              <a:gd name="connsiteX4" fmla="*/ 838200 w 3248025"/>
              <a:gd name="connsiteY4" fmla="*/ 511018 h 3464691"/>
              <a:gd name="connsiteX5" fmla="*/ 638175 w 3248025"/>
              <a:gd name="connsiteY5" fmla="*/ 844393 h 3464691"/>
              <a:gd name="connsiteX6" fmla="*/ 581025 w 3248025"/>
              <a:gd name="connsiteY6" fmla="*/ 949168 h 3464691"/>
              <a:gd name="connsiteX7" fmla="*/ 409575 w 3248025"/>
              <a:gd name="connsiteY7" fmla="*/ 1358743 h 3464691"/>
              <a:gd name="connsiteX8" fmla="*/ 342900 w 3248025"/>
              <a:gd name="connsiteY8" fmla="*/ 1501618 h 3464691"/>
              <a:gd name="connsiteX9" fmla="*/ 285750 w 3248025"/>
              <a:gd name="connsiteY9" fmla="*/ 1615918 h 3464691"/>
              <a:gd name="connsiteX10" fmla="*/ 133350 w 3248025"/>
              <a:gd name="connsiteY10" fmla="*/ 1882618 h 3464691"/>
              <a:gd name="connsiteX11" fmla="*/ 95250 w 3248025"/>
              <a:gd name="connsiteY11" fmla="*/ 1996918 h 3464691"/>
              <a:gd name="connsiteX12" fmla="*/ 66675 w 3248025"/>
              <a:gd name="connsiteY12" fmla="*/ 2111218 h 3464691"/>
              <a:gd name="connsiteX13" fmla="*/ 28575 w 3248025"/>
              <a:gd name="connsiteY13" fmla="*/ 2358868 h 3464691"/>
              <a:gd name="connsiteX14" fmla="*/ 19050 w 3248025"/>
              <a:gd name="connsiteY14" fmla="*/ 2539843 h 3464691"/>
              <a:gd name="connsiteX15" fmla="*/ 9525 w 3248025"/>
              <a:gd name="connsiteY15" fmla="*/ 2739868 h 3464691"/>
              <a:gd name="connsiteX16" fmla="*/ 0 w 3248025"/>
              <a:gd name="connsiteY16" fmla="*/ 2844643 h 3464691"/>
              <a:gd name="connsiteX17" fmla="*/ 9525 w 3248025"/>
              <a:gd name="connsiteY17" fmla="*/ 3073243 h 3464691"/>
              <a:gd name="connsiteX18" fmla="*/ 38100 w 3248025"/>
              <a:gd name="connsiteY18" fmla="*/ 3158968 h 3464691"/>
              <a:gd name="connsiteX19" fmla="*/ 180975 w 3248025"/>
              <a:gd name="connsiteY19" fmla="*/ 3254218 h 3464691"/>
              <a:gd name="connsiteX20" fmla="*/ 647700 w 3248025"/>
              <a:gd name="connsiteY20" fmla="*/ 3406618 h 3464691"/>
              <a:gd name="connsiteX21" fmla="*/ 933450 w 3248025"/>
              <a:gd name="connsiteY21" fmla="*/ 3416143 h 3464691"/>
              <a:gd name="connsiteX22" fmla="*/ 1533525 w 3248025"/>
              <a:gd name="connsiteY22" fmla="*/ 3463768 h 3464691"/>
              <a:gd name="connsiteX23" fmla="*/ 2771775 w 3248025"/>
              <a:gd name="connsiteY23" fmla="*/ 3397093 h 3464691"/>
              <a:gd name="connsiteX24" fmla="*/ 2867025 w 3248025"/>
              <a:gd name="connsiteY24" fmla="*/ 3330418 h 3464691"/>
              <a:gd name="connsiteX25" fmla="*/ 2971800 w 3248025"/>
              <a:gd name="connsiteY25" fmla="*/ 3282793 h 3464691"/>
              <a:gd name="connsiteX26" fmla="*/ 3000375 w 3248025"/>
              <a:gd name="connsiteY26" fmla="*/ 3263743 h 3464691"/>
              <a:gd name="connsiteX27" fmla="*/ 3076575 w 3248025"/>
              <a:gd name="connsiteY27" fmla="*/ 3168493 h 3464691"/>
              <a:gd name="connsiteX28" fmla="*/ 3114675 w 3248025"/>
              <a:gd name="connsiteY28" fmla="*/ 3092293 h 3464691"/>
              <a:gd name="connsiteX29" fmla="*/ 3248025 w 3248025"/>
              <a:gd name="connsiteY29" fmla="*/ 2930368 h 3464691"/>
              <a:gd name="connsiteX30" fmla="*/ 3228975 w 3248025"/>
              <a:gd name="connsiteY30" fmla="*/ 2539843 h 3464691"/>
              <a:gd name="connsiteX31" fmla="*/ 3124200 w 3248025"/>
              <a:gd name="connsiteY31" fmla="*/ 2073118 h 3464691"/>
              <a:gd name="connsiteX32" fmla="*/ 3038475 w 3248025"/>
              <a:gd name="connsiteY32" fmla="*/ 1663543 h 3464691"/>
              <a:gd name="connsiteX33" fmla="*/ 2857500 w 3248025"/>
              <a:gd name="connsiteY33" fmla="*/ 1177768 h 3464691"/>
              <a:gd name="connsiteX34" fmla="*/ 2790825 w 3248025"/>
              <a:gd name="connsiteY34" fmla="*/ 977743 h 3464691"/>
              <a:gd name="connsiteX35" fmla="*/ 2238375 w 3248025"/>
              <a:gd name="connsiteY35" fmla="*/ 234793 h 3464691"/>
              <a:gd name="connsiteX36" fmla="*/ 2095500 w 3248025"/>
              <a:gd name="connsiteY36" fmla="*/ 139543 h 3464691"/>
              <a:gd name="connsiteX37" fmla="*/ 1743075 w 3248025"/>
              <a:gd name="connsiteY37" fmla="*/ 15718 h 3464691"/>
              <a:gd name="connsiteX38" fmla="*/ 1657350 w 3248025"/>
              <a:gd name="connsiteY38" fmla="*/ 6193 h 3464691"/>
              <a:gd name="connsiteX39" fmla="*/ 1476375 w 3248025"/>
              <a:gd name="connsiteY39" fmla="*/ 6193 h 3464691"/>
              <a:gd name="connsiteX0" fmla="*/ 1476375 w 3248025"/>
              <a:gd name="connsiteY0" fmla="*/ 6193 h 3464691"/>
              <a:gd name="connsiteX1" fmla="*/ 1343025 w 3248025"/>
              <a:gd name="connsiteY1" fmla="*/ 82393 h 3464691"/>
              <a:gd name="connsiteX2" fmla="*/ 1247775 w 3248025"/>
              <a:gd name="connsiteY2" fmla="*/ 139543 h 3464691"/>
              <a:gd name="connsiteX3" fmla="*/ 971550 w 3248025"/>
              <a:gd name="connsiteY3" fmla="*/ 368143 h 3464691"/>
              <a:gd name="connsiteX4" fmla="*/ 838200 w 3248025"/>
              <a:gd name="connsiteY4" fmla="*/ 511018 h 3464691"/>
              <a:gd name="connsiteX5" fmla="*/ 638175 w 3248025"/>
              <a:gd name="connsiteY5" fmla="*/ 844393 h 3464691"/>
              <a:gd name="connsiteX6" fmla="*/ 581025 w 3248025"/>
              <a:gd name="connsiteY6" fmla="*/ 949168 h 3464691"/>
              <a:gd name="connsiteX7" fmla="*/ 409575 w 3248025"/>
              <a:gd name="connsiteY7" fmla="*/ 1358743 h 3464691"/>
              <a:gd name="connsiteX8" fmla="*/ 342900 w 3248025"/>
              <a:gd name="connsiteY8" fmla="*/ 1501618 h 3464691"/>
              <a:gd name="connsiteX9" fmla="*/ 285750 w 3248025"/>
              <a:gd name="connsiteY9" fmla="*/ 1615918 h 3464691"/>
              <a:gd name="connsiteX10" fmla="*/ 133350 w 3248025"/>
              <a:gd name="connsiteY10" fmla="*/ 1882618 h 3464691"/>
              <a:gd name="connsiteX11" fmla="*/ 95250 w 3248025"/>
              <a:gd name="connsiteY11" fmla="*/ 1996918 h 3464691"/>
              <a:gd name="connsiteX12" fmla="*/ 66675 w 3248025"/>
              <a:gd name="connsiteY12" fmla="*/ 2111218 h 3464691"/>
              <a:gd name="connsiteX13" fmla="*/ 28575 w 3248025"/>
              <a:gd name="connsiteY13" fmla="*/ 2358868 h 3464691"/>
              <a:gd name="connsiteX14" fmla="*/ 19050 w 3248025"/>
              <a:gd name="connsiteY14" fmla="*/ 2539843 h 3464691"/>
              <a:gd name="connsiteX15" fmla="*/ 9525 w 3248025"/>
              <a:gd name="connsiteY15" fmla="*/ 2739868 h 3464691"/>
              <a:gd name="connsiteX16" fmla="*/ 0 w 3248025"/>
              <a:gd name="connsiteY16" fmla="*/ 2844643 h 3464691"/>
              <a:gd name="connsiteX17" fmla="*/ 9525 w 3248025"/>
              <a:gd name="connsiteY17" fmla="*/ 3073243 h 3464691"/>
              <a:gd name="connsiteX18" fmla="*/ 38100 w 3248025"/>
              <a:gd name="connsiteY18" fmla="*/ 3158968 h 3464691"/>
              <a:gd name="connsiteX19" fmla="*/ 180975 w 3248025"/>
              <a:gd name="connsiteY19" fmla="*/ 3254218 h 3464691"/>
              <a:gd name="connsiteX20" fmla="*/ 647700 w 3248025"/>
              <a:gd name="connsiteY20" fmla="*/ 3406618 h 3464691"/>
              <a:gd name="connsiteX21" fmla="*/ 933450 w 3248025"/>
              <a:gd name="connsiteY21" fmla="*/ 3416143 h 3464691"/>
              <a:gd name="connsiteX22" fmla="*/ 1533525 w 3248025"/>
              <a:gd name="connsiteY22" fmla="*/ 3463768 h 3464691"/>
              <a:gd name="connsiteX23" fmla="*/ 2771775 w 3248025"/>
              <a:gd name="connsiteY23" fmla="*/ 3397093 h 3464691"/>
              <a:gd name="connsiteX24" fmla="*/ 2867025 w 3248025"/>
              <a:gd name="connsiteY24" fmla="*/ 3330418 h 3464691"/>
              <a:gd name="connsiteX25" fmla="*/ 2971800 w 3248025"/>
              <a:gd name="connsiteY25" fmla="*/ 3282793 h 3464691"/>
              <a:gd name="connsiteX26" fmla="*/ 3000375 w 3248025"/>
              <a:gd name="connsiteY26" fmla="*/ 3263743 h 3464691"/>
              <a:gd name="connsiteX27" fmla="*/ 3076575 w 3248025"/>
              <a:gd name="connsiteY27" fmla="*/ 3168493 h 3464691"/>
              <a:gd name="connsiteX28" fmla="*/ 3114675 w 3248025"/>
              <a:gd name="connsiteY28" fmla="*/ 3092293 h 3464691"/>
              <a:gd name="connsiteX29" fmla="*/ 3248025 w 3248025"/>
              <a:gd name="connsiteY29" fmla="*/ 2930368 h 3464691"/>
              <a:gd name="connsiteX30" fmla="*/ 3228975 w 3248025"/>
              <a:gd name="connsiteY30" fmla="*/ 2539843 h 3464691"/>
              <a:gd name="connsiteX31" fmla="*/ 3124200 w 3248025"/>
              <a:gd name="connsiteY31" fmla="*/ 2073118 h 3464691"/>
              <a:gd name="connsiteX32" fmla="*/ 3038475 w 3248025"/>
              <a:gd name="connsiteY32" fmla="*/ 1663543 h 3464691"/>
              <a:gd name="connsiteX33" fmla="*/ 2790825 w 3248025"/>
              <a:gd name="connsiteY33" fmla="*/ 977743 h 3464691"/>
              <a:gd name="connsiteX34" fmla="*/ 2238375 w 3248025"/>
              <a:gd name="connsiteY34" fmla="*/ 234793 h 3464691"/>
              <a:gd name="connsiteX35" fmla="*/ 2095500 w 3248025"/>
              <a:gd name="connsiteY35" fmla="*/ 139543 h 3464691"/>
              <a:gd name="connsiteX36" fmla="*/ 1743075 w 3248025"/>
              <a:gd name="connsiteY36" fmla="*/ 15718 h 3464691"/>
              <a:gd name="connsiteX37" fmla="*/ 1657350 w 3248025"/>
              <a:gd name="connsiteY37" fmla="*/ 6193 h 3464691"/>
              <a:gd name="connsiteX38" fmla="*/ 1476375 w 3248025"/>
              <a:gd name="connsiteY38" fmla="*/ 6193 h 3464691"/>
              <a:gd name="connsiteX0" fmla="*/ 1476375 w 3248025"/>
              <a:gd name="connsiteY0" fmla="*/ 6193 h 3464691"/>
              <a:gd name="connsiteX1" fmla="*/ 1343025 w 3248025"/>
              <a:gd name="connsiteY1" fmla="*/ 82393 h 3464691"/>
              <a:gd name="connsiteX2" fmla="*/ 1247775 w 3248025"/>
              <a:gd name="connsiteY2" fmla="*/ 139543 h 3464691"/>
              <a:gd name="connsiteX3" fmla="*/ 971550 w 3248025"/>
              <a:gd name="connsiteY3" fmla="*/ 368143 h 3464691"/>
              <a:gd name="connsiteX4" fmla="*/ 838200 w 3248025"/>
              <a:gd name="connsiteY4" fmla="*/ 511018 h 3464691"/>
              <a:gd name="connsiteX5" fmla="*/ 638175 w 3248025"/>
              <a:gd name="connsiteY5" fmla="*/ 844393 h 3464691"/>
              <a:gd name="connsiteX6" fmla="*/ 581025 w 3248025"/>
              <a:gd name="connsiteY6" fmla="*/ 949168 h 3464691"/>
              <a:gd name="connsiteX7" fmla="*/ 409575 w 3248025"/>
              <a:gd name="connsiteY7" fmla="*/ 1358743 h 3464691"/>
              <a:gd name="connsiteX8" fmla="*/ 342900 w 3248025"/>
              <a:gd name="connsiteY8" fmla="*/ 1501618 h 3464691"/>
              <a:gd name="connsiteX9" fmla="*/ 285750 w 3248025"/>
              <a:gd name="connsiteY9" fmla="*/ 1615918 h 3464691"/>
              <a:gd name="connsiteX10" fmla="*/ 133350 w 3248025"/>
              <a:gd name="connsiteY10" fmla="*/ 1882618 h 3464691"/>
              <a:gd name="connsiteX11" fmla="*/ 95250 w 3248025"/>
              <a:gd name="connsiteY11" fmla="*/ 1996918 h 3464691"/>
              <a:gd name="connsiteX12" fmla="*/ 66675 w 3248025"/>
              <a:gd name="connsiteY12" fmla="*/ 2111218 h 3464691"/>
              <a:gd name="connsiteX13" fmla="*/ 28575 w 3248025"/>
              <a:gd name="connsiteY13" fmla="*/ 2358868 h 3464691"/>
              <a:gd name="connsiteX14" fmla="*/ 19050 w 3248025"/>
              <a:gd name="connsiteY14" fmla="*/ 2539843 h 3464691"/>
              <a:gd name="connsiteX15" fmla="*/ 9525 w 3248025"/>
              <a:gd name="connsiteY15" fmla="*/ 2739868 h 3464691"/>
              <a:gd name="connsiteX16" fmla="*/ 0 w 3248025"/>
              <a:gd name="connsiteY16" fmla="*/ 2844643 h 3464691"/>
              <a:gd name="connsiteX17" fmla="*/ 9525 w 3248025"/>
              <a:gd name="connsiteY17" fmla="*/ 3073243 h 3464691"/>
              <a:gd name="connsiteX18" fmla="*/ 38100 w 3248025"/>
              <a:gd name="connsiteY18" fmla="*/ 3158968 h 3464691"/>
              <a:gd name="connsiteX19" fmla="*/ 180975 w 3248025"/>
              <a:gd name="connsiteY19" fmla="*/ 3254218 h 3464691"/>
              <a:gd name="connsiteX20" fmla="*/ 647700 w 3248025"/>
              <a:gd name="connsiteY20" fmla="*/ 3406618 h 3464691"/>
              <a:gd name="connsiteX21" fmla="*/ 933450 w 3248025"/>
              <a:gd name="connsiteY21" fmla="*/ 3416143 h 3464691"/>
              <a:gd name="connsiteX22" fmla="*/ 1533525 w 3248025"/>
              <a:gd name="connsiteY22" fmla="*/ 3463768 h 3464691"/>
              <a:gd name="connsiteX23" fmla="*/ 2771775 w 3248025"/>
              <a:gd name="connsiteY23" fmla="*/ 3397093 h 3464691"/>
              <a:gd name="connsiteX24" fmla="*/ 2867025 w 3248025"/>
              <a:gd name="connsiteY24" fmla="*/ 3330418 h 3464691"/>
              <a:gd name="connsiteX25" fmla="*/ 2971800 w 3248025"/>
              <a:gd name="connsiteY25" fmla="*/ 3282793 h 3464691"/>
              <a:gd name="connsiteX26" fmla="*/ 3000375 w 3248025"/>
              <a:gd name="connsiteY26" fmla="*/ 3263743 h 3464691"/>
              <a:gd name="connsiteX27" fmla="*/ 3076575 w 3248025"/>
              <a:gd name="connsiteY27" fmla="*/ 3168493 h 3464691"/>
              <a:gd name="connsiteX28" fmla="*/ 3114675 w 3248025"/>
              <a:gd name="connsiteY28" fmla="*/ 3092293 h 3464691"/>
              <a:gd name="connsiteX29" fmla="*/ 3248025 w 3248025"/>
              <a:gd name="connsiteY29" fmla="*/ 2930368 h 3464691"/>
              <a:gd name="connsiteX30" fmla="*/ 3228975 w 3248025"/>
              <a:gd name="connsiteY30" fmla="*/ 2539843 h 3464691"/>
              <a:gd name="connsiteX31" fmla="*/ 3124200 w 3248025"/>
              <a:gd name="connsiteY31" fmla="*/ 2073118 h 3464691"/>
              <a:gd name="connsiteX32" fmla="*/ 3038475 w 3248025"/>
              <a:gd name="connsiteY32" fmla="*/ 1663543 h 3464691"/>
              <a:gd name="connsiteX33" fmla="*/ 2790825 w 3248025"/>
              <a:gd name="connsiteY33" fmla="*/ 977743 h 3464691"/>
              <a:gd name="connsiteX34" fmla="*/ 2238375 w 3248025"/>
              <a:gd name="connsiteY34" fmla="*/ 234793 h 3464691"/>
              <a:gd name="connsiteX35" fmla="*/ 1743075 w 3248025"/>
              <a:gd name="connsiteY35" fmla="*/ 15718 h 3464691"/>
              <a:gd name="connsiteX36" fmla="*/ 1657350 w 3248025"/>
              <a:gd name="connsiteY36" fmla="*/ 6193 h 3464691"/>
              <a:gd name="connsiteX37" fmla="*/ 1476375 w 3248025"/>
              <a:gd name="connsiteY37" fmla="*/ 6193 h 3464691"/>
              <a:gd name="connsiteX0" fmla="*/ 1476375 w 3248025"/>
              <a:gd name="connsiteY0" fmla="*/ 20122 h 3478620"/>
              <a:gd name="connsiteX1" fmla="*/ 1343025 w 3248025"/>
              <a:gd name="connsiteY1" fmla="*/ 96322 h 3478620"/>
              <a:gd name="connsiteX2" fmla="*/ 1247775 w 3248025"/>
              <a:gd name="connsiteY2" fmla="*/ 153472 h 3478620"/>
              <a:gd name="connsiteX3" fmla="*/ 971550 w 3248025"/>
              <a:gd name="connsiteY3" fmla="*/ 382072 h 3478620"/>
              <a:gd name="connsiteX4" fmla="*/ 838200 w 3248025"/>
              <a:gd name="connsiteY4" fmla="*/ 524947 h 3478620"/>
              <a:gd name="connsiteX5" fmla="*/ 638175 w 3248025"/>
              <a:gd name="connsiteY5" fmla="*/ 858322 h 3478620"/>
              <a:gd name="connsiteX6" fmla="*/ 581025 w 3248025"/>
              <a:gd name="connsiteY6" fmla="*/ 963097 h 3478620"/>
              <a:gd name="connsiteX7" fmla="*/ 409575 w 3248025"/>
              <a:gd name="connsiteY7" fmla="*/ 1372672 h 3478620"/>
              <a:gd name="connsiteX8" fmla="*/ 342900 w 3248025"/>
              <a:gd name="connsiteY8" fmla="*/ 1515547 h 3478620"/>
              <a:gd name="connsiteX9" fmla="*/ 285750 w 3248025"/>
              <a:gd name="connsiteY9" fmla="*/ 1629847 h 3478620"/>
              <a:gd name="connsiteX10" fmla="*/ 133350 w 3248025"/>
              <a:gd name="connsiteY10" fmla="*/ 1896547 h 3478620"/>
              <a:gd name="connsiteX11" fmla="*/ 95250 w 3248025"/>
              <a:gd name="connsiteY11" fmla="*/ 2010847 h 3478620"/>
              <a:gd name="connsiteX12" fmla="*/ 66675 w 3248025"/>
              <a:gd name="connsiteY12" fmla="*/ 2125147 h 3478620"/>
              <a:gd name="connsiteX13" fmla="*/ 28575 w 3248025"/>
              <a:gd name="connsiteY13" fmla="*/ 2372797 h 3478620"/>
              <a:gd name="connsiteX14" fmla="*/ 19050 w 3248025"/>
              <a:gd name="connsiteY14" fmla="*/ 2553772 h 3478620"/>
              <a:gd name="connsiteX15" fmla="*/ 9525 w 3248025"/>
              <a:gd name="connsiteY15" fmla="*/ 2753797 h 3478620"/>
              <a:gd name="connsiteX16" fmla="*/ 0 w 3248025"/>
              <a:gd name="connsiteY16" fmla="*/ 2858572 h 3478620"/>
              <a:gd name="connsiteX17" fmla="*/ 9525 w 3248025"/>
              <a:gd name="connsiteY17" fmla="*/ 3087172 h 3478620"/>
              <a:gd name="connsiteX18" fmla="*/ 38100 w 3248025"/>
              <a:gd name="connsiteY18" fmla="*/ 3172897 h 3478620"/>
              <a:gd name="connsiteX19" fmla="*/ 180975 w 3248025"/>
              <a:gd name="connsiteY19" fmla="*/ 3268147 h 3478620"/>
              <a:gd name="connsiteX20" fmla="*/ 647700 w 3248025"/>
              <a:gd name="connsiteY20" fmla="*/ 3420547 h 3478620"/>
              <a:gd name="connsiteX21" fmla="*/ 933450 w 3248025"/>
              <a:gd name="connsiteY21" fmla="*/ 3430072 h 3478620"/>
              <a:gd name="connsiteX22" fmla="*/ 1533525 w 3248025"/>
              <a:gd name="connsiteY22" fmla="*/ 3477697 h 3478620"/>
              <a:gd name="connsiteX23" fmla="*/ 2771775 w 3248025"/>
              <a:gd name="connsiteY23" fmla="*/ 3411022 h 3478620"/>
              <a:gd name="connsiteX24" fmla="*/ 2867025 w 3248025"/>
              <a:gd name="connsiteY24" fmla="*/ 3344347 h 3478620"/>
              <a:gd name="connsiteX25" fmla="*/ 2971800 w 3248025"/>
              <a:gd name="connsiteY25" fmla="*/ 3296722 h 3478620"/>
              <a:gd name="connsiteX26" fmla="*/ 3000375 w 3248025"/>
              <a:gd name="connsiteY26" fmla="*/ 3277672 h 3478620"/>
              <a:gd name="connsiteX27" fmla="*/ 3076575 w 3248025"/>
              <a:gd name="connsiteY27" fmla="*/ 3182422 h 3478620"/>
              <a:gd name="connsiteX28" fmla="*/ 3114675 w 3248025"/>
              <a:gd name="connsiteY28" fmla="*/ 3106222 h 3478620"/>
              <a:gd name="connsiteX29" fmla="*/ 3248025 w 3248025"/>
              <a:gd name="connsiteY29" fmla="*/ 2944297 h 3478620"/>
              <a:gd name="connsiteX30" fmla="*/ 3228975 w 3248025"/>
              <a:gd name="connsiteY30" fmla="*/ 2553772 h 3478620"/>
              <a:gd name="connsiteX31" fmla="*/ 3124200 w 3248025"/>
              <a:gd name="connsiteY31" fmla="*/ 2087047 h 3478620"/>
              <a:gd name="connsiteX32" fmla="*/ 3038475 w 3248025"/>
              <a:gd name="connsiteY32" fmla="*/ 1677472 h 3478620"/>
              <a:gd name="connsiteX33" fmla="*/ 2790825 w 3248025"/>
              <a:gd name="connsiteY33" fmla="*/ 991672 h 3478620"/>
              <a:gd name="connsiteX34" fmla="*/ 2238375 w 3248025"/>
              <a:gd name="connsiteY34" fmla="*/ 248722 h 3478620"/>
              <a:gd name="connsiteX35" fmla="*/ 1657350 w 3248025"/>
              <a:gd name="connsiteY35" fmla="*/ 20122 h 3478620"/>
              <a:gd name="connsiteX36" fmla="*/ 1476375 w 3248025"/>
              <a:gd name="connsiteY36" fmla="*/ 20122 h 3478620"/>
              <a:gd name="connsiteX0" fmla="*/ 1657350 w 3248025"/>
              <a:gd name="connsiteY0" fmla="*/ 4957 h 3463455"/>
              <a:gd name="connsiteX1" fmla="*/ 1343025 w 3248025"/>
              <a:gd name="connsiteY1" fmla="*/ 81157 h 3463455"/>
              <a:gd name="connsiteX2" fmla="*/ 1247775 w 3248025"/>
              <a:gd name="connsiteY2" fmla="*/ 138307 h 3463455"/>
              <a:gd name="connsiteX3" fmla="*/ 971550 w 3248025"/>
              <a:gd name="connsiteY3" fmla="*/ 366907 h 3463455"/>
              <a:gd name="connsiteX4" fmla="*/ 838200 w 3248025"/>
              <a:gd name="connsiteY4" fmla="*/ 509782 h 3463455"/>
              <a:gd name="connsiteX5" fmla="*/ 638175 w 3248025"/>
              <a:gd name="connsiteY5" fmla="*/ 843157 h 3463455"/>
              <a:gd name="connsiteX6" fmla="*/ 581025 w 3248025"/>
              <a:gd name="connsiteY6" fmla="*/ 947932 h 3463455"/>
              <a:gd name="connsiteX7" fmla="*/ 409575 w 3248025"/>
              <a:gd name="connsiteY7" fmla="*/ 1357507 h 3463455"/>
              <a:gd name="connsiteX8" fmla="*/ 342900 w 3248025"/>
              <a:gd name="connsiteY8" fmla="*/ 1500382 h 3463455"/>
              <a:gd name="connsiteX9" fmla="*/ 285750 w 3248025"/>
              <a:gd name="connsiteY9" fmla="*/ 1614682 h 3463455"/>
              <a:gd name="connsiteX10" fmla="*/ 133350 w 3248025"/>
              <a:gd name="connsiteY10" fmla="*/ 1881382 h 3463455"/>
              <a:gd name="connsiteX11" fmla="*/ 95250 w 3248025"/>
              <a:gd name="connsiteY11" fmla="*/ 1995682 h 3463455"/>
              <a:gd name="connsiteX12" fmla="*/ 66675 w 3248025"/>
              <a:gd name="connsiteY12" fmla="*/ 2109982 h 3463455"/>
              <a:gd name="connsiteX13" fmla="*/ 28575 w 3248025"/>
              <a:gd name="connsiteY13" fmla="*/ 2357632 h 3463455"/>
              <a:gd name="connsiteX14" fmla="*/ 19050 w 3248025"/>
              <a:gd name="connsiteY14" fmla="*/ 2538607 h 3463455"/>
              <a:gd name="connsiteX15" fmla="*/ 9525 w 3248025"/>
              <a:gd name="connsiteY15" fmla="*/ 2738632 h 3463455"/>
              <a:gd name="connsiteX16" fmla="*/ 0 w 3248025"/>
              <a:gd name="connsiteY16" fmla="*/ 2843407 h 3463455"/>
              <a:gd name="connsiteX17" fmla="*/ 9525 w 3248025"/>
              <a:gd name="connsiteY17" fmla="*/ 3072007 h 3463455"/>
              <a:gd name="connsiteX18" fmla="*/ 38100 w 3248025"/>
              <a:gd name="connsiteY18" fmla="*/ 3157732 h 3463455"/>
              <a:gd name="connsiteX19" fmla="*/ 180975 w 3248025"/>
              <a:gd name="connsiteY19" fmla="*/ 3252982 h 3463455"/>
              <a:gd name="connsiteX20" fmla="*/ 647700 w 3248025"/>
              <a:gd name="connsiteY20" fmla="*/ 3405382 h 3463455"/>
              <a:gd name="connsiteX21" fmla="*/ 933450 w 3248025"/>
              <a:gd name="connsiteY21" fmla="*/ 3414907 h 3463455"/>
              <a:gd name="connsiteX22" fmla="*/ 1533525 w 3248025"/>
              <a:gd name="connsiteY22" fmla="*/ 3462532 h 3463455"/>
              <a:gd name="connsiteX23" fmla="*/ 2771775 w 3248025"/>
              <a:gd name="connsiteY23" fmla="*/ 3395857 h 3463455"/>
              <a:gd name="connsiteX24" fmla="*/ 2867025 w 3248025"/>
              <a:gd name="connsiteY24" fmla="*/ 3329182 h 3463455"/>
              <a:gd name="connsiteX25" fmla="*/ 2971800 w 3248025"/>
              <a:gd name="connsiteY25" fmla="*/ 3281557 h 3463455"/>
              <a:gd name="connsiteX26" fmla="*/ 3000375 w 3248025"/>
              <a:gd name="connsiteY26" fmla="*/ 3262507 h 3463455"/>
              <a:gd name="connsiteX27" fmla="*/ 3076575 w 3248025"/>
              <a:gd name="connsiteY27" fmla="*/ 3167257 h 3463455"/>
              <a:gd name="connsiteX28" fmla="*/ 3114675 w 3248025"/>
              <a:gd name="connsiteY28" fmla="*/ 3091057 h 3463455"/>
              <a:gd name="connsiteX29" fmla="*/ 3248025 w 3248025"/>
              <a:gd name="connsiteY29" fmla="*/ 2929132 h 3463455"/>
              <a:gd name="connsiteX30" fmla="*/ 3228975 w 3248025"/>
              <a:gd name="connsiteY30" fmla="*/ 2538607 h 3463455"/>
              <a:gd name="connsiteX31" fmla="*/ 3124200 w 3248025"/>
              <a:gd name="connsiteY31" fmla="*/ 2071882 h 3463455"/>
              <a:gd name="connsiteX32" fmla="*/ 3038475 w 3248025"/>
              <a:gd name="connsiteY32" fmla="*/ 1662307 h 3463455"/>
              <a:gd name="connsiteX33" fmla="*/ 2790825 w 3248025"/>
              <a:gd name="connsiteY33" fmla="*/ 976507 h 3463455"/>
              <a:gd name="connsiteX34" fmla="*/ 2238375 w 3248025"/>
              <a:gd name="connsiteY34" fmla="*/ 233557 h 3463455"/>
              <a:gd name="connsiteX35" fmla="*/ 1657350 w 3248025"/>
              <a:gd name="connsiteY35" fmla="*/ 4957 h 3463455"/>
              <a:gd name="connsiteX0" fmla="*/ 1657350 w 3248025"/>
              <a:gd name="connsiteY0" fmla="*/ 1867 h 3460365"/>
              <a:gd name="connsiteX1" fmla="*/ 1247775 w 3248025"/>
              <a:gd name="connsiteY1" fmla="*/ 135217 h 3460365"/>
              <a:gd name="connsiteX2" fmla="*/ 971550 w 3248025"/>
              <a:gd name="connsiteY2" fmla="*/ 363817 h 3460365"/>
              <a:gd name="connsiteX3" fmla="*/ 838200 w 3248025"/>
              <a:gd name="connsiteY3" fmla="*/ 506692 h 3460365"/>
              <a:gd name="connsiteX4" fmla="*/ 638175 w 3248025"/>
              <a:gd name="connsiteY4" fmla="*/ 840067 h 3460365"/>
              <a:gd name="connsiteX5" fmla="*/ 581025 w 3248025"/>
              <a:gd name="connsiteY5" fmla="*/ 944842 h 3460365"/>
              <a:gd name="connsiteX6" fmla="*/ 409575 w 3248025"/>
              <a:gd name="connsiteY6" fmla="*/ 1354417 h 3460365"/>
              <a:gd name="connsiteX7" fmla="*/ 342900 w 3248025"/>
              <a:gd name="connsiteY7" fmla="*/ 1497292 h 3460365"/>
              <a:gd name="connsiteX8" fmla="*/ 285750 w 3248025"/>
              <a:gd name="connsiteY8" fmla="*/ 1611592 h 3460365"/>
              <a:gd name="connsiteX9" fmla="*/ 133350 w 3248025"/>
              <a:gd name="connsiteY9" fmla="*/ 1878292 h 3460365"/>
              <a:gd name="connsiteX10" fmla="*/ 95250 w 3248025"/>
              <a:gd name="connsiteY10" fmla="*/ 1992592 h 3460365"/>
              <a:gd name="connsiteX11" fmla="*/ 66675 w 3248025"/>
              <a:gd name="connsiteY11" fmla="*/ 2106892 h 3460365"/>
              <a:gd name="connsiteX12" fmla="*/ 28575 w 3248025"/>
              <a:gd name="connsiteY12" fmla="*/ 2354542 h 3460365"/>
              <a:gd name="connsiteX13" fmla="*/ 19050 w 3248025"/>
              <a:gd name="connsiteY13" fmla="*/ 2535517 h 3460365"/>
              <a:gd name="connsiteX14" fmla="*/ 9525 w 3248025"/>
              <a:gd name="connsiteY14" fmla="*/ 2735542 h 3460365"/>
              <a:gd name="connsiteX15" fmla="*/ 0 w 3248025"/>
              <a:gd name="connsiteY15" fmla="*/ 2840317 h 3460365"/>
              <a:gd name="connsiteX16" fmla="*/ 9525 w 3248025"/>
              <a:gd name="connsiteY16" fmla="*/ 3068917 h 3460365"/>
              <a:gd name="connsiteX17" fmla="*/ 38100 w 3248025"/>
              <a:gd name="connsiteY17" fmla="*/ 3154642 h 3460365"/>
              <a:gd name="connsiteX18" fmla="*/ 180975 w 3248025"/>
              <a:gd name="connsiteY18" fmla="*/ 3249892 h 3460365"/>
              <a:gd name="connsiteX19" fmla="*/ 647700 w 3248025"/>
              <a:gd name="connsiteY19" fmla="*/ 3402292 h 3460365"/>
              <a:gd name="connsiteX20" fmla="*/ 933450 w 3248025"/>
              <a:gd name="connsiteY20" fmla="*/ 3411817 h 3460365"/>
              <a:gd name="connsiteX21" fmla="*/ 1533525 w 3248025"/>
              <a:gd name="connsiteY21" fmla="*/ 3459442 h 3460365"/>
              <a:gd name="connsiteX22" fmla="*/ 2771775 w 3248025"/>
              <a:gd name="connsiteY22" fmla="*/ 3392767 h 3460365"/>
              <a:gd name="connsiteX23" fmla="*/ 2867025 w 3248025"/>
              <a:gd name="connsiteY23" fmla="*/ 3326092 h 3460365"/>
              <a:gd name="connsiteX24" fmla="*/ 2971800 w 3248025"/>
              <a:gd name="connsiteY24" fmla="*/ 3278467 h 3460365"/>
              <a:gd name="connsiteX25" fmla="*/ 3000375 w 3248025"/>
              <a:gd name="connsiteY25" fmla="*/ 3259417 h 3460365"/>
              <a:gd name="connsiteX26" fmla="*/ 3076575 w 3248025"/>
              <a:gd name="connsiteY26" fmla="*/ 3164167 h 3460365"/>
              <a:gd name="connsiteX27" fmla="*/ 3114675 w 3248025"/>
              <a:gd name="connsiteY27" fmla="*/ 3087967 h 3460365"/>
              <a:gd name="connsiteX28" fmla="*/ 3248025 w 3248025"/>
              <a:gd name="connsiteY28" fmla="*/ 2926042 h 3460365"/>
              <a:gd name="connsiteX29" fmla="*/ 3228975 w 3248025"/>
              <a:gd name="connsiteY29" fmla="*/ 2535517 h 3460365"/>
              <a:gd name="connsiteX30" fmla="*/ 3124200 w 3248025"/>
              <a:gd name="connsiteY30" fmla="*/ 2068792 h 3460365"/>
              <a:gd name="connsiteX31" fmla="*/ 3038475 w 3248025"/>
              <a:gd name="connsiteY31" fmla="*/ 1659217 h 3460365"/>
              <a:gd name="connsiteX32" fmla="*/ 2790825 w 3248025"/>
              <a:gd name="connsiteY32" fmla="*/ 973417 h 3460365"/>
              <a:gd name="connsiteX33" fmla="*/ 2238375 w 3248025"/>
              <a:gd name="connsiteY33" fmla="*/ 230467 h 3460365"/>
              <a:gd name="connsiteX34" fmla="*/ 1657350 w 3248025"/>
              <a:gd name="connsiteY34" fmla="*/ 1867 h 3460365"/>
              <a:gd name="connsiteX0" fmla="*/ 1657350 w 3248025"/>
              <a:gd name="connsiteY0" fmla="*/ 2396 h 3460894"/>
              <a:gd name="connsiteX1" fmla="*/ 1247775 w 3248025"/>
              <a:gd name="connsiteY1" fmla="*/ 135746 h 3460894"/>
              <a:gd name="connsiteX2" fmla="*/ 838200 w 3248025"/>
              <a:gd name="connsiteY2" fmla="*/ 507221 h 3460894"/>
              <a:gd name="connsiteX3" fmla="*/ 638175 w 3248025"/>
              <a:gd name="connsiteY3" fmla="*/ 840596 h 3460894"/>
              <a:gd name="connsiteX4" fmla="*/ 581025 w 3248025"/>
              <a:gd name="connsiteY4" fmla="*/ 945371 h 3460894"/>
              <a:gd name="connsiteX5" fmla="*/ 409575 w 3248025"/>
              <a:gd name="connsiteY5" fmla="*/ 1354946 h 3460894"/>
              <a:gd name="connsiteX6" fmla="*/ 342900 w 3248025"/>
              <a:gd name="connsiteY6" fmla="*/ 1497821 h 3460894"/>
              <a:gd name="connsiteX7" fmla="*/ 285750 w 3248025"/>
              <a:gd name="connsiteY7" fmla="*/ 1612121 h 3460894"/>
              <a:gd name="connsiteX8" fmla="*/ 133350 w 3248025"/>
              <a:gd name="connsiteY8" fmla="*/ 1878821 h 3460894"/>
              <a:gd name="connsiteX9" fmla="*/ 95250 w 3248025"/>
              <a:gd name="connsiteY9" fmla="*/ 1993121 h 3460894"/>
              <a:gd name="connsiteX10" fmla="*/ 66675 w 3248025"/>
              <a:gd name="connsiteY10" fmla="*/ 2107421 h 3460894"/>
              <a:gd name="connsiteX11" fmla="*/ 28575 w 3248025"/>
              <a:gd name="connsiteY11" fmla="*/ 2355071 h 3460894"/>
              <a:gd name="connsiteX12" fmla="*/ 19050 w 3248025"/>
              <a:gd name="connsiteY12" fmla="*/ 2536046 h 3460894"/>
              <a:gd name="connsiteX13" fmla="*/ 9525 w 3248025"/>
              <a:gd name="connsiteY13" fmla="*/ 2736071 h 3460894"/>
              <a:gd name="connsiteX14" fmla="*/ 0 w 3248025"/>
              <a:gd name="connsiteY14" fmla="*/ 2840846 h 3460894"/>
              <a:gd name="connsiteX15" fmla="*/ 9525 w 3248025"/>
              <a:gd name="connsiteY15" fmla="*/ 3069446 h 3460894"/>
              <a:gd name="connsiteX16" fmla="*/ 38100 w 3248025"/>
              <a:gd name="connsiteY16" fmla="*/ 3155171 h 3460894"/>
              <a:gd name="connsiteX17" fmla="*/ 180975 w 3248025"/>
              <a:gd name="connsiteY17" fmla="*/ 3250421 h 3460894"/>
              <a:gd name="connsiteX18" fmla="*/ 647700 w 3248025"/>
              <a:gd name="connsiteY18" fmla="*/ 3402821 h 3460894"/>
              <a:gd name="connsiteX19" fmla="*/ 933450 w 3248025"/>
              <a:gd name="connsiteY19" fmla="*/ 3412346 h 3460894"/>
              <a:gd name="connsiteX20" fmla="*/ 1533525 w 3248025"/>
              <a:gd name="connsiteY20" fmla="*/ 3459971 h 3460894"/>
              <a:gd name="connsiteX21" fmla="*/ 2771775 w 3248025"/>
              <a:gd name="connsiteY21" fmla="*/ 3393296 h 3460894"/>
              <a:gd name="connsiteX22" fmla="*/ 2867025 w 3248025"/>
              <a:gd name="connsiteY22" fmla="*/ 3326621 h 3460894"/>
              <a:gd name="connsiteX23" fmla="*/ 2971800 w 3248025"/>
              <a:gd name="connsiteY23" fmla="*/ 3278996 h 3460894"/>
              <a:gd name="connsiteX24" fmla="*/ 3000375 w 3248025"/>
              <a:gd name="connsiteY24" fmla="*/ 3259946 h 3460894"/>
              <a:gd name="connsiteX25" fmla="*/ 3076575 w 3248025"/>
              <a:gd name="connsiteY25" fmla="*/ 3164696 h 3460894"/>
              <a:gd name="connsiteX26" fmla="*/ 3114675 w 3248025"/>
              <a:gd name="connsiteY26" fmla="*/ 3088496 h 3460894"/>
              <a:gd name="connsiteX27" fmla="*/ 3248025 w 3248025"/>
              <a:gd name="connsiteY27" fmla="*/ 2926571 h 3460894"/>
              <a:gd name="connsiteX28" fmla="*/ 3228975 w 3248025"/>
              <a:gd name="connsiteY28" fmla="*/ 2536046 h 3460894"/>
              <a:gd name="connsiteX29" fmla="*/ 3124200 w 3248025"/>
              <a:gd name="connsiteY29" fmla="*/ 2069321 h 3460894"/>
              <a:gd name="connsiteX30" fmla="*/ 3038475 w 3248025"/>
              <a:gd name="connsiteY30" fmla="*/ 1659746 h 3460894"/>
              <a:gd name="connsiteX31" fmla="*/ 2790825 w 3248025"/>
              <a:gd name="connsiteY31" fmla="*/ 973946 h 3460894"/>
              <a:gd name="connsiteX32" fmla="*/ 2238375 w 3248025"/>
              <a:gd name="connsiteY32" fmla="*/ 230996 h 3460894"/>
              <a:gd name="connsiteX33" fmla="*/ 1657350 w 3248025"/>
              <a:gd name="connsiteY33" fmla="*/ 2396 h 3460894"/>
              <a:gd name="connsiteX0" fmla="*/ 1657350 w 3248025"/>
              <a:gd name="connsiteY0" fmla="*/ 2396 h 3460894"/>
              <a:gd name="connsiteX1" fmla="*/ 1247775 w 3248025"/>
              <a:gd name="connsiteY1" fmla="*/ 135746 h 3460894"/>
              <a:gd name="connsiteX2" fmla="*/ 838200 w 3248025"/>
              <a:gd name="connsiteY2" fmla="*/ 507221 h 3460894"/>
              <a:gd name="connsiteX3" fmla="*/ 581025 w 3248025"/>
              <a:gd name="connsiteY3" fmla="*/ 945371 h 3460894"/>
              <a:gd name="connsiteX4" fmla="*/ 409575 w 3248025"/>
              <a:gd name="connsiteY4" fmla="*/ 1354946 h 3460894"/>
              <a:gd name="connsiteX5" fmla="*/ 342900 w 3248025"/>
              <a:gd name="connsiteY5" fmla="*/ 1497821 h 3460894"/>
              <a:gd name="connsiteX6" fmla="*/ 285750 w 3248025"/>
              <a:gd name="connsiteY6" fmla="*/ 1612121 h 3460894"/>
              <a:gd name="connsiteX7" fmla="*/ 133350 w 3248025"/>
              <a:gd name="connsiteY7" fmla="*/ 1878821 h 3460894"/>
              <a:gd name="connsiteX8" fmla="*/ 95250 w 3248025"/>
              <a:gd name="connsiteY8" fmla="*/ 1993121 h 3460894"/>
              <a:gd name="connsiteX9" fmla="*/ 66675 w 3248025"/>
              <a:gd name="connsiteY9" fmla="*/ 2107421 h 3460894"/>
              <a:gd name="connsiteX10" fmla="*/ 28575 w 3248025"/>
              <a:gd name="connsiteY10" fmla="*/ 2355071 h 3460894"/>
              <a:gd name="connsiteX11" fmla="*/ 19050 w 3248025"/>
              <a:gd name="connsiteY11" fmla="*/ 2536046 h 3460894"/>
              <a:gd name="connsiteX12" fmla="*/ 9525 w 3248025"/>
              <a:gd name="connsiteY12" fmla="*/ 2736071 h 3460894"/>
              <a:gd name="connsiteX13" fmla="*/ 0 w 3248025"/>
              <a:gd name="connsiteY13" fmla="*/ 2840846 h 3460894"/>
              <a:gd name="connsiteX14" fmla="*/ 9525 w 3248025"/>
              <a:gd name="connsiteY14" fmla="*/ 3069446 h 3460894"/>
              <a:gd name="connsiteX15" fmla="*/ 38100 w 3248025"/>
              <a:gd name="connsiteY15" fmla="*/ 3155171 h 3460894"/>
              <a:gd name="connsiteX16" fmla="*/ 180975 w 3248025"/>
              <a:gd name="connsiteY16" fmla="*/ 3250421 h 3460894"/>
              <a:gd name="connsiteX17" fmla="*/ 647700 w 3248025"/>
              <a:gd name="connsiteY17" fmla="*/ 3402821 h 3460894"/>
              <a:gd name="connsiteX18" fmla="*/ 933450 w 3248025"/>
              <a:gd name="connsiteY18" fmla="*/ 3412346 h 3460894"/>
              <a:gd name="connsiteX19" fmla="*/ 1533525 w 3248025"/>
              <a:gd name="connsiteY19" fmla="*/ 3459971 h 3460894"/>
              <a:gd name="connsiteX20" fmla="*/ 2771775 w 3248025"/>
              <a:gd name="connsiteY20" fmla="*/ 3393296 h 3460894"/>
              <a:gd name="connsiteX21" fmla="*/ 2867025 w 3248025"/>
              <a:gd name="connsiteY21" fmla="*/ 3326621 h 3460894"/>
              <a:gd name="connsiteX22" fmla="*/ 2971800 w 3248025"/>
              <a:gd name="connsiteY22" fmla="*/ 3278996 h 3460894"/>
              <a:gd name="connsiteX23" fmla="*/ 3000375 w 3248025"/>
              <a:gd name="connsiteY23" fmla="*/ 3259946 h 3460894"/>
              <a:gd name="connsiteX24" fmla="*/ 3076575 w 3248025"/>
              <a:gd name="connsiteY24" fmla="*/ 3164696 h 3460894"/>
              <a:gd name="connsiteX25" fmla="*/ 3114675 w 3248025"/>
              <a:gd name="connsiteY25" fmla="*/ 3088496 h 3460894"/>
              <a:gd name="connsiteX26" fmla="*/ 3248025 w 3248025"/>
              <a:gd name="connsiteY26" fmla="*/ 2926571 h 3460894"/>
              <a:gd name="connsiteX27" fmla="*/ 3228975 w 3248025"/>
              <a:gd name="connsiteY27" fmla="*/ 2536046 h 3460894"/>
              <a:gd name="connsiteX28" fmla="*/ 3124200 w 3248025"/>
              <a:gd name="connsiteY28" fmla="*/ 2069321 h 3460894"/>
              <a:gd name="connsiteX29" fmla="*/ 3038475 w 3248025"/>
              <a:gd name="connsiteY29" fmla="*/ 1659746 h 3460894"/>
              <a:gd name="connsiteX30" fmla="*/ 2790825 w 3248025"/>
              <a:gd name="connsiteY30" fmla="*/ 973946 h 3460894"/>
              <a:gd name="connsiteX31" fmla="*/ 2238375 w 3248025"/>
              <a:gd name="connsiteY31" fmla="*/ 230996 h 3460894"/>
              <a:gd name="connsiteX32" fmla="*/ 1657350 w 3248025"/>
              <a:gd name="connsiteY32" fmla="*/ 2396 h 3460894"/>
              <a:gd name="connsiteX0" fmla="*/ 1657350 w 3248025"/>
              <a:gd name="connsiteY0" fmla="*/ 2396 h 3460894"/>
              <a:gd name="connsiteX1" fmla="*/ 1247775 w 3248025"/>
              <a:gd name="connsiteY1" fmla="*/ 135746 h 3460894"/>
              <a:gd name="connsiteX2" fmla="*/ 838200 w 3248025"/>
              <a:gd name="connsiteY2" fmla="*/ 507221 h 3460894"/>
              <a:gd name="connsiteX3" fmla="*/ 581025 w 3248025"/>
              <a:gd name="connsiteY3" fmla="*/ 945371 h 3460894"/>
              <a:gd name="connsiteX4" fmla="*/ 342900 w 3248025"/>
              <a:gd name="connsiteY4" fmla="*/ 1497821 h 3460894"/>
              <a:gd name="connsiteX5" fmla="*/ 285750 w 3248025"/>
              <a:gd name="connsiteY5" fmla="*/ 1612121 h 3460894"/>
              <a:gd name="connsiteX6" fmla="*/ 133350 w 3248025"/>
              <a:gd name="connsiteY6" fmla="*/ 1878821 h 3460894"/>
              <a:gd name="connsiteX7" fmla="*/ 95250 w 3248025"/>
              <a:gd name="connsiteY7" fmla="*/ 1993121 h 3460894"/>
              <a:gd name="connsiteX8" fmla="*/ 66675 w 3248025"/>
              <a:gd name="connsiteY8" fmla="*/ 2107421 h 3460894"/>
              <a:gd name="connsiteX9" fmla="*/ 28575 w 3248025"/>
              <a:gd name="connsiteY9" fmla="*/ 2355071 h 3460894"/>
              <a:gd name="connsiteX10" fmla="*/ 19050 w 3248025"/>
              <a:gd name="connsiteY10" fmla="*/ 2536046 h 3460894"/>
              <a:gd name="connsiteX11" fmla="*/ 9525 w 3248025"/>
              <a:gd name="connsiteY11" fmla="*/ 2736071 h 3460894"/>
              <a:gd name="connsiteX12" fmla="*/ 0 w 3248025"/>
              <a:gd name="connsiteY12" fmla="*/ 2840846 h 3460894"/>
              <a:gd name="connsiteX13" fmla="*/ 9525 w 3248025"/>
              <a:gd name="connsiteY13" fmla="*/ 3069446 h 3460894"/>
              <a:gd name="connsiteX14" fmla="*/ 38100 w 3248025"/>
              <a:gd name="connsiteY14" fmla="*/ 3155171 h 3460894"/>
              <a:gd name="connsiteX15" fmla="*/ 180975 w 3248025"/>
              <a:gd name="connsiteY15" fmla="*/ 3250421 h 3460894"/>
              <a:gd name="connsiteX16" fmla="*/ 647700 w 3248025"/>
              <a:gd name="connsiteY16" fmla="*/ 3402821 h 3460894"/>
              <a:gd name="connsiteX17" fmla="*/ 933450 w 3248025"/>
              <a:gd name="connsiteY17" fmla="*/ 3412346 h 3460894"/>
              <a:gd name="connsiteX18" fmla="*/ 1533525 w 3248025"/>
              <a:gd name="connsiteY18" fmla="*/ 3459971 h 3460894"/>
              <a:gd name="connsiteX19" fmla="*/ 2771775 w 3248025"/>
              <a:gd name="connsiteY19" fmla="*/ 3393296 h 3460894"/>
              <a:gd name="connsiteX20" fmla="*/ 2867025 w 3248025"/>
              <a:gd name="connsiteY20" fmla="*/ 3326621 h 3460894"/>
              <a:gd name="connsiteX21" fmla="*/ 2971800 w 3248025"/>
              <a:gd name="connsiteY21" fmla="*/ 3278996 h 3460894"/>
              <a:gd name="connsiteX22" fmla="*/ 3000375 w 3248025"/>
              <a:gd name="connsiteY22" fmla="*/ 3259946 h 3460894"/>
              <a:gd name="connsiteX23" fmla="*/ 3076575 w 3248025"/>
              <a:gd name="connsiteY23" fmla="*/ 3164696 h 3460894"/>
              <a:gd name="connsiteX24" fmla="*/ 3114675 w 3248025"/>
              <a:gd name="connsiteY24" fmla="*/ 3088496 h 3460894"/>
              <a:gd name="connsiteX25" fmla="*/ 3248025 w 3248025"/>
              <a:gd name="connsiteY25" fmla="*/ 2926571 h 3460894"/>
              <a:gd name="connsiteX26" fmla="*/ 3228975 w 3248025"/>
              <a:gd name="connsiteY26" fmla="*/ 2536046 h 3460894"/>
              <a:gd name="connsiteX27" fmla="*/ 3124200 w 3248025"/>
              <a:gd name="connsiteY27" fmla="*/ 2069321 h 3460894"/>
              <a:gd name="connsiteX28" fmla="*/ 3038475 w 3248025"/>
              <a:gd name="connsiteY28" fmla="*/ 1659746 h 3460894"/>
              <a:gd name="connsiteX29" fmla="*/ 2790825 w 3248025"/>
              <a:gd name="connsiteY29" fmla="*/ 973946 h 3460894"/>
              <a:gd name="connsiteX30" fmla="*/ 2238375 w 3248025"/>
              <a:gd name="connsiteY30" fmla="*/ 230996 h 3460894"/>
              <a:gd name="connsiteX31" fmla="*/ 1657350 w 3248025"/>
              <a:gd name="connsiteY31" fmla="*/ 2396 h 3460894"/>
              <a:gd name="connsiteX0" fmla="*/ 1657350 w 3248025"/>
              <a:gd name="connsiteY0" fmla="*/ 2396 h 3460894"/>
              <a:gd name="connsiteX1" fmla="*/ 1247775 w 3248025"/>
              <a:gd name="connsiteY1" fmla="*/ 135746 h 3460894"/>
              <a:gd name="connsiteX2" fmla="*/ 838200 w 3248025"/>
              <a:gd name="connsiteY2" fmla="*/ 507221 h 3460894"/>
              <a:gd name="connsiteX3" fmla="*/ 581025 w 3248025"/>
              <a:gd name="connsiteY3" fmla="*/ 945371 h 3460894"/>
              <a:gd name="connsiteX4" fmla="*/ 285750 w 3248025"/>
              <a:gd name="connsiteY4" fmla="*/ 1612121 h 3460894"/>
              <a:gd name="connsiteX5" fmla="*/ 133350 w 3248025"/>
              <a:gd name="connsiteY5" fmla="*/ 1878821 h 3460894"/>
              <a:gd name="connsiteX6" fmla="*/ 95250 w 3248025"/>
              <a:gd name="connsiteY6" fmla="*/ 1993121 h 3460894"/>
              <a:gd name="connsiteX7" fmla="*/ 66675 w 3248025"/>
              <a:gd name="connsiteY7" fmla="*/ 2107421 h 3460894"/>
              <a:gd name="connsiteX8" fmla="*/ 28575 w 3248025"/>
              <a:gd name="connsiteY8" fmla="*/ 2355071 h 3460894"/>
              <a:gd name="connsiteX9" fmla="*/ 19050 w 3248025"/>
              <a:gd name="connsiteY9" fmla="*/ 2536046 h 3460894"/>
              <a:gd name="connsiteX10" fmla="*/ 9525 w 3248025"/>
              <a:gd name="connsiteY10" fmla="*/ 2736071 h 3460894"/>
              <a:gd name="connsiteX11" fmla="*/ 0 w 3248025"/>
              <a:gd name="connsiteY11" fmla="*/ 2840846 h 3460894"/>
              <a:gd name="connsiteX12" fmla="*/ 9525 w 3248025"/>
              <a:gd name="connsiteY12" fmla="*/ 3069446 h 3460894"/>
              <a:gd name="connsiteX13" fmla="*/ 38100 w 3248025"/>
              <a:gd name="connsiteY13" fmla="*/ 3155171 h 3460894"/>
              <a:gd name="connsiteX14" fmla="*/ 180975 w 3248025"/>
              <a:gd name="connsiteY14" fmla="*/ 3250421 h 3460894"/>
              <a:gd name="connsiteX15" fmla="*/ 647700 w 3248025"/>
              <a:gd name="connsiteY15" fmla="*/ 3402821 h 3460894"/>
              <a:gd name="connsiteX16" fmla="*/ 933450 w 3248025"/>
              <a:gd name="connsiteY16" fmla="*/ 3412346 h 3460894"/>
              <a:gd name="connsiteX17" fmla="*/ 1533525 w 3248025"/>
              <a:gd name="connsiteY17" fmla="*/ 3459971 h 3460894"/>
              <a:gd name="connsiteX18" fmla="*/ 2771775 w 3248025"/>
              <a:gd name="connsiteY18" fmla="*/ 3393296 h 3460894"/>
              <a:gd name="connsiteX19" fmla="*/ 2867025 w 3248025"/>
              <a:gd name="connsiteY19" fmla="*/ 3326621 h 3460894"/>
              <a:gd name="connsiteX20" fmla="*/ 2971800 w 3248025"/>
              <a:gd name="connsiteY20" fmla="*/ 3278996 h 3460894"/>
              <a:gd name="connsiteX21" fmla="*/ 3000375 w 3248025"/>
              <a:gd name="connsiteY21" fmla="*/ 3259946 h 3460894"/>
              <a:gd name="connsiteX22" fmla="*/ 3076575 w 3248025"/>
              <a:gd name="connsiteY22" fmla="*/ 3164696 h 3460894"/>
              <a:gd name="connsiteX23" fmla="*/ 3114675 w 3248025"/>
              <a:gd name="connsiteY23" fmla="*/ 3088496 h 3460894"/>
              <a:gd name="connsiteX24" fmla="*/ 3248025 w 3248025"/>
              <a:gd name="connsiteY24" fmla="*/ 2926571 h 3460894"/>
              <a:gd name="connsiteX25" fmla="*/ 3228975 w 3248025"/>
              <a:gd name="connsiteY25" fmla="*/ 2536046 h 3460894"/>
              <a:gd name="connsiteX26" fmla="*/ 3124200 w 3248025"/>
              <a:gd name="connsiteY26" fmla="*/ 2069321 h 3460894"/>
              <a:gd name="connsiteX27" fmla="*/ 3038475 w 3248025"/>
              <a:gd name="connsiteY27" fmla="*/ 1659746 h 3460894"/>
              <a:gd name="connsiteX28" fmla="*/ 2790825 w 3248025"/>
              <a:gd name="connsiteY28" fmla="*/ 973946 h 3460894"/>
              <a:gd name="connsiteX29" fmla="*/ 2238375 w 3248025"/>
              <a:gd name="connsiteY29" fmla="*/ 230996 h 3460894"/>
              <a:gd name="connsiteX30" fmla="*/ 1657350 w 3248025"/>
              <a:gd name="connsiteY30" fmla="*/ 2396 h 3460894"/>
              <a:gd name="connsiteX0" fmla="*/ 1657350 w 3248025"/>
              <a:gd name="connsiteY0" fmla="*/ 2396 h 3460894"/>
              <a:gd name="connsiteX1" fmla="*/ 1247775 w 3248025"/>
              <a:gd name="connsiteY1" fmla="*/ 135746 h 3460894"/>
              <a:gd name="connsiteX2" fmla="*/ 838200 w 3248025"/>
              <a:gd name="connsiteY2" fmla="*/ 507221 h 3460894"/>
              <a:gd name="connsiteX3" fmla="*/ 581025 w 3248025"/>
              <a:gd name="connsiteY3" fmla="*/ 945371 h 3460894"/>
              <a:gd name="connsiteX4" fmla="*/ 133350 w 3248025"/>
              <a:gd name="connsiteY4" fmla="*/ 1878821 h 3460894"/>
              <a:gd name="connsiteX5" fmla="*/ 95250 w 3248025"/>
              <a:gd name="connsiteY5" fmla="*/ 1993121 h 3460894"/>
              <a:gd name="connsiteX6" fmla="*/ 66675 w 3248025"/>
              <a:gd name="connsiteY6" fmla="*/ 2107421 h 3460894"/>
              <a:gd name="connsiteX7" fmla="*/ 28575 w 3248025"/>
              <a:gd name="connsiteY7" fmla="*/ 2355071 h 3460894"/>
              <a:gd name="connsiteX8" fmla="*/ 19050 w 3248025"/>
              <a:gd name="connsiteY8" fmla="*/ 2536046 h 3460894"/>
              <a:gd name="connsiteX9" fmla="*/ 9525 w 3248025"/>
              <a:gd name="connsiteY9" fmla="*/ 2736071 h 3460894"/>
              <a:gd name="connsiteX10" fmla="*/ 0 w 3248025"/>
              <a:gd name="connsiteY10" fmla="*/ 2840846 h 3460894"/>
              <a:gd name="connsiteX11" fmla="*/ 9525 w 3248025"/>
              <a:gd name="connsiteY11" fmla="*/ 3069446 h 3460894"/>
              <a:gd name="connsiteX12" fmla="*/ 38100 w 3248025"/>
              <a:gd name="connsiteY12" fmla="*/ 3155171 h 3460894"/>
              <a:gd name="connsiteX13" fmla="*/ 180975 w 3248025"/>
              <a:gd name="connsiteY13" fmla="*/ 3250421 h 3460894"/>
              <a:gd name="connsiteX14" fmla="*/ 647700 w 3248025"/>
              <a:gd name="connsiteY14" fmla="*/ 3402821 h 3460894"/>
              <a:gd name="connsiteX15" fmla="*/ 933450 w 3248025"/>
              <a:gd name="connsiteY15" fmla="*/ 3412346 h 3460894"/>
              <a:gd name="connsiteX16" fmla="*/ 1533525 w 3248025"/>
              <a:gd name="connsiteY16" fmla="*/ 3459971 h 3460894"/>
              <a:gd name="connsiteX17" fmla="*/ 2771775 w 3248025"/>
              <a:gd name="connsiteY17" fmla="*/ 3393296 h 3460894"/>
              <a:gd name="connsiteX18" fmla="*/ 2867025 w 3248025"/>
              <a:gd name="connsiteY18" fmla="*/ 3326621 h 3460894"/>
              <a:gd name="connsiteX19" fmla="*/ 2971800 w 3248025"/>
              <a:gd name="connsiteY19" fmla="*/ 3278996 h 3460894"/>
              <a:gd name="connsiteX20" fmla="*/ 3000375 w 3248025"/>
              <a:gd name="connsiteY20" fmla="*/ 3259946 h 3460894"/>
              <a:gd name="connsiteX21" fmla="*/ 3076575 w 3248025"/>
              <a:gd name="connsiteY21" fmla="*/ 3164696 h 3460894"/>
              <a:gd name="connsiteX22" fmla="*/ 3114675 w 3248025"/>
              <a:gd name="connsiteY22" fmla="*/ 3088496 h 3460894"/>
              <a:gd name="connsiteX23" fmla="*/ 3248025 w 3248025"/>
              <a:gd name="connsiteY23" fmla="*/ 2926571 h 3460894"/>
              <a:gd name="connsiteX24" fmla="*/ 3228975 w 3248025"/>
              <a:gd name="connsiteY24" fmla="*/ 2536046 h 3460894"/>
              <a:gd name="connsiteX25" fmla="*/ 3124200 w 3248025"/>
              <a:gd name="connsiteY25" fmla="*/ 2069321 h 3460894"/>
              <a:gd name="connsiteX26" fmla="*/ 3038475 w 3248025"/>
              <a:gd name="connsiteY26" fmla="*/ 1659746 h 3460894"/>
              <a:gd name="connsiteX27" fmla="*/ 2790825 w 3248025"/>
              <a:gd name="connsiteY27" fmla="*/ 973946 h 3460894"/>
              <a:gd name="connsiteX28" fmla="*/ 2238375 w 3248025"/>
              <a:gd name="connsiteY28" fmla="*/ 230996 h 3460894"/>
              <a:gd name="connsiteX29" fmla="*/ 1657350 w 3248025"/>
              <a:gd name="connsiteY29" fmla="*/ 2396 h 3460894"/>
              <a:gd name="connsiteX0" fmla="*/ 1657350 w 3248025"/>
              <a:gd name="connsiteY0" fmla="*/ 2396 h 3460894"/>
              <a:gd name="connsiteX1" fmla="*/ 1247775 w 3248025"/>
              <a:gd name="connsiteY1" fmla="*/ 135746 h 3460894"/>
              <a:gd name="connsiteX2" fmla="*/ 838200 w 3248025"/>
              <a:gd name="connsiteY2" fmla="*/ 507221 h 3460894"/>
              <a:gd name="connsiteX3" fmla="*/ 581025 w 3248025"/>
              <a:gd name="connsiteY3" fmla="*/ 945371 h 3460894"/>
              <a:gd name="connsiteX4" fmla="*/ 95250 w 3248025"/>
              <a:gd name="connsiteY4" fmla="*/ 1993121 h 3460894"/>
              <a:gd name="connsiteX5" fmla="*/ 66675 w 3248025"/>
              <a:gd name="connsiteY5" fmla="*/ 2107421 h 3460894"/>
              <a:gd name="connsiteX6" fmla="*/ 28575 w 3248025"/>
              <a:gd name="connsiteY6" fmla="*/ 2355071 h 3460894"/>
              <a:gd name="connsiteX7" fmla="*/ 19050 w 3248025"/>
              <a:gd name="connsiteY7" fmla="*/ 2536046 h 3460894"/>
              <a:gd name="connsiteX8" fmla="*/ 9525 w 3248025"/>
              <a:gd name="connsiteY8" fmla="*/ 2736071 h 3460894"/>
              <a:gd name="connsiteX9" fmla="*/ 0 w 3248025"/>
              <a:gd name="connsiteY9" fmla="*/ 2840846 h 3460894"/>
              <a:gd name="connsiteX10" fmla="*/ 9525 w 3248025"/>
              <a:gd name="connsiteY10" fmla="*/ 3069446 h 3460894"/>
              <a:gd name="connsiteX11" fmla="*/ 38100 w 3248025"/>
              <a:gd name="connsiteY11" fmla="*/ 3155171 h 3460894"/>
              <a:gd name="connsiteX12" fmla="*/ 180975 w 3248025"/>
              <a:gd name="connsiteY12" fmla="*/ 3250421 h 3460894"/>
              <a:gd name="connsiteX13" fmla="*/ 647700 w 3248025"/>
              <a:gd name="connsiteY13" fmla="*/ 3402821 h 3460894"/>
              <a:gd name="connsiteX14" fmla="*/ 933450 w 3248025"/>
              <a:gd name="connsiteY14" fmla="*/ 3412346 h 3460894"/>
              <a:gd name="connsiteX15" fmla="*/ 1533525 w 3248025"/>
              <a:gd name="connsiteY15" fmla="*/ 3459971 h 3460894"/>
              <a:gd name="connsiteX16" fmla="*/ 2771775 w 3248025"/>
              <a:gd name="connsiteY16" fmla="*/ 3393296 h 3460894"/>
              <a:gd name="connsiteX17" fmla="*/ 2867025 w 3248025"/>
              <a:gd name="connsiteY17" fmla="*/ 3326621 h 3460894"/>
              <a:gd name="connsiteX18" fmla="*/ 2971800 w 3248025"/>
              <a:gd name="connsiteY18" fmla="*/ 3278996 h 3460894"/>
              <a:gd name="connsiteX19" fmla="*/ 3000375 w 3248025"/>
              <a:gd name="connsiteY19" fmla="*/ 3259946 h 3460894"/>
              <a:gd name="connsiteX20" fmla="*/ 3076575 w 3248025"/>
              <a:gd name="connsiteY20" fmla="*/ 3164696 h 3460894"/>
              <a:gd name="connsiteX21" fmla="*/ 3114675 w 3248025"/>
              <a:gd name="connsiteY21" fmla="*/ 3088496 h 3460894"/>
              <a:gd name="connsiteX22" fmla="*/ 3248025 w 3248025"/>
              <a:gd name="connsiteY22" fmla="*/ 2926571 h 3460894"/>
              <a:gd name="connsiteX23" fmla="*/ 3228975 w 3248025"/>
              <a:gd name="connsiteY23" fmla="*/ 2536046 h 3460894"/>
              <a:gd name="connsiteX24" fmla="*/ 3124200 w 3248025"/>
              <a:gd name="connsiteY24" fmla="*/ 2069321 h 3460894"/>
              <a:gd name="connsiteX25" fmla="*/ 3038475 w 3248025"/>
              <a:gd name="connsiteY25" fmla="*/ 1659746 h 3460894"/>
              <a:gd name="connsiteX26" fmla="*/ 2790825 w 3248025"/>
              <a:gd name="connsiteY26" fmla="*/ 973946 h 3460894"/>
              <a:gd name="connsiteX27" fmla="*/ 2238375 w 3248025"/>
              <a:gd name="connsiteY27" fmla="*/ 230996 h 3460894"/>
              <a:gd name="connsiteX28" fmla="*/ 1657350 w 3248025"/>
              <a:gd name="connsiteY28" fmla="*/ 2396 h 3460894"/>
              <a:gd name="connsiteX0" fmla="*/ 1657350 w 3248025"/>
              <a:gd name="connsiteY0" fmla="*/ 2396 h 3460894"/>
              <a:gd name="connsiteX1" fmla="*/ 1247775 w 3248025"/>
              <a:gd name="connsiteY1" fmla="*/ 135746 h 3460894"/>
              <a:gd name="connsiteX2" fmla="*/ 838200 w 3248025"/>
              <a:gd name="connsiteY2" fmla="*/ 507221 h 3460894"/>
              <a:gd name="connsiteX3" fmla="*/ 581025 w 3248025"/>
              <a:gd name="connsiteY3" fmla="*/ 945371 h 3460894"/>
              <a:gd name="connsiteX4" fmla="*/ 95250 w 3248025"/>
              <a:gd name="connsiteY4" fmla="*/ 1993121 h 3460894"/>
              <a:gd name="connsiteX5" fmla="*/ 28575 w 3248025"/>
              <a:gd name="connsiteY5" fmla="*/ 2355071 h 3460894"/>
              <a:gd name="connsiteX6" fmla="*/ 19050 w 3248025"/>
              <a:gd name="connsiteY6" fmla="*/ 2536046 h 3460894"/>
              <a:gd name="connsiteX7" fmla="*/ 9525 w 3248025"/>
              <a:gd name="connsiteY7" fmla="*/ 2736071 h 3460894"/>
              <a:gd name="connsiteX8" fmla="*/ 0 w 3248025"/>
              <a:gd name="connsiteY8" fmla="*/ 2840846 h 3460894"/>
              <a:gd name="connsiteX9" fmla="*/ 9525 w 3248025"/>
              <a:gd name="connsiteY9" fmla="*/ 3069446 h 3460894"/>
              <a:gd name="connsiteX10" fmla="*/ 38100 w 3248025"/>
              <a:gd name="connsiteY10" fmla="*/ 3155171 h 3460894"/>
              <a:gd name="connsiteX11" fmla="*/ 180975 w 3248025"/>
              <a:gd name="connsiteY11" fmla="*/ 3250421 h 3460894"/>
              <a:gd name="connsiteX12" fmla="*/ 647700 w 3248025"/>
              <a:gd name="connsiteY12" fmla="*/ 3402821 h 3460894"/>
              <a:gd name="connsiteX13" fmla="*/ 933450 w 3248025"/>
              <a:gd name="connsiteY13" fmla="*/ 3412346 h 3460894"/>
              <a:gd name="connsiteX14" fmla="*/ 1533525 w 3248025"/>
              <a:gd name="connsiteY14" fmla="*/ 3459971 h 3460894"/>
              <a:gd name="connsiteX15" fmla="*/ 2771775 w 3248025"/>
              <a:gd name="connsiteY15" fmla="*/ 3393296 h 3460894"/>
              <a:gd name="connsiteX16" fmla="*/ 2867025 w 3248025"/>
              <a:gd name="connsiteY16" fmla="*/ 3326621 h 3460894"/>
              <a:gd name="connsiteX17" fmla="*/ 2971800 w 3248025"/>
              <a:gd name="connsiteY17" fmla="*/ 3278996 h 3460894"/>
              <a:gd name="connsiteX18" fmla="*/ 3000375 w 3248025"/>
              <a:gd name="connsiteY18" fmla="*/ 3259946 h 3460894"/>
              <a:gd name="connsiteX19" fmla="*/ 3076575 w 3248025"/>
              <a:gd name="connsiteY19" fmla="*/ 3164696 h 3460894"/>
              <a:gd name="connsiteX20" fmla="*/ 3114675 w 3248025"/>
              <a:gd name="connsiteY20" fmla="*/ 3088496 h 3460894"/>
              <a:gd name="connsiteX21" fmla="*/ 3248025 w 3248025"/>
              <a:gd name="connsiteY21" fmla="*/ 2926571 h 3460894"/>
              <a:gd name="connsiteX22" fmla="*/ 3228975 w 3248025"/>
              <a:gd name="connsiteY22" fmla="*/ 2536046 h 3460894"/>
              <a:gd name="connsiteX23" fmla="*/ 3124200 w 3248025"/>
              <a:gd name="connsiteY23" fmla="*/ 2069321 h 3460894"/>
              <a:gd name="connsiteX24" fmla="*/ 3038475 w 3248025"/>
              <a:gd name="connsiteY24" fmla="*/ 1659746 h 3460894"/>
              <a:gd name="connsiteX25" fmla="*/ 2790825 w 3248025"/>
              <a:gd name="connsiteY25" fmla="*/ 973946 h 3460894"/>
              <a:gd name="connsiteX26" fmla="*/ 2238375 w 3248025"/>
              <a:gd name="connsiteY26" fmla="*/ 230996 h 3460894"/>
              <a:gd name="connsiteX27" fmla="*/ 1657350 w 3248025"/>
              <a:gd name="connsiteY27" fmla="*/ 2396 h 3460894"/>
              <a:gd name="connsiteX0" fmla="*/ 1657350 w 3248025"/>
              <a:gd name="connsiteY0" fmla="*/ 2396 h 3460894"/>
              <a:gd name="connsiteX1" fmla="*/ 1247775 w 3248025"/>
              <a:gd name="connsiteY1" fmla="*/ 135746 h 3460894"/>
              <a:gd name="connsiteX2" fmla="*/ 838200 w 3248025"/>
              <a:gd name="connsiteY2" fmla="*/ 507221 h 3460894"/>
              <a:gd name="connsiteX3" fmla="*/ 581025 w 3248025"/>
              <a:gd name="connsiteY3" fmla="*/ 945371 h 3460894"/>
              <a:gd name="connsiteX4" fmla="*/ 95250 w 3248025"/>
              <a:gd name="connsiteY4" fmla="*/ 1993121 h 3460894"/>
              <a:gd name="connsiteX5" fmla="*/ 19050 w 3248025"/>
              <a:gd name="connsiteY5" fmla="*/ 2536046 h 3460894"/>
              <a:gd name="connsiteX6" fmla="*/ 9525 w 3248025"/>
              <a:gd name="connsiteY6" fmla="*/ 2736071 h 3460894"/>
              <a:gd name="connsiteX7" fmla="*/ 0 w 3248025"/>
              <a:gd name="connsiteY7" fmla="*/ 2840846 h 3460894"/>
              <a:gd name="connsiteX8" fmla="*/ 9525 w 3248025"/>
              <a:gd name="connsiteY8" fmla="*/ 3069446 h 3460894"/>
              <a:gd name="connsiteX9" fmla="*/ 38100 w 3248025"/>
              <a:gd name="connsiteY9" fmla="*/ 3155171 h 3460894"/>
              <a:gd name="connsiteX10" fmla="*/ 180975 w 3248025"/>
              <a:gd name="connsiteY10" fmla="*/ 3250421 h 3460894"/>
              <a:gd name="connsiteX11" fmla="*/ 647700 w 3248025"/>
              <a:gd name="connsiteY11" fmla="*/ 3402821 h 3460894"/>
              <a:gd name="connsiteX12" fmla="*/ 933450 w 3248025"/>
              <a:gd name="connsiteY12" fmla="*/ 3412346 h 3460894"/>
              <a:gd name="connsiteX13" fmla="*/ 1533525 w 3248025"/>
              <a:gd name="connsiteY13" fmla="*/ 3459971 h 3460894"/>
              <a:gd name="connsiteX14" fmla="*/ 2771775 w 3248025"/>
              <a:gd name="connsiteY14" fmla="*/ 3393296 h 3460894"/>
              <a:gd name="connsiteX15" fmla="*/ 2867025 w 3248025"/>
              <a:gd name="connsiteY15" fmla="*/ 3326621 h 3460894"/>
              <a:gd name="connsiteX16" fmla="*/ 2971800 w 3248025"/>
              <a:gd name="connsiteY16" fmla="*/ 3278996 h 3460894"/>
              <a:gd name="connsiteX17" fmla="*/ 3000375 w 3248025"/>
              <a:gd name="connsiteY17" fmla="*/ 3259946 h 3460894"/>
              <a:gd name="connsiteX18" fmla="*/ 3076575 w 3248025"/>
              <a:gd name="connsiteY18" fmla="*/ 3164696 h 3460894"/>
              <a:gd name="connsiteX19" fmla="*/ 3114675 w 3248025"/>
              <a:gd name="connsiteY19" fmla="*/ 3088496 h 3460894"/>
              <a:gd name="connsiteX20" fmla="*/ 3248025 w 3248025"/>
              <a:gd name="connsiteY20" fmla="*/ 2926571 h 3460894"/>
              <a:gd name="connsiteX21" fmla="*/ 3228975 w 3248025"/>
              <a:gd name="connsiteY21" fmla="*/ 2536046 h 3460894"/>
              <a:gd name="connsiteX22" fmla="*/ 3124200 w 3248025"/>
              <a:gd name="connsiteY22" fmla="*/ 2069321 h 3460894"/>
              <a:gd name="connsiteX23" fmla="*/ 3038475 w 3248025"/>
              <a:gd name="connsiteY23" fmla="*/ 1659746 h 3460894"/>
              <a:gd name="connsiteX24" fmla="*/ 2790825 w 3248025"/>
              <a:gd name="connsiteY24" fmla="*/ 973946 h 3460894"/>
              <a:gd name="connsiteX25" fmla="*/ 2238375 w 3248025"/>
              <a:gd name="connsiteY25" fmla="*/ 230996 h 3460894"/>
              <a:gd name="connsiteX26" fmla="*/ 1657350 w 3248025"/>
              <a:gd name="connsiteY26" fmla="*/ 2396 h 3460894"/>
              <a:gd name="connsiteX0" fmla="*/ 1657350 w 3248025"/>
              <a:gd name="connsiteY0" fmla="*/ 2396 h 3460894"/>
              <a:gd name="connsiteX1" fmla="*/ 1247775 w 3248025"/>
              <a:gd name="connsiteY1" fmla="*/ 135746 h 3460894"/>
              <a:gd name="connsiteX2" fmla="*/ 838200 w 3248025"/>
              <a:gd name="connsiteY2" fmla="*/ 507221 h 3460894"/>
              <a:gd name="connsiteX3" fmla="*/ 581025 w 3248025"/>
              <a:gd name="connsiteY3" fmla="*/ 945371 h 3460894"/>
              <a:gd name="connsiteX4" fmla="*/ 95250 w 3248025"/>
              <a:gd name="connsiteY4" fmla="*/ 1993121 h 3460894"/>
              <a:gd name="connsiteX5" fmla="*/ 19050 w 3248025"/>
              <a:gd name="connsiteY5" fmla="*/ 2536046 h 3460894"/>
              <a:gd name="connsiteX6" fmla="*/ 0 w 3248025"/>
              <a:gd name="connsiteY6" fmla="*/ 2840846 h 3460894"/>
              <a:gd name="connsiteX7" fmla="*/ 9525 w 3248025"/>
              <a:gd name="connsiteY7" fmla="*/ 3069446 h 3460894"/>
              <a:gd name="connsiteX8" fmla="*/ 38100 w 3248025"/>
              <a:gd name="connsiteY8" fmla="*/ 3155171 h 3460894"/>
              <a:gd name="connsiteX9" fmla="*/ 180975 w 3248025"/>
              <a:gd name="connsiteY9" fmla="*/ 3250421 h 3460894"/>
              <a:gd name="connsiteX10" fmla="*/ 647700 w 3248025"/>
              <a:gd name="connsiteY10" fmla="*/ 3402821 h 3460894"/>
              <a:gd name="connsiteX11" fmla="*/ 933450 w 3248025"/>
              <a:gd name="connsiteY11" fmla="*/ 3412346 h 3460894"/>
              <a:gd name="connsiteX12" fmla="*/ 1533525 w 3248025"/>
              <a:gd name="connsiteY12" fmla="*/ 3459971 h 3460894"/>
              <a:gd name="connsiteX13" fmla="*/ 2771775 w 3248025"/>
              <a:gd name="connsiteY13" fmla="*/ 3393296 h 3460894"/>
              <a:gd name="connsiteX14" fmla="*/ 2867025 w 3248025"/>
              <a:gd name="connsiteY14" fmla="*/ 3326621 h 3460894"/>
              <a:gd name="connsiteX15" fmla="*/ 2971800 w 3248025"/>
              <a:gd name="connsiteY15" fmla="*/ 3278996 h 3460894"/>
              <a:gd name="connsiteX16" fmla="*/ 3000375 w 3248025"/>
              <a:gd name="connsiteY16" fmla="*/ 3259946 h 3460894"/>
              <a:gd name="connsiteX17" fmla="*/ 3076575 w 3248025"/>
              <a:gd name="connsiteY17" fmla="*/ 3164696 h 3460894"/>
              <a:gd name="connsiteX18" fmla="*/ 3114675 w 3248025"/>
              <a:gd name="connsiteY18" fmla="*/ 3088496 h 3460894"/>
              <a:gd name="connsiteX19" fmla="*/ 3248025 w 3248025"/>
              <a:gd name="connsiteY19" fmla="*/ 2926571 h 3460894"/>
              <a:gd name="connsiteX20" fmla="*/ 3228975 w 3248025"/>
              <a:gd name="connsiteY20" fmla="*/ 2536046 h 3460894"/>
              <a:gd name="connsiteX21" fmla="*/ 3124200 w 3248025"/>
              <a:gd name="connsiteY21" fmla="*/ 2069321 h 3460894"/>
              <a:gd name="connsiteX22" fmla="*/ 3038475 w 3248025"/>
              <a:gd name="connsiteY22" fmla="*/ 1659746 h 3460894"/>
              <a:gd name="connsiteX23" fmla="*/ 2790825 w 3248025"/>
              <a:gd name="connsiteY23" fmla="*/ 973946 h 3460894"/>
              <a:gd name="connsiteX24" fmla="*/ 2238375 w 3248025"/>
              <a:gd name="connsiteY24" fmla="*/ 230996 h 3460894"/>
              <a:gd name="connsiteX25" fmla="*/ 1657350 w 3248025"/>
              <a:gd name="connsiteY25" fmla="*/ 2396 h 3460894"/>
              <a:gd name="connsiteX0" fmla="*/ 1657350 w 3248025"/>
              <a:gd name="connsiteY0" fmla="*/ 2396 h 3460894"/>
              <a:gd name="connsiteX1" fmla="*/ 1247775 w 3248025"/>
              <a:gd name="connsiteY1" fmla="*/ 135746 h 3460894"/>
              <a:gd name="connsiteX2" fmla="*/ 838200 w 3248025"/>
              <a:gd name="connsiteY2" fmla="*/ 507221 h 3460894"/>
              <a:gd name="connsiteX3" fmla="*/ 581025 w 3248025"/>
              <a:gd name="connsiteY3" fmla="*/ 945371 h 3460894"/>
              <a:gd name="connsiteX4" fmla="*/ 95250 w 3248025"/>
              <a:gd name="connsiteY4" fmla="*/ 1993121 h 3460894"/>
              <a:gd name="connsiteX5" fmla="*/ 0 w 3248025"/>
              <a:gd name="connsiteY5" fmla="*/ 2840846 h 3460894"/>
              <a:gd name="connsiteX6" fmla="*/ 9525 w 3248025"/>
              <a:gd name="connsiteY6" fmla="*/ 3069446 h 3460894"/>
              <a:gd name="connsiteX7" fmla="*/ 38100 w 3248025"/>
              <a:gd name="connsiteY7" fmla="*/ 3155171 h 3460894"/>
              <a:gd name="connsiteX8" fmla="*/ 180975 w 3248025"/>
              <a:gd name="connsiteY8" fmla="*/ 3250421 h 3460894"/>
              <a:gd name="connsiteX9" fmla="*/ 647700 w 3248025"/>
              <a:gd name="connsiteY9" fmla="*/ 3402821 h 3460894"/>
              <a:gd name="connsiteX10" fmla="*/ 933450 w 3248025"/>
              <a:gd name="connsiteY10" fmla="*/ 3412346 h 3460894"/>
              <a:gd name="connsiteX11" fmla="*/ 1533525 w 3248025"/>
              <a:gd name="connsiteY11" fmla="*/ 3459971 h 3460894"/>
              <a:gd name="connsiteX12" fmla="*/ 2771775 w 3248025"/>
              <a:gd name="connsiteY12" fmla="*/ 3393296 h 3460894"/>
              <a:gd name="connsiteX13" fmla="*/ 2867025 w 3248025"/>
              <a:gd name="connsiteY13" fmla="*/ 3326621 h 3460894"/>
              <a:gd name="connsiteX14" fmla="*/ 2971800 w 3248025"/>
              <a:gd name="connsiteY14" fmla="*/ 3278996 h 3460894"/>
              <a:gd name="connsiteX15" fmla="*/ 3000375 w 3248025"/>
              <a:gd name="connsiteY15" fmla="*/ 3259946 h 3460894"/>
              <a:gd name="connsiteX16" fmla="*/ 3076575 w 3248025"/>
              <a:gd name="connsiteY16" fmla="*/ 3164696 h 3460894"/>
              <a:gd name="connsiteX17" fmla="*/ 3114675 w 3248025"/>
              <a:gd name="connsiteY17" fmla="*/ 3088496 h 3460894"/>
              <a:gd name="connsiteX18" fmla="*/ 3248025 w 3248025"/>
              <a:gd name="connsiteY18" fmla="*/ 2926571 h 3460894"/>
              <a:gd name="connsiteX19" fmla="*/ 3228975 w 3248025"/>
              <a:gd name="connsiteY19" fmla="*/ 2536046 h 3460894"/>
              <a:gd name="connsiteX20" fmla="*/ 3124200 w 3248025"/>
              <a:gd name="connsiteY20" fmla="*/ 2069321 h 3460894"/>
              <a:gd name="connsiteX21" fmla="*/ 3038475 w 3248025"/>
              <a:gd name="connsiteY21" fmla="*/ 1659746 h 3460894"/>
              <a:gd name="connsiteX22" fmla="*/ 2790825 w 3248025"/>
              <a:gd name="connsiteY22" fmla="*/ 973946 h 3460894"/>
              <a:gd name="connsiteX23" fmla="*/ 2238375 w 3248025"/>
              <a:gd name="connsiteY23" fmla="*/ 230996 h 3460894"/>
              <a:gd name="connsiteX24" fmla="*/ 1657350 w 3248025"/>
              <a:gd name="connsiteY24" fmla="*/ 2396 h 3460894"/>
              <a:gd name="connsiteX0" fmla="*/ 1663293 w 3253968"/>
              <a:gd name="connsiteY0" fmla="*/ 2396 h 3460894"/>
              <a:gd name="connsiteX1" fmla="*/ 1253718 w 3253968"/>
              <a:gd name="connsiteY1" fmla="*/ 135746 h 3460894"/>
              <a:gd name="connsiteX2" fmla="*/ 844143 w 3253968"/>
              <a:gd name="connsiteY2" fmla="*/ 507221 h 3460894"/>
              <a:gd name="connsiteX3" fmla="*/ 586968 w 3253968"/>
              <a:gd name="connsiteY3" fmla="*/ 945371 h 3460894"/>
              <a:gd name="connsiteX4" fmla="*/ 101193 w 3253968"/>
              <a:gd name="connsiteY4" fmla="*/ 1993121 h 3460894"/>
              <a:gd name="connsiteX5" fmla="*/ 5943 w 3253968"/>
              <a:gd name="connsiteY5" fmla="*/ 2840846 h 3460894"/>
              <a:gd name="connsiteX6" fmla="*/ 15468 w 3253968"/>
              <a:gd name="connsiteY6" fmla="*/ 3069446 h 3460894"/>
              <a:gd name="connsiteX7" fmla="*/ 186918 w 3253968"/>
              <a:gd name="connsiteY7" fmla="*/ 3250421 h 3460894"/>
              <a:gd name="connsiteX8" fmla="*/ 653643 w 3253968"/>
              <a:gd name="connsiteY8" fmla="*/ 3402821 h 3460894"/>
              <a:gd name="connsiteX9" fmla="*/ 939393 w 3253968"/>
              <a:gd name="connsiteY9" fmla="*/ 3412346 h 3460894"/>
              <a:gd name="connsiteX10" fmla="*/ 1539468 w 3253968"/>
              <a:gd name="connsiteY10" fmla="*/ 3459971 h 3460894"/>
              <a:gd name="connsiteX11" fmla="*/ 2777718 w 3253968"/>
              <a:gd name="connsiteY11" fmla="*/ 3393296 h 3460894"/>
              <a:gd name="connsiteX12" fmla="*/ 2872968 w 3253968"/>
              <a:gd name="connsiteY12" fmla="*/ 3326621 h 3460894"/>
              <a:gd name="connsiteX13" fmla="*/ 2977743 w 3253968"/>
              <a:gd name="connsiteY13" fmla="*/ 3278996 h 3460894"/>
              <a:gd name="connsiteX14" fmla="*/ 3006318 w 3253968"/>
              <a:gd name="connsiteY14" fmla="*/ 3259946 h 3460894"/>
              <a:gd name="connsiteX15" fmla="*/ 3082518 w 3253968"/>
              <a:gd name="connsiteY15" fmla="*/ 3164696 h 3460894"/>
              <a:gd name="connsiteX16" fmla="*/ 3120618 w 3253968"/>
              <a:gd name="connsiteY16" fmla="*/ 3088496 h 3460894"/>
              <a:gd name="connsiteX17" fmla="*/ 3253968 w 3253968"/>
              <a:gd name="connsiteY17" fmla="*/ 2926571 h 3460894"/>
              <a:gd name="connsiteX18" fmla="*/ 3234918 w 3253968"/>
              <a:gd name="connsiteY18" fmla="*/ 2536046 h 3460894"/>
              <a:gd name="connsiteX19" fmla="*/ 3130143 w 3253968"/>
              <a:gd name="connsiteY19" fmla="*/ 2069321 h 3460894"/>
              <a:gd name="connsiteX20" fmla="*/ 3044418 w 3253968"/>
              <a:gd name="connsiteY20" fmla="*/ 1659746 h 3460894"/>
              <a:gd name="connsiteX21" fmla="*/ 2796768 w 3253968"/>
              <a:gd name="connsiteY21" fmla="*/ 973946 h 3460894"/>
              <a:gd name="connsiteX22" fmla="*/ 2244318 w 3253968"/>
              <a:gd name="connsiteY22" fmla="*/ 230996 h 3460894"/>
              <a:gd name="connsiteX23" fmla="*/ 1663293 w 3253968"/>
              <a:gd name="connsiteY23" fmla="*/ 2396 h 3460894"/>
              <a:gd name="connsiteX0" fmla="*/ 1695450 w 3286125"/>
              <a:gd name="connsiteY0" fmla="*/ 2396 h 3460894"/>
              <a:gd name="connsiteX1" fmla="*/ 1285875 w 3286125"/>
              <a:gd name="connsiteY1" fmla="*/ 135746 h 3460894"/>
              <a:gd name="connsiteX2" fmla="*/ 876300 w 3286125"/>
              <a:gd name="connsiteY2" fmla="*/ 507221 h 3460894"/>
              <a:gd name="connsiteX3" fmla="*/ 619125 w 3286125"/>
              <a:gd name="connsiteY3" fmla="*/ 945371 h 3460894"/>
              <a:gd name="connsiteX4" fmla="*/ 133350 w 3286125"/>
              <a:gd name="connsiteY4" fmla="*/ 1993121 h 3460894"/>
              <a:gd name="connsiteX5" fmla="*/ 0 w 3286125"/>
              <a:gd name="connsiteY5" fmla="*/ 2840846 h 3460894"/>
              <a:gd name="connsiteX6" fmla="*/ 47625 w 3286125"/>
              <a:gd name="connsiteY6" fmla="*/ 3069446 h 3460894"/>
              <a:gd name="connsiteX7" fmla="*/ 219075 w 3286125"/>
              <a:gd name="connsiteY7" fmla="*/ 3250421 h 3460894"/>
              <a:gd name="connsiteX8" fmla="*/ 685800 w 3286125"/>
              <a:gd name="connsiteY8" fmla="*/ 3402821 h 3460894"/>
              <a:gd name="connsiteX9" fmla="*/ 971550 w 3286125"/>
              <a:gd name="connsiteY9" fmla="*/ 3412346 h 3460894"/>
              <a:gd name="connsiteX10" fmla="*/ 1571625 w 3286125"/>
              <a:gd name="connsiteY10" fmla="*/ 3459971 h 3460894"/>
              <a:gd name="connsiteX11" fmla="*/ 2809875 w 3286125"/>
              <a:gd name="connsiteY11" fmla="*/ 3393296 h 3460894"/>
              <a:gd name="connsiteX12" fmla="*/ 2905125 w 3286125"/>
              <a:gd name="connsiteY12" fmla="*/ 3326621 h 3460894"/>
              <a:gd name="connsiteX13" fmla="*/ 3009900 w 3286125"/>
              <a:gd name="connsiteY13" fmla="*/ 3278996 h 3460894"/>
              <a:gd name="connsiteX14" fmla="*/ 3038475 w 3286125"/>
              <a:gd name="connsiteY14" fmla="*/ 3259946 h 3460894"/>
              <a:gd name="connsiteX15" fmla="*/ 3114675 w 3286125"/>
              <a:gd name="connsiteY15" fmla="*/ 3164696 h 3460894"/>
              <a:gd name="connsiteX16" fmla="*/ 3152775 w 3286125"/>
              <a:gd name="connsiteY16" fmla="*/ 3088496 h 3460894"/>
              <a:gd name="connsiteX17" fmla="*/ 3286125 w 3286125"/>
              <a:gd name="connsiteY17" fmla="*/ 2926571 h 3460894"/>
              <a:gd name="connsiteX18" fmla="*/ 3267075 w 3286125"/>
              <a:gd name="connsiteY18" fmla="*/ 2536046 h 3460894"/>
              <a:gd name="connsiteX19" fmla="*/ 3162300 w 3286125"/>
              <a:gd name="connsiteY19" fmla="*/ 2069321 h 3460894"/>
              <a:gd name="connsiteX20" fmla="*/ 3076575 w 3286125"/>
              <a:gd name="connsiteY20" fmla="*/ 1659746 h 3460894"/>
              <a:gd name="connsiteX21" fmla="*/ 2828925 w 3286125"/>
              <a:gd name="connsiteY21" fmla="*/ 973946 h 3460894"/>
              <a:gd name="connsiteX22" fmla="*/ 2276475 w 3286125"/>
              <a:gd name="connsiteY22" fmla="*/ 230996 h 3460894"/>
              <a:gd name="connsiteX23" fmla="*/ 1695450 w 3286125"/>
              <a:gd name="connsiteY23" fmla="*/ 2396 h 3460894"/>
              <a:gd name="connsiteX0" fmla="*/ 1695450 w 3286125"/>
              <a:gd name="connsiteY0" fmla="*/ 2396 h 3460894"/>
              <a:gd name="connsiteX1" fmla="*/ 1285875 w 3286125"/>
              <a:gd name="connsiteY1" fmla="*/ 135746 h 3460894"/>
              <a:gd name="connsiteX2" fmla="*/ 876300 w 3286125"/>
              <a:gd name="connsiteY2" fmla="*/ 507221 h 3460894"/>
              <a:gd name="connsiteX3" fmla="*/ 619125 w 3286125"/>
              <a:gd name="connsiteY3" fmla="*/ 945371 h 3460894"/>
              <a:gd name="connsiteX4" fmla="*/ 133350 w 3286125"/>
              <a:gd name="connsiteY4" fmla="*/ 1993121 h 3460894"/>
              <a:gd name="connsiteX5" fmla="*/ 0 w 3286125"/>
              <a:gd name="connsiteY5" fmla="*/ 2840846 h 3460894"/>
              <a:gd name="connsiteX6" fmla="*/ 47625 w 3286125"/>
              <a:gd name="connsiteY6" fmla="*/ 3107546 h 3460894"/>
              <a:gd name="connsiteX7" fmla="*/ 219075 w 3286125"/>
              <a:gd name="connsiteY7" fmla="*/ 3250421 h 3460894"/>
              <a:gd name="connsiteX8" fmla="*/ 685800 w 3286125"/>
              <a:gd name="connsiteY8" fmla="*/ 3402821 h 3460894"/>
              <a:gd name="connsiteX9" fmla="*/ 971550 w 3286125"/>
              <a:gd name="connsiteY9" fmla="*/ 3412346 h 3460894"/>
              <a:gd name="connsiteX10" fmla="*/ 1571625 w 3286125"/>
              <a:gd name="connsiteY10" fmla="*/ 3459971 h 3460894"/>
              <a:gd name="connsiteX11" fmla="*/ 2809875 w 3286125"/>
              <a:gd name="connsiteY11" fmla="*/ 3393296 h 3460894"/>
              <a:gd name="connsiteX12" fmla="*/ 2905125 w 3286125"/>
              <a:gd name="connsiteY12" fmla="*/ 3326621 h 3460894"/>
              <a:gd name="connsiteX13" fmla="*/ 3009900 w 3286125"/>
              <a:gd name="connsiteY13" fmla="*/ 3278996 h 3460894"/>
              <a:gd name="connsiteX14" fmla="*/ 3038475 w 3286125"/>
              <a:gd name="connsiteY14" fmla="*/ 3259946 h 3460894"/>
              <a:gd name="connsiteX15" fmla="*/ 3114675 w 3286125"/>
              <a:gd name="connsiteY15" fmla="*/ 3164696 h 3460894"/>
              <a:gd name="connsiteX16" fmla="*/ 3152775 w 3286125"/>
              <a:gd name="connsiteY16" fmla="*/ 3088496 h 3460894"/>
              <a:gd name="connsiteX17" fmla="*/ 3286125 w 3286125"/>
              <a:gd name="connsiteY17" fmla="*/ 2926571 h 3460894"/>
              <a:gd name="connsiteX18" fmla="*/ 3267075 w 3286125"/>
              <a:gd name="connsiteY18" fmla="*/ 2536046 h 3460894"/>
              <a:gd name="connsiteX19" fmla="*/ 3162300 w 3286125"/>
              <a:gd name="connsiteY19" fmla="*/ 2069321 h 3460894"/>
              <a:gd name="connsiteX20" fmla="*/ 3076575 w 3286125"/>
              <a:gd name="connsiteY20" fmla="*/ 1659746 h 3460894"/>
              <a:gd name="connsiteX21" fmla="*/ 2828925 w 3286125"/>
              <a:gd name="connsiteY21" fmla="*/ 973946 h 3460894"/>
              <a:gd name="connsiteX22" fmla="*/ 2276475 w 3286125"/>
              <a:gd name="connsiteY22" fmla="*/ 230996 h 3460894"/>
              <a:gd name="connsiteX23" fmla="*/ 1695450 w 3286125"/>
              <a:gd name="connsiteY23" fmla="*/ 2396 h 3460894"/>
              <a:gd name="connsiteX0" fmla="*/ 1695450 w 3286125"/>
              <a:gd name="connsiteY0" fmla="*/ 2396 h 3460894"/>
              <a:gd name="connsiteX1" fmla="*/ 1285875 w 3286125"/>
              <a:gd name="connsiteY1" fmla="*/ 135746 h 3460894"/>
              <a:gd name="connsiteX2" fmla="*/ 876300 w 3286125"/>
              <a:gd name="connsiteY2" fmla="*/ 507221 h 3460894"/>
              <a:gd name="connsiteX3" fmla="*/ 619125 w 3286125"/>
              <a:gd name="connsiteY3" fmla="*/ 945371 h 3460894"/>
              <a:gd name="connsiteX4" fmla="*/ 133350 w 3286125"/>
              <a:gd name="connsiteY4" fmla="*/ 1993121 h 3460894"/>
              <a:gd name="connsiteX5" fmla="*/ 0 w 3286125"/>
              <a:gd name="connsiteY5" fmla="*/ 2840846 h 3460894"/>
              <a:gd name="connsiteX6" fmla="*/ 219075 w 3286125"/>
              <a:gd name="connsiteY6" fmla="*/ 3250421 h 3460894"/>
              <a:gd name="connsiteX7" fmla="*/ 685800 w 3286125"/>
              <a:gd name="connsiteY7" fmla="*/ 3402821 h 3460894"/>
              <a:gd name="connsiteX8" fmla="*/ 971550 w 3286125"/>
              <a:gd name="connsiteY8" fmla="*/ 3412346 h 3460894"/>
              <a:gd name="connsiteX9" fmla="*/ 1571625 w 3286125"/>
              <a:gd name="connsiteY9" fmla="*/ 3459971 h 3460894"/>
              <a:gd name="connsiteX10" fmla="*/ 2809875 w 3286125"/>
              <a:gd name="connsiteY10" fmla="*/ 3393296 h 3460894"/>
              <a:gd name="connsiteX11" fmla="*/ 2905125 w 3286125"/>
              <a:gd name="connsiteY11" fmla="*/ 3326621 h 3460894"/>
              <a:gd name="connsiteX12" fmla="*/ 3009900 w 3286125"/>
              <a:gd name="connsiteY12" fmla="*/ 3278996 h 3460894"/>
              <a:gd name="connsiteX13" fmla="*/ 3038475 w 3286125"/>
              <a:gd name="connsiteY13" fmla="*/ 3259946 h 3460894"/>
              <a:gd name="connsiteX14" fmla="*/ 3114675 w 3286125"/>
              <a:gd name="connsiteY14" fmla="*/ 3164696 h 3460894"/>
              <a:gd name="connsiteX15" fmla="*/ 3152775 w 3286125"/>
              <a:gd name="connsiteY15" fmla="*/ 3088496 h 3460894"/>
              <a:gd name="connsiteX16" fmla="*/ 3286125 w 3286125"/>
              <a:gd name="connsiteY16" fmla="*/ 2926571 h 3460894"/>
              <a:gd name="connsiteX17" fmla="*/ 3267075 w 3286125"/>
              <a:gd name="connsiteY17" fmla="*/ 2536046 h 3460894"/>
              <a:gd name="connsiteX18" fmla="*/ 3162300 w 3286125"/>
              <a:gd name="connsiteY18" fmla="*/ 2069321 h 3460894"/>
              <a:gd name="connsiteX19" fmla="*/ 3076575 w 3286125"/>
              <a:gd name="connsiteY19" fmla="*/ 1659746 h 3460894"/>
              <a:gd name="connsiteX20" fmla="*/ 2828925 w 3286125"/>
              <a:gd name="connsiteY20" fmla="*/ 973946 h 3460894"/>
              <a:gd name="connsiteX21" fmla="*/ 2276475 w 3286125"/>
              <a:gd name="connsiteY21" fmla="*/ 230996 h 3460894"/>
              <a:gd name="connsiteX22" fmla="*/ 1695450 w 3286125"/>
              <a:gd name="connsiteY22" fmla="*/ 2396 h 3460894"/>
              <a:gd name="connsiteX0" fmla="*/ 1695450 w 3286125"/>
              <a:gd name="connsiteY0" fmla="*/ 2396 h 3460045"/>
              <a:gd name="connsiteX1" fmla="*/ 1285875 w 3286125"/>
              <a:gd name="connsiteY1" fmla="*/ 135746 h 3460045"/>
              <a:gd name="connsiteX2" fmla="*/ 876300 w 3286125"/>
              <a:gd name="connsiteY2" fmla="*/ 507221 h 3460045"/>
              <a:gd name="connsiteX3" fmla="*/ 619125 w 3286125"/>
              <a:gd name="connsiteY3" fmla="*/ 945371 h 3460045"/>
              <a:gd name="connsiteX4" fmla="*/ 133350 w 3286125"/>
              <a:gd name="connsiteY4" fmla="*/ 1993121 h 3460045"/>
              <a:gd name="connsiteX5" fmla="*/ 0 w 3286125"/>
              <a:gd name="connsiteY5" fmla="*/ 2840846 h 3460045"/>
              <a:gd name="connsiteX6" fmla="*/ 219075 w 3286125"/>
              <a:gd name="connsiteY6" fmla="*/ 3250421 h 3460045"/>
              <a:gd name="connsiteX7" fmla="*/ 685800 w 3286125"/>
              <a:gd name="connsiteY7" fmla="*/ 3402821 h 3460045"/>
              <a:gd name="connsiteX8" fmla="*/ 1571625 w 3286125"/>
              <a:gd name="connsiteY8" fmla="*/ 3459971 h 3460045"/>
              <a:gd name="connsiteX9" fmla="*/ 2809875 w 3286125"/>
              <a:gd name="connsiteY9" fmla="*/ 3393296 h 3460045"/>
              <a:gd name="connsiteX10" fmla="*/ 2905125 w 3286125"/>
              <a:gd name="connsiteY10" fmla="*/ 3326621 h 3460045"/>
              <a:gd name="connsiteX11" fmla="*/ 3009900 w 3286125"/>
              <a:gd name="connsiteY11" fmla="*/ 3278996 h 3460045"/>
              <a:gd name="connsiteX12" fmla="*/ 3038475 w 3286125"/>
              <a:gd name="connsiteY12" fmla="*/ 3259946 h 3460045"/>
              <a:gd name="connsiteX13" fmla="*/ 3114675 w 3286125"/>
              <a:gd name="connsiteY13" fmla="*/ 3164696 h 3460045"/>
              <a:gd name="connsiteX14" fmla="*/ 3152775 w 3286125"/>
              <a:gd name="connsiteY14" fmla="*/ 3088496 h 3460045"/>
              <a:gd name="connsiteX15" fmla="*/ 3286125 w 3286125"/>
              <a:gd name="connsiteY15" fmla="*/ 2926571 h 3460045"/>
              <a:gd name="connsiteX16" fmla="*/ 3267075 w 3286125"/>
              <a:gd name="connsiteY16" fmla="*/ 2536046 h 3460045"/>
              <a:gd name="connsiteX17" fmla="*/ 3162300 w 3286125"/>
              <a:gd name="connsiteY17" fmla="*/ 2069321 h 3460045"/>
              <a:gd name="connsiteX18" fmla="*/ 3076575 w 3286125"/>
              <a:gd name="connsiteY18" fmla="*/ 1659746 h 3460045"/>
              <a:gd name="connsiteX19" fmla="*/ 2828925 w 3286125"/>
              <a:gd name="connsiteY19" fmla="*/ 973946 h 3460045"/>
              <a:gd name="connsiteX20" fmla="*/ 2276475 w 3286125"/>
              <a:gd name="connsiteY20" fmla="*/ 230996 h 3460045"/>
              <a:gd name="connsiteX21" fmla="*/ 1695450 w 3286125"/>
              <a:gd name="connsiteY21" fmla="*/ 2396 h 3460045"/>
              <a:gd name="connsiteX0" fmla="*/ 1695450 w 3286125"/>
              <a:gd name="connsiteY0" fmla="*/ 2396 h 3460045"/>
              <a:gd name="connsiteX1" fmla="*/ 1285875 w 3286125"/>
              <a:gd name="connsiteY1" fmla="*/ 135746 h 3460045"/>
              <a:gd name="connsiteX2" fmla="*/ 876300 w 3286125"/>
              <a:gd name="connsiteY2" fmla="*/ 507221 h 3460045"/>
              <a:gd name="connsiteX3" fmla="*/ 619125 w 3286125"/>
              <a:gd name="connsiteY3" fmla="*/ 945371 h 3460045"/>
              <a:gd name="connsiteX4" fmla="*/ 133350 w 3286125"/>
              <a:gd name="connsiteY4" fmla="*/ 1993121 h 3460045"/>
              <a:gd name="connsiteX5" fmla="*/ 0 w 3286125"/>
              <a:gd name="connsiteY5" fmla="*/ 2840846 h 3460045"/>
              <a:gd name="connsiteX6" fmla="*/ 219075 w 3286125"/>
              <a:gd name="connsiteY6" fmla="*/ 3250421 h 3460045"/>
              <a:gd name="connsiteX7" fmla="*/ 685800 w 3286125"/>
              <a:gd name="connsiteY7" fmla="*/ 3402821 h 3460045"/>
              <a:gd name="connsiteX8" fmla="*/ 1571625 w 3286125"/>
              <a:gd name="connsiteY8" fmla="*/ 3459971 h 3460045"/>
              <a:gd name="connsiteX9" fmla="*/ 2809875 w 3286125"/>
              <a:gd name="connsiteY9" fmla="*/ 3393296 h 3460045"/>
              <a:gd name="connsiteX10" fmla="*/ 2905125 w 3286125"/>
              <a:gd name="connsiteY10" fmla="*/ 3326621 h 3460045"/>
              <a:gd name="connsiteX11" fmla="*/ 3009900 w 3286125"/>
              <a:gd name="connsiteY11" fmla="*/ 3278996 h 3460045"/>
              <a:gd name="connsiteX12" fmla="*/ 3114675 w 3286125"/>
              <a:gd name="connsiteY12" fmla="*/ 3164696 h 3460045"/>
              <a:gd name="connsiteX13" fmla="*/ 3152775 w 3286125"/>
              <a:gd name="connsiteY13" fmla="*/ 3088496 h 3460045"/>
              <a:gd name="connsiteX14" fmla="*/ 3286125 w 3286125"/>
              <a:gd name="connsiteY14" fmla="*/ 2926571 h 3460045"/>
              <a:gd name="connsiteX15" fmla="*/ 3267075 w 3286125"/>
              <a:gd name="connsiteY15" fmla="*/ 2536046 h 3460045"/>
              <a:gd name="connsiteX16" fmla="*/ 3162300 w 3286125"/>
              <a:gd name="connsiteY16" fmla="*/ 2069321 h 3460045"/>
              <a:gd name="connsiteX17" fmla="*/ 3076575 w 3286125"/>
              <a:gd name="connsiteY17" fmla="*/ 1659746 h 3460045"/>
              <a:gd name="connsiteX18" fmla="*/ 2828925 w 3286125"/>
              <a:gd name="connsiteY18" fmla="*/ 973946 h 3460045"/>
              <a:gd name="connsiteX19" fmla="*/ 2276475 w 3286125"/>
              <a:gd name="connsiteY19" fmla="*/ 230996 h 3460045"/>
              <a:gd name="connsiteX20" fmla="*/ 1695450 w 3286125"/>
              <a:gd name="connsiteY20" fmla="*/ 2396 h 3460045"/>
              <a:gd name="connsiteX0" fmla="*/ 1695450 w 3286125"/>
              <a:gd name="connsiteY0" fmla="*/ 2396 h 3460045"/>
              <a:gd name="connsiteX1" fmla="*/ 1285875 w 3286125"/>
              <a:gd name="connsiteY1" fmla="*/ 135746 h 3460045"/>
              <a:gd name="connsiteX2" fmla="*/ 876300 w 3286125"/>
              <a:gd name="connsiteY2" fmla="*/ 507221 h 3460045"/>
              <a:gd name="connsiteX3" fmla="*/ 619125 w 3286125"/>
              <a:gd name="connsiteY3" fmla="*/ 945371 h 3460045"/>
              <a:gd name="connsiteX4" fmla="*/ 133350 w 3286125"/>
              <a:gd name="connsiteY4" fmla="*/ 1993121 h 3460045"/>
              <a:gd name="connsiteX5" fmla="*/ 0 w 3286125"/>
              <a:gd name="connsiteY5" fmla="*/ 2840846 h 3460045"/>
              <a:gd name="connsiteX6" fmla="*/ 219075 w 3286125"/>
              <a:gd name="connsiteY6" fmla="*/ 3250421 h 3460045"/>
              <a:gd name="connsiteX7" fmla="*/ 685800 w 3286125"/>
              <a:gd name="connsiteY7" fmla="*/ 3402821 h 3460045"/>
              <a:gd name="connsiteX8" fmla="*/ 1571625 w 3286125"/>
              <a:gd name="connsiteY8" fmla="*/ 3459971 h 3460045"/>
              <a:gd name="connsiteX9" fmla="*/ 2809875 w 3286125"/>
              <a:gd name="connsiteY9" fmla="*/ 3393296 h 3460045"/>
              <a:gd name="connsiteX10" fmla="*/ 2905125 w 3286125"/>
              <a:gd name="connsiteY10" fmla="*/ 3326621 h 3460045"/>
              <a:gd name="connsiteX11" fmla="*/ 3009900 w 3286125"/>
              <a:gd name="connsiteY11" fmla="*/ 3278996 h 3460045"/>
              <a:gd name="connsiteX12" fmla="*/ 3114675 w 3286125"/>
              <a:gd name="connsiteY12" fmla="*/ 3164696 h 3460045"/>
              <a:gd name="connsiteX13" fmla="*/ 3190875 w 3286125"/>
              <a:gd name="connsiteY13" fmla="*/ 3136121 h 3460045"/>
              <a:gd name="connsiteX14" fmla="*/ 3286125 w 3286125"/>
              <a:gd name="connsiteY14" fmla="*/ 2926571 h 3460045"/>
              <a:gd name="connsiteX15" fmla="*/ 3267075 w 3286125"/>
              <a:gd name="connsiteY15" fmla="*/ 2536046 h 3460045"/>
              <a:gd name="connsiteX16" fmla="*/ 3162300 w 3286125"/>
              <a:gd name="connsiteY16" fmla="*/ 2069321 h 3460045"/>
              <a:gd name="connsiteX17" fmla="*/ 3076575 w 3286125"/>
              <a:gd name="connsiteY17" fmla="*/ 1659746 h 3460045"/>
              <a:gd name="connsiteX18" fmla="*/ 2828925 w 3286125"/>
              <a:gd name="connsiteY18" fmla="*/ 973946 h 3460045"/>
              <a:gd name="connsiteX19" fmla="*/ 2276475 w 3286125"/>
              <a:gd name="connsiteY19" fmla="*/ 230996 h 3460045"/>
              <a:gd name="connsiteX20" fmla="*/ 1695450 w 3286125"/>
              <a:gd name="connsiteY20" fmla="*/ 2396 h 3460045"/>
              <a:gd name="connsiteX0" fmla="*/ 1695450 w 3286125"/>
              <a:gd name="connsiteY0" fmla="*/ 2396 h 3460045"/>
              <a:gd name="connsiteX1" fmla="*/ 1285875 w 3286125"/>
              <a:gd name="connsiteY1" fmla="*/ 135746 h 3460045"/>
              <a:gd name="connsiteX2" fmla="*/ 876300 w 3286125"/>
              <a:gd name="connsiteY2" fmla="*/ 507221 h 3460045"/>
              <a:gd name="connsiteX3" fmla="*/ 619125 w 3286125"/>
              <a:gd name="connsiteY3" fmla="*/ 945371 h 3460045"/>
              <a:gd name="connsiteX4" fmla="*/ 133350 w 3286125"/>
              <a:gd name="connsiteY4" fmla="*/ 1993121 h 3460045"/>
              <a:gd name="connsiteX5" fmla="*/ 0 w 3286125"/>
              <a:gd name="connsiteY5" fmla="*/ 2840846 h 3460045"/>
              <a:gd name="connsiteX6" fmla="*/ 219075 w 3286125"/>
              <a:gd name="connsiteY6" fmla="*/ 3250421 h 3460045"/>
              <a:gd name="connsiteX7" fmla="*/ 685800 w 3286125"/>
              <a:gd name="connsiteY7" fmla="*/ 3402821 h 3460045"/>
              <a:gd name="connsiteX8" fmla="*/ 1571625 w 3286125"/>
              <a:gd name="connsiteY8" fmla="*/ 3459971 h 3460045"/>
              <a:gd name="connsiteX9" fmla="*/ 2809875 w 3286125"/>
              <a:gd name="connsiteY9" fmla="*/ 3393296 h 3460045"/>
              <a:gd name="connsiteX10" fmla="*/ 2905125 w 3286125"/>
              <a:gd name="connsiteY10" fmla="*/ 3326621 h 3460045"/>
              <a:gd name="connsiteX11" fmla="*/ 3009900 w 3286125"/>
              <a:gd name="connsiteY11" fmla="*/ 3278996 h 3460045"/>
              <a:gd name="connsiteX12" fmla="*/ 3114675 w 3286125"/>
              <a:gd name="connsiteY12" fmla="*/ 3164696 h 3460045"/>
              <a:gd name="connsiteX13" fmla="*/ 3286125 w 3286125"/>
              <a:gd name="connsiteY13" fmla="*/ 2926571 h 3460045"/>
              <a:gd name="connsiteX14" fmla="*/ 3267075 w 3286125"/>
              <a:gd name="connsiteY14" fmla="*/ 2536046 h 3460045"/>
              <a:gd name="connsiteX15" fmla="*/ 3162300 w 3286125"/>
              <a:gd name="connsiteY15" fmla="*/ 2069321 h 3460045"/>
              <a:gd name="connsiteX16" fmla="*/ 3076575 w 3286125"/>
              <a:gd name="connsiteY16" fmla="*/ 1659746 h 3460045"/>
              <a:gd name="connsiteX17" fmla="*/ 2828925 w 3286125"/>
              <a:gd name="connsiteY17" fmla="*/ 973946 h 3460045"/>
              <a:gd name="connsiteX18" fmla="*/ 2276475 w 3286125"/>
              <a:gd name="connsiteY18" fmla="*/ 230996 h 3460045"/>
              <a:gd name="connsiteX19" fmla="*/ 1695450 w 3286125"/>
              <a:gd name="connsiteY19" fmla="*/ 2396 h 3460045"/>
              <a:gd name="connsiteX0" fmla="*/ 1695450 w 3286125"/>
              <a:gd name="connsiteY0" fmla="*/ 2396 h 3460045"/>
              <a:gd name="connsiteX1" fmla="*/ 1285875 w 3286125"/>
              <a:gd name="connsiteY1" fmla="*/ 135746 h 3460045"/>
              <a:gd name="connsiteX2" fmla="*/ 876300 w 3286125"/>
              <a:gd name="connsiteY2" fmla="*/ 507221 h 3460045"/>
              <a:gd name="connsiteX3" fmla="*/ 619125 w 3286125"/>
              <a:gd name="connsiteY3" fmla="*/ 945371 h 3460045"/>
              <a:gd name="connsiteX4" fmla="*/ 133350 w 3286125"/>
              <a:gd name="connsiteY4" fmla="*/ 1993121 h 3460045"/>
              <a:gd name="connsiteX5" fmla="*/ 0 w 3286125"/>
              <a:gd name="connsiteY5" fmla="*/ 2840846 h 3460045"/>
              <a:gd name="connsiteX6" fmla="*/ 219075 w 3286125"/>
              <a:gd name="connsiteY6" fmla="*/ 3250421 h 3460045"/>
              <a:gd name="connsiteX7" fmla="*/ 685800 w 3286125"/>
              <a:gd name="connsiteY7" fmla="*/ 3402821 h 3460045"/>
              <a:gd name="connsiteX8" fmla="*/ 1571625 w 3286125"/>
              <a:gd name="connsiteY8" fmla="*/ 3459971 h 3460045"/>
              <a:gd name="connsiteX9" fmla="*/ 2809875 w 3286125"/>
              <a:gd name="connsiteY9" fmla="*/ 3393296 h 3460045"/>
              <a:gd name="connsiteX10" fmla="*/ 2905125 w 3286125"/>
              <a:gd name="connsiteY10" fmla="*/ 3326621 h 3460045"/>
              <a:gd name="connsiteX11" fmla="*/ 3009900 w 3286125"/>
              <a:gd name="connsiteY11" fmla="*/ 3278996 h 3460045"/>
              <a:gd name="connsiteX12" fmla="*/ 3124200 w 3286125"/>
              <a:gd name="connsiteY12" fmla="*/ 3193271 h 3460045"/>
              <a:gd name="connsiteX13" fmla="*/ 3286125 w 3286125"/>
              <a:gd name="connsiteY13" fmla="*/ 2926571 h 3460045"/>
              <a:gd name="connsiteX14" fmla="*/ 3267075 w 3286125"/>
              <a:gd name="connsiteY14" fmla="*/ 2536046 h 3460045"/>
              <a:gd name="connsiteX15" fmla="*/ 3162300 w 3286125"/>
              <a:gd name="connsiteY15" fmla="*/ 2069321 h 3460045"/>
              <a:gd name="connsiteX16" fmla="*/ 3076575 w 3286125"/>
              <a:gd name="connsiteY16" fmla="*/ 1659746 h 3460045"/>
              <a:gd name="connsiteX17" fmla="*/ 2828925 w 3286125"/>
              <a:gd name="connsiteY17" fmla="*/ 973946 h 3460045"/>
              <a:gd name="connsiteX18" fmla="*/ 2276475 w 3286125"/>
              <a:gd name="connsiteY18" fmla="*/ 230996 h 3460045"/>
              <a:gd name="connsiteX19" fmla="*/ 1695450 w 3286125"/>
              <a:gd name="connsiteY19" fmla="*/ 2396 h 3460045"/>
              <a:gd name="connsiteX0" fmla="*/ 1695450 w 3286125"/>
              <a:gd name="connsiteY0" fmla="*/ 2396 h 3460045"/>
              <a:gd name="connsiteX1" fmla="*/ 1285875 w 3286125"/>
              <a:gd name="connsiteY1" fmla="*/ 135746 h 3460045"/>
              <a:gd name="connsiteX2" fmla="*/ 876300 w 3286125"/>
              <a:gd name="connsiteY2" fmla="*/ 507221 h 3460045"/>
              <a:gd name="connsiteX3" fmla="*/ 619125 w 3286125"/>
              <a:gd name="connsiteY3" fmla="*/ 945371 h 3460045"/>
              <a:gd name="connsiteX4" fmla="*/ 133350 w 3286125"/>
              <a:gd name="connsiteY4" fmla="*/ 1993121 h 3460045"/>
              <a:gd name="connsiteX5" fmla="*/ 0 w 3286125"/>
              <a:gd name="connsiteY5" fmla="*/ 2840846 h 3460045"/>
              <a:gd name="connsiteX6" fmla="*/ 219075 w 3286125"/>
              <a:gd name="connsiteY6" fmla="*/ 3250421 h 3460045"/>
              <a:gd name="connsiteX7" fmla="*/ 685800 w 3286125"/>
              <a:gd name="connsiteY7" fmla="*/ 3402821 h 3460045"/>
              <a:gd name="connsiteX8" fmla="*/ 1571625 w 3286125"/>
              <a:gd name="connsiteY8" fmla="*/ 3459971 h 3460045"/>
              <a:gd name="connsiteX9" fmla="*/ 2809875 w 3286125"/>
              <a:gd name="connsiteY9" fmla="*/ 3393296 h 3460045"/>
              <a:gd name="connsiteX10" fmla="*/ 3009900 w 3286125"/>
              <a:gd name="connsiteY10" fmla="*/ 3278996 h 3460045"/>
              <a:gd name="connsiteX11" fmla="*/ 3124200 w 3286125"/>
              <a:gd name="connsiteY11" fmla="*/ 3193271 h 3460045"/>
              <a:gd name="connsiteX12" fmla="*/ 3286125 w 3286125"/>
              <a:gd name="connsiteY12" fmla="*/ 2926571 h 3460045"/>
              <a:gd name="connsiteX13" fmla="*/ 3267075 w 3286125"/>
              <a:gd name="connsiteY13" fmla="*/ 2536046 h 3460045"/>
              <a:gd name="connsiteX14" fmla="*/ 3162300 w 3286125"/>
              <a:gd name="connsiteY14" fmla="*/ 2069321 h 3460045"/>
              <a:gd name="connsiteX15" fmla="*/ 3076575 w 3286125"/>
              <a:gd name="connsiteY15" fmla="*/ 1659746 h 3460045"/>
              <a:gd name="connsiteX16" fmla="*/ 2828925 w 3286125"/>
              <a:gd name="connsiteY16" fmla="*/ 973946 h 3460045"/>
              <a:gd name="connsiteX17" fmla="*/ 2276475 w 3286125"/>
              <a:gd name="connsiteY17" fmla="*/ 230996 h 3460045"/>
              <a:gd name="connsiteX18" fmla="*/ 1695450 w 3286125"/>
              <a:gd name="connsiteY18" fmla="*/ 2396 h 3460045"/>
              <a:gd name="connsiteX0" fmla="*/ 1695450 w 3286125"/>
              <a:gd name="connsiteY0" fmla="*/ 2396 h 3460045"/>
              <a:gd name="connsiteX1" fmla="*/ 1285875 w 3286125"/>
              <a:gd name="connsiteY1" fmla="*/ 135746 h 3460045"/>
              <a:gd name="connsiteX2" fmla="*/ 876300 w 3286125"/>
              <a:gd name="connsiteY2" fmla="*/ 507221 h 3460045"/>
              <a:gd name="connsiteX3" fmla="*/ 619125 w 3286125"/>
              <a:gd name="connsiteY3" fmla="*/ 945371 h 3460045"/>
              <a:gd name="connsiteX4" fmla="*/ 133350 w 3286125"/>
              <a:gd name="connsiteY4" fmla="*/ 1993121 h 3460045"/>
              <a:gd name="connsiteX5" fmla="*/ 0 w 3286125"/>
              <a:gd name="connsiteY5" fmla="*/ 2840846 h 3460045"/>
              <a:gd name="connsiteX6" fmla="*/ 219075 w 3286125"/>
              <a:gd name="connsiteY6" fmla="*/ 3250421 h 3460045"/>
              <a:gd name="connsiteX7" fmla="*/ 685800 w 3286125"/>
              <a:gd name="connsiteY7" fmla="*/ 3402821 h 3460045"/>
              <a:gd name="connsiteX8" fmla="*/ 1571625 w 3286125"/>
              <a:gd name="connsiteY8" fmla="*/ 3459971 h 3460045"/>
              <a:gd name="connsiteX9" fmla="*/ 2809875 w 3286125"/>
              <a:gd name="connsiteY9" fmla="*/ 3393296 h 3460045"/>
              <a:gd name="connsiteX10" fmla="*/ 3124200 w 3286125"/>
              <a:gd name="connsiteY10" fmla="*/ 3193271 h 3460045"/>
              <a:gd name="connsiteX11" fmla="*/ 3286125 w 3286125"/>
              <a:gd name="connsiteY11" fmla="*/ 2926571 h 3460045"/>
              <a:gd name="connsiteX12" fmla="*/ 3267075 w 3286125"/>
              <a:gd name="connsiteY12" fmla="*/ 2536046 h 3460045"/>
              <a:gd name="connsiteX13" fmla="*/ 3162300 w 3286125"/>
              <a:gd name="connsiteY13" fmla="*/ 2069321 h 3460045"/>
              <a:gd name="connsiteX14" fmla="*/ 3076575 w 3286125"/>
              <a:gd name="connsiteY14" fmla="*/ 1659746 h 3460045"/>
              <a:gd name="connsiteX15" fmla="*/ 2828925 w 3286125"/>
              <a:gd name="connsiteY15" fmla="*/ 973946 h 3460045"/>
              <a:gd name="connsiteX16" fmla="*/ 2276475 w 3286125"/>
              <a:gd name="connsiteY16" fmla="*/ 230996 h 3460045"/>
              <a:gd name="connsiteX17" fmla="*/ 1695450 w 3286125"/>
              <a:gd name="connsiteY17" fmla="*/ 2396 h 3460045"/>
              <a:gd name="connsiteX0" fmla="*/ 1695450 w 3286125"/>
              <a:gd name="connsiteY0" fmla="*/ 2396 h 3460045"/>
              <a:gd name="connsiteX1" fmla="*/ 1285875 w 3286125"/>
              <a:gd name="connsiteY1" fmla="*/ 135746 h 3460045"/>
              <a:gd name="connsiteX2" fmla="*/ 876300 w 3286125"/>
              <a:gd name="connsiteY2" fmla="*/ 507221 h 3460045"/>
              <a:gd name="connsiteX3" fmla="*/ 619125 w 3286125"/>
              <a:gd name="connsiteY3" fmla="*/ 945371 h 3460045"/>
              <a:gd name="connsiteX4" fmla="*/ 133350 w 3286125"/>
              <a:gd name="connsiteY4" fmla="*/ 1993121 h 3460045"/>
              <a:gd name="connsiteX5" fmla="*/ 0 w 3286125"/>
              <a:gd name="connsiteY5" fmla="*/ 2840846 h 3460045"/>
              <a:gd name="connsiteX6" fmla="*/ 219075 w 3286125"/>
              <a:gd name="connsiteY6" fmla="*/ 3250421 h 3460045"/>
              <a:gd name="connsiteX7" fmla="*/ 685800 w 3286125"/>
              <a:gd name="connsiteY7" fmla="*/ 3402821 h 3460045"/>
              <a:gd name="connsiteX8" fmla="*/ 1571625 w 3286125"/>
              <a:gd name="connsiteY8" fmla="*/ 3459971 h 3460045"/>
              <a:gd name="connsiteX9" fmla="*/ 2809875 w 3286125"/>
              <a:gd name="connsiteY9" fmla="*/ 3393296 h 3460045"/>
              <a:gd name="connsiteX10" fmla="*/ 3133725 w 3286125"/>
              <a:gd name="connsiteY10" fmla="*/ 3259946 h 3460045"/>
              <a:gd name="connsiteX11" fmla="*/ 3286125 w 3286125"/>
              <a:gd name="connsiteY11" fmla="*/ 2926571 h 3460045"/>
              <a:gd name="connsiteX12" fmla="*/ 3267075 w 3286125"/>
              <a:gd name="connsiteY12" fmla="*/ 2536046 h 3460045"/>
              <a:gd name="connsiteX13" fmla="*/ 3162300 w 3286125"/>
              <a:gd name="connsiteY13" fmla="*/ 2069321 h 3460045"/>
              <a:gd name="connsiteX14" fmla="*/ 3076575 w 3286125"/>
              <a:gd name="connsiteY14" fmla="*/ 1659746 h 3460045"/>
              <a:gd name="connsiteX15" fmla="*/ 2828925 w 3286125"/>
              <a:gd name="connsiteY15" fmla="*/ 973946 h 3460045"/>
              <a:gd name="connsiteX16" fmla="*/ 2276475 w 3286125"/>
              <a:gd name="connsiteY16" fmla="*/ 230996 h 3460045"/>
              <a:gd name="connsiteX17" fmla="*/ 1695450 w 3286125"/>
              <a:gd name="connsiteY17" fmla="*/ 2396 h 3460045"/>
              <a:gd name="connsiteX0" fmla="*/ 1695450 w 3286125"/>
              <a:gd name="connsiteY0" fmla="*/ 2396 h 3460045"/>
              <a:gd name="connsiteX1" fmla="*/ 1285875 w 3286125"/>
              <a:gd name="connsiteY1" fmla="*/ 135746 h 3460045"/>
              <a:gd name="connsiteX2" fmla="*/ 876300 w 3286125"/>
              <a:gd name="connsiteY2" fmla="*/ 507221 h 3460045"/>
              <a:gd name="connsiteX3" fmla="*/ 619125 w 3286125"/>
              <a:gd name="connsiteY3" fmla="*/ 945371 h 3460045"/>
              <a:gd name="connsiteX4" fmla="*/ 133350 w 3286125"/>
              <a:gd name="connsiteY4" fmla="*/ 1993121 h 3460045"/>
              <a:gd name="connsiteX5" fmla="*/ 0 w 3286125"/>
              <a:gd name="connsiteY5" fmla="*/ 2840846 h 3460045"/>
              <a:gd name="connsiteX6" fmla="*/ 219075 w 3286125"/>
              <a:gd name="connsiteY6" fmla="*/ 3250421 h 3460045"/>
              <a:gd name="connsiteX7" fmla="*/ 685800 w 3286125"/>
              <a:gd name="connsiteY7" fmla="*/ 3402821 h 3460045"/>
              <a:gd name="connsiteX8" fmla="*/ 1571625 w 3286125"/>
              <a:gd name="connsiteY8" fmla="*/ 3459971 h 3460045"/>
              <a:gd name="connsiteX9" fmla="*/ 2809875 w 3286125"/>
              <a:gd name="connsiteY9" fmla="*/ 3393296 h 3460045"/>
              <a:gd name="connsiteX10" fmla="*/ 3133725 w 3286125"/>
              <a:gd name="connsiteY10" fmla="*/ 3259946 h 3460045"/>
              <a:gd name="connsiteX11" fmla="*/ 3286125 w 3286125"/>
              <a:gd name="connsiteY11" fmla="*/ 2926571 h 3460045"/>
              <a:gd name="connsiteX12" fmla="*/ 3267075 w 3286125"/>
              <a:gd name="connsiteY12" fmla="*/ 2536046 h 3460045"/>
              <a:gd name="connsiteX13" fmla="*/ 3162300 w 3286125"/>
              <a:gd name="connsiteY13" fmla="*/ 2069321 h 3460045"/>
              <a:gd name="connsiteX14" fmla="*/ 3076575 w 3286125"/>
              <a:gd name="connsiteY14" fmla="*/ 1659746 h 3460045"/>
              <a:gd name="connsiteX15" fmla="*/ 2828925 w 3286125"/>
              <a:gd name="connsiteY15" fmla="*/ 973946 h 3460045"/>
              <a:gd name="connsiteX16" fmla="*/ 2276475 w 3286125"/>
              <a:gd name="connsiteY16" fmla="*/ 230996 h 3460045"/>
              <a:gd name="connsiteX17" fmla="*/ 1695450 w 3286125"/>
              <a:gd name="connsiteY17" fmla="*/ 2396 h 3460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286125" h="3460045">
                <a:moveTo>
                  <a:pt x="1695450" y="2396"/>
                </a:moveTo>
                <a:cubicBezTo>
                  <a:pt x="1530350" y="-13479"/>
                  <a:pt x="1422400" y="51608"/>
                  <a:pt x="1285875" y="135746"/>
                </a:cubicBezTo>
                <a:cubicBezTo>
                  <a:pt x="1149350" y="219884"/>
                  <a:pt x="987425" y="372284"/>
                  <a:pt x="876300" y="507221"/>
                </a:cubicBezTo>
                <a:cubicBezTo>
                  <a:pt x="765175" y="642159"/>
                  <a:pt x="742950" y="697721"/>
                  <a:pt x="619125" y="945371"/>
                </a:cubicBezTo>
                <a:cubicBezTo>
                  <a:pt x="495300" y="1193021"/>
                  <a:pt x="236538" y="1677208"/>
                  <a:pt x="133350" y="1993121"/>
                </a:cubicBezTo>
                <a:cubicBezTo>
                  <a:pt x="30162" y="2309034"/>
                  <a:pt x="14288" y="2661459"/>
                  <a:pt x="0" y="2840846"/>
                </a:cubicBezTo>
                <a:cubicBezTo>
                  <a:pt x="14287" y="3050396"/>
                  <a:pt x="104775" y="3156759"/>
                  <a:pt x="219075" y="3250421"/>
                </a:cubicBezTo>
                <a:cubicBezTo>
                  <a:pt x="333375" y="3344083"/>
                  <a:pt x="460375" y="3367896"/>
                  <a:pt x="685800" y="3402821"/>
                </a:cubicBezTo>
                <a:cubicBezTo>
                  <a:pt x="911225" y="3437746"/>
                  <a:pt x="1217613" y="3461558"/>
                  <a:pt x="1571625" y="3459971"/>
                </a:cubicBezTo>
                <a:cubicBezTo>
                  <a:pt x="1925637" y="3458384"/>
                  <a:pt x="2406650" y="3444096"/>
                  <a:pt x="2809875" y="3393296"/>
                </a:cubicBezTo>
                <a:cubicBezTo>
                  <a:pt x="3068637" y="3348846"/>
                  <a:pt x="3054350" y="3337733"/>
                  <a:pt x="3133725" y="3259946"/>
                </a:cubicBezTo>
                <a:cubicBezTo>
                  <a:pt x="3213100" y="3182159"/>
                  <a:pt x="3260725" y="3031346"/>
                  <a:pt x="3286125" y="2926571"/>
                </a:cubicBezTo>
                <a:cubicBezTo>
                  <a:pt x="3279775" y="2796396"/>
                  <a:pt x="3281468" y="2665579"/>
                  <a:pt x="3267075" y="2536046"/>
                </a:cubicBezTo>
                <a:cubicBezTo>
                  <a:pt x="3234623" y="2243975"/>
                  <a:pt x="3215476" y="2301016"/>
                  <a:pt x="3162300" y="2069321"/>
                </a:cubicBezTo>
                <a:cubicBezTo>
                  <a:pt x="3131099" y="1933372"/>
                  <a:pt x="3132137" y="1842308"/>
                  <a:pt x="3076575" y="1659746"/>
                </a:cubicBezTo>
                <a:cubicBezTo>
                  <a:pt x="3021013" y="1477184"/>
                  <a:pt x="2962275" y="1212071"/>
                  <a:pt x="2828925" y="973946"/>
                </a:cubicBezTo>
                <a:cubicBezTo>
                  <a:pt x="2695575" y="735821"/>
                  <a:pt x="2465388" y="392921"/>
                  <a:pt x="2276475" y="230996"/>
                </a:cubicBezTo>
                <a:cubicBezTo>
                  <a:pt x="2087562" y="69071"/>
                  <a:pt x="1844675" y="27796"/>
                  <a:pt x="1695450" y="2396"/>
                </a:cubicBezTo>
                <a:close/>
              </a:path>
            </a:pathLst>
          </a:custGeom>
          <a:noFill/>
          <a:ln w="28575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0" name="任意多边形: 形状 99">
            <a:extLst>
              <a:ext uri="{FF2B5EF4-FFF2-40B4-BE49-F238E27FC236}">
                <a16:creationId xmlns:a16="http://schemas.microsoft.com/office/drawing/2014/main" id="{E6BFBCC1-133A-E18E-E948-A803854D86E4}"/>
              </a:ext>
            </a:extLst>
          </p:cNvPr>
          <p:cNvSpPr/>
          <p:nvPr/>
        </p:nvSpPr>
        <p:spPr>
          <a:xfrm>
            <a:off x="3456365" y="3229172"/>
            <a:ext cx="3198684" cy="3098479"/>
          </a:xfrm>
          <a:custGeom>
            <a:avLst/>
            <a:gdLst>
              <a:gd name="connsiteX0" fmla="*/ 1476375 w 3248025"/>
              <a:gd name="connsiteY0" fmla="*/ 6193 h 3464691"/>
              <a:gd name="connsiteX1" fmla="*/ 1343025 w 3248025"/>
              <a:gd name="connsiteY1" fmla="*/ 82393 h 3464691"/>
              <a:gd name="connsiteX2" fmla="*/ 1247775 w 3248025"/>
              <a:gd name="connsiteY2" fmla="*/ 139543 h 3464691"/>
              <a:gd name="connsiteX3" fmla="*/ 971550 w 3248025"/>
              <a:gd name="connsiteY3" fmla="*/ 368143 h 3464691"/>
              <a:gd name="connsiteX4" fmla="*/ 838200 w 3248025"/>
              <a:gd name="connsiteY4" fmla="*/ 511018 h 3464691"/>
              <a:gd name="connsiteX5" fmla="*/ 638175 w 3248025"/>
              <a:gd name="connsiteY5" fmla="*/ 844393 h 3464691"/>
              <a:gd name="connsiteX6" fmla="*/ 581025 w 3248025"/>
              <a:gd name="connsiteY6" fmla="*/ 949168 h 3464691"/>
              <a:gd name="connsiteX7" fmla="*/ 409575 w 3248025"/>
              <a:gd name="connsiteY7" fmla="*/ 1358743 h 3464691"/>
              <a:gd name="connsiteX8" fmla="*/ 342900 w 3248025"/>
              <a:gd name="connsiteY8" fmla="*/ 1501618 h 3464691"/>
              <a:gd name="connsiteX9" fmla="*/ 285750 w 3248025"/>
              <a:gd name="connsiteY9" fmla="*/ 1615918 h 3464691"/>
              <a:gd name="connsiteX10" fmla="*/ 133350 w 3248025"/>
              <a:gd name="connsiteY10" fmla="*/ 1882618 h 3464691"/>
              <a:gd name="connsiteX11" fmla="*/ 95250 w 3248025"/>
              <a:gd name="connsiteY11" fmla="*/ 1996918 h 3464691"/>
              <a:gd name="connsiteX12" fmla="*/ 66675 w 3248025"/>
              <a:gd name="connsiteY12" fmla="*/ 2111218 h 3464691"/>
              <a:gd name="connsiteX13" fmla="*/ 28575 w 3248025"/>
              <a:gd name="connsiteY13" fmla="*/ 2358868 h 3464691"/>
              <a:gd name="connsiteX14" fmla="*/ 19050 w 3248025"/>
              <a:gd name="connsiteY14" fmla="*/ 2539843 h 3464691"/>
              <a:gd name="connsiteX15" fmla="*/ 9525 w 3248025"/>
              <a:gd name="connsiteY15" fmla="*/ 2739868 h 3464691"/>
              <a:gd name="connsiteX16" fmla="*/ 0 w 3248025"/>
              <a:gd name="connsiteY16" fmla="*/ 2844643 h 3464691"/>
              <a:gd name="connsiteX17" fmla="*/ 9525 w 3248025"/>
              <a:gd name="connsiteY17" fmla="*/ 3073243 h 3464691"/>
              <a:gd name="connsiteX18" fmla="*/ 38100 w 3248025"/>
              <a:gd name="connsiteY18" fmla="*/ 3158968 h 3464691"/>
              <a:gd name="connsiteX19" fmla="*/ 180975 w 3248025"/>
              <a:gd name="connsiteY19" fmla="*/ 3254218 h 3464691"/>
              <a:gd name="connsiteX20" fmla="*/ 647700 w 3248025"/>
              <a:gd name="connsiteY20" fmla="*/ 3406618 h 3464691"/>
              <a:gd name="connsiteX21" fmla="*/ 933450 w 3248025"/>
              <a:gd name="connsiteY21" fmla="*/ 3416143 h 3464691"/>
              <a:gd name="connsiteX22" fmla="*/ 1533525 w 3248025"/>
              <a:gd name="connsiteY22" fmla="*/ 3463768 h 3464691"/>
              <a:gd name="connsiteX23" fmla="*/ 2771775 w 3248025"/>
              <a:gd name="connsiteY23" fmla="*/ 3397093 h 3464691"/>
              <a:gd name="connsiteX24" fmla="*/ 2867025 w 3248025"/>
              <a:gd name="connsiteY24" fmla="*/ 3330418 h 3464691"/>
              <a:gd name="connsiteX25" fmla="*/ 2971800 w 3248025"/>
              <a:gd name="connsiteY25" fmla="*/ 3282793 h 3464691"/>
              <a:gd name="connsiteX26" fmla="*/ 3000375 w 3248025"/>
              <a:gd name="connsiteY26" fmla="*/ 3263743 h 3464691"/>
              <a:gd name="connsiteX27" fmla="*/ 3076575 w 3248025"/>
              <a:gd name="connsiteY27" fmla="*/ 3168493 h 3464691"/>
              <a:gd name="connsiteX28" fmla="*/ 3114675 w 3248025"/>
              <a:gd name="connsiteY28" fmla="*/ 3092293 h 3464691"/>
              <a:gd name="connsiteX29" fmla="*/ 3248025 w 3248025"/>
              <a:gd name="connsiteY29" fmla="*/ 2930368 h 3464691"/>
              <a:gd name="connsiteX30" fmla="*/ 3228975 w 3248025"/>
              <a:gd name="connsiteY30" fmla="*/ 2539843 h 3464691"/>
              <a:gd name="connsiteX31" fmla="*/ 3124200 w 3248025"/>
              <a:gd name="connsiteY31" fmla="*/ 2073118 h 3464691"/>
              <a:gd name="connsiteX32" fmla="*/ 3038475 w 3248025"/>
              <a:gd name="connsiteY32" fmla="*/ 1663543 h 3464691"/>
              <a:gd name="connsiteX33" fmla="*/ 2857500 w 3248025"/>
              <a:gd name="connsiteY33" fmla="*/ 1177768 h 3464691"/>
              <a:gd name="connsiteX34" fmla="*/ 2790825 w 3248025"/>
              <a:gd name="connsiteY34" fmla="*/ 977743 h 3464691"/>
              <a:gd name="connsiteX35" fmla="*/ 2695575 w 3248025"/>
              <a:gd name="connsiteY35" fmla="*/ 739618 h 3464691"/>
              <a:gd name="connsiteX36" fmla="*/ 2476500 w 3248025"/>
              <a:gd name="connsiteY36" fmla="*/ 387193 h 3464691"/>
              <a:gd name="connsiteX37" fmla="*/ 2238375 w 3248025"/>
              <a:gd name="connsiteY37" fmla="*/ 234793 h 3464691"/>
              <a:gd name="connsiteX38" fmla="*/ 2095500 w 3248025"/>
              <a:gd name="connsiteY38" fmla="*/ 139543 h 3464691"/>
              <a:gd name="connsiteX39" fmla="*/ 1743075 w 3248025"/>
              <a:gd name="connsiteY39" fmla="*/ 15718 h 3464691"/>
              <a:gd name="connsiteX40" fmla="*/ 1657350 w 3248025"/>
              <a:gd name="connsiteY40" fmla="*/ 6193 h 3464691"/>
              <a:gd name="connsiteX41" fmla="*/ 1476375 w 3248025"/>
              <a:gd name="connsiteY41" fmla="*/ 6193 h 3464691"/>
              <a:gd name="connsiteX0" fmla="*/ 1476375 w 3248025"/>
              <a:gd name="connsiteY0" fmla="*/ 6193 h 3464691"/>
              <a:gd name="connsiteX1" fmla="*/ 1343025 w 3248025"/>
              <a:gd name="connsiteY1" fmla="*/ 82393 h 3464691"/>
              <a:gd name="connsiteX2" fmla="*/ 1247775 w 3248025"/>
              <a:gd name="connsiteY2" fmla="*/ 139543 h 3464691"/>
              <a:gd name="connsiteX3" fmla="*/ 971550 w 3248025"/>
              <a:gd name="connsiteY3" fmla="*/ 368143 h 3464691"/>
              <a:gd name="connsiteX4" fmla="*/ 838200 w 3248025"/>
              <a:gd name="connsiteY4" fmla="*/ 511018 h 3464691"/>
              <a:gd name="connsiteX5" fmla="*/ 638175 w 3248025"/>
              <a:gd name="connsiteY5" fmla="*/ 844393 h 3464691"/>
              <a:gd name="connsiteX6" fmla="*/ 581025 w 3248025"/>
              <a:gd name="connsiteY6" fmla="*/ 949168 h 3464691"/>
              <a:gd name="connsiteX7" fmla="*/ 409575 w 3248025"/>
              <a:gd name="connsiteY7" fmla="*/ 1358743 h 3464691"/>
              <a:gd name="connsiteX8" fmla="*/ 342900 w 3248025"/>
              <a:gd name="connsiteY8" fmla="*/ 1501618 h 3464691"/>
              <a:gd name="connsiteX9" fmla="*/ 285750 w 3248025"/>
              <a:gd name="connsiteY9" fmla="*/ 1615918 h 3464691"/>
              <a:gd name="connsiteX10" fmla="*/ 133350 w 3248025"/>
              <a:gd name="connsiteY10" fmla="*/ 1882618 h 3464691"/>
              <a:gd name="connsiteX11" fmla="*/ 95250 w 3248025"/>
              <a:gd name="connsiteY11" fmla="*/ 1996918 h 3464691"/>
              <a:gd name="connsiteX12" fmla="*/ 66675 w 3248025"/>
              <a:gd name="connsiteY12" fmla="*/ 2111218 h 3464691"/>
              <a:gd name="connsiteX13" fmla="*/ 28575 w 3248025"/>
              <a:gd name="connsiteY13" fmla="*/ 2358868 h 3464691"/>
              <a:gd name="connsiteX14" fmla="*/ 19050 w 3248025"/>
              <a:gd name="connsiteY14" fmla="*/ 2539843 h 3464691"/>
              <a:gd name="connsiteX15" fmla="*/ 9525 w 3248025"/>
              <a:gd name="connsiteY15" fmla="*/ 2739868 h 3464691"/>
              <a:gd name="connsiteX16" fmla="*/ 0 w 3248025"/>
              <a:gd name="connsiteY16" fmla="*/ 2844643 h 3464691"/>
              <a:gd name="connsiteX17" fmla="*/ 9525 w 3248025"/>
              <a:gd name="connsiteY17" fmla="*/ 3073243 h 3464691"/>
              <a:gd name="connsiteX18" fmla="*/ 38100 w 3248025"/>
              <a:gd name="connsiteY18" fmla="*/ 3158968 h 3464691"/>
              <a:gd name="connsiteX19" fmla="*/ 180975 w 3248025"/>
              <a:gd name="connsiteY19" fmla="*/ 3254218 h 3464691"/>
              <a:gd name="connsiteX20" fmla="*/ 647700 w 3248025"/>
              <a:gd name="connsiteY20" fmla="*/ 3406618 h 3464691"/>
              <a:gd name="connsiteX21" fmla="*/ 933450 w 3248025"/>
              <a:gd name="connsiteY21" fmla="*/ 3416143 h 3464691"/>
              <a:gd name="connsiteX22" fmla="*/ 1533525 w 3248025"/>
              <a:gd name="connsiteY22" fmla="*/ 3463768 h 3464691"/>
              <a:gd name="connsiteX23" fmla="*/ 2771775 w 3248025"/>
              <a:gd name="connsiteY23" fmla="*/ 3397093 h 3464691"/>
              <a:gd name="connsiteX24" fmla="*/ 2867025 w 3248025"/>
              <a:gd name="connsiteY24" fmla="*/ 3330418 h 3464691"/>
              <a:gd name="connsiteX25" fmla="*/ 2971800 w 3248025"/>
              <a:gd name="connsiteY25" fmla="*/ 3282793 h 3464691"/>
              <a:gd name="connsiteX26" fmla="*/ 3000375 w 3248025"/>
              <a:gd name="connsiteY26" fmla="*/ 3263743 h 3464691"/>
              <a:gd name="connsiteX27" fmla="*/ 3076575 w 3248025"/>
              <a:gd name="connsiteY27" fmla="*/ 3168493 h 3464691"/>
              <a:gd name="connsiteX28" fmla="*/ 3114675 w 3248025"/>
              <a:gd name="connsiteY28" fmla="*/ 3092293 h 3464691"/>
              <a:gd name="connsiteX29" fmla="*/ 3248025 w 3248025"/>
              <a:gd name="connsiteY29" fmla="*/ 2930368 h 3464691"/>
              <a:gd name="connsiteX30" fmla="*/ 3228975 w 3248025"/>
              <a:gd name="connsiteY30" fmla="*/ 2539843 h 3464691"/>
              <a:gd name="connsiteX31" fmla="*/ 3124200 w 3248025"/>
              <a:gd name="connsiteY31" fmla="*/ 2073118 h 3464691"/>
              <a:gd name="connsiteX32" fmla="*/ 3038475 w 3248025"/>
              <a:gd name="connsiteY32" fmla="*/ 1663543 h 3464691"/>
              <a:gd name="connsiteX33" fmla="*/ 2857500 w 3248025"/>
              <a:gd name="connsiteY33" fmla="*/ 1177768 h 3464691"/>
              <a:gd name="connsiteX34" fmla="*/ 2790825 w 3248025"/>
              <a:gd name="connsiteY34" fmla="*/ 977743 h 3464691"/>
              <a:gd name="connsiteX35" fmla="*/ 2695575 w 3248025"/>
              <a:gd name="connsiteY35" fmla="*/ 739618 h 3464691"/>
              <a:gd name="connsiteX36" fmla="*/ 2238375 w 3248025"/>
              <a:gd name="connsiteY36" fmla="*/ 234793 h 3464691"/>
              <a:gd name="connsiteX37" fmla="*/ 2095500 w 3248025"/>
              <a:gd name="connsiteY37" fmla="*/ 139543 h 3464691"/>
              <a:gd name="connsiteX38" fmla="*/ 1743075 w 3248025"/>
              <a:gd name="connsiteY38" fmla="*/ 15718 h 3464691"/>
              <a:gd name="connsiteX39" fmla="*/ 1657350 w 3248025"/>
              <a:gd name="connsiteY39" fmla="*/ 6193 h 3464691"/>
              <a:gd name="connsiteX40" fmla="*/ 1476375 w 3248025"/>
              <a:gd name="connsiteY40" fmla="*/ 6193 h 3464691"/>
              <a:gd name="connsiteX0" fmla="*/ 1476375 w 3248025"/>
              <a:gd name="connsiteY0" fmla="*/ 6193 h 3464691"/>
              <a:gd name="connsiteX1" fmla="*/ 1343025 w 3248025"/>
              <a:gd name="connsiteY1" fmla="*/ 82393 h 3464691"/>
              <a:gd name="connsiteX2" fmla="*/ 1247775 w 3248025"/>
              <a:gd name="connsiteY2" fmla="*/ 139543 h 3464691"/>
              <a:gd name="connsiteX3" fmla="*/ 971550 w 3248025"/>
              <a:gd name="connsiteY3" fmla="*/ 368143 h 3464691"/>
              <a:gd name="connsiteX4" fmla="*/ 838200 w 3248025"/>
              <a:gd name="connsiteY4" fmla="*/ 511018 h 3464691"/>
              <a:gd name="connsiteX5" fmla="*/ 638175 w 3248025"/>
              <a:gd name="connsiteY5" fmla="*/ 844393 h 3464691"/>
              <a:gd name="connsiteX6" fmla="*/ 581025 w 3248025"/>
              <a:gd name="connsiteY6" fmla="*/ 949168 h 3464691"/>
              <a:gd name="connsiteX7" fmla="*/ 409575 w 3248025"/>
              <a:gd name="connsiteY7" fmla="*/ 1358743 h 3464691"/>
              <a:gd name="connsiteX8" fmla="*/ 342900 w 3248025"/>
              <a:gd name="connsiteY8" fmla="*/ 1501618 h 3464691"/>
              <a:gd name="connsiteX9" fmla="*/ 285750 w 3248025"/>
              <a:gd name="connsiteY9" fmla="*/ 1615918 h 3464691"/>
              <a:gd name="connsiteX10" fmla="*/ 133350 w 3248025"/>
              <a:gd name="connsiteY10" fmla="*/ 1882618 h 3464691"/>
              <a:gd name="connsiteX11" fmla="*/ 95250 w 3248025"/>
              <a:gd name="connsiteY11" fmla="*/ 1996918 h 3464691"/>
              <a:gd name="connsiteX12" fmla="*/ 66675 w 3248025"/>
              <a:gd name="connsiteY12" fmla="*/ 2111218 h 3464691"/>
              <a:gd name="connsiteX13" fmla="*/ 28575 w 3248025"/>
              <a:gd name="connsiteY13" fmla="*/ 2358868 h 3464691"/>
              <a:gd name="connsiteX14" fmla="*/ 19050 w 3248025"/>
              <a:gd name="connsiteY14" fmla="*/ 2539843 h 3464691"/>
              <a:gd name="connsiteX15" fmla="*/ 9525 w 3248025"/>
              <a:gd name="connsiteY15" fmla="*/ 2739868 h 3464691"/>
              <a:gd name="connsiteX16" fmla="*/ 0 w 3248025"/>
              <a:gd name="connsiteY16" fmla="*/ 2844643 h 3464691"/>
              <a:gd name="connsiteX17" fmla="*/ 9525 w 3248025"/>
              <a:gd name="connsiteY17" fmla="*/ 3073243 h 3464691"/>
              <a:gd name="connsiteX18" fmla="*/ 38100 w 3248025"/>
              <a:gd name="connsiteY18" fmla="*/ 3158968 h 3464691"/>
              <a:gd name="connsiteX19" fmla="*/ 180975 w 3248025"/>
              <a:gd name="connsiteY19" fmla="*/ 3254218 h 3464691"/>
              <a:gd name="connsiteX20" fmla="*/ 647700 w 3248025"/>
              <a:gd name="connsiteY20" fmla="*/ 3406618 h 3464691"/>
              <a:gd name="connsiteX21" fmla="*/ 933450 w 3248025"/>
              <a:gd name="connsiteY21" fmla="*/ 3416143 h 3464691"/>
              <a:gd name="connsiteX22" fmla="*/ 1533525 w 3248025"/>
              <a:gd name="connsiteY22" fmla="*/ 3463768 h 3464691"/>
              <a:gd name="connsiteX23" fmla="*/ 2771775 w 3248025"/>
              <a:gd name="connsiteY23" fmla="*/ 3397093 h 3464691"/>
              <a:gd name="connsiteX24" fmla="*/ 2867025 w 3248025"/>
              <a:gd name="connsiteY24" fmla="*/ 3330418 h 3464691"/>
              <a:gd name="connsiteX25" fmla="*/ 2971800 w 3248025"/>
              <a:gd name="connsiteY25" fmla="*/ 3282793 h 3464691"/>
              <a:gd name="connsiteX26" fmla="*/ 3000375 w 3248025"/>
              <a:gd name="connsiteY26" fmla="*/ 3263743 h 3464691"/>
              <a:gd name="connsiteX27" fmla="*/ 3076575 w 3248025"/>
              <a:gd name="connsiteY27" fmla="*/ 3168493 h 3464691"/>
              <a:gd name="connsiteX28" fmla="*/ 3114675 w 3248025"/>
              <a:gd name="connsiteY28" fmla="*/ 3092293 h 3464691"/>
              <a:gd name="connsiteX29" fmla="*/ 3248025 w 3248025"/>
              <a:gd name="connsiteY29" fmla="*/ 2930368 h 3464691"/>
              <a:gd name="connsiteX30" fmla="*/ 3228975 w 3248025"/>
              <a:gd name="connsiteY30" fmla="*/ 2539843 h 3464691"/>
              <a:gd name="connsiteX31" fmla="*/ 3124200 w 3248025"/>
              <a:gd name="connsiteY31" fmla="*/ 2073118 h 3464691"/>
              <a:gd name="connsiteX32" fmla="*/ 3038475 w 3248025"/>
              <a:gd name="connsiteY32" fmla="*/ 1663543 h 3464691"/>
              <a:gd name="connsiteX33" fmla="*/ 2857500 w 3248025"/>
              <a:gd name="connsiteY33" fmla="*/ 1177768 h 3464691"/>
              <a:gd name="connsiteX34" fmla="*/ 2790825 w 3248025"/>
              <a:gd name="connsiteY34" fmla="*/ 977743 h 3464691"/>
              <a:gd name="connsiteX35" fmla="*/ 2238375 w 3248025"/>
              <a:gd name="connsiteY35" fmla="*/ 234793 h 3464691"/>
              <a:gd name="connsiteX36" fmla="*/ 2095500 w 3248025"/>
              <a:gd name="connsiteY36" fmla="*/ 139543 h 3464691"/>
              <a:gd name="connsiteX37" fmla="*/ 1743075 w 3248025"/>
              <a:gd name="connsiteY37" fmla="*/ 15718 h 3464691"/>
              <a:gd name="connsiteX38" fmla="*/ 1657350 w 3248025"/>
              <a:gd name="connsiteY38" fmla="*/ 6193 h 3464691"/>
              <a:gd name="connsiteX39" fmla="*/ 1476375 w 3248025"/>
              <a:gd name="connsiteY39" fmla="*/ 6193 h 3464691"/>
              <a:gd name="connsiteX0" fmla="*/ 1476375 w 3248025"/>
              <a:gd name="connsiteY0" fmla="*/ 6193 h 3464691"/>
              <a:gd name="connsiteX1" fmla="*/ 1343025 w 3248025"/>
              <a:gd name="connsiteY1" fmla="*/ 82393 h 3464691"/>
              <a:gd name="connsiteX2" fmla="*/ 1247775 w 3248025"/>
              <a:gd name="connsiteY2" fmla="*/ 139543 h 3464691"/>
              <a:gd name="connsiteX3" fmla="*/ 971550 w 3248025"/>
              <a:gd name="connsiteY3" fmla="*/ 368143 h 3464691"/>
              <a:gd name="connsiteX4" fmla="*/ 838200 w 3248025"/>
              <a:gd name="connsiteY4" fmla="*/ 511018 h 3464691"/>
              <a:gd name="connsiteX5" fmla="*/ 638175 w 3248025"/>
              <a:gd name="connsiteY5" fmla="*/ 844393 h 3464691"/>
              <a:gd name="connsiteX6" fmla="*/ 581025 w 3248025"/>
              <a:gd name="connsiteY6" fmla="*/ 949168 h 3464691"/>
              <a:gd name="connsiteX7" fmla="*/ 409575 w 3248025"/>
              <a:gd name="connsiteY7" fmla="*/ 1358743 h 3464691"/>
              <a:gd name="connsiteX8" fmla="*/ 342900 w 3248025"/>
              <a:gd name="connsiteY8" fmla="*/ 1501618 h 3464691"/>
              <a:gd name="connsiteX9" fmla="*/ 285750 w 3248025"/>
              <a:gd name="connsiteY9" fmla="*/ 1615918 h 3464691"/>
              <a:gd name="connsiteX10" fmla="*/ 133350 w 3248025"/>
              <a:gd name="connsiteY10" fmla="*/ 1882618 h 3464691"/>
              <a:gd name="connsiteX11" fmla="*/ 95250 w 3248025"/>
              <a:gd name="connsiteY11" fmla="*/ 1996918 h 3464691"/>
              <a:gd name="connsiteX12" fmla="*/ 66675 w 3248025"/>
              <a:gd name="connsiteY12" fmla="*/ 2111218 h 3464691"/>
              <a:gd name="connsiteX13" fmla="*/ 28575 w 3248025"/>
              <a:gd name="connsiteY13" fmla="*/ 2358868 h 3464691"/>
              <a:gd name="connsiteX14" fmla="*/ 19050 w 3248025"/>
              <a:gd name="connsiteY14" fmla="*/ 2539843 h 3464691"/>
              <a:gd name="connsiteX15" fmla="*/ 9525 w 3248025"/>
              <a:gd name="connsiteY15" fmla="*/ 2739868 h 3464691"/>
              <a:gd name="connsiteX16" fmla="*/ 0 w 3248025"/>
              <a:gd name="connsiteY16" fmla="*/ 2844643 h 3464691"/>
              <a:gd name="connsiteX17" fmla="*/ 9525 w 3248025"/>
              <a:gd name="connsiteY17" fmla="*/ 3073243 h 3464691"/>
              <a:gd name="connsiteX18" fmla="*/ 38100 w 3248025"/>
              <a:gd name="connsiteY18" fmla="*/ 3158968 h 3464691"/>
              <a:gd name="connsiteX19" fmla="*/ 180975 w 3248025"/>
              <a:gd name="connsiteY19" fmla="*/ 3254218 h 3464691"/>
              <a:gd name="connsiteX20" fmla="*/ 647700 w 3248025"/>
              <a:gd name="connsiteY20" fmla="*/ 3406618 h 3464691"/>
              <a:gd name="connsiteX21" fmla="*/ 933450 w 3248025"/>
              <a:gd name="connsiteY21" fmla="*/ 3416143 h 3464691"/>
              <a:gd name="connsiteX22" fmla="*/ 1533525 w 3248025"/>
              <a:gd name="connsiteY22" fmla="*/ 3463768 h 3464691"/>
              <a:gd name="connsiteX23" fmla="*/ 2771775 w 3248025"/>
              <a:gd name="connsiteY23" fmla="*/ 3397093 h 3464691"/>
              <a:gd name="connsiteX24" fmla="*/ 2867025 w 3248025"/>
              <a:gd name="connsiteY24" fmla="*/ 3330418 h 3464691"/>
              <a:gd name="connsiteX25" fmla="*/ 2971800 w 3248025"/>
              <a:gd name="connsiteY25" fmla="*/ 3282793 h 3464691"/>
              <a:gd name="connsiteX26" fmla="*/ 3000375 w 3248025"/>
              <a:gd name="connsiteY26" fmla="*/ 3263743 h 3464691"/>
              <a:gd name="connsiteX27" fmla="*/ 3076575 w 3248025"/>
              <a:gd name="connsiteY27" fmla="*/ 3168493 h 3464691"/>
              <a:gd name="connsiteX28" fmla="*/ 3114675 w 3248025"/>
              <a:gd name="connsiteY28" fmla="*/ 3092293 h 3464691"/>
              <a:gd name="connsiteX29" fmla="*/ 3248025 w 3248025"/>
              <a:gd name="connsiteY29" fmla="*/ 2930368 h 3464691"/>
              <a:gd name="connsiteX30" fmla="*/ 3228975 w 3248025"/>
              <a:gd name="connsiteY30" fmla="*/ 2539843 h 3464691"/>
              <a:gd name="connsiteX31" fmla="*/ 3124200 w 3248025"/>
              <a:gd name="connsiteY31" fmla="*/ 2073118 h 3464691"/>
              <a:gd name="connsiteX32" fmla="*/ 3038475 w 3248025"/>
              <a:gd name="connsiteY32" fmla="*/ 1663543 h 3464691"/>
              <a:gd name="connsiteX33" fmla="*/ 2790825 w 3248025"/>
              <a:gd name="connsiteY33" fmla="*/ 977743 h 3464691"/>
              <a:gd name="connsiteX34" fmla="*/ 2238375 w 3248025"/>
              <a:gd name="connsiteY34" fmla="*/ 234793 h 3464691"/>
              <a:gd name="connsiteX35" fmla="*/ 2095500 w 3248025"/>
              <a:gd name="connsiteY35" fmla="*/ 139543 h 3464691"/>
              <a:gd name="connsiteX36" fmla="*/ 1743075 w 3248025"/>
              <a:gd name="connsiteY36" fmla="*/ 15718 h 3464691"/>
              <a:gd name="connsiteX37" fmla="*/ 1657350 w 3248025"/>
              <a:gd name="connsiteY37" fmla="*/ 6193 h 3464691"/>
              <a:gd name="connsiteX38" fmla="*/ 1476375 w 3248025"/>
              <a:gd name="connsiteY38" fmla="*/ 6193 h 3464691"/>
              <a:gd name="connsiteX0" fmla="*/ 1476375 w 3248025"/>
              <a:gd name="connsiteY0" fmla="*/ 6193 h 3464691"/>
              <a:gd name="connsiteX1" fmla="*/ 1343025 w 3248025"/>
              <a:gd name="connsiteY1" fmla="*/ 82393 h 3464691"/>
              <a:gd name="connsiteX2" fmla="*/ 1247775 w 3248025"/>
              <a:gd name="connsiteY2" fmla="*/ 139543 h 3464691"/>
              <a:gd name="connsiteX3" fmla="*/ 971550 w 3248025"/>
              <a:gd name="connsiteY3" fmla="*/ 368143 h 3464691"/>
              <a:gd name="connsiteX4" fmla="*/ 838200 w 3248025"/>
              <a:gd name="connsiteY4" fmla="*/ 511018 h 3464691"/>
              <a:gd name="connsiteX5" fmla="*/ 638175 w 3248025"/>
              <a:gd name="connsiteY5" fmla="*/ 844393 h 3464691"/>
              <a:gd name="connsiteX6" fmla="*/ 581025 w 3248025"/>
              <a:gd name="connsiteY6" fmla="*/ 949168 h 3464691"/>
              <a:gd name="connsiteX7" fmla="*/ 409575 w 3248025"/>
              <a:gd name="connsiteY7" fmla="*/ 1358743 h 3464691"/>
              <a:gd name="connsiteX8" fmla="*/ 342900 w 3248025"/>
              <a:gd name="connsiteY8" fmla="*/ 1501618 h 3464691"/>
              <a:gd name="connsiteX9" fmla="*/ 285750 w 3248025"/>
              <a:gd name="connsiteY9" fmla="*/ 1615918 h 3464691"/>
              <a:gd name="connsiteX10" fmla="*/ 133350 w 3248025"/>
              <a:gd name="connsiteY10" fmla="*/ 1882618 h 3464691"/>
              <a:gd name="connsiteX11" fmla="*/ 95250 w 3248025"/>
              <a:gd name="connsiteY11" fmla="*/ 1996918 h 3464691"/>
              <a:gd name="connsiteX12" fmla="*/ 66675 w 3248025"/>
              <a:gd name="connsiteY12" fmla="*/ 2111218 h 3464691"/>
              <a:gd name="connsiteX13" fmla="*/ 28575 w 3248025"/>
              <a:gd name="connsiteY13" fmla="*/ 2358868 h 3464691"/>
              <a:gd name="connsiteX14" fmla="*/ 19050 w 3248025"/>
              <a:gd name="connsiteY14" fmla="*/ 2539843 h 3464691"/>
              <a:gd name="connsiteX15" fmla="*/ 9525 w 3248025"/>
              <a:gd name="connsiteY15" fmla="*/ 2739868 h 3464691"/>
              <a:gd name="connsiteX16" fmla="*/ 0 w 3248025"/>
              <a:gd name="connsiteY16" fmla="*/ 2844643 h 3464691"/>
              <a:gd name="connsiteX17" fmla="*/ 9525 w 3248025"/>
              <a:gd name="connsiteY17" fmla="*/ 3073243 h 3464691"/>
              <a:gd name="connsiteX18" fmla="*/ 38100 w 3248025"/>
              <a:gd name="connsiteY18" fmla="*/ 3158968 h 3464691"/>
              <a:gd name="connsiteX19" fmla="*/ 180975 w 3248025"/>
              <a:gd name="connsiteY19" fmla="*/ 3254218 h 3464691"/>
              <a:gd name="connsiteX20" fmla="*/ 647700 w 3248025"/>
              <a:gd name="connsiteY20" fmla="*/ 3406618 h 3464691"/>
              <a:gd name="connsiteX21" fmla="*/ 933450 w 3248025"/>
              <a:gd name="connsiteY21" fmla="*/ 3416143 h 3464691"/>
              <a:gd name="connsiteX22" fmla="*/ 1533525 w 3248025"/>
              <a:gd name="connsiteY22" fmla="*/ 3463768 h 3464691"/>
              <a:gd name="connsiteX23" fmla="*/ 2771775 w 3248025"/>
              <a:gd name="connsiteY23" fmla="*/ 3397093 h 3464691"/>
              <a:gd name="connsiteX24" fmla="*/ 2867025 w 3248025"/>
              <a:gd name="connsiteY24" fmla="*/ 3330418 h 3464691"/>
              <a:gd name="connsiteX25" fmla="*/ 2971800 w 3248025"/>
              <a:gd name="connsiteY25" fmla="*/ 3282793 h 3464691"/>
              <a:gd name="connsiteX26" fmla="*/ 3000375 w 3248025"/>
              <a:gd name="connsiteY26" fmla="*/ 3263743 h 3464691"/>
              <a:gd name="connsiteX27" fmla="*/ 3076575 w 3248025"/>
              <a:gd name="connsiteY27" fmla="*/ 3168493 h 3464691"/>
              <a:gd name="connsiteX28" fmla="*/ 3114675 w 3248025"/>
              <a:gd name="connsiteY28" fmla="*/ 3092293 h 3464691"/>
              <a:gd name="connsiteX29" fmla="*/ 3248025 w 3248025"/>
              <a:gd name="connsiteY29" fmla="*/ 2930368 h 3464691"/>
              <a:gd name="connsiteX30" fmla="*/ 3228975 w 3248025"/>
              <a:gd name="connsiteY30" fmla="*/ 2539843 h 3464691"/>
              <a:gd name="connsiteX31" fmla="*/ 3124200 w 3248025"/>
              <a:gd name="connsiteY31" fmla="*/ 2073118 h 3464691"/>
              <a:gd name="connsiteX32" fmla="*/ 3038475 w 3248025"/>
              <a:gd name="connsiteY32" fmla="*/ 1663543 h 3464691"/>
              <a:gd name="connsiteX33" fmla="*/ 2790825 w 3248025"/>
              <a:gd name="connsiteY33" fmla="*/ 977743 h 3464691"/>
              <a:gd name="connsiteX34" fmla="*/ 2238375 w 3248025"/>
              <a:gd name="connsiteY34" fmla="*/ 234793 h 3464691"/>
              <a:gd name="connsiteX35" fmla="*/ 1743075 w 3248025"/>
              <a:gd name="connsiteY35" fmla="*/ 15718 h 3464691"/>
              <a:gd name="connsiteX36" fmla="*/ 1657350 w 3248025"/>
              <a:gd name="connsiteY36" fmla="*/ 6193 h 3464691"/>
              <a:gd name="connsiteX37" fmla="*/ 1476375 w 3248025"/>
              <a:gd name="connsiteY37" fmla="*/ 6193 h 3464691"/>
              <a:gd name="connsiteX0" fmla="*/ 1476375 w 3248025"/>
              <a:gd name="connsiteY0" fmla="*/ 20122 h 3478620"/>
              <a:gd name="connsiteX1" fmla="*/ 1343025 w 3248025"/>
              <a:gd name="connsiteY1" fmla="*/ 96322 h 3478620"/>
              <a:gd name="connsiteX2" fmla="*/ 1247775 w 3248025"/>
              <a:gd name="connsiteY2" fmla="*/ 153472 h 3478620"/>
              <a:gd name="connsiteX3" fmla="*/ 971550 w 3248025"/>
              <a:gd name="connsiteY3" fmla="*/ 382072 h 3478620"/>
              <a:gd name="connsiteX4" fmla="*/ 838200 w 3248025"/>
              <a:gd name="connsiteY4" fmla="*/ 524947 h 3478620"/>
              <a:gd name="connsiteX5" fmla="*/ 638175 w 3248025"/>
              <a:gd name="connsiteY5" fmla="*/ 858322 h 3478620"/>
              <a:gd name="connsiteX6" fmla="*/ 581025 w 3248025"/>
              <a:gd name="connsiteY6" fmla="*/ 963097 h 3478620"/>
              <a:gd name="connsiteX7" fmla="*/ 409575 w 3248025"/>
              <a:gd name="connsiteY7" fmla="*/ 1372672 h 3478620"/>
              <a:gd name="connsiteX8" fmla="*/ 342900 w 3248025"/>
              <a:gd name="connsiteY8" fmla="*/ 1515547 h 3478620"/>
              <a:gd name="connsiteX9" fmla="*/ 285750 w 3248025"/>
              <a:gd name="connsiteY9" fmla="*/ 1629847 h 3478620"/>
              <a:gd name="connsiteX10" fmla="*/ 133350 w 3248025"/>
              <a:gd name="connsiteY10" fmla="*/ 1896547 h 3478620"/>
              <a:gd name="connsiteX11" fmla="*/ 95250 w 3248025"/>
              <a:gd name="connsiteY11" fmla="*/ 2010847 h 3478620"/>
              <a:gd name="connsiteX12" fmla="*/ 66675 w 3248025"/>
              <a:gd name="connsiteY12" fmla="*/ 2125147 h 3478620"/>
              <a:gd name="connsiteX13" fmla="*/ 28575 w 3248025"/>
              <a:gd name="connsiteY13" fmla="*/ 2372797 h 3478620"/>
              <a:gd name="connsiteX14" fmla="*/ 19050 w 3248025"/>
              <a:gd name="connsiteY14" fmla="*/ 2553772 h 3478620"/>
              <a:gd name="connsiteX15" fmla="*/ 9525 w 3248025"/>
              <a:gd name="connsiteY15" fmla="*/ 2753797 h 3478620"/>
              <a:gd name="connsiteX16" fmla="*/ 0 w 3248025"/>
              <a:gd name="connsiteY16" fmla="*/ 2858572 h 3478620"/>
              <a:gd name="connsiteX17" fmla="*/ 9525 w 3248025"/>
              <a:gd name="connsiteY17" fmla="*/ 3087172 h 3478620"/>
              <a:gd name="connsiteX18" fmla="*/ 38100 w 3248025"/>
              <a:gd name="connsiteY18" fmla="*/ 3172897 h 3478620"/>
              <a:gd name="connsiteX19" fmla="*/ 180975 w 3248025"/>
              <a:gd name="connsiteY19" fmla="*/ 3268147 h 3478620"/>
              <a:gd name="connsiteX20" fmla="*/ 647700 w 3248025"/>
              <a:gd name="connsiteY20" fmla="*/ 3420547 h 3478620"/>
              <a:gd name="connsiteX21" fmla="*/ 933450 w 3248025"/>
              <a:gd name="connsiteY21" fmla="*/ 3430072 h 3478620"/>
              <a:gd name="connsiteX22" fmla="*/ 1533525 w 3248025"/>
              <a:gd name="connsiteY22" fmla="*/ 3477697 h 3478620"/>
              <a:gd name="connsiteX23" fmla="*/ 2771775 w 3248025"/>
              <a:gd name="connsiteY23" fmla="*/ 3411022 h 3478620"/>
              <a:gd name="connsiteX24" fmla="*/ 2867025 w 3248025"/>
              <a:gd name="connsiteY24" fmla="*/ 3344347 h 3478620"/>
              <a:gd name="connsiteX25" fmla="*/ 2971800 w 3248025"/>
              <a:gd name="connsiteY25" fmla="*/ 3296722 h 3478620"/>
              <a:gd name="connsiteX26" fmla="*/ 3000375 w 3248025"/>
              <a:gd name="connsiteY26" fmla="*/ 3277672 h 3478620"/>
              <a:gd name="connsiteX27" fmla="*/ 3076575 w 3248025"/>
              <a:gd name="connsiteY27" fmla="*/ 3182422 h 3478620"/>
              <a:gd name="connsiteX28" fmla="*/ 3114675 w 3248025"/>
              <a:gd name="connsiteY28" fmla="*/ 3106222 h 3478620"/>
              <a:gd name="connsiteX29" fmla="*/ 3248025 w 3248025"/>
              <a:gd name="connsiteY29" fmla="*/ 2944297 h 3478620"/>
              <a:gd name="connsiteX30" fmla="*/ 3228975 w 3248025"/>
              <a:gd name="connsiteY30" fmla="*/ 2553772 h 3478620"/>
              <a:gd name="connsiteX31" fmla="*/ 3124200 w 3248025"/>
              <a:gd name="connsiteY31" fmla="*/ 2087047 h 3478620"/>
              <a:gd name="connsiteX32" fmla="*/ 3038475 w 3248025"/>
              <a:gd name="connsiteY32" fmla="*/ 1677472 h 3478620"/>
              <a:gd name="connsiteX33" fmla="*/ 2790825 w 3248025"/>
              <a:gd name="connsiteY33" fmla="*/ 991672 h 3478620"/>
              <a:gd name="connsiteX34" fmla="*/ 2238375 w 3248025"/>
              <a:gd name="connsiteY34" fmla="*/ 248722 h 3478620"/>
              <a:gd name="connsiteX35" fmla="*/ 1657350 w 3248025"/>
              <a:gd name="connsiteY35" fmla="*/ 20122 h 3478620"/>
              <a:gd name="connsiteX36" fmla="*/ 1476375 w 3248025"/>
              <a:gd name="connsiteY36" fmla="*/ 20122 h 3478620"/>
              <a:gd name="connsiteX0" fmla="*/ 1657350 w 3248025"/>
              <a:gd name="connsiteY0" fmla="*/ 4957 h 3463455"/>
              <a:gd name="connsiteX1" fmla="*/ 1343025 w 3248025"/>
              <a:gd name="connsiteY1" fmla="*/ 81157 h 3463455"/>
              <a:gd name="connsiteX2" fmla="*/ 1247775 w 3248025"/>
              <a:gd name="connsiteY2" fmla="*/ 138307 h 3463455"/>
              <a:gd name="connsiteX3" fmla="*/ 971550 w 3248025"/>
              <a:gd name="connsiteY3" fmla="*/ 366907 h 3463455"/>
              <a:gd name="connsiteX4" fmla="*/ 838200 w 3248025"/>
              <a:gd name="connsiteY4" fmla="*/ 509782 h 3463455"/>
              <a:gd name="connsiteX5" fmla="*/ 638175 w 3248025"/>
              <a:gd name="connsiteY5" fmla="*/ 843157 h 3463455"/>
              <a:gd name="connsiteX6" fmla="*/ 581025 w 3248025"/>
              <a:gd name="connsiteY6" fmla="*/ 947932 h 3463455"/>
              <a:gd name="connsiteX7" fmla="*/ 409575 w 3248025"/>
              <a:gd name="connsiteY7" fmla="*/ 1357507 h 3463455"/>
              <a:gd name="connsiteX8" fmla="*/ 342900 w 3248025"/>
              <a:gd name="connsiteY8" fmla="*/ 1500382 h 3463455"/>
              <a:gd name="connsiteX9" fmla="*/ 285750 w 3248025"/>
              <a:gd name="connsiteY9" fmla="*/ 1614682 h 3463455"/>
              <a:gd name="connsiteX10" fmla="*/ 133350 w 3248025"/>
              <a:gd name="connsiteY10" fmla="*/ 1881382 h 3463455"/>
              <a:gd name="connsiteX11" fmla="*/ 95250 w 3248025"/>
              <a:gd name="connsiteY11" fmla="*/ 1995682 h 3463455"/>
              <a:gd name="connsiteX12" fmla="*/ 66675 w 3248025"/>
              <a:gd name="connsiteY12" fmla="*/ 2109982 h 3463455"/>
              <a:gd name="connsiteX13" fmla="*/ 28575 w 3248025"/>
              <a:gd name="connsiteY13" fmla="*/ 2357632 h 3463455"/>
              <a:gd name="connsiteX14" fmla="*/ 19050 w 3248025"/>
              <a:gd name="connsiteY14" fmla="*/ 2538607 h 3463455"/>
              <a:gd name="connsiteX15" fmla="*/ 9525 w 3248025"/>
              <a:gd name="connsiteY15" fmla="*/ 2738632 h 3463455"/>
              <a:gd name="connsiteX16" fmla="*/ 0 w 3248025"/>
              <a:gd name="connsiteY16" fmla="*/ 2843407 h 3463455"/>
              <a:gd name="connsiteX17" fmla="*/ 9525 w 3248025"/>
              <a:gd name="connsiteY17" fmla="*/ 3072007 h 3463455"/>
              <a:gd name="connsiteX18" fmla="*/ 38100 w 3248025"/>
              <a:gd name="connsiteY18" fmla="*/ 3157732 h 3463455"/>
              <a:gd name="connsiteX19" fmla="*/ 180975 w 3248025"/>
              <a:gd name="connsiteY19" fmla="*/ 3252982 h 3463455"/>
              <a:gd name="connsiteX20" fmla="*/ 647700 w 3248025"/>
              <a:gd name="connsiteY20" fmla="*/ 3405382 h 3463455"/>
              <a:gd name="connsiteX21" fmla="*/ 933450 w 3248025"/>
              <a:gd name="connsiteY21" fmla="*/ 3414907 h 3463455"/>
              <a:gd name="connsiteX22" fmla="*/ 1533525 w 3248025"/>
              <a:gd name="connsiteY22" fmla="*/ 3462532 h 3463455"/>
              <a:gd name="connsiteX23" fmla="*/ 2771775 w 3248025"/>
              <a:gd name="connsiteY23" fmla="*/ 3395857 h 3463455"/>
              <a:gd name="connsiteX24" fmla="*/ 2867025 w 3248025"/>
              <a:gd name="connsiteY24" fmla="*/ 3329182 h 3463455"/>
              <a:gd name="connsiteX25" fmla="*/ 2971800 w 3248025"/>
              <a:gd name="connsiteY25" fmla="*/ 3281557 h 3463455"/>
              <a:gd name="connsiteX26" fmla="*/ 3000375 w 3248025"/>
              <a:gd name="connsiteY26" fmla="*/ 3262507 h 3463455"/>
              <a:gd name="connsiteX27" fmla="*/ 3076575 w 3248025"/>
              <a:gd name="connsiteY27" fmla="*/ 3167257 h 3463455"/>
              <a:gd name="connsiteX28" fmla="*/ 3114675 w 3248025"/>
              <a:gd name="connsiteY28" fmla="*/ 3091057 h 3463455"/>
              <a:gd name="connsiteX29" fmla="*/ 3248025 w 3248025"/>
              <a:gd name="connsiteY29" fmla="*/ 2929132 h 3463455"/>
              <a:gd name="connsiteX30" fmla="*/ 3228975 w 3248025"/>
              <a:gd name="connsiteY30" fmla="*/ 2538607 h 3463455"/>
              <a:gd name="connsiteX31" fmla="*/ 3124200 w 3248025"/>
              <a:gd name="connsiteY31" fmla="*/ 2071882 h 3463455"/>
              <a:gd name="connsiteX32" fmla="*/ 3038475 w 3248025"/>
              <a:gd name="connsiteY32" fmla="*/ 1662307 h 3463455"/>
              <a:gd name="connsiteX33" fmla="*/ 2790825 w 3248025"/>
              <a:gd name="connsiteY33" fmla="*/ 976507 h 3463455"/>
              <a:gd name="connsiteX34" fmla="*/ 2238375 w 3248025"/>
              <a:gd name="connsiteY34" fmla="*/ 233557 h 3463455"/>
              <a:gd name="connsiteX35" fmla="*/ 1657350 w 3248025"/>
              <a:gd name="connsiteY35" fmla="*/ 4957 h 3463455"/>
              <a:gd name="connsiteX0" fmla="*/ 1657350 w 3248025"/>
              <a:gd name="connsiteY0" fmla="*/ 1867 h 3460365"/>
              <a:gd name="connsiteX1" fmla="*/ 1247775 w 3248025"/>
              <a:gd name="connsiteY1" fmla="*/ 135217 h 3460365"/>
              <a:gd name="connsiteX2" fmla="*/ 971550 w 3248025"/>
              <a:gd name="connsiteY2" fmla="*/ 363817 h 3460365"/>
              <a:gd name="connsiteX3" fmla="*/ 838200 w 3248025"/>
              <a:gd name="connsiteY3" fmla="*/ 506692 h 3460365"/>
              <a:gd name="connsiteX4" fmla="*/ 638175 w 3248025"/>
              <a:gd name="connsiteY4" fmla="*/ 840067 h 3460365"/>
              <a:gd name="connsiteX5" fmla="*/ 581025 w 3248025"/>
              <a:gd name="connsiteY5" fmla="*/ 944842 h 3460365"/>
              <a:gd name="connsiteX6" fmla="*/ 409575 w 3248025"/>
              <a:gd name="connsiteY6" fmla="*/ 1354417 h 3460365"/>
              <a:gd name="connsiteX7" fmla="*/ 342900 w 3248025"/>
              <a:gd name="connsiteY7" fmla="*/ 1497292 h 3460365"/>
              <a:gd name="connsiteX8" fmla="*/ 285750 w 3248025"/>
              <a:gd name="connsiteY8" fmla="*/ 1611592 h 3460365"/>
              <a:gd name="connsiteX9" fmla="*/ 133350 w 3248025"/>
              <a:gd name="connsiteY9" fmla="*/ 1878292 h 3460365"/>
              <a:gd name="connsiteX10" fmla="*/ 95250 w 3248025"/>
              <a:gd name="connsiteY10" fmla="*/ 1992592 h 3460365"/>
              <a:gd name="connsiteX11" fmla="*/ 66675 w 3248025"/>
              <a:gd name="connsiteY11" fmla="*/ 2106892 h 3460365"/>
              <a:gd name="connsiteX12" fmla="*/ 28575 w 3248025"/>
              <a:gd name="connsiteY12" fmla="*/ 2354542 h 3460365"/>
              <a:gd name="connsiteX13" fmla="*/ 19050 w 3248025"/>
              <a:gd name="connsiteY13" fmla="*/ 2535517 h 3460365"/>
              <a:gd name="connsiteX14" fmla="*/ 9525 w 3248025"/>
              <a:gd name="connsiteY14" fmla="*/ 2735542 h 3460365"/>
              <a:gd name="connsiteX15" fmla="*/ 0 w 3248025"/>
              <a:gd name="connsiteY15" fmla="*/ 2840317 h 3460365"/>
              <a:gd name="connsiteX16" fmla="*/ 9525 w 3248025"/>
              <a:gd name="connsiteY16" fmla="*/ 3068917 h 3460365"/>
              <a:gd name="connsiteX17" fmla="*/ 38100 w 3248025"/>
              <a:gd name="connsiteY17" fmla="*/ 3154642 h 3460365"/>
              <a:gd name="connsiteX18" fmla="*/ 180975 w 3248025"/>
              <a:gd name="connsiteY18" fmla="*/ 3249892 h 3460365"/>
              <a:gd name="connsiteX19" fmla="*/ 647700 w 3248025"/>
              <a:gd name="connsiteY19" fmla="*/ 3402292 h 3460365"/>
              <a:gd name="connsiteX20" fmla="*/ 933450 w 3248025"/>
              <a:gd name="connsiteY20" fmla="*/ 3411817 h 3460365"/>
              <a:gd name="connsiteX21" fmla="*/ 1533525 w 3248025"/>
              <a:gd name="connsiteY21" fmla="*/ 3459442 h 3460365"/>
              <a:gd name="connsiteX22" fmla="*/ 2771775 w 3248025"/>
              <a:gd name="connsiteY22" fmla="*/ 3392767 h 3460365"/>
              <a:gd name="connsiteX23" fmla="*/ 2867025 w 3248025"/>
              <a:gd name="connsiteY23" fmla="*/ 3326092 h 3460365"/>
              <a:gd name="connsiteX24" fmla="*/ 2971800 w 3248025"/>
              <a:gd name="connsiteY24" fmla="*/ 3278467 h 3460365"/>
              <a:gd name="connsiteX25" fmla="*/ 3000375 w 3248025"/>
              <a:gd name="connsiteY25" fmla="*/ 3259417 h 3460365"/>
              <a:gd name="connsiteX26" fmla="*/ 3076575 w 3248025"/>
              <a:gd name="connsiteY26" fmla="*/ 3164167 h 3460365"/>
              <a:gd name="connsiteX27" fmla="*/ 3114675 w 3248025"/>
              <a:gd name="connsiteY27" fmla="*/ 3087967 h 3460365"/>
              <a:gd name="connsiteX28" fmla="*/ 3248025 w 3248025"/>
              <a:gd name="connsiteY28" fmla="*/ 2926042 h 3460365"/>
              <a:gd name="connsiteX29" fmla="*/ 3228975 w 3248025"/>
              <a:gd name="connsiteY29" fmla="*/ 2535517 h 3460365"/>
              <a:gd name="connsiteX30" fmla="*/ 3124200 w 3248025"/>
              <a:gd name="connsiteY30" fmla="*/ 2068792 h 3460365"/>
              <a:gd name="connsiteX31" fmla="*/ 3038475 w 3248025"/>
              <a:gd name="connsiteY31" fmla="*/ 1659217 h 3460365"/>
              <a:gd name="connsiteX32" fmla="*/ 2790825 w 3248025"/>
              <a:gd name="connsiteY32" fmla="*/ 973417 h 3460365"/>
              <a:gd name="connsiteX33" fmla="*/ 2238375 w 3248025"/>
              <a:gd name="connsiteY33" fmla="*/ 230467 h 3460365"/>
              <a:gd name="connsiteX34" fmla="*/ 1657350 w 3248025"/>
              <a:gd name="connsiteY34" fmla="*/ 1867 h 3460365"/>
              <a:gd name="connsiteX0" fmla="*/ 1657350 w 3248025"/>
              <a:gd name="connsiteY0" fmla="*/ 2396 h 3460894"/>
              <a:gd name="connsiteX1" fmla="*/ 1247775 w 3248025"/>
              <a:gd name="connsiteY1" fmla="*/ 135746 h 3460894"/>
              <a:gd name="connsiteX2" fmla="*/ 838200 w 3248025"/>
              <a:gd name="connsiteY2" fmla="*/ 507221 h 3460894"/>
              <a:gd name="connsiteX3" fmla="*/ 638175 w 3248025"/>
              <a:gd name="connsiteY3" fmla="*/ 840596 h 3460894"/>
              <a:gd name="connsiteX4" fmla="*/ 581025 w 3248025"/>
              <a:gd name="connsiteY4" fmla="*/ 945371 h 3460894"/>
              <a:gd name="connsiteX5" fmla="*/ 409575 w 3248025"/>
              <a:gd name="connsiteY5" fmla="*/ 1354946 h 3460894"/>
              <a:gd name="connsiteX6" fmla="*/ 342900 w 3248025"/>
              <a:gd name="connsiteY6" fmla="*/ 1497821 h 3460894"/>
              <a:gd name="connsiteX7" fmla="*/ 285750 w 3248025"/>
              <a:gd name="connsiteY7" fmla="*/ 1612121 h 3460894"/>
              <a:gd name="connsiteX8" fmla="*/ 133350 w 3248025"/>
              <a:gd name="connsiteY8" fmla="*/ 1878821 h 3460894"/>
              <a:gd name="connsiteX9" fmla="*/ 95250 w 3248025"/>
              <a:gd name="connsiteY9" fmla="*/ 1993121 h 3460894"/>
              <a:gd name="connsiteX10" fmla="*/ 66675 w 3248025"/>
              <a:gd name="connsiteY10" fmla="*/ 2107421 h 3460894"/>
              <a:gd name="connsiteX11" fmla="*/ 28575 w 3248025"/>
              <a:gd name="connsiteY11" fmla="*/ 2355071 h 3460894"/>
              <a:gd name="connsiteX12" fmla="*/ 19050 w 3248025"/>
              <a:gd name="connsiteY12" fmla="*/ 2536046 h 3460894"/>
              <a:gd name="connsiteX13" fmla="*/ 9525 w 3248025"/>
              <a:gd name="connsiteY13" fmla="*/ 2736071 h 3460894"/>
              <a:gd name="connsiteX14" fmla="*/ 0 w 3248025"/>
              <a:gd name="connsiteY14" fmla="*/ 2840846 h 3460894"/>
              <a:gd name="connsiteX15" fmla="*/ 9525 w 3248025"/>
              <a:gd name="connsiteY15" fmla="*/ 3069446 h 3460894"/>
              <a:gd name="connsiteX16" fmla="*/ 38100 w 3248025"/>
              <a:gd name="connsiteY16" fmla="*/ 3155171 h 3460894"/>
              <a:gd name="connsiteX17" fmla="*/ 180975 w 3248025"/>
              <a:gd name="connsiteY17" fmla="*/ 3250421 h 3460894"/>
              <a:gd name="connsiteX18" fmla="*/ 647700 w 3248025"/>
              <a:gd name="connsiteY18" fmla="*/ 3402821 h 3460894"/>
              <a:gd name="connsiteX19" fmla="*/ 933450 w 3248025"/>
              <a:gd name="connsiteY19" fmla="*/ 3412346 h 3460894"/>
              <a:gd name="connsiteX20" fmla="*/ 1533525 w 3248025"/>
              <a:gd name="connsiteY20" fmla="*/ 3459971 h 3460894"/>
              <a:gd name="connsiteX21" fmla="*/ 2771775 w 3248025"/>
              <a:gd name="connsiteY21" fmla="*/ 3393296 h 3460894"/>
              <a:gd name="connsiteX22" fmla="*/ 2867025 w 3248025"/>
              <a:gd name="connsiteY22" fmla="*/ 3326621 h 3460894"/>
              <a:gd name="connsiteX23" fmla="*/ 2971800 w 3248025"/>
              <a:gd name="connsiteY23" fmla="*/ 3278996 h 3460894"/>
              <a:gd name="connsiteX24" fmla="*/ 3000375 w 3248025"/>
              <a:gd name="connsiteY24" fmla="*/ 3259946 h 3460894"/>
              <a:gd name="connsiteX25" fmla="*/ 3076575 w 3248025"/>
              <a:gd name="connsiteY25" fmla="*/ 3164696 h 3460894"/>
              <a:gd name="connsiteX26" fmla="*/ 3114675 w 3248025"/>
              <a:gd name="connsiteY26" fmla="*/ 3088496 h 3460894"/>
              <a:gd name="connsiteX27" fmla="*/ 3248025 w 3248025"/>
              <a:gd name="connsiteY27" fmla="*/ 2926571 h 3460894"/>
              <a:gd name="connsiteX28" fmla="*/ 3228975 w 3248025"/>
              <a:gd name="connsiteY28" fmla="*/ 2536046 h 3460894"/>
              <a:gd name="connsiteX29" fmla="*/ 3124200 w 3248025"/>
              <a:gd name="connsiteY29" fmla="*/ 2069321 h 3460894"/>
              <a:gd name="connsiteX30" fmla="*/ 3038475 w 3248025"/>
              <a:gd name="connsiteY30" fmla="*/ 1659746 h 3460894"/>
              <a:gd name="connsiteX31" fmla="*/ 2790825 w 3248025"/>
              <a:gd name="connsiteY31" fmla="*/ 973946 h 3460894"/>
              <a:gd name="connsiteX32" fmla="*/ 2238375 w 3248025"/>
              <a:gd name="connsiteY32" fmla="*/ 230996 h 3460894"/>
              <a:gd name="connsiteX33" fmla="*/ 1657350 w 3248025"/>
              <a:gd name="connsiteY33" fmla="*/ 2396 h 3460894"/>
              <a:gd name="connsiteX0" fmla="*/ 1657350 w 3248025"/>
              <a:gd name="connsiteY0" fmla="*/ 2396 h 3460894"/>
              <a:gd name="connsiteX1" fmla="*/ 1247775 w 3248025"/>
              <a:gd name="connsiteY1" fmla="*/ 135746 h 3460894"/>
              <a:gd name="connsiteX2" fmla="*/ 838200 w 3248025"/>
              <a:gd name="connsiteY2" fmla="*/ 507221 h 3460894"/>
              <a:gd name="connsiteX3" fmla="*/ 581025 w 3248025"/>
              <a:gd name="connsiteY3" fmla="*/ 945371 h 3460894"/>
              <a:gd name="connsiteX4" fmla="*/ 409575 w 3248025"/>
              <a:gd name="connsiteY4" fmla="*/ 1354946 h 3460894"/>
              <a:gd name="connsiteX5" fmla="*/ 342900 w 3248025"/>
              <a:gd name="connsiteY5" fmla="*/ 1497821 h 3460894"/>
              <a:gd name="connsiteX6" fmla="*/ 285750 w 3248025"/>
              <a:gd name="connsiteY6" fmla="*/ 1612121 h 3460894"/>
              <a:gd name="connsiteX7" fmla="*/ 133350 w 3248025"/>
              <a:gd name="connsiteY7" fmla="*/ 1878821 h 3460894"/>
              <a:gd name="connsiteX8" fmla="*/ 95250 w 3248025"/>
              <a:gd name="connsiteY8" fmla="*/ 1993121 h 3460894"/>
              <a:gd name="connsiteX9" fmla="*/ 66675 w 3248025"/>
              <a:gd name="connsiteY9" fmla="*/ 2107421 h 3460894"/>
              <a:gd name="connsiteX10" fmla="*/ 28575 w 3248025"/>
              <a:gd name="connsiteY10" fmla="*/ 2355071 h 3460894"/>
              <a:gd name="connsiteX11" fmla="*/ 19050 w 3248025"/>
              <a:gd name="connsiteY11" fmla="*/ 2536046 h 3460894"/>
              <a:gd name="connsiteX12" fmla="*/ 9525 w 3248025"/>
              <a:gd name="connsiteY12" fmla="*/ 2736071 h 3460894"/>
              <a:gd name="connsiteX13" fmla="*/ 0 w 3248025"/>
              <a:gd name="connsiteY13" fmla="*/ 2840846 h 3460894"/>
              <a:gd name="connsiteX14" fmla="*/ 9525 w 3248025"/>
              <a:gd name="connsiteY14" fmla="*/ 3069446 h 3460894"/>
              <a:gd name="connsiteX15" fmla="*/ 38100 w 3248025"/>
              <a:gd name="connsiteY15" fmla="*/ 3155171 h 3460894"/>
              <a:gd name="connsiteX16" fmla="*/ 180975 w 3248025"/>
              <a:gd name="connsiteY16" fmla="*/ 3250421 h 3460894"/>
              <a:gd name="connsiteX17" fmla="*/ 647700 w 3248025"/>
              <a:gd name="connsiteY17" fmla="*/ 3402821 h 3460894"/>
              <a:gd name="connsiteX18" fmla="*/ 933450 w 3248025"/>
              <a:gd name="connsiteY18" fmla="*/ 3412346 h 3460894"/>
              <a:gd name="connsiteX19" fmla="*/ 1533525 w 3248025"/>
              <a:gd name="connsiteY19" fmla="*/ 3459971 h 3460894"/>
              <a:gd name="connsiteX20" fmla="*/ 2771775 w 3248025"/>
              <a:gd name="connsiteY20" fmla="*/ 3393296 h 3460894"/>
              <a:gd name="connsiteX21" fmla="*/ 2867025 w 3248025"/>
              <a:gd name="connsiteY21" fmla="*/ 3326621 h 3460894"/>
              <a:gd name="connsiteX22" fmla="*/ 2971800 w 3248025"/>
              <a:gd name="connsiteY22" fmla="*/ 3278996 h 3460894"/>
              <a:gd name="connsiteX23" fmla="*/ 3000375 w 3248025"/>
              <a:gd name="connsiteY23" fmla="*/ 3259946 h 3460894"/>
              <a:gd name="connsiteX24" fmla="*/ 3076575 w 3248025"/>
              <a:gd name="connsiteY24" fmla="*/ 3164696 h 3460894"/>
              <a:gd name="connsiteX25" fmla="*/ 3114675 w 3248025"/>
              <a:gd name="connsiteY25" fmla="*/ 3088496 h 3460894"/>
              <a:gd name="connsiteX26" fmla="*/ 3248025 w 3248025"/>
              <a:gd name="connsiteY26" fmla="*/ 2926571 h 3460894"/>
              <a:gd name="connsiteX27" fmla="*/ 3228975 w 3248025"/>
              <a:gd name="connsiteY27" fmla="*/ 2536046 h 3460894"/>
              <a:gd name="connsiteX28" fmla="*/ 3124200 w 3248025"/>
              <a:gd name="connsiteY28" fmla="*/ 2069321 h 3460894"/>
              <a:gd name="connsiteX29" fmla="*/ 3038475 w 3248025"/>
              <a:gd name="connsiteY29" fmla="*/ 1659746 h 3460894"/>
              <a:gd name="connsiteX30" fmla="*/ 2790825 w 3248025"/>
              <a:gd name="connsiteY30" fmla="*/ 973946 h 3460894"/>
              <a:gd name="connsiteX31" fmla="*/ 2238375 w 3248025"/>
              <a:gd name="connsiteY31" fmla="*/ 230996 h 3460894"/>
              <a:gd name="connsiteX32" fmla="*/ 1657350 w 3248025"/>
              <a:gd name="connsiteY32" fmla="*/ 2396 h 3460894"/>
              <a:gd name="connsiteX0" fmla="*/ 1657350 w 3248025"/>
              <a:gd name="connsiteY0" fmla="*/ 2396 h 3460894"/>
              <a:gd name="connsiteX1" fmla="*/ 1247775 w 3248025"/>
              <a:gd name="connsiteY1" fmla="*/ 135746 h 3460894"/>
              <a:gd name="connsiteX2" fmla="*/ 838200 w 3248025"/>
              <a:gd name="connsiteY2" fmla="*/ 507221 h 3460894"/>
              <a:gd name="connsiteX3" fmla="*/ 581025 w 3248025"/>
              <a:gd name="connsiteY3" fmla="*/ 945371 h 3460894"/>
              <a:gd name="connsiteX4" fmla="*/ 342900 w 3248025"/>
              <a:gd name="connsiteY4" fmla="*/ 1497821 h 3460894"/>
              <a:gd name="connsiteX5" fmla="*/ 285750 w 3248025"/>
              <a:gd name="connsiteY5" fmla="*/ 1612121 h 3460894"/>
              <a:gd name="connsiteX6" fmla="*/ 133350 w 3248025"/>
              <a:gd name="connsiteY6" fmla="*/ 1878821 h 3460894"/>
              <a:gd name="connsiteX7" fmla="*/ 95250 w 3248025"/>
              <a:gd name="connsiteY7" fmla="*/ 1993121 h 3460894"/>
              <a:gd name="connsiteX8" fmla="*/ 66675 w 3248025"/>
              <a:gd name="connsiteY8" fmla="*/ 2107421 h 3460894"/>
              <a:gd name="connsiteX9" fmla="*/ 28575 w 3248025"/>
              <a:gd name="connsiteY9" fmla="*/ 2355071 h 3460894"/>
              <a:gd name="connsiteX10" fmla="*/ 19050 w 3248025"/>
              <a:gd name="connsiteY10" fmla="*/ 2536046 h 3460894"/>
              <a:gd name="connsiteX11" fmla="*/ 9525 w 3248025"/>
              <a:gd name="connsiteY11" fmla="*/ 2736071 h 3460894"/>
              <a:gd name="connsiteX12" fmla="*/ 0 w 3248025"/>
              <a:gd name="connsiteY12" fmla="*/ 2840846 h 3460894"/>
              <a:gd name="connsiteX13" fmla="*/ 9525 w 3248025"/>
              <a:gd name="connsiteY13" fmla="*/ 3069446 h 3460894"/>
              <a:gd name="connsiteX14" fmla="*/ 38100 w 3248025"/>
              <a:gd name="connsiteY14" fmla="*/ 3155171 h 3460894"/>
              <a:gd name="connsiteX15" fmla="*/ 180975 w 3248025"/>
              <a:gd name="connsiteY15" fmla="*/ 3250421 h 3460894"/>
              <a:gd name="connsiteX16" fmla="*/ 647700 w 3248025"/>
              <a:gd name="connsiteY16" fmla="*/ 3402821 h 3460894"/>
              <a:gd name="connsiteX17" fmla="*/ 933450 w 3248025"/>
              <a:gd name="connsiteY17" fmla="*/ 3412346 h 3460894"/>
              <a:gd name="connsiteX18" fmla="*/ 1533525 w 3248025"/>
              <a:gd name="connsiteY18" fmla="*/ 3459971 h 3460894"/>
              <a:gd name="connsiteX19" fmla="*/ 2771775 w 3248025"/>
              <a:gd name="connsiteY19" fmla="*/ 3393296 h 3460894"/>
              <a:gd name="connsiteX20" fmla="*/ 2867025 w 3248025"/>
              <a:gd name="connsiteY20" fmla="*/ 3326621 h 3460894"/>
              <a:gd name="connsiteX21" fmla="*/ 2971800 w 3248025"/>
              <a:gd name="connsiteY21" fmla="*/ 3278996 h 3460894"/>
              <a:gd name="connsiteX22" fmla="*/ 3000375 w 3248025"/>
              <a:gd name="connsiteY22" fmla="*/ 3259946 h 3460894"/>
              <a:gd name="connsiteX23" fmla="*/ 3076575 w 3248025"/>
              <a:gd name="connsiteY23" fmla="*/ 3164696 h 3460894"/>
              <a:gd name="connsiteX24" fmla="*/ 3114675 w 3248025"/>
              <a:gd name="connsiteY24" fmla="*/ 3088496 h 3460894"/>
              <a:gd name="connsiteX25" fmla="*/ 3248025 w 3248025"/>
              <a:gd name="connsiteY25" fmla="*/ 2926571 h 3460894"/>
              <a:gd name="connsiteX26" fmla="*/ 3228975 w 3248025"/>
              <a:gd name="connsiteY26" fmla="*/ 2536046 h 3460894"/>
              <a:gd name="connsiteX27" fmla="*/ 3124200 w 3248025"/>
              <a:gd name="connsiteY27" fmla="*/ 2069321 h 3460894"/>
              <a:gd name="connsiteX28" fmla="*/ 3038475 w 3248025"/>
              <a:gd name="connsiteY28" fmla="*/ 1659746 h 3460894"/>
              <a:gd name="connsiteX29" fmla="*/ 2790825 w 3248025"/>
              <a:gd name="connsiteY29" fmla="*/ 973946 h 3460894"/>
              <a:gd name="connsiteX30" fmla="*/ 2238375 w 3248025"/>
              <a:gd name="connsiteY30" fmla="*/ 230996 h 3460894"/>
              <a:gd name="connsiteX31" fmla="*/ 1657350 w 3248025"/>
              <a:gd name="connsiteY31" fmla="*/ 2396 h 3460894"/>
              <a:gd name="connsiteX0" fmla="*/ 1657350 w 3248025"/>
              <a:gd name="connsiteY0" fmla="*/ 2396 h 3460894"/>
              <a:gd name="connsiteX1" fmla="*/ 1247775 w 3248025"/>
              <a:gd name="connsiteY1" fmla="*/ 135746 h 3460894"/>
              <a:gd name="connsiteX2" fmla="*/ 838200 w 3248025"/>
              <a:gd name="connsiteY2" fmla="*/ 507221 h 3460894"/>
              <a:gd name="connsiteX3" fmla="*/ 581025 w 3248025"/>
              <a:gd name="connsiteY3" fmla="*/ 945371 h 3460894"/>
              <a:gd name="connsiteX4" fmla="*/ 285750 w 3248025"/>
              <a:gd name="connsiteY4" fmla="*/ 1612121 h 3460894"/>
              <a:gd name="connsiteX5" fmla="*/ 133350 w 3248025"/>
              <a:gd name="connsiteY5" fmla="*/ 1878821 h 3460894"/>
              <a:gd name="connsiteX6" fmla="*/ 95250 w 3248025"/>
              <a:gd name="connsiteY6" fmla="*/ 1993121 h 3460894"/>
              <a:gd name="connsiteX7" fmla="*/ 66675 w 3248025"/>
              <a:gd name="connsiteY7" fmla="*/ 2107421 h 3460894"/>
              <a:gd name="connsiteX8" fmla="*/ 28575 w 3248025"/>
              <a:gd name="connsiteY8" fmla="*/ 2355071 h 3460894"/>
              <a:gd name="connsiteX9" fmla="*/ 19050 w 3248025"/>
              <a:gd name="connsiteY9" fmla="*/ 2536046 h 3460894"/>
              <a:gd name="connsiteX10" fmla="*/ 9525 w 3248025"/>
              <a:gd name="connsiteY10" fmla="*/ 2736071 h 3460894"/>
              <a:gd name="connsiteX11" fmla="*/ 0 w 3248025"/>
              <a:gd name="connsiteY11" fmla="*/ 2840846 h 3460894"/>
              <a:gd name="connsiteX12" fmla="*/ 9525 w 3248025"/>
              <a:gd name="connsiteY12" fmla="*/ 3069446 h 3460894"/>
              <a:gd name="connsiteX13" fmla="*/ 38100 w 3248025"/>
              <a:gd name="connsiteY13" fmla="*/ 3155171 h 3460894"/>
              <a:gd name="connsiteX14" fmla="*/ 180975 w 3248025"/>
              <a:gd name="connsiteY14" fmla="*/ 3250421 h 3460894"/>
              <a:gd name="connsiteX15" fmla="*/ 647700 w 3248025"/>
              <a:gd name="connsiteY15" fmla="*/ 3402821 h 3460894"/>
              <a:gd name="connsiteX16" fmla="*/ 933450 w 3248025"/>
              <a:gd name="connsiteY16" fmla="*/ 3412346 h 3460894"/>
              <a:gd name="connsiteX17" fmla="*/ 1533525 w 3248025"/>
              <a:gd name="connsiteY17" fmla="*/ 3459971 h 3460894"/>
              <a:gd name="connsiteX18" fmla="*/ 2771775 w 3248025"/>
              <a:gd name="connsiteY18" fmla="*/ 3393296 h 3460894"/>
              <a:gd name="connsiteX19" fmla="*/ 2867025 w 3248025"/>
              <a:gd name="connsiteY19" fmla="*/ 3326621 h 3460894"/>
              <a:gd name="connsiteX20" fmla="*/ 2971800 w 3248025"/>
              <a:gd name="connsiteY20" fmla="*/ 3278996 h 3460894"/>
              <a:gd name="connsiteX21" fmla="*/ 3000375 w 3248025"/>
              <a:gd name="connsiteY21" fmla="*/ 3259946 h 3460894"/>
              <a:gd name="connsiteX22" fmla="*/ 3076575 w 3248025"/>
              <a:gd name="connsiteY22" fmla="*/ 3164696 h 3460894"/>
              <a:gd name="connsiteX23" fmla="*/ 3114675 w 3248025"/>
              <a:gd name="connsiteY23" fmla="*/ 3088496 h 3460894"/>
              <a:gd name="connsiteX24" fmla="*/ 3248025 w 3248025"/>
              <a:gd name="connsiteY24" fmla="*/ 2926571 h 3460894"/>
              <a:gd name="connsiteX25" fmla="*/ 3228975 w 3248025"/>
              <a:gd name="connsiteY25" fmla="*/ 2536046 h 3460894"/>
              <a:gd name="connsiteX26" fmla="*/ 3124200 w 3248025"/>
              <a:gd name="connsiteY26" fmla="*/ 2069321 h 3460894"/>
              <a:gd name="connsiteX27" fmla="*/ 3038475 w 3248025"/>
              <a:gd name="connsiteY27" fmla="*/ 1659746 h 3460894"/>
              <a:gd name="connsiteX28" fmla="*/ 2790825 w 3248025"/>
              <a:gd name="connsiteY28" fmla="*/ 973946 h 3460894"/>
              <a:gd name="connsiteX29" fmla="*/ 2238375 w 3248025"/>
              <a:gd name="connsiteY29" fmla="*/ 230996 h 3460894"/>
              <a:gd name="connsiteX30" fmla="*/ 1657350 w 3248025"/>
              <a:gd name="connsiteY30" fmla="*/ 2396 h 3460894"/>
              <a:gd name="connsiteX0" fmla="*/ 1657350 w 3248025"/>
              <a:gd name="connsiteY0" fmla="*/ 2396 h 3460894"/>
              <a:gd name="connsiteX1" fmla="*/ 1247775 w 3248025"/>
              <a:gd name="connsiteY1" fmla="*/ 135746 h 3460894"/>
              <a:gd name="connsiteX2" fmla="*/ 838200 w 3248025"/>
              <a:gd name="connsiteY2" fmla="*/ 507221 h 3460894"/>
              <a:gd name="connsiteX3" fmla="*/ 581025 w 3248025"/>
              <a:gd name="connsiteY3" fmla="*/ 945371 h 3460894"/>
              <a:gd name="connsiteX4" fmla="*/ 133350 w 3248025"/>
              <a:gd name="connsiteY4" fmla="*/ 1878821 h 3460894"/>
              <a:gd name="connsiteX5" fmla="*/ 95250 w 3248025"/>
              <a:gd name="connsiteY5" fmla="*/ 1993121 h 3460894"/>
              <a:gd name="connsiteX6" fmla="*/ 66675 w 3248025"/>
              <a:gd name="connsiteY6" fmla="*/ 2107421 h 3460894"/>
              <a:gd name="connsiteX7" fmla="*/ 28575 w 3248025"/>
              <a:gd name="connsiteY7" fmla="*/ 2355071 h 3460894"/>
              <a:gd name="connsiteX8" fmla="*/ 19050 w 3248025"/>
              <a:gd name="connsiteY8" fmla="*/ 2536046 h 3460894"/>
              <a:gd name="connsiteX9" fmla="*/ 9525 w 3248025"/>
              <a:gd name="connsiteY9" fmla="*/ 2736071 h 3460894"/>
              <a:gd name="connsiteX10" fmla="*/ 0 w 3248025"/>
              <a:gd name="connsiteY10" fmla="*/ 2840846 h 3460894"/>
              <a:gd name="connsiteX11" fmla="*/ 9525 w 3248025"/>
              <a:gd name="connsiteY11" fmla="*/ 3069446 h 3460894"/>
              <a:gd name="connsiteX12" fmla="*/ 38100 w 3248025"/>
              <a:gd name="connsiteY12" fmla="*/ 3155171 h 3460894"/>
              <a:gd name="connsiteX13" fmla="*/ 180975 w 3248025"/>
              <a:gd name="connsiteY13" fmla="*/ 3250421 h 3460894"/>
              <a:gd name="connsiteX14" fmla="*/ 647700 w 3248025"/>
              <a:gd name="connsiteY14" fmla="*/ 3402821 h 3460894"/>
              <a:gd name="connsiteX15" fmla="*/ 933450 w 3248025"/>
              <a:gd name="connsiteY15" fmla="*/ 3412346 h 3460894"/>
              <a:gd name="connsiteX16" fmla="*/ 1533525 w 3248025"/>
              <a:gd name="connsiteY16" fmla="*/ 3459971 h 3460894"/>
              <a:gd name="connsiteX17" fmla="*/ 2771775 w 3248025"/>
              <a:gd name="connsiteY17" fmla="*/ 3393296 h 3460894"/>
              <a:gd name="connsiteX18" fmla="*/ 2867025 w 3248025"/>
              <a:gd name="connsiteY18" fmla="*/ 3326621 h 3460894"/>
              <a:gd name="connsiteX19" fmla="*/ 2971800 w 3248025"/>
              <a:gd name="connsiteY19" fmla="*/ 3278996 h 3460894"/>
              <a:gd name="connsiteX20" fmla="*/ 3000375 w 3248025"/>
              <a:gd name="connsiteY20" fmla="*/ 3259946 h 3460894"/>
              <a:gd name="connsiteX21" fmla="*/ 3076575 w 3248025"/>
              <a:gd name="connsiteY21" fmla="*/ 3164696 h 3460894"/>
              <a:gd name="connsiteX22" fmla="*/ 3114675 w 3248025"/>
              <a:gd name="connsiteY22" fmla="*/ 3088496 h 3460894"/>
              <a:gd name="connsiteX23" fmla="*/ 3248025 w 3248025"/>
              <a:gd name="connsiteY23" fmla="*/ 2926571 h 3460894"/>
              <a:gd name="connsiteX24" fmla="*/ 3228975 w 3248025"/>
              <a:gd name="connsiteY24" fmla="*/ 2536046 h 3460894"/>
              <a:gd name="connsiteX25" fmla="*/ 3124200 w 3248025"/>
              <a:gd name="connsiteY25" fmla="*/ 2069321 h 3460894"/>
              <a:gd name="connsiteX26" fmla="*/ 3038475 w 3248025"/>
              <a:gd name="connsiteY26" fmla="*/ 1659746 h 3460894"/>
              <a:gd name="connsiteX27" fmla="*/ 2790825 w 3248025"/>
              <a:gd name="connsiteY27" fmla="*/ 973946 h 3460894"/>
              <a:gd name="connsiteX28" fmla="*/ 2238375 w 3248025"/>
              <a:gd name="connsiteY28" fmla="*/ 230996 h 3460894"/>
              <a:gd name="connsiteX29" fmla="*/ 1657350 w 3248025"/>
              <a:gd name="connsiteY29" fmla="*/ 2396 h 3460894"/>
              <a:gd name="connsiteX0" fmla="*/ 1657350 w 3248025"/>
              <a:gd name="connsiteY0" fmla="*/ 2396 h 3460894"/>
              <a:gd name="connsiteX1" fmla="*/ 1247775 w 3248025"/>
              <a:gd name="connsiteY1" fmla="*/ 135746 h 3460894"/>
              <a:gd name="connsiteX2" fmla="*/ 838200 w 3248025"/>
              <a:gd name="connsiteY2" fmla="*/ 507221 h 3460894"/>
              <a:gd name="connsiteX3" fmla="*/ 581025 w 3248025"/>
              <a:gd name="connsiteY3" fmla="*/ 945371 h 3460894"/>
              <a:gd name="connsiteX4" fmla="*/ 95250 w 3248025"/>
              <a:gd name="connsiteY4" fmla="*/ 1993121 h 3460894"/>
              <a:gd name="connsiteX5" fmla="*/ 66675 w 3248025"/>
              <a:gd name="connsiteY5" fmla="*/ 2107421 h 3460894"/>
              <a:gd name="connsiteX6" fmla="*/ 28575 w 3248025"/>
              <a:gd name="connsiteY6" fmla="*/ 2355071 h 3460894"/>
              <a:gd name="connsiteX7" fmla="*/ 19050 w 3248025"/>
              <a:gd name="connsiteY7" fmla="*/ 2536046 h 3460894"/>
              <a:gd name="connsiteX8" fmla="*/ 9525 w 3248025"/>
              <a:gd name="connsiteY8" fmla="*/ 2736071 h 3460894"/>
              <a:gd name="connsiteX9" fmla="*/ 0 w 3248025"/>
              <a:gd name="connsiteY9" fmla="*/ 2840846 h 3460894"/>
              <a:gd name="connsiteX10" fmla="*/ 9525 w 3248025"/>
              <a:gd name="connsiteY10" fmla="*/ 3069446 h 3460894"/>
              <a:gd name="connsiteX11" fmla="*/ 38100 w 3248025"/>
              <a:gd name="connsiteY11" fmla="*/ 3155171 h 3460894"/>
              <a:gd name="connsiteX12" fmla="*/ 180975 w 3248025"/>
              <a:gd name="connsiteY12" fmla="*/ 3250421 h 3460894"/>
              <a:gd name="connsiteX13" fmla="*/ 647700 w 3248025"/>
              <a:gd name="connsiteY13" fmla="*/ 3402821 h 3460894"/>
              <a:gd name="connsiteX14" fmla="*/ 933450 w 3248025"/>
              <a:gd name="connsiteY14" fmla="*/ 3412346 h 3460894"/>
              <a:gd name="connsiteX15" fmla="*/ 1533525 w 3248025"/>
              <a:gd name="connsiteY15" fmla="*/ 3459971 h 3460894"/>
              <a:gd name="connsiteX16" fmla="*/ 2771775 w 3248025"/>
              <a:gd name="connsiteY16" fmla="*/ 3393296 h 3460894"/>
              <a:gd name="connsiteX17" fmla="*/ 2867025 w 3248025"/>
              <a:gd name="connsiteY17" fmla="*/ 3326621 h 3460894"/>
              <a:gd name="connsiteX18" fmla="*/ 2971800 w 3248025"/>
              <a:gd name="connsiteY18" fmla="*/ 3278996 h 3460894"/>
              <a:gd name="connsiteX19" fmla="*/ 3000375 w 3248025"/>
              <a:gd name="connsiteY19" fmla="*/ 3259946 h 3460894"/>
              <a:gd name="connsiteX20" fmla="*/ 3076575 w 3248025"/>
              <a:gd name="connsiteY20" fmla="*/ 3164696 h 3460894"/>
              <a:gd name="connsiteX21" fmla="*/ 3114675 w 3248025"/>
              <a:gd name="connsiteY21" fmla="*/ 3088496 h 3460894"/>
              <a:gd name="connsiteX22" fmla="*/ 3248025 w 3248025"/>
              <a:gd name="connsiteY22" fmla="*/ 2926571 h 3460894"/>
              <a:gd name="connsiteX23" fmla="*/ 3228975 w 3248025"/>
              <a:gd name="connsiteY23" fmla="*/ 2536046 h 3460894"/>
              <a:gd name="connsiteX24" fmla="*/ 3124200 w 3248025"/>
              <a:gd name="connsiteY24" fmla="*/ 2069321 h 3460894"/>
              <a:gd name="connsiteX25" fmla="*/ 3038475 w 3248025"/>
              <a:gd name="connsiteY25" fmla="*/ 1659746 h 3460894"/>
              <a:gd name="connsiteX26" fmla="*/ 2790825 w 3248025"/>
              <a:gd name="connsiteY26" fmla="*/ 973946 h 3460894"/>
              <a:gd name="connsiteX27" fmla="*/ 2238375 w 3248025"/>
              <a:gd name="connsiteY27" fmla="*/ 230996 h 3460894"/>
              <a:gd name="connsiteX28" fmla="*/ 1657350 w 3248025"/>
              <a:gd name="connsiteY28" fmla="*/ 2396 h 3460894"/>
              <a:gd name="connsiteX0" fmla="*/ 1657350 w 3248025"/>
              <a:gd name="connsiteY0" fmla="*/ 2396 h 3460894"/>
              <a:gd name="connsiteX1" fmla="*/ 1247775 w 3248025"/>
              <a:gd name="connsiteY1" fmla="*/ 135746 h 3460894"/>
              <a:gd name="connsiteX2" fmla="*/ 838200 w 3248025"/>
              <a:gd name="connsiteY2" fmla="*/ 507221 h 3460894"/>
              <a:gd name="connsiteX3" fmla="*/ 581025 w 3248025"/>
              <a:gd name="connsiteY3" fmla="*/ 945371 h 3460894"/>
              <a:gd name="connsiteX4" fmla="*/ 95250 w 3248025"/>
              <a:gd name="connsiteY4" fmla="*/ 1993121 h 3460894"/>
              <a:gd name="connsiteX5" fmla="*/ 28575 w 3248025"/>
              <a:gd name="connsiteY5" fmla="*/ 2355071 h 3460894"/>
              <a:gd name="connsiteX6" fmla="*/ 19050 w 3248025"/>
              <a:gd name="connsiteY6" fmla="*/ 2536046 h 3460894"/>
              <a:gd name="connsiteX7" fmla="*/ 9525 w 3248025"/>
              <a:gd name="connsiteY7" fmla="*/ 2736071 h 3460894"/>
              <a:gd name="connsiteX8" fmla="*/ 0 w 3248025"/>
              <a:gd name="connsiteY8" fmla="*/ 2840846 h 3460894"/>
              <a:gd name="connsiteX9" fmla="*/ 9525 w 3248025"/>
              <a:gd name="connsiteY9" fmla="*/ 3069446 h 3460894"/>
              <a:gd name="connsiteX10" fmla="*/ 38100 w 3248025"/>
              <a:gd name="connsiteY10" fmla="*/ 3155171 h 3460894"/>
              <a:gd name="connsiteX11" fmla="*/ 180975 w 3248025"/>
              <a:gd name="connsiteY11" fmla="*/ 3250421 h 3460894"/>
              <a:gd name="connsiteX12" fmla="*/ 647700 w 3248025"/>
              <a:gd name="connsiteY12" fmla="*/ 3402821 h 3460894"/>
              <a:gd name="connsiteX13" fmla="*/ 933450 w 3248025"/>
              <a:gd name="connsiteY13" fmla="*/ 3412346 h 3460894"/>
              <a:gd name="connsiteX14" fmla="*/ 1533525 w 3248025"/>
              <a:gd name="connsiteY14" fmla="*/ 3459971 h 3460894"/>
              <a:gd name="connsiteX15" fmla="*/ 2771775 w 3248025"/>
              <a:gd name="connsiteY15" fmla="*/ 3393296 h 3460894"/>
              <a:gd name="connsiteX16" fmla="*/ 2867025 w 3248025"/>
              <a:gd name="connsiteY16" fmla="*/ 3326621 h 3460894"/>
              <a:gd name="connsiteX17" fmla="*/ 2971800 w 3248025"/>
              <a:gd name="connsiteY17" fmla="*/ 3278996 h 3460894"/>
              <a:gd name="connsiteX18" fmla="*/ 3000375 w 3248025"/>
              <a:gd name="connsiteY18" fmla="*/ 3259946 h 3460894"/>
              <a:gd name="connsiteX19" fmla="*/ 3076575 w 3248025"/>
              <a:gd name="connsiteY19" fmla="*/ 3164696 h 3460894"/>
              <a:gd name="connsiteX20" fmla="*/ 3114675 w 3248025"/>
              <a:gd name="connsiteY20" fmla="*/ 3088496 h 3460894"/>
              <a:gd name="connsiteX21" fmla="*/ 3248025 w 3248025"/>
              <a:gd name="connsiteY21" fmla="*/ 2926571 h 3460894"/>
              <a:gd name="connsiteX22" fmla="*/ 3228975 w 3248025"/>
              <a:gd name="connsiteY22" fmla="*/ 2536046 h 3460894"/>
              <a:gd name="connsiteX23" fmla="*/ 3124200 w 3248025"/>
              <a:gd name="connsiteY23" fmla="*/ 2069321 h 3460894"/>
              <a:gd name="connsiteX24" fmla="*/ 3038475 w 3248025"/>
              <a:gd name="connsiteY24" fmla="*/ 1659746 h 3460894"/>
              <a:gd name="connsiteX25" fmla="*/ 2790825 w 3248025"/>
              <a:gd name="connsiteY25" fmla="*/ 973946 h 3460894"/>
              <a:gd name="connsiteX26" fmla="*/ 2238375 w 3248025"/>
              <a:gd name="connsiteY26" fmla="*/ 230996 h 3460894"/>
              <a:gd name="connsiteX27" fmla="*/ 1657350 w 3248025"/>
              <a:gd name="connsiteY27" fmla="*/ 2396 h 3460894"/>
              <a:gd name="connsiteX0" fmla="*/ 1657350 w 3248025"/>
              <a:gd name="connsiteY0" fmla="*/ 2396 h 3460894"/>
              <a:gd name="connsiteX1" fmla="*/ 1247775 w 3248025"/>
              <a:gd name="connsiteY1" fmla="*/ 135746 h 3460894"/>
              <a:gd name="connsiteX2" fmla="*/ 838200 w 3248025"/>
              <a:gd name="connsiteY2" fmla="*/ 507221 h 3460894"/>
              <a:gd name="connsiteX3" fmla="*/ 581025 w 3248025"/>
              <a:gd name="connsiteY3" fmla="*/ 945371 h 3460894"/>
              <a:gd name="connsiteX4" fmla="*/ 95250 w 3248025"/>
              <a:gd name="connsiteY4" fmla="*/ 1993121 h 3460894"/>
              <a:gd name="connsiteX5" fmla="*/ 19050 w 3248025"/>
              <a:gd name="connsiteY5" fmla="*/ 2536046 h 3460894"/>
              <a:gd name="connsiteX6" fmla="*/ 9525 w 3248025"/>
              <a:gd name="connsiteY6" fmla="*/ 2736071 h 3460894"/>
              <a:gd name="connsiteX7" fmla="*/ 0 w 3248025"/>
              <a:gd name="connsiteY7" fmla="*/ 2840846 h 3460894"/>
              <a:gd name="connsiteX8" fmla="*/ 9525 w 3248025"/>
              <a:gd name="connsiteY8" fmla="*/ 3069446 h 3460894"/>
              <a:gd name="connsiteX9" fmla="*/ 38100 w 3248025"/>
              <a:gd name="connsiteY9" fmla="*/ 3155171 h 3460894"/>
              <a:gd name="connsiteX10" fmla="*/ 180975 w 3248025"/>
              <a:gd name="connsiteY10" fmla="*/ 3250421 h 3460894"/>
              <a:gd name="connsiteX11" fmla="*/ 647700 w 3248025"/>
              <a:gd name="connsiteY11" fmla="*/ 3402821 h 3460894"/>
              <a:gd name="connsiteX12" fmla="*/ 933450 w 3248025"/>
              <a:gd name="connsiteY12" fmla="*/ 3412346 h 3460894"/>
              <a:gd name="connsiteX13" fmla="*/ 1533525 w 3248025"/>
              <a:gd name="connsiteY13" fmla="*/ 3459971 h 3460894"/>
              <a:gd name="connsiteX14" fmla="*/ 2771775 w 3248025"/>
              <a:gd name="connsiteY14" fmla="*/ 3393296 h 3460894"/>
              <a:gd name="connsiteX15" fmla="*/ 2867025 w 3248025"/>
              <a:gd name="connsiteY15" fmla="*/ 3326621 h 3460894"/>
              <a:gd name="connsiteX16" fmla="*/ 2971800 w 3248025"/>
              <a:gd name="connsiteY16" fmla="*/ 3278996 h 3460894"/>
              <a:gd name="connsiteX17" fmla="*/ 3000375 w 3248025"/>
              <a:gd name="connsiteY17" fmla="*/ 3259946 h 3460894"/>
              <a:gd name="connsiteX18" fmla="*/ 3076575 w 3248025"/>
              <a:gd name="connsiteY18" fmla="*/ 3164696 h 3460894"/>
              <a:gd name="connsiteX19" fmla="*/ 3114675 w 3248025"/>
              <a:gd name="connsiteY19" fmla="*/ 3088496 h 3460894"/>
              <a:gd name="connsiteX20" fmla="*/ 3248025 w 3248025"/>
              <a:gd name="connsiteY20" fmla="*/ 2926571 h 3460894"/>
              <a:gd name="connsiteX21" fmla="*/ 3228975 w 3248025"/>
              <a:gd name="connsiteY21" fmla="*/ 2536046 h 3460894"/>
              <a:gd name="connsiteX22" fmla="*/ 3124200 w 3248025"/>
              <a:gd name="connsiteY22" fmla="*/ 2069321 h 3460894"/>
              <a:gd name="connsiteX23" fmla="*/ 3038475 w 3248025"/>
              <a:gd name="connsiteY23" fmla="*/ 1659746 h 3460894"/>
              <a:gd name="connsiteX24" fmla="*/ 2790825 w 3248025"/>
              <a:gd name="connsiteY24" fmla="*/ 973946 h 3460894"/>
              <a:gd name="connsiteX25" fmla="*/ 2238375 w 3248025"/>
              <a:gd name="connsiteY25" fmla="*/ 230996 h 3460894"/>
              <a:gd name="connsiteX26" fmla="*/ 1657350 w 3248025"/>
              <a:gd name="connsiteY26" fmla="*/ 2396 h 3460894"/>
              <a:gd name="connsiteX0" fmla="*/ 1657350 w 3248025"/>
              <a:gd name="connsiteY0" fmla="*/ 2396 h 3460894"/>
              <a:gd name="connsiteX1" fmla="*/ 1247775 w 3248025"/>
              <a:gd name="connsiteY1" fmla="*/ 135746 h 3460894"/>
              <a:gd name="connsiteX2" fmla="*/ 838200 w 3248025"/>
              <a:gd name="connsiteY2" fmla="*/ 507221 h 3460894"/>
              <a:gd name="connsiteX3" fmla="*/ 581025 w 3248025"/>
              <a:gd name="connsiteY3" fmla="*/ 945371 h 3460894"/>
              <a:gd name="connsiteX4" fmla="*/ 95250 w 3248025"/>
              <a:gd name="connsiteY4" fmla="*/ 1993121 h 3460894"/>
              <a:gd name="connsiteX5" fmla="*/ 19050 w 3248025"/>
              <a:gd name="connsiteY5" fmla="*/ 2536046 h 3460894"/>
              <a:gd name="connsiteX6" fmla="*/ 0 w 3248025"/>
              <a:gd name="connsiteY6" fmla="*/ 2840846 h 3460894"/>
              <a:gd name="connsiteX7" fmla="*/ 9525 w 3248025"/>
              <a:gd name="connsiteY7" fmla="*/ 3069446 h 3460894"/>
              <a:gd name="connsiteX8" fmla="*/ 38100 w 3248025"/>
              <a:gd name="connsiteY8" fmla="*/ 3155171 h 3460894"/>
              <a:gd name="connsiteX9" fmla="*/ 180975 w 3248025"/>
              <a:gd name="connsiteY9" fmla="*/ 3250421 h 3460894"/>
              <a:gd name="connsiteX10" fmla="*/ 647700 w 3248025"/>
              <a:gd name="connsiteY10" fmla="*/ 3402821 h 3460894"/>
              <a:gd name="connsiteX11" fmla="*/ 933450 w 3248025"/>
              <a:gd name="connsiteY11" fmla="*/ 3412346 h 3460894"/>
              <a:gd name="connsiteX12" fmla="*/ 1533525 w 3248025"/>
              <a:gd name="connsiteY12" fmla="*/ 3459971 h 3460894"/>
              <a:gd name="connsiteX13" fmla="*/ 2771775 w 3248025"/>
              <a:gd name="connsiteY13" fmla="*/ 3393296 h 3460894"/>
              <a:gd name="connsiteX14" fmla="*/ 2867025 w 3248025"/>
              <a:gd name="connsiteY14" fmla="*/ 3326621 h 3460894"/>
              <a:gd name="connsiteX15" fmla="*/ 2971800 w 3248025"/>
              <a:gd name="connsiteY15" fmla="*/ 3278996 h 3460894"/>
              <a:gd name="connsiteX16" fmla="*/ 3000375 w 3248025"/>
              <a:gd name="connsiteY16" fmla="*/ 3259946 h 3460894"/>
              <a:gd name="connsiteX17" fmla="*/ 3076575 w 3248025"/>
              <a:gd name="connsiteY17" fmla="*/ 3164696 h 3460894"/>
              <a:gd name="connsiteX18" fmla="*/ 3114675 w 3248025"/>
              <a:gd name="connsiteY18" fmla="*/ 3088496 h 3460894"/>
              <a:gd name="connsiteX19" fmla="*/ 3248025 w 3248025"/>
              <a:gd name="connsiteY19" fmla="*/ 2926571 h 3460894"/>
              <a:gd name="connsiteX20" fmla="*/ 3228975 w 3248025"/>
              <a:gd name="connsiteY20" fmla="*/ 2536046 h 3460894"/>
              <a:gd name="connsiteX21" fmla="*/ 3124200 w 3248025"/>
              <a:gd name="connsiteY21" fmla="*/ 2069321 h 3460894"/>
              <a:gd name="connsiteX22" fmla="*/ 3038475 w 3248025"/>
              <a:gd name="connsiteY22" fmla="*/ 1659746 h 3460894"/>
              <a:gd name="connsiteX23" fmla="*/ 2790825 w 3248025"/>
              <a:gd name="connsiteY23" fmla="*/ 973946 h 3460894"/>
              <a:gd name="connsiteX24" fmla="*/ 2238375 w 3248025"/>
              <a:gd name="connsiteY24" fmla="*/ 230996 h 3460894"/>
              <a:gd name="connsiteX25" fmla="*/ 1657350 w 3248025"/>
              <a:gd name="connsiteY25" fmla="*/ 2396 h 3460894"/>
              <a:gd name="connsiteX0" fmla="*/ 1657350 w 3248025"/>
              <a:gd name="connsiteY0" fmla="*/ 2396 h 3460894"/>
              <a:gd name="connsiteX1" fmla="*/ 1247775 w 3248025"/>
              <a:gd name="connsiteY1" fmla="*/ 135746 h 3460894"/>
              <a:gd name="connsiteX2" fmla="*/ 838200 w 3248025"/>
              <a:gd name="connsiteY2" fmla="*/ 507221 h 3460894"/>
              <a:gd name="connsiteX3" fmla="*/ 581025 w 3248025"/>
              <a:gd name="connsiteY3" fmla="*/ 945371 h 3460894"/>
              <a:gd name="connsiteX4" fmla="*/ 95250 w 3248025"/>
              <a:gd name="connsiteY4" fmla="*/ 1993121 h 3460894"/>
              <a:gd name="connsiteX5" fmla="*/ 0 w 3248025"/>
              <a:gd name="connsiteY5" fmla="*/ 2840846 h 3460894"/>
              <a:gd name="connsiteX6" fmla="*/ 9525 w 3248025"/>
              <a:gd name="connsiteY6" fmla="*/ 3069446 h 3460894"/>
              <a:gd name="connsiteX7" fmla="*/ 38100 w 3248025"/>
              <a:gd name="connsiteY7" fmla="*/ 3155171 h 3460894"/>
              <a:gd name="connsiteX8" fmla="*/ 180975 w 3248025"/>
              <a:gd name="connsiteY8" fmla="*/ 3250421 h 3460894"/>
              <a:gd name="connsiteX9" fmla="*/ 647700 w 3248025"/>
              <a:gd name="connsiteY9" fmla="*/ 3402821 h 3460894"/>
              <a:gd name="connsiteX10" fmla="*/ 933450 w 3248025"/>
              <a:gd name="connsiteY10" fmla="*/ 3412346 h 3460894"/>
              <a:gd name="connsiteX11" fmla="*/ 1533525 w 3248025"/>
              <a:gd name="connsiteY11" fmla="*/ 3459971 h 3460894"/>
              <a:gd name="connsiteX12" fmla="*/ 2771775 w 3248025"/>
              <a:gd name="connsiteY12" fmla="*/ 3393296 h 3460894"/>
              <a:gd name="connsiteX13" fmla="*/ 2867025 w 3248025"/>
              <a:gd name="connsiteY13" fmla="*/ 3326621 h 3460894"/>
              <a:gd name="connsiteX14" fmla="*/ 2971800 w 3248025"/>
              <a:gd name="connsiteY14" fmla="*/ 3278996 h 3460894"/>
              <a:gd name="connsiteX15" fmla="*/ 3000375 w 3248025"/>
              <a:gd name="connsiteY15" fmla="*/ 3259946 h 3460894"/>
              <a:gd name="connsiteX16" fmla="*/ 3076575 w 3248025"/>
              <a:gd name="connsiteY16" fmla="*/ 3164696 h 3460894"/>
              <a:gd name="connsiteX17" fmla="*/ 3114675 w 3248025"/>
              <a:gd name="connsiteY17" fmla="*/ 3088496 h 3460894"/>
              <a:gd name="connsiteX18" fmla="*/ 3248025 w 3248025"/>
              <a:gd name="connsiteY18" fmla="*/ 2926571 h 3460894"/>
              <a:gd name="connsiteX19" fmla="*/ 3228975 w 3248025"/>
              <a:gd name="connsiteY19" fmla="*/ 2536046 h 3460894"/>
              <a:gd name="connsiteX20" fmla="*/ 3124200 w 3248025"/>
              <a:gd name="connsiteY20" fmla="*/ 2069321 h 3460894"/>
              <a:gd name="connsiteX21" fmla="*/ 3038475 w 3248025"/>
              <a:gd name="connsiteY21" fmla="*/ 1659746 h 3460894"/>
              <a:gd name="connsiteX22" fmla="*/ 2790825 w 3248025"/>
              <a:gd name="connsiteY22" fmla="*/ 973946 h 3460894"/>
              <a:gd name="connsiteX23" fmla="*/ 2238375 w 3248025"/>
              <a:gd name="connsiteY23" fmla="*/ 230996 h 3460894"/>
              <a:gd name="connsiteX24" fmla="*/ 1657350 w 3248025"/>
              <a:gd name="connsiteY24" fmla="*/ 2396 h 3460894"/>
              <a:gd name="connsiteX0" fmla="*/ 1663293 w 3253968"/>
              <a:gd name="connsiteY0" fmla="*/ 2396 h 3460894"/>
              <a:gd name="connsiteX1" fmla="*/ 1253718 w 3253968"/>
              <a:gd name="connsiteY1" fmla="*/ 135746 h 3460894"/>
              <a:gd name="connsiteX2" fmla="*/ 844143 w 3253968"/>
              <a:gd name="connsiteY2" fmla="*/ 507221 h 3460894"/>
              <a:gd name="connsiteX3" fmla="*/ 586968 w 3253968"/>
              <a:gd name="connsiteY3" fmla="*/ 945371 h 3460894"/>
              <a:gd name="connsiteX4" fmla="*/ 101193 w 3253968"/>
              <a:gd name="connsiteY4" fmla="*/ 1993121 h 3460894"/>
              <a:gd name="connsiteX5" fmla="*/ 5943 w 3253968"/>
              <a:gd name="connsiteY5" fmla="*/ 2840846 h 3460894"/>
              <a:gd name="connsiteX6" fmla="*/ 15468 w 3253968"/>
              <a:gd name="connsiteY6" fmla="*/ 3069446 h 3460894"/>
              <a:gd name="connsiteX7" fmla="*/ 186918 w 3253968"/>
              <a:gd name="connsiteY7" fmla="*/ 3250421 h 3460894"/>
              <a:gd name="connsiteX8" fmla="*/ 653643 w 3253968"/>
              <a:gd name="connsiteY8" fmla="*/ 3402821 h 3460894"/>
              <a:gd name="connsiteX9" fmla="*/ 939393 w 3253968"/>
              <a:gd name="connsiteY9" fmla="*/ 3412346 h 3460894"/>
              <a:gd name="connsiteX10" fmla="*/ 1539468 w 3253968"/>
              <a:gd name="connsiteY10" fmla="*/ 3459971 h 3460894"/>
              <a:gd name="connsiteX11" fmla="*/ 2777718 w 3253968"/>
              <a:gd name="connsiteY11" fmla="*/ 3393296 h 3460894"/>
              <a:gd name="connsiteX12" fmla="*/ 2872968 w 3253968"/>
              <a:gd name="connsiteY12" fmla="*/ 3326621 h 3460894"/>
              <a:gd name="connsiteX13" fmla="*/ 2977743 w 3253968"/>
              <a:gd name="connsiteY13" fmla="*/ 3278996 h 3460894"/>
              <a:gd name="connsiteX14" fmla="*/ 3006318 w 3253968"/>
              <a:gd name="connsiteY14" fmla="*/ 3259946 h 3460894"/>
              <a:gd name="connsiteX15" fmla="*/ 3082518 w 3253968"/>
              <a:gd name="connsiteY15" fmla="*/ 3164696 h 3460894"/>
              <a:gd name="connsiteX16" fmla="*/ 3120618 w 3253968"/>
              <a:gd name="connsiteY16" fmla="*/ 3088496 h 3460894"/>
              <a:gd name="connsiteX17" fmla="*/ 3253968 w 3253968"/>
              <a:gd name="connsiteY17" fmla="*/ 2926571 h 3460894"/>
              <a:gd name="connsiteX18" fmla="*/ 3234918 w 3253968"/>
              <a:gd name="connsiteY18" fmla="*/ 2536046 h 3460894"/>
              <a:gd name="connsiteX19" fmla="*/ 3130143 w 3253968"/>
              <a:gd name="connsiteY19" fmla="*/ 2069321 h 3460894"/>
              <a:gd name="connsiteX20" fmla="*/ 3044418 w 3253968"/>
              <a:gd name="connsiteY20" fmla="*/ 1659746 h 3460894"/>
              <a:gd name="connsiteX21" fmla="*/ 2796768 w 3253968"/>
              <a:gd name="connsiteY21" fmla="*/ 973946 h 3460894"/>
              <a:gd name="connsiteX22" fmla="*/ 2244318 w 3253968"/>
              <a:gd name="connsiteY22" fmla="*/ 230996 h 3460894"/>
              <a:gd name="connsiteX23" fmla="*/ 1663293 w 3253968"/>
              <a:gd name="connsiteY23" fmla="*/ 2396 h 3460894"/>
              <a:gd name="connsiteX0" fmla="*/ 1695450 w 3286125"/>
              <a:gd name="connsiteY0" fmla="*/ 2396 h 3460894"/>
              <a:gd name="connsiteX1" fmla="*/ 1285875 w 3286125"/>
              <a:gd name="connsiteY1" fmla="*/ 135746 h 3460894"/>
              <a:gd name="connsiteX2" fmla="*/ 876300 w 3286125"/>
              <a:gd name="connsiteY2" fmla="*/ 507221 h 3460894"/>
              <a:gd name="connsiteX3" fmla="*/ 619125 w 3286125"/>
              <a:gd name="connsiteY3" fmla="*/ 945371 h 3460894"/>
              <a:gd name="connsiteX4" fmla="*/ 133350 w 3286125"/>
              <a:gd name="connsiteY4" fmla="*/ 1993121 h 3460894"/>
              <a:gd name="connsiteX5" fmla="*/ 0 w 3286125"/>
              <a:gd name="connsiteY5" fmla="*/ 2840846 h 3460894"/>
              <a:gd name="connsiteX6" fmla="*/ 47625 w 3286125"/>
              <a:gd name="connsiteY6" fmla="*/ 3069446 h 3460894"/>
              <a:gd name="connsiteX7" fmla="*/ 219075 w 3286125"/>
              <a:gd name="connsiteY7" fmla="*/ 3250421 h 3460894"/>
              <a:gd name="connsiteX8" fmla="*/ 685800 w 3286125"/>
              <a:gd name="connsiteY8" fmla="*/ 3402821 h 3460894"/>
              <a:gd name="connsiteX9" fmla="*/ 971550 w 3286125"/>
              <a:gd name="connsiteY9" fmla="*/ 3412346 h 3460894"/>
              <a:gd name="connsiteX10" fmla="*/ 1571625 w 3286125"/>
              <a:gd name="connsiteY10" fmla="*/ 3459971 h 3460894"/>
              <a:gd name="connsiteX11" fmla="*/ 2809875 w 3286125"/>
              <a:gd name="connsiteY11" fmla="*/ 3393296 h 3460894"/>
              <a:gd name="connsiteX12" fmla="*/ 2905125 w 3286125"/>
              <a:gd name="connsiteY12" fmla="*/ 3326621 h 3460894"/>
              <a:gd name="connsiteX13" fmla="*/ 3009900 w 3286125"/>
              <a:gd name="connsiteY13" fmla="*/ 3278996 h 3460894"/>
              <a:gd name="connsiteX14" fmla="*/ 3038475 w 3286125"/>
              <a:gd name="connsiteY14" fmla="*/ 3259946 h 3460894"/>
              <a:gd name="connsiteX15" fmla="*/ 3114675 w 3286125"/>
              <a:gd name="connsiteY15" fmla="*/ 3164696 h 3460894"/>
              <a:gd name="connsiteX16" fmla="*/ 3152775 w 3286125"/>
              <a:gd name="connsiteY16" fmla="*/ 3088496 h 3460894"/>
              <a:gd name="connsiteX17" fmla="*/ 3286125 w 3286125"/>
              <a:gd name="connsiteY17" fmla="*/ 2926571 h 3460894"/>
              <a:gd name="connsiteX18" fmla="*/ 3267075 w 3286125"/>
              <a:gd name="connsiteY18" fmla="*/ 2536046 h 3460894"/>
              <a:gd name="connsiteX19" fmla="*/ 3162300 w 3286125"/>
              <a:gd name="connsiteY19" fmla="*/ 2069321 h 3460894"/>
              <a:gd name="connsiteX20" fmla="*/ 3076575 w 3286125"/>
              <a:gd name="connsiteY20" fmla="*/ 1659746 h 3460894"/>
              <a:gd name="connsiteX21" fmla="*/ 2828925 w 3286125"/>
              <a:gd name="connsiteY21" fmla="*/ 973946 h 3460894"/>
              <a:gd name="connsiteX22" fmla="*/ 2276475 w 3286125"/>
              <a:gd name="connsiteY22" fmla="*/ 230996 h 3460894"/>
              <a:gd name="connsiteX23" fmla="*/ 1695450 w 3286125"/>
              <a:gd name="connsiteY23" fmla="*/ 2396 h 3460894"/>
              <a:gd name="connsiteX0" fmla="*/ 1695450 w 3286125"/>
              <a:gd name="connsiteY0" fmla="*/ 2396 h 3460894"/>
              <a:gd name="connsiteX1" fmla="*/ 1285875 w 3286125"/>
              <a:gd name="connsiteY1" fmla="*/ 135746 h 3460894"/>
              <a:gd name="connsiteX2" fmla="*/ 876300 w 3286125"/>
              <a:gd name="connsiteY2" fmla="*/ 507221 h 3460894"/>
              <a:gd name="connsiteX3" fmla="*/ 619125 w 3286125"/>
              <a:gd name="connsiteY3" fmla="*/ 945371 h 3460894"/>
              <a:gd name="connsiteX4" fmla="*/ 133350 w 3286125"/>
              <a:gd name="connsiteY4" fmla="*/ 1993121 h 3460894"/>
              <a:gd name="connsiteX5" fmla="*/ 0 w 3286125"/>
              <a:gd name="connsiteY5" fmla="*/ 2840846 h 3460894"/>
              <a:gd name="connsiteX6" fmla="*/ 47625 w 3286125"/>
              <a:gd name="connsiteY6" fmla="*/ 3107546 h 3460894"/>
              <a:gd name="connsiteX7" fmla="*/ 219075 w 3286125"/>
              <a:gd name="connsiteY7" fmla="*/ 3250421 h 3460894"/>
              <a:gd name="connsiteX8" fmla="*/ 685800 w 3286125"/>
              <a:gd name="connsiteY8" fmla="*/ 3402821 h 3460894"/>
              <a:gd name="connsiteX9" fmla="*/ 971550 w 3286125"/>
              <a:gd name="connsiteY9" fmla="*/ 3412346 h 3460894"/>
              <a:gd name="connsiteX10" fmla="*/ 1571625 w 3286125"/>
              <a:gd name="connsiteY10" fmla="*/ 3459971 h 3460894"/>
              <a:gd name="connsiteX11" fmla="*/ 2809875 w 3286125"/>
              <a:gd name="connsiteY11" fmla="*/ 3393296 h 3460894"/>
              <a:gd name="connsiteX12" fmla="*/ 2905125 w 3286125"/>
              <a:gd name="connsiteY12" fmla="*/ 3326621 h 3460894"/>
              <a:gd name="connsiteX13" fmla="*/ 3009900 w 3286125"/>
              <a:gd name="connsiteY13" fmla="*/ 3278996 h 3460894"/>
              <a:gd name="connsiteX14" fmla="*/ 3038475 w 3286125"/>
              <a:gd name="connsiteY14" fmla="*/ 3259946 h 3460894"/>
              <a:gd name="connsiteX15" fmla="*/ 3114675 w 3286125"/>
              <a:gd name="connsiteY15" fmla="*/ 3164696 h 3460894"/>
              <a:gd name="connsiteX16" fmla="*/ 3152775 w 3286125"/>
              <a:gd name="connsiteY16" fmla="*/ 3088496 h 3460894"/>
              <a:gd name="connsiteX17" fmla="*/ 3286125 w 3286125"/>
              <a:gd name="connsiteY17" fmla="*/ 2926571 h 3460894"/>
              <a:gd name="connsiteX18" fmla="*/ 3267075 w 3286125"/>
              <a:gd name="connsiteY18" fmla="*/ 2536046 h 3460894"/>
              <a:gd name="connsiteX19" fmla="*/ 3162300 w 3286125"/>
              <a:gd name="connsiteY19" fmla="*/ 2069321 h 3460894"/>
              <a:gd name="connsiteX20" fmla="*/ 3076575 w 3286125"/>
              <a:gd name="connsiteY20" fmla="*/ 1659746 h 3460894"/>
              <a:gd name="connsiteX21" fmla="*/ 2828925 w 3286125"/>
              <a:gd name="connsiteY21" fmla="*/ 973946 h 3460894"/>
              <a:gd name="connsiteX22" fmla="*/ 2276475 w 3286125"/>
              <a:gd name="connsiteY22" fmla="*/ 230996 h 3460894"/>
              <a:gd name="connsiteX23" fmla="*/ 1695450 w 3286125"/>
              <a:gd name="connsiteY23" fmla="*/ 2396 h 3460894"/>
              <a:gd name="connsiteX0" fmla="*/ 1695450 w 3286125"/>
              <a:gd name="connsiteY0" fmla="*/ 2396 h 3460894"/>
              <a:gd name="connsiteX1" fmla="*/ 1285875 w 3286125"/>
              <a:gd name="connsiteY1" fmla="*/ 135746 h 3460894"/>
              <a:gd name="connsiteX2" fmla="*/ 876300 w 3286125"/>
              <a:gd name="connsiteY2" fmla="*/ 507221 h 3460894"/>
              <a:gd name="connsiteX3" fmla="*/ 619125 w 3286125"/>
              <a:gd name="connsiteY3" fmla="*/ 945371 h 3460894"/>
              <a:gd name="connsiteX4" fmla="*/ 133350 w 3286125"/>
              <a:gd name="connsiteY4" fmla="*/ 1993121 h 3460894"/>
              <a:gd name="connsiteX5" fmla="*/ 0 w 3286125"/>
              <a:gd name="connsiteY5" fmla="*/ 2840846 h 3460894"/>
              <a:gd name="connsiteX6" fmla="*/ 219075 w 3286125"/>
              <a:gd name="connsiteY6" fmla="*/ 3250421 h 3460894"/>
              <a:gd name="connsiteX7" fmla="*/ 685800 w 3286125"/>
              <a:gd name="connsiteY7" fmla="*/ 3402821 h 3460894"/>
              <a:gd name="connsiteX8" fmla="*/ 971550 w 3286125"/>
              <a:gd name="connsiteY8" fmla="*/ 3412346 h 3460894"/>
              <a:gd name="connsiteX9" fmla="*/ 1571625 w 3286125"/>
              <a:gd name="connsiteY9" fmla="*/ 3459971 h 3460894"/>
              <a:gd name="connsiteX10" fmla="*/ 2809875 w 3286125"/>
              <a:gd name="connsiteY10" fmla="*/ 3393296 h 3460894"/>
              <a:gd name="connsiteX11" fmla="*/ 2905125 w 3286125"/>
              <a:gd name="connsiteY11" fmla="*/ 3326621 h 3460894"/>
              <a:gd name="connsiteX12" fmla="*/ 3009900 w 3286125"/>
              <a:gd name="connsiteY12" fmla="*/ 3278996 h 3460894"/>
              <a:gd name="connsiteX13" fmla="*/ 3038475 w 3286125"/>
              <a:gd name="connsiteY13" fmla="*/ 3259946 h 3460894"/>
              <a:gd name="connsiteX14" fmla="*/ 3114675 w 3286125"/>
              <a:gd name="connsiteY14" fmla="*/ 3164696 h 3460894"/>
              <a:gd name="connsiteX15" fmla="*/ 3152775 w 3286125"/>
              <a:gd name="connsiteY15" fmla="*/ 3088496 h 3460894"/>
              <a:gd name="connsiteX16" fmla="*/ 3286125 w 3286125"/>
              <a:gd name="connsiteY16" fmla="*/ 2926571 h 3460894"/>
              <a:gd name="connsiteX17" fmla="*/ 3267075 w 3286125"/>
              <a:gd name="connsiteY17" fmla="*/ 2536046 h 3460894"/>
              <a:gd name="connsiteX18" fmla="*/ 3162300 w 3286125"/>
              <a:gd name="connsiteY18" fmla="*/ 2069321 h 3460894"/>
              <a:gd name="connsiteX19" fmla="*/ 3076575 w 3286125"/>
              <a:gd name="connsiteY19" fmla="*/ 1659746 h 3460894"/>
              <a:gd name="connsiteX20" fmla="*/ 2828925 w 3286125"/>
              <a:gd name="connsiteY20" fmla="*/ 973946 h 3460894"/>
              <a:gd name="connsiteX21" fmla="*/ 2276475 w 3286125"/>
              <a:gd name="connsiteY21" fmla="*/ 230996 h 3460894"/>
              <a:gd name="connsiteX22" fmla="*/ 1695450 w 3286125"/>
              <a:gd name="connsiteY22" fmla="*/ 2396 h 3460894"/>
              <a:gd name="connsiteX0" fmla="*/ 1695450 w 3286125"/>
              <a:gd name="connsiteY0" fmla="*/ 2396 h 3460045"/>
              <a:gd name="connsiteX1" fmla="*/ 1285875 w 3286125"/>
              <a:gd name="connsiteY1" fmla="*/ 135746 h 3460045"/>
              <a:gd name="connsiteX2" fmla="*/ 876300 w 3286125"/>
              <a:gd name="connsiteY2" fmla="*/ 507221 h 3460045"/>
              <a:gd name="connsiteX3" fmla="*/ 619125 w 3286125"/>
              <a:gd name="connsiteY3" fmla="*/ 945371 h 3460045"/>
              <a:gd name="connsiteX4" fmla="*/ 133350 w 3286125"/>
              <a:gd name="connsiteY4" fmla="*/ 1993121 h 3460045"/>
              <a:gd name="connsiteX5" fmla="*/ 0 w 3286125"/>
              <a:gd name="connsiteY5" fmla="*/ 2840846 h 3460045"/>
              <a:gd name="connsiteX6" fmla="*/ 219075 w 3286125"/>
              <a:gd name="connsiteY6" fmla="*/ 3250421 h 3460045"/>
              <a:gd name="connsiteX7" fmla="*/ 685800 w 3286125"/>
              <a:gd name="connsiteY7" fmla="*/ 3402821 h 3460045"/>
              <a:gd name="connsiteX8" fmla="*/ 1571625 w 3286125"/>
              <a:gd name="connsiteY8" fmla="*/ 3459971 h 3460045"/>
              <a:gd name="connsiteX9" fmla="*/ 2809875 w 3286125"/>
              <a:gd name="connsiteY9" fmla="*/ 3393296 h 3460045"/>
              <a:gd name="connsiteX10" fmla="*/ 2905125 w 3286125"/>
              <a:gd name="connsiteY10" fmla="*/ 3326621 h 3460045"/>
              <a:gd name="connsiteX11" fmla="*/ 3009900 w 3286125"/>
              <a:gd name="connsiteY11" fmla="*/ 3278996 h 3460045"/>
              <a:gd name="connsiteX12" fmla="*/ 3038475 w 3286125"/>
              <a:gd name="connsiteY12" fmla="*/ 3259946 h 3460045"/>
              <a:gd name="connsiteX13" fmla="*/ 3114675 w 3286125"/>
              <a:gd name="connsiteY13" fmla="*/ 3164696 h 3460045"/>
              <a:gd name="connsiteX14" fmla="*/ 3152775 w 3286125"/>
              <a:gd name="connsiteY14" fmla="*/ 3088496 h 3460045"/>
              <a:gd name="connsiteX15" fmla="*/ 3286125 w 3286125"/>
              <a:gd name="connsiteY15" fmla="*/ 2926571 h 3460045"/>
              <a:gd name="connsiteX16" fmla="*/ 3267075 w 3286125"/>
              <a:gd name="connsiteY16" fmla="*/ 2536046 h 3460045"/>
              <a:gd name="connsiteX17" fmla="*/ 3162300 w 3286125"/>
              <a:gd name="connsiteY17" fmla="*/ 2069321 h 3460045"/>
              <a:gd name="connsiteX18" fmla="*/ 3076575 w 3286125"/>
              <a:gd name="connsiteY18" fmla="*/ 1659746 h 3460045"/>
              <a:gd name="connsiteX19" fmla="*/ 2828925 w 3286125"/>
              <a:gd name="connsiteY19" fmla="*/ 973946 h 3460045"/>
              <a:gd name="connsiteX20" fmla="*/ 2276475 w 3286125"/>
              <a:gd name="connsiteY20" fmla="*/ 230996 h 3460045"/>
              <a:gd name="connsiteX21" fmla="*/ 1695450 w 3286125"/>
              <a:gd name="connsiteY21" fmla="*/ 2396 h 3460045"/>
              <a:gd name="connsiteX0" fmla="*/ 1695450 w 3286125"/>
              <a:gd name="connsiteY0" fmla="*/ 2396 h 3460045"/>
              <a:gd name="connsiteX1" fmla="*/ 1285875 w 3286125"/>
              <a:gd name="connsiteY1" fmla="*/ 135746 h 3460045"/>
              <a:gd name="connsiteX2" fmla="*/ 876300 w 3286125"/>
              <a:gd name="connsiteY2" fmla="*/ 507221 h 3460045"/>
              <a:gd name="connsiteX3" fmla="*/ 619125 w 3286125"/>
              <a:gd name="connsiteY3" fmla="*/ 945371 h 3460045"/>
              <a:gd name="connsiteX4" fmla="*/ 133350 w 3286125"/>
              <a:gd name="connsiteY4" fmla="*/ 1993121 h 3460045"/>
              <a:gd name="connsiteX5" fmla="*/ 0 w 3286125"/>
              <a:gd name="connsiteY5" fmla="*/ 2840846 h 3460045"/>
              <a:gd name="connsiteX6" fmla="*/ 219075 w 3286125"/>
              <a:gd name="connsiteY6" fmla="*/ 3250421 h 3460045"/>
              <a:gd name="connsiteX7" fmla="*/ 685800 w 3286125"/>
              <a:gd name="connsiteY7" fmla="*/ 3402821 h 3460045"/>
              <a:gd name="connsiteX8" fmla="*/ 1571625 w 3286125"/>
              <a:gd name="connsiteY8" fmla="*/ 3459971 h 3460045"/>
              <a:gd name="connsiteX9" fmla="*/ 2809875 w 3286125"/>
              <a:gd name="connsiteY9" fmla="*/ 3393296 h 3460045"/>
              <a:gd name="connsiteX10" fmla="*/ 2905125 w 3286125"/>
              <a:gd name="connsiteY10" fmla="*/ 3326621 h 3460045"/>
              <a:gd name="connsiteX11" fmla="*/ 3009900 w 3286125"/>
              <a:gd name="connsiteY11" fmla="*/ 3278996 h 3460045"/>
              <a:gd name="connsiteX12" fmla="*/ 3114675 w 3286125"/>
              <a:gd name="connsiteY12" fmla="*/ 3164696 h 3460045"/>
              <a:gd name="connsiteX13" fmla="*/ 3152775 w 3286125"/>
              <a:gd name="connsiteY13" fmla="*/ 3088496 h 3460045"/>
              <a:gd name="connsiteX14" fmla="*/ 3286125 w 3286125"/>
              <a:gd name="connsiteY14" fmla="*/ 2926571 h 3460045"/>
              <a:gd name="connsiteX15" fmla="*/ 3267075 w 3286125"/>
              <a:gd name="connsiteY15" fmla="*/ 2536046 h 3460045"/>
              <a:gd name="connsiteX16" fmla="*/ 3162300 w 3286125"/>
              <a:gd name="connsiteY16" fmla="*/ 2069321 h 3460045"/>
              <a:gd name="connsiteX17" fmla="*/ 3076575 w 3286125"/>
              <a:gd name="connsiteY17" fmla="*/ 1659746 h 3460045"/>
              <a:gd name="connsiteX18" fmla="*/ 2828925 w 3286125"/>
              <a:gd name="connsiteY18" fmla="*/ 973946 h 3460045"/>
              <a:gd name="connsiteX19" fmla="*/ 2276475 w 3286125"/>
              <a:gd name="connsiteY19" fmla="*/ 230996 h 3460045"/>
              <a:gd name="connsiteX20" fmla="*/ 1695450 w 3286125"/>
              <a:gd name="connsiteY20" fmla="*/ 2396 h 3460045"/>
              <a:gd name="connsiteX0" fmla="*/ 1695450 w 3286125"/>
              <a:gd name="connsiteY0" fmla="*/ 2396 h 3460045"/>
              <a:gd name="connsiteX1" fmla="*/ 1285875 w 3286125"/>
              <a:gd name="connsiteY1" fmla="*/ 135746 h 3460045"/>
              <a:gd name="connsiteX2" fmla="*/ 876300 w 3286125"/>
              <a:gd name="connsiteY2" fmla="*/ 507221 h 3460045"/>
              <a:gd name="connsiteX3" fmla="*/ 619125 w 3286125"/>
              <a:gd name="connsiteY3" fmla="*/ 945371 h 3460045"/>
              <a:gd name="connsiteX4" fmla="*/ 133350 w 3286125"/>
              <a:gd name="connsiteY4" fmla="*/ 1993121 h 3460045"/>
              <a:gd name="connsiteX5" fmla="*/ 0 w 3286125"/>
              <a:gd name="connsiteY5" fmla="*/ 2840846 h 3460045"/>
              <a:gd name="connsiteX6" fmla="*/ 219075 w 3286125"/>
              <a:gd name="connsiteY6" fmla="*/ 3250421 h 3460045"/>
              <a:gd name="connsiteX7" fmla="*/ 685800 w 3286125"/>
              <a:gd name="connsiteY7" fmla="*/ 3402821 h 3460045"/>
              <a:gd name="connsiteX8" fmla="*/ 1571625 w 3286125"/>
              <a:gd name="connsiteY8" fmla="*/ 3459971 h 3460045"/>
              <a:gd name="connsiteX9" fmla="*/ 2809875 w 3286125"/>
              <a:gd name="connsiteY9" fmla="*/ 3393296 h 3460045"/>
              <a:gd name="connsiteX10" fmla="*/ 2905125 w 3286125"/>
              <a:gd name="connsiteY10" fmla="*/ 3326621 h 3460045"/>
              <a:gd name="connsiteX11" fmla="*/ 3009900 w 3286125"/>
              <a:gd name="connsiteY11" fmla="*/ 3278996 h 3460045"/>
              <a:gd name="connsiteX12" fmla="*/ 3114675 w 3286125"/>
              <a:gd name="connsiteY12" fmla="*/ 3164696 h 3460045"/>
              <a:gd name="connsiteX13" fmla="*/ 3190875 w 3286125"/>
              <a:gd name="connsiteY13" fmla="*/ 3136121 h 3460045"/>
              <a:gd name="connsiteX14" fmla="*/ 3286125 w 3286125"/>
              <a:gd name="connsiteY14" fmla="*/ 2926571 h 3460045"/>
              <a:gd name="connsiteX15" fmla="*/ 3267075 w 3286125"/>
              <a:gd name="connsiteY15" fmla="*/ 2536046 h 3460045"/>
              <a:gd name="connsiteX16" fmla="*/ 3162300 w 3286125"/>
              <a:gd name="connsiteY16" fmla="*/ 2069321 h 3460045"/>
              <a:gd name="connsiteX17" fmla="*/ 3076575 w 3286125"/>
              <a:gd name="connsiteY17" fmla="*/ 1659746 h 3460045"/>
              <a:gd name="connsiteX18" fmla="*/ 2828925 w 3286125"/>
              <a:gd name="connsiteY18" fmla="*/ 973946 h 3460045"/>
              <a:gd name="connsiteX19" fmla="*/ 2276475 w 3286125"/>
              <a:gd name="connsiteY19" fmla="*/ 230996 h 3460045"/>
              <a:gd name="connsiteX20" fmla="*/ 1695450 w 3286125"/>
              <a:gd name="connsiteY20" fmla="*/ 2396 h 3460045"/>
              <a:gd name="connsiteX0" fmla="*/ 1695450 w 3286125"/>
              <a:gd name="connsiteY0" fmla="*/ 2396 h 3460045"/>
              <a:gd name="connsiteX1" fmla="*/ 1285875 w 3286125"/>
              <a:gd name="connsiteY1" fmla="*/ 135746 h 3460045"/>
              <a:gd name="connsiteX2" fmla="*/ 876300 w 3286125"/>
              <a:gd name="connsiteY2" fmla="*/ 507221 h 3460045"/>
              <a:gd name="connsiteX3" fmla="*/ 619125 w 3286125"/>
              <a:gd name="connsiteY3" fmla="*/ 945371 h 3460045"/>
              <a:gd name="connsiteX4" fmla="*/ 133350 w 3286125"/>
              <a:gd name="connsiteY4" fmla="*/ 1993121 h 3460045"/>
              <a:gd name="connsiteX5" fmla="*/ 0 w 3286125"/>
              <a:gd name="connsiteY5" fmla="*/ 2840846 h 3460045"/>
              <a:gd name="connsiteX6" fmla="*/ 219075 w 3286125"/>
              <a:gd name="connsiteY6" fmla="*/ 3250421 h 3460045"/>
              <a:gd name="connsiteX7" fmla="*/ 685800 w 3286125"/>
              <a:gd name="connsiteY7" fmla="*/ 3402821 h 3460045"/>
              <a:gd name="connsiteX8" fmla="*/ 1571625 w 3286125"/>
              <a:gd name="connsiteY8" fmla="*/ 3459971 h 3460045"/>
              <a:gd name="connsiteX9" fmla="*/ 2809875 w 3286125"/>
              <a:gd name="connsiteY9" fmla="*/ 3393296 h 3460045"/>
              <a:gd name="connsiteX10" fmla="*/ 2905125 w 3286125"/>
              <a:gd name="connsiteY10" fmla="*/ 3326621 h 3460045"/>
              <a:gd name="connsiteX11" fmla="*/ 3009900 w 3286125"/>
              <a:gd name="connsiteY11" fmla="*/ 3278996 h 3460045"/>
              <a:gd name="connsiteX12" fmla="*/ 3114675 w 3286125"/>
              <a:gd name="connsiteY12" fmla="*/ 3164696 h 3460045"/>
              <a:gd name="connsiteX13" fmla="*/ 3286125 w 3286125"/>
              <a:gd name="connsiteY13" fmla="*/ 2926571 h 3460045"/>
              <a:gd name="connsiteX14" fmla="*/ 3267075 w 3286125"/>
              <a:gd name="connsiteY14" fmla="*/ 2536046 h 3460045"/>
              <a:gd name="connsiteX15" fmla="*/ 3162300 w 3286125"/>
              <a:gd name="connsiteY15" fmla="*/ 2069321 h 3460045"/>
              <a:gd name="connsiteX16" fmla="*/ 3076575 w 3286125"/>
              <a:gd name="connsiteY16" fmla="*/ 1659746 h 3460045"/>
              <a:gd name="connsiteX17" fmla="*/ 2828925 w 3286125"/>
              <a:gd name="connsiteY17" fmla="*/ 973946 h 3460045"/>
              <a:gd name="connsiteX18" fmla="*/ 2276475 w 3286125"/>
              <a:gd name="connsiteY18" fmla="*/ 230996 h 3460045"/>
              <a:gd name="connsiteX19" fmla="*/ 1695450 w 3286125"/>
              <a:gd name="connsiteY19" fmla="*/ 2396 h 3460045"/>
              <a:gd name="connsiteX0" fmla="*/ 1695450 w 3286125"/>
              <a:gd name="connsiteY0" fmla="*/ 2396 h 3460045"/>
              <a:gd name="connsiteX1" fmla="*/ 1285875 w 3286125"/>
              <a:gd name="connsiteY1" fmla="*/ 135746 h 3460045"/>
              <a:gd name="connsiteX2" fmla="*/ 876300 w 3286125"/>
              <a:gd name="connsiteY2" fmla="*/ 507221 h 3460045"/>
              <a:gd name="connsiteX3" fmla="*/ 619125 w 3286125"/>
              <a:gd name="connsiteY3" fmla="*/ 945371 h 3460045"/>
              <a:gd name="connsiteX4" fmla="*/ 133350 w 3286125"/>
              <a:gd name="connsiteY4" fmla="*/ 1993121 h 3460045"/>
              <a:gd name="connsiteX5" fmla="*/ 0 w 3286125"/>
              <a:gd name="connsiteY5" fmla="*/ 2840846 h 3460045"/>
              <a:gd name="connsiteX6" fmla="*/ 219075 w 3286125"/>
              <a:gd name="connsiteY6" fmla="*/ 3250421 h 3460045"/>
              <a:gd name="connsiteX7" fmla="*/ 685800 w 3286125"/>
              <a:gd name="connsiteY7" fmla="*/ 3402821 h 3460045"/>
              <a:gd name="connsiteX8" fmla="*/ 1571625 w 3286125"/>
              <a:gd name="connsiteY8" fmla="*/ 3459971 h 3460045"/>
              <a:gd name="connsiteX9" fmla="*/ 2809875 w 3286125"/>
              <a:gd name="connsiteY9" fmla="*/ 3393296 h 3460045"/>
              <a:gd name="connsiteX10" fmla="*/ 2905125 w 3286125"/>
              <a:gd name="connsiteY10" fmla="*/ 3326621 h 3460045"/>
              <a:gd name="connsiteX11" fmla="*/ 3009900 w 3286125"/>
              <a:gd name="connsiteY11" fmla="*/ 3278996 h 3460045"/>
              <a:gd name="connsiteX12" fmla="*/ 3124200 w 3286125"/>
              <a:gd name="connsiteY12" fmla="*/ 3193271 h 3460045"/>
              <a:gd name="connsiteX13" fmla="*/ 3286125 w 3286125"/>
              <a:gd name="connsiteY13" fmla="*/ 2926571 h 3460045"/>
              <a:gd name="connsiteX14" fmla="*/ 3267075 w 3286125"/>
              <a:gd name="connsiteY14" fmla="*/ 2536046 h 3460045"/>
              <a:gd name="connsiteX15" fmla="*/ 3162300 w 3286125"/>
              <a:gd name="connsiteY15" fmla="*/ 2069321 h 3460045"/>
              <a:gd name="connsiteX16" fmla="*/ 3076575 w 3286125"/>
              <a:gd name="connsiteY16" fmla="*/ 1659746 h 3460045"/>
              <a:gd name="connsiteX17" fmla="*/ 2828925 w 3286125"/>
              <a:gd name="connsiteY17" fmla="*/ 973946 h 3460045"/>
              <a:gd name="connsiteX18" fmla="*/ 2276475 w 3286125"/>
              <a:gd name="connsiteY18" fmla="*/ 230996 h 3460045"/>
              <a:gd name="connsiteX19" fmla="*/ 1695450 w 3286125"/>
              <a:gd name="connsiteY19" fmla="*/ 2396 h 3460045"/>
              <a:gd name="connsiteX0" fmla="*/ 1695450 w 3286125"/>
              <a:gd name="connsiteY0" fmla="*/ 2396 h 3460045"/>
              <a:gd name="connsiteX1" fmla="*/ 1285875 w 3286125"/>
              <a:gd name="connsiteY1" fmla="*/ 135746 h 3460045"/>
              <a:gd name="connsiteX2" fmla="*/ 876300 w 3286125"/>
              <a:gd name="connsiteY2" fmla="*/ 507221 h 3460045"/>
              <a:gd name="connsiteX3" fmla="*/ 619125 w 3286125"/>
              <a:gd name="connsiteY3" fmla="*/ 945371 h 3460045"/>
              <a:gd name="connsiteX4" fmla="*/ 133350 w 3286125"/>
              <a:gd name="connsiteY4" fmla="*/ 1993121 h 3460045"/>
              <a:gd name="connsiteX5" fmla="*/ 0 w 3286125"/>
              <a:gd name="connsiteY5" fmla="*/ 2840846 h 3460045"/>
              <a:gd name="connsiteX6" fmla="*/ 219075 w 3286125"/>
              <a:gd name="connsiteY6" fmla="*/ 3250421 h 3460045"/>
              <a:gd name="connsiteX7" fmla="*/ 685800 w 3286125"/>
              <a:gd name="connsiteY7" fmla="*/ 3402821 h 3460045"/>
              <a:gd name="connsiteX8" fmla="*/ 1571625 w 3286125"/>
              <a:gd name="connsiteY8" fmla="*/ 3459971 h 3460045"/>
              <a:gd name="connsiteX9" fmla="*/ 2809875 w 3286125"/>
              <a:gd name="connsiteY9" fmla="*/ 3393296 h 3460045"/>
              <a:gd name="connsiteX10" fmla="*/ 3009900 w 3286125"/>
              <a:gd name="connsiteY10" fmla="*/ 3278996 h 3460045"/>
              <a:gd name="connsiteX11" fmla="*/ 3124200 w 3286125"/>
              <a:gd name="connsiteY11" fmla="*/ 3193271 h 3460045"/>
              <a:gd name="connsiteX12" fmla="*/ 3286125 w 3286125"/>
              <a:gd name="connsiteY12" fmla="*/ 2926571 h 3460045"/>
              <a:gd name="connsiteX13" fmla="*/ 3267075 w 3286125"/>
              <a:gd name="connsiteY13" fmla="*/ 2536046 h 3460045"/>
              <a:gd name="connsiteX14" fmla="*/ 3162300 w 3286125"/>
              <a:gd name="connsiteY14" fmla="*/ 2069321 h 3460045"/>
              <a:gd name="connsiteX15" fmla="*/ 3076575 w 3286125"/>
              <a:gd name="connsiteY15" fmla="*/ 1659746 h 3460045"/>
              <a:gd name="connsiteX16" fmla="*/ 2828925 w 3286125"/>
              <a:gd name="connsiteY16" fmla="*/ 973946 h 3460045"/>
              <a:gd name="connsiteX17" fmla="*/ 2276475 w 3286125"/>
              <a:gd name="connsiteY17" fmla="*/ 230996 h 3460045"/>
              <a:gd name="connsiteX18" fmla="*/ 1695450 w 3286125"/>
              <a:gd name="connsiteY18" fmla="*/ 2396 h 3460045"/>
              <a:gd name="connsiteX0" fmla="*/ 1695450 w 3286125"/>
              <a:gd name="connsiteY0" fmla="*/ 2396 h 3460045"/>
              <a:gd name="connsiteX1" fmla="*/ 1285875 w 3286125"/>
              <a:gd name="connsiteY1" fmla="*/ 135746 h 3460045"/>
              <a:gd name="connsiteX2" fmla="*/ 876300 w 3286125"/>
              <a:gd name="connsiteY2" fmla="*/ 507221 h 3460045"/>
              <a:gd name="connsiteX3" fmla="*/ 619125 w 3286125"/>
              <a:gd name="connsiteY3" fmla="*/ 945371 h 3460045"/>
              <a:gd name="connsiteX4" fmla="*/ 133350 w 3286125"/>
              <a:gd name="connsiteY4" fmla="*/ 1993121 h 3460045"/>
              <a:gd name="connsiteX5" fmla="*/ 0 w 3286125"/>
              <a:gd name="connsiteY5" fmla="*/ 2840846 h 3460045"/>
              <a:gd name="connsiteX6" fmla="*/ 219075 w 3286125"/>
              <a:gd name="connsiteY6" fmla="*/ 3250421 h 3460045"/>
              <a:gd name="connsiteX7" fmla="*/ 685800 w 3286125"/>
              <a:gd name="connsiteY7" fmla="*/ 3402821 h 3460045"/>
              <a:gd name="connsiteX8" fmla="*/ 1571625 w 3286125"/>
              <a:gd name="connsiteY8" fmla="*/ 3459971 h 3460045"/>
              <a:gd name="connsiteX9" fmla="*/ 2809875 w 3286125"/>
              <a:gd name="connsiteY9" fmla="*/ 3393296 h 3460045"/>
              <a:gd name="connsiteX10" fmla="*/ 3124200 w 3286125"/>
              <a:gd name="connsiteY10" fmla="*/ 3193271 h 3460045"/>
              <a:gd name="connsiteX11" fmla="*/ 3286125 w 3286125"/>
              <a:gd name="connsiteY11" fmla="*/ 2926571 h 3460045"/>
              <a:gd name="connsiteX12" fmla="*/ 3267075 w 3286125"/>
              <a:gd name="connsiteY12" fmla="*/ 2536046 h 3460045"/>
              <a:gd name="connsiteX13" fmla="*/ 3162300 w 3286125"/>
              <a:gd name="connsiteY13" fmla="*/ 2069321 h 3460045"/>
              <a:gd name="connsiteX14" fmla="*/ 3076575 w 3286125"/>
              <a:gd name="connsiteY14" fmla="*/ 1659746 h 3460045"/>
              <a:gd name="connsiteX15" fmla="*/ 2828925 w 3286125"/>
              <a:gd name="connsiteY15" fmla="*/ 973946 h 3460045"/>
              <a:gd name="connsiteX16" fmla="*/ 2276475 w 3286125"/>
              <a:gd name="connsiteY16" fmla="*/ 230996 h 3460045"/>
              <a:gd name="connsiteX17" fmla="*/ 1695450 w 3286125"/>
              <a:gd name="connsiteY17" fmla="*/ 2396 h 3460045"/>
              <a:gd name="connsiteX0" fmla="*/ 1695450 w 3286125"/>
              <a:gd name="connsiteY0" fmla="*/ 2396 h 3460045"/>
              <a:gd name="connsiteX1" fmla="*/ 1285875 w 3286125"/>
              <a:gd name="connsiteY1" fmla="*/ 135746 h 3460045"/>
              <a:gd name="connsiteX2" fmla="*/ 876300 w 3286125"/>
              <a:gd name="connsiteY2" fmla="*/ 507221 h 3460045"/>
              <a:gd name="connsiteX3" fmla="*/ 619125 w 3286125"/>
              <a:gd name="connsiteY3" fmla="*/ 945371 h 3460045"/>
              <a:gd name="connsiteX4" fmla="*/ 133350 w 3286125"/>
              <a:gd name="connsiteY4" fmla="*/ 1993121 h 3460045"/>
              <a:gd name="connsiteX5" fmla="*/ 0 w 3286125"/>
              <a:gd name="connsiteY5" fmla="*/ 2840846 h 3460045"/>
              <a:gd name="connsiteX6" fmla="*/ 219075 w 3286125"/>
              <a:gd name="connsiteY6" fmla="*/ 3250421 h 3460045"/>
              <a:gd name="connsiteX7" fmla="*/ 685800 w 3286125"/>
              <a:gd name="connsiteY7" fmla="*/ 3402821 h 3460045"/>
              <a:gd name="connsiteX8" fmla="*/ 1571625 w 3286125"/>
              <a:gd name="connsiteY8" fmla="*/ 3459971 h 3460045"/>
              <a:gd name="connsiteX9" fmla="*/ 2809875 w 3286125"/>
              <a:gd name="connsiteY9" fmla="*/ 3393296 h 3460045"/>
              <a:gd name="connsiteX10" fmla="*/ 3133725 w 3286125"/>
              <a:gd name="connsiteY10" fmla="*/ 3259946 h 3460045"/>
              <a:gd name="connsiteX11" fmla="*/ 3286125 w 3286125"/>
              <a:gd name="connsiteY11" fmla="*/ 2926571 h 3460045"/>
              <a:gd name="connsiteX12" fmla="*/ 3267075 w 3286125"/>
              <a:gd name="connsiteY12" fmla="*/ 2536046 h 3460045"/>
              <a:gd name="connsiteX13" fmla="*/ 3162300 w 3286125"/>
              <a:gd name="connsiteY13" fmla="*/ 2069321 h 3460045"/>
              <a:gd name="connsiteX14" fmla="*/ 3076575 w 3286125"/>
              <a:gd name="connsiteY14" fmla="*/ 1659746 h 3460045"/>
              <a:gd name="connsiteX15" fmla="*/ 2828925 w 3286125"/>
              <a:gd name="connsiteY15" fmla="*/ 973946 h 3460045"/>
              <a:gd name="connsiteX16" fmla="*/ 2276475 w 3286125"/>
              <a:gd name="connsiteY16" fmla="*/ 230996 h 3460045"/>
              <a:gd name="connsiteX17" fmla="*/ 1695450 w 3286125"/>
              <a:gd name="connsiteY17" fmla="*/ 2396 h 3460045"/>
              <a:gd name="connsiteX0" fmla="*/ 1695450 w 3286125"/>
              <a:gd name="connsiteY0" fmla="*/ 2396 h 3460045"/>
              <a:gd name="connsiteX1" fmla="*/ 1285875 w 3286125"/>
              <a:gd name="connsiteY1" fmla="*/ 135746 h 3460045"/>
              <a:gd name="connsiteX2" fmla="*/ 876300 w 3286125"/>
              <a:gd name="connsiteY2" fmla="*/ 507221 h 3460045"/>
              <a:gd name="connsiteX3" fmla="*/ 619125 w 3286125"/>
              <a:gd name="connsiteY3" fmla="*/ 945371 h 3460045"/>
              <a:gd name="connsiteX4" fmla="*/ 133350 w 3286125"/>
              <a:gd name="connsiteY4" fmla="*/ 1993121 h 3460045"/>
              <a:gd name="connsiteX5" fmla="*/ 0 w 3286125"/>
              <a:gd name="connsiteY5" fmla="*/ 2840846 h 3460045"/>
              <a:gd name="connsiteX6" fmla="*/ 219075 w 3286125"/>
              <a:gd name="connsiteY6" fmla="*/ 3250421 h 3460045"/>
              <a:gd name="connsiteX7" fmla="*/ 685800 w 3286125"/>
              <a:gd name="connsiteY7" fmla="*/ 3402821 h 3460045"/>
              <a:gd name="connsiteX8" fmla="*/ 1571625 w 3286125"/>
              <a:gd name="connsiteY8" fmla="*/ 3459971 h 3460045"/>
              <a:gd name="connsiteX9" fmla="*/ 2809875 w 3286125"/>
              <a:gd name="connsiteY9" fmla="*/ 3393296 h 3460045"/>
              <a:gd name="connsiteX10" fmla="*/ 3133725 w 3286125"/>
              <a:gd name="connsiteY10" fmla="*/ 3259946 h 3460045"/>
              <a:gd name="connsiteX11" fmla="*/ 3286125 w 3286125"/>
              <a:gd name="connsiteY11" fmla="*/ 2926571 h 3460045"/>
              <a:gd name="connsiteX12" fmla="*/ 3267075 w 3286125"/>
              <a:gd name="connsiteY12" fmla="*/ 2536046 h 3460045"/>
              <a:gd name="connsiteX13" fmla="*/ 3162300 w 3286125"/>
              <a:gd name="connsiteY13" fmla="*/ 2069321 h 3460045"/>
              <a:gd name="connsiteX14" fmla="*/ 3076575 w 3286125"/>
              <a:gd name="connsiteY14" fmla="*/ 1659746 h 3460045"/>
              <a:gd name="connsiteX15" fmla="*/ 2828925 w 3286125"/>
              <a:gd name="connsiteY15" fmla="*/ 973946 h 3460045"/>
              <a:gd name="connsiteX16" fmla="*/ 2276475 w 3286125"/>
              <a:gd name="connsiteY16" fmla="*/ 230996 h 3460045"/>
              <a:gd name="connsiteX17" fmla="*/ 1695450 w 3286125"/>
              <a:gd name="connsiteY17" fmla="*/ 2396 h 3460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286125" h="3460045">
                <a:moveTo>
                  <a:pt x="1695450" y="2396"/>
                </a:moveTo>
                <a:cubicBezTo>
                  <a:pt x="1530350" y="-13479"/>
                  <a:pt x="1422400" y="51608"/>
                  <a:pt x="1285875" y="135746"/>
                </a:cubicBezTo>
                <a:cubicBezTo>
                  <a:pt x="1149350" y="219884"/>
                  <a:pt x="987425" y="372284"/>
                  <a:pt x="876300" y="507221"/>
                </a:cubicBezTo>
                <a:cubicBezTo>
                  <a:pt x="765175" y="642159"/>
                  <a:pt x="742950" y="697721"/>
                  <a:pt x="619125" y="945371"/>
                </a:cubicBezTo>
                <a:cubicBezTo>
                  <a:pt x="495300" y="1193021"/>
                  <a:pt x="236538" y="1677208"/>
                  <a:pt x="133350" y="1993121"/>
                </a:cubicBezTo>
                <a:cubicBezTo>
                  <a:pt x="30162" y="2309034"/>
                  <a:pt x="14288" y="2661459"/>
                  <a:pt x="0" y="2840846"/>
                </a:cubicBezTo>
                <a:cubicBezTo>
                  <a:pt x="14287" y="3050396"/>
                  <a:pt x="104775" y="3156759"/>
                  <a:pt x="219075" y="3250421"/>
                </a:cubicBezTo>
                <a:cubicBezTo>
                  <a:pt x="333375" y="3344083"/>
                  <a:pt x="460375" y="3367896"/>
                  <a:pt x="685800" y="3402821"/>
                </a:cubicBezTo>
                <a:cubicBezTo>
                  <a:pt x="911225" y="3437746"/>
                  <a:pt x="1217613" y="3461558"/>
                  <a:pt x="1571625" y="3459971"/>
                </a:cubicBezTo>
                <a:cubicBezTo>
                  <a:pt x="1925637" y="3458384"/>
                  <a:pt x="2406650" y="3444096"/>
                  <a:pt x="2809875" y="3393296"/>
                </a:cubicBezTo>
                <a:cubicBezTo>
                  <a:pt x="3068637" y="3348846"/>
                  <a:pt x="3054350" y="3337733"/>
                  <a:pt x="3133725" y="3259946"/>
                </a:cubicBezTo>
                <a:cubicBezTo>
                  <a:pt x="3213100" y="3182159"/>
                  <a:pt x="3260725" y="3031346"/>
                  <a:pt x="3286125" y="2926571"/>
                </a:cubicBezTo>
                <a:cubicBezTo>
                  <a:pt x="3279775" y="2796396"/>
                  <a:pt x="3281468" y="2665579"/>
                  <a:pt x="3267075" y="2536046"/>
                </a:cubicBezTo>
                <a:cubicBezTo>
                  <a:pt x="3234623" y="2243975"/>
                  <a:pt x="3215476" y="2301016"/>
                  <a:pt x="3162300" y="2069321"/>
                </a:cubicBezTo>
                <a:cubicBezTo>
                  <a:pt x="3131099" y="1933372"/>
                  <a:pt x="3132137" y="1842308"/>
                  <a:pt x="3076575" y="1659746"/>
                </a:cubicBezTo>
                <a:cubicBezTo>
                  <a:pt x="3021013" y="1477184"/>
                  <a:pt x="2962275" y="1212071"/>
                  <a:pt x="2828925" y="973946"/>
                </a:cubicBezTo>
                <a:cubicBezTo>
                  <a:pt x="2695575" y="735821"/>
                  <a:pt x="2465388" y="392921"/>
                  <a:pt x="2276475" y="230996"/>
                </a:cubicBezTo>
                <a:cubicBezTo>
                  <a:pt x="2087562" y="69071"/>
                  <a:pt x="1844675" y="27796"/>
                  <a:pt x="1695450" y="2396"/>
                </a:cubicBezTo>
                <a:close/>
              </a:path>
            </a:pathLst>
          </a:custGeom>
          <a:noFill/>
          <a:ln w="28575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798397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椭圆 130">
            <a:extLst>
              <a:ext uri="{FF2B5EF4-FFF2-40B4-BE49-F238E27FC236}">
                <a16:creationId xmlns:a16="http://schemas.microsoft.com/office/drawing/2014/main" id="{7A9FF8B4-5D97-16DE-AC73-F7ECA7CA170C}"/>
              </a:ext>
            </a:extLst>
          </p:cNvPr>
          <p:cNvSpPr/>
          <p:nvPr/>
        </p:nvSpPr>
        <p:spPr>
          <a:xfrm>
            <a:off x="3433234" y="2641601"/>
            <a:ext cx="480484" cy="480484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2" name="椭圆 131">
            <a:extLst>
              <a:ext uri="{FF2B5EF4-FFF2-40B4-BE49-F238E27FC236}">
                <a16:creationId xmlns:a16="http://schemas.microsoft.com/office/drawing/2014/main" id="{D486D387-9358-305C-33FE-B51BE066FD61}"/>
              </a:ext>
            </a:extLst>
          </p:cNvPr>
          <p:cNvSpPr/>
          <p:nvPr/>
        </p:nvSpPr>
        <p:spPr>
          <a:xfrm>
            <a:off x="2880785" y="3198284"/>
            <a:ext cx="478367" cy="480483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3" name="椭圆 132">
            <a:extLst>
              <a:ext uri="{FF2B5EF4-FFF2-40B4-BE49-F238E27FC236}">
                <a16:creationId xmlns:a16="http://schemas.microsoft.com/office/drawing/2014/main" id="{543BB11E-1DC4-F737-481B-DCA24EDB6A72}"/>
              </a:ext>
            </a:extLst>
          </p:cNvPr>
          <p:cNvSpPr/>
          <p:nvPr/>
        </p:nvSpPr>
        <p:spPr>
          <a:xfrm>
            <a:off x="3983567" y="3198284"/>
            <a:ext cx="480484" cy="480483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62" name="直接箭头连接符 161">
            <a:extLst>
              <a:ext uri="{FF2B5EF4-FFF2-40B4-BE49-F238E27FC236}">
                <a16:creationId xmlns:a16="http://schemas.microsoft.com/office/drawing/2014/main" id="{35B41B92-0F40-260B-B5F0-079ABE654B5E}"/>
              </a:ext>
            </a:extLst>
          </p:cNvPr>
          <p:cNvCxnSpPr>
            <a:cxnSpLocks/>
            <a:stCxn id="131" idx="3"/>
            <a:endCxn id="132" idx="7"/>
          </p:cNvCxnSpPr>
          <p:nvPr/>
        </p:nvCxnSpPr>
        <p:spPr>
          <a:xfrm flipH="1">
            <a:off x="3289300" y="3052234"/>
            <a:ext cx="213784" cy="21590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直接箭头连接符 162">
            <a:extLst>
              <a:ext uri="{FF2B5EF4-FFF2-40B4-BE49-F238E27FC236}">
                <a16:creationId xmlns:a16="http://schemas.microsoft.com/office/drawing/2014/main" id="{81E5D889-5357-131C-09D3-ED18A5A0DA0C}"/>
              </a:ext>
            </a:extLst>
          </p:cNvPr>
          <p:cNvCxnSpPr>
            <a:cxnSpLocks/>
            <a:stCxn id="131" idx="5"/>
            <a:endCxn id="133" idx="1"/>
          </p:cNvCxnSpPr>
          <p:nvPr/>
        </p:nvCxnSpPr>
        <p:spPr>
          <a:xfrm>
            <a:off x="3841751" y="3052234"/>
            <a:ext cx="211667" cy="21590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椭圆 164">
            <a:extLst>
              <a:ext uri="{FF2B5EF4-FFF2-40B4-BE49-F238E27FC236}">
                <a16:creationId xmlns:a16="http://schemas.microsoft.com/office/drawing/2014/main" id="{49230AA9-595D-4B81-1879-7B366EC20346}"/>
              </a:ext>
            </a:extLst>
          </p:cNvPr>
          <p:cNvSpPr/>
          <p:nvPr/>
        </p:nvSpPr>
        <p:spPr>
          <a:xfrm>
            <a:off x="2319867" y="3727451"/>
            <a:ext cx="480484" cy="480483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6" name="椭圆 165">
            <a:extLst>
              <a:ext uri="{FF2B5EF4-FFF2-40B4-BE49-F238E27FC236}">
                <a16:creationId xmlns:a16="http://schemas.microsoft.com/office/drawing/2014/main" id="{2529C1FD-FEC2-4A12-1704-E20901B090FE}"/>
              </a:ext>
            </a:extLst>
          </p:cNvPr>
          <p:cNvSpPr/>
          <p:nvPr/>
        </p:nvSpPr>
        <p:spPr>
          <a:xfrm>
            <a:off x="3424767" y="3727451"/>
            <a:ext cx="478367" cy="480483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67" name="直接箭头连接符 166">
            <a:extLst>
              <a:ext uri="{FF2B5EF4-FFF2-40B4-BE49-F238E27FC236}">
                <a16:creationId xmlns:a16="http://schemas.microsoft.com/office/drawing/2014/main" id="{76DC1568-BF3E-8F96-564E-C7B8895F5F6D}"/>
              </a:ext>
            </a:extLst>
          </p:cNvPr>
          <p:cNvCxnSpPr>
            <a:cxnSpLocks/>
            <a:endCxn id="165" idx="7"/>
          </p:cNvCxnSpPr>
          <p:nvPr/>
        </p:nvCxnSpPr>
        <p:spPr>
          <a:xfrm flipH="1">
            <a:off x="2730500" y="3581401"/>
            <a:ext cx="213784" cy="21801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直接箭头连接符 167">
            <a:extLst>
              <a:ext uri="{FF2B5EF4-FFF2-40B4-BE49-F238E27FC236}">
                <a16:creationId xmlns:a16="http://schemas.microsoft.com/office/drawing/2014/main" id="{127F49BB-2C53-5020-9989-F5E216E9A32F}"/>
              </a:ext>
            </a:extLst>
          </p:cNvPr>
          <p:cNvCxnSpPr/>
          <p:nvPr/>
        </p:nvCxnSpPr>
        <p:spPr>
          <a:xfrm>
            <a:off x="3282951" y="3581401"/>
            <a:ext cx="211667" cy="21801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椭圆 168">
            <a:extLst>
              <a:ext uri="{FF2B5EF4-FFF2-40B4-BE49-F238E27FC236}">
                <a16:creationId xmlns:a16="http://schemas.microsoft.com/office/drawing/2014/main" id="{4E2DB1A0-C3DA-0A19-000B-214A25FCAA63}"/>
              </a:ext>
            </a:extLst>
          </p:cNvPr>
          <p:cNvSpPr/>
          <p:nvPr/>
        </p:nvSpPr>
        <p:spPr>
          <a:xfrm>
            <a:off x="4546601" y="3731684"/>
            <a:ext cx="480484" cy="480483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70" name="直接箭头连接符 169">
            <a:extLst>
              <a:ext uri="{FF2B5EF4-FFF2-40B4-BE49-F238E27FC236}">
                <a16:creationId xmlns:a16="http://schemas.microsoft.com/office/drawing/2014/main" id="{9C07D161-8DE4-6F69-2622-56CB410B35C6}"/>
              </a:ext>
            </a:extLst>
          </p:cNvPr>
          <p:cNvCxnSpPr>
            <a:cxnSpLocks/>
            <a:endCxn id="169" idx="1"/>
          </p:cNvCxnSpPr>
          <p:nvPr/>
        </p:nvCxnSpPr>
        <p:spPr>
          <a:xfrm>
            <a:off x="4404784" y="3583517"/>
            <a:ext cx="211667" cy="218016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椭圆 170">
            <a:extLst>
              <a:ext uri="{FF2B5EF4-FFF2-40B4-BE49-F238E27FC236}">
                <a16:creationId xmlns:a16="http://schemas.microsoft.com/office/drawing/2014/main" id="{3C878841-5F30-253E-617E-D8D4E6273782}"/>
              </a:ext>
            </a:extLst>
          </p:cNvPr>
          <p:cNvSpPr/>
          <p:nvPr/>
        </p:nvSpPr>
        <p:spPr>
          <a:xfrm>
            <a:off x="5122334" y="4290484"/>
            <a:ext cx="480484" cy="480483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72" name="直接箭头连接符 171">
            <a:extLst>
              <a:ext uri="{FF2B5EF4-FFF2-40B4-BE49-F238E27FC236}">
                <a16:creationId xmlns:a16="http://schemas.microsoft.com/office/drawing/2014/main" id="{B0515907-553C-1A4A-4B8B-7FD129B75976}"/>
              </a:ext>
            </a:extLst>
          </p:cNvPr>
          <p:cNvCxnSpPr>
            <a:cxnSpLocks/>
            <a:endCxn id="171" idx="1"/>
          </p:cNvCxnSpPr>
          <p:nvPr/>
        </p:nvCxnSpPr>
        <p:spPr>
          <a:xfrm>
            <a:off x="4980517" y="4144434"/>
            <a:ext cx="211667" cy="21590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椭圆 172">
            <a:extLst>
              <a:ext uri="{FF2B5EF4-FFF2-40B4-BE49-F238E27FC236}">
                <a16:creationId xmlns:a16="http://schemas.microsoft.com/office/drawing/2014/main" id="{D09A22CD-A761-C7AF-2097-4EA1257390A4}"/>
              </a:ext>
            </a:extLst>
          </p:cNvPr>
          <p:cNvSpPr/>
          <p:nvPr/>
        </p:nvSpPr>
        <p:spPr>
          <a:xfrm>
            <a:off x="1775884" y="4303184"/>
            <a:ext cx="480483" cy="480483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4" name="椭圆 173">
            <a:extLst>
              <a:ext uri="{FF2B5EF4-FFF2-40B4-BE49-F238E27FC236}">
                <a16:creationId xmlns:a16="http://schemas.microsoft.com/office/drawing/2014/main" id="{46F4E770-CB46-99D5-90C0-B1E436CEFCF4}"/>
              </a:ext>
            </a:extLst>
          </p:cNvPr>
          <p:cNvSpPr/>
          <p:nvPr/>
        </p:nvSpPr>
        <p:spPr>
          <a:xfrm>
            <a:off x="2880785" y="4303184"/>
            <a:ext cx="478367" cy="480483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75" name="直接箭头连接符 174">
            <a:extLst>
              <a:ext uri="{FF2B5EF4-FFF2-40B4-BE49-F238E27FC236}">
                <a16:creationId xmlns:a16="http://schemas.microsoft.com/office/drawing/2014/main" id="{43F7981B-B0EF-1B05-F46C-2642B86DA450}"/>
              </a:ext>
            </a:extLst>
          </p:cNvPr>
          <p:cNvCxnSpPr>
            <a:cxnSpLocks/>
            <a:endCxn id="173" idx="7"/>
          </p:cNvCxnSpPr>
          <p:nvPr/>
        </p:nvCxnSpPr>
        <p:spPr>
          <a:xfrm flipH="1">
            <a:off x="2186518" y="4157134"/>
            <a:ext cx="213783" cy="21590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直接箭头连接符 175">
            <a:extLst>
              <a:ext uri="{FF2B5EF4-FFF2-40B4-BE49-F238E27FC236}">
                <a16:creationId xmlns:a16="http://schemas.microsoft.com/office/drawing/2014/main" id="{A6D64984-2078-C278-212D-5E54BA214D18}"/>
              </a:ext>
            </a:extLst>
          </p:cNvPr>
          <p:cNvCxnSpPr>
            <a:cxnSpLocks/>
            <a:endCxn id="174" idx="1"/>
          </p:cNvCxnSpPr>
          <p:nvPr/>
        </p:nvCxnSpPr>
        <p:spPr>
          <a:xfrm>
            <a:off x="2738967" y="4157134"/>
            <a:ext cx="211667" cy="21590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7" name="椭圆 176">
            <a:extLst>
              <a:ext uri="{FF2B5EF4-FFF2-40B4-BE49-F238E27FC236}">
                <a16:creationId xmlns:a16="http://schemas.microsoft.com/office/drawing/2014/main" id="{8F163A1D-F7EC-91C8-4D8F-2D95033A67D3}"/>
              </a:ext>
            </a:extLst>
          </p:cNvPr>
          <p:cNvSpPr/>
          <p:nvPr/>
        </p:nvSpPr>
        <p:spPr>
          <a:xfrm>
            <a:off x="3972984" y="4273551"/>
            <a:ext cx="480483" cy="480483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78" name="直接箭头连接符 177">
            <a:extLst>
              <a:ext uri="{FF2B5EF4-FFF2-40B4-BE49-F238E27FC236}">
                <a16:creationId xmlns:a16="http://schemas.microsoft.com/office/drawing/2014/main" id="{441E72F1-9E7E-F1BD-B09D-194B3D98F41C}"/>
              </a:ext>
            </a:extLst>
          </p:cNvPr>
          <p:cNvCxnSpPr>
            <a:cxnSpLocks/>
            <a:endCxn id="177" idx="1"/>
          </p:cNvCxnSpPr>
          <p:nvPr/>
        </p:nvCxnSpPr>
        <p:spPr>
          <a:xfrm>
            <a:off x="3833284" y="4127501"/>
            <a:ext cx="209549" cy="21801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矩形 178">
            <a:extLst>
              <a:ext uri="{FF2B5EF4-FFF2-40B4-BE49-F238E27FC236}">
                <a16:creationId xmlns:a16="http://schemas.microsoft.com/office/drawing/2014/main" id="{C987B9AD-B84F-68E1-E3F2-F437B7C83A85}"/>
              </a:ext>
            </a:extLst>
          </p:cNvPr>
          <p:cNvSpPr/>
          <p:nvPr/>
        </p:nvSpPr>
        <p:spPr>
          <a:xfrm>
            <a:off x="5150686" y="4375152"/>
            <a:ext cx="3962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0" name="椭圆 179">
            <a:extLst>
              <a:ext uri="{FF2B5EF4-FFF2-40B4-BE49-F238E27FC236}">
                <a16:creationId xmlns:a16="http://schemas.microsoft.com/office/drawing/2014/main" id="{1A61AE88-177A-B248-0817-CF43752D6D21}"/>
              </a:ext>
            </a:extLst>
          </p:cNvPr>
          <p:cNvSpPr/>
          <p:nvPr/>
        </p:nvSpPr>
        <p:spPr>
          <a:xfrm>
            <a:off x="8714317" y="2726267"/>
            <a:ext cx="480483" cy="480484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1" name="椭圆 180">
            <a:extLst>
              <a:ext uri="{FF2B5EF4-FFF2-40B4-BE49-F238E27FC236}">
                <a16:creationId xmlns:a16="http://schemas.microsoft.com/office/drawing/2014/main" id="{8255FB9D-C641-0F50-3377-C06A7C1DB4EA}"/>
              </a:ext>
            </a:extLst>
          </p:cNvPr>
          <p:cNvSpPr/>
          <p:nvPr/>
        </p:nvSpPr>
        <p:spPr>
          <a:xfrm>
            <a:off x="8161867" y="3282951"/>
            <a:ext cx="478367" cy="480483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2" name="椭圆 181">
            <a:extLst>
              <a:ext uri="{FF2B5EF4-FFF2-40B4-BE49-F238E27FC236}">
                <a16:creationId xmlns:a16="http://schemas.microsoft.com/office/drawing/2014/main" id="{A7BFB427-D5D2-22D8-0A01-F84DF157985D}"/>
              </a:ext>
            </a:extLst>
          </p:cNvPr>
          <p:cNvSpPr/>
          <p:nvPr/>
        </p:nvSpPr>
        <p:spPr>
          <a:xfrm>
            <a:off x="9264651" y="3282951"/>
            <a:ext cx="480483" cy="480483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83" name="直接箭头连接符 182">
            <a:extLst>
              <a:ext uri="{FF2B5EF4-FFF2-40B4-BE49-F238E27FC236}">
                <a16:creationId xmlns:a16="http://schemas.microsoft.com/office/drawing/2014/main" id="{3E1224EC-A577-5D6C-F524-AE51670E506B}"/>
              </a:ext>
            </a:extLst>
          </p:cNvPr>
          <p:cNvCxnSpPr>
            <a:cxnSpLocks/>
            <a:stCxn id="180" idx="3"/>
            <a:endCxn id="181" idx="7"/>
          </p:cNvCxnSpPr>
          <p:nvPr/>
        </p:nvCxnSpPr>
        <p:spPr>
          <a:xfrm flipH="1">
            <a:off x="8570385" y="3136901"/>
            <a:ext cx="213783" cy="21590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直接箭头连接符 183">
            <a:extLst>
              <a:ext uri="{FF2B5EF4-FFF2-40B4-BE49-F238E27FC236}">
                <a16:creationId xmlns:a16="http://schemas.microsoft.com/office/drawing/2014/main" id="{260B917C-49FE-3378-6AB1-C2D4EB6D6A01}"/>
              </a:ext>
            </a:extLst>
          </p:cNvPr>
          <p:cNvCxnSpPr>
            <a:cxnSpLocks/>
            <a:stCxn id="180" idx="5"/>
            <a:endCxn id="182" idx="1"/>
          </p:cNvCxnSpPr>
          <p:nvPr/>
        </p:nvCxnSpPr>
        <p:spPr>
          <a:xfrm>
            <a:off x="9122833" y="3136901"/>
            <a:ext cx="211667" cy="21590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" name="椭圆 184">
            <a:extLst>
              <a:ext uri="{FF2B5EF4-FFF2-40B4-BE49-F238E27FC236}">
                <a16:creationId xmlns:a16="http://schemas.microsoft.com/office/drawing/2014/main" id="{9C05D536-9318-0173-199D-7F5908C46346}"/>
              </a:ext>
            </a:extLst>
          </p:cNvPr>
          <p:cNvSpPr/>
          <p:nvPr/>
        </p:nvSpPr>
        <p:spPr>
          <a:xfrm>
            <a:off x="7600951" y="3812117"/>
            <a:ext cx="480483" cy="480483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8" name="椭圆 187">
            <a:extLst>
              <a:ext uri="{FF2B5EF4-FFF2-40B4-BE49-F238E27FC236}">
                <a16:creationId xmlns:a16="http://schemas.microsoft.com/office/drawing/2014/main" id="{9CB03A9E-001B-2F27-F142-01E63FAB5CC6}"/>
              </a:ext>
            </a:extLst>
          </p:cNvPr>
          <p:cNvSpPr/>
          <p:nvPr/>
        </p:nvSpPr>
        <p:spPr>
          <a:xfrm>
            <a:off x="8705851" y="3812117"/>
            <a:ext cx="478367" cy="480483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89" name="直接箭头连接符 188">
            <a:extLst>
              <a:ext uri="{FF2B5EF4-FFF2-40B4-BE49-F238E27FC236}">
                <a16:creationId xmlns:a16="http://schemas.microsoft.com/office/drawing/2014/main" id="{60020FE0-45C1-1CE6-26E7-15E85E6FD4F6}"/>
              </a:ext>
            </a:extLst>
          </p:cNvPr>
          <p:cNvCxnSpPr>
            <a:cxnSpLocks/>
            <a:endCxn id="185" idx="7"/>
          </p:cNvCxnSpPr>
          <p:nvPr/>
        </p:nvCxnSpPr>
        <p:spPr>
          <a:xfrm flipH="1">
            <a:off x="8011585" y="3666068"/>
            <a:ext cx="213783" cy="21801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直接箭头连接符 189">
            <a:extLst>
              <a:ext uri="{FF2B5EF4-FFF2-40B4-BE49-F238E27FC236}">
                <a16:creationId xmlns:a16="http://schemas.microsoft.com/office/drawing/2014/main" id="{78DBE27D-94BC-E29F-7CA5-E5B89871E895}"/>
              </a:ext>
            </a:extLst>
          </p:cNvPr>
          <p:cNvCxnSpPr/>
          <p:nvPr/>
        </p:nvCxnSpPr>
        <p:spPr>
          <a:xfrm>
            <a:off x="8564033" y="3666068"/>
            <a:ext cx="211667" cy="21801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1" name="椭圆 190">
            <a:extLst>
              <a:ext uri="{FF2B5EF4-FFF2-40B4-BE49-F238E27FC236}">
                <a16:creationId xmlns:a16="http://schemas.microsoft.com/office/drawing/2014/main" id="{B793C61D-D96C-25C3-137B-E5442E435EB9}"/>
              </a:ext>
            </a:extLst>
          </p:cNvPr>
          <p:cNvSpPr/>
          <p:nvPr/>
        </p:nvSpPr>
        <p:spPr>
          <a:xfrm>
            <a:off x="9827684" y="3816351"/>
            <a:ext cx="480483" cy="480483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92" name="直接箭头连接符 191">
            <a:extLst>
              <a:ext uri="{FF2B5EF4-FFF2-40B4-BE49-F238E27FC236}">
                <a16:creationId xmlns:a16="http://schemas.microsoft.com/office/drawing/2014/main" id="{37290FF6-4869-8A2D-9237-736036181E2D}"/>
              </a:ext>
            </a:extLst>
          </p:cNvPr>
          <p:cNvCxnSpPr>
            <a:cxnSpLocks/>
            <a:endCxn id="191" idx="1"/>
          </p:cNvCxnSpPr>
          <p:nvPr/>
        </p:nvCxnSpPr>
        <p:spPr>
          <a:xfrm>
            <a:off x="9685867" y="3668184"/>
            <a:ext cx="211667" cy="218016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3" name="椭圆 192">
            <a:extLst>
              <a:ext uri="{FF2B5EF4-FFF2-40B4-BE49-F238E27FC236}">
                <a16:creationId xmlns:a16="http://schemas.microsoft.com/office/drawing/2014/main" id="{E03D8FEC-31CC-782D-343C-F7160BCD4B5B}"/>
              </a:ext>
            </a:extLst>
          </p:cNvPr>
          <p:cNvSpPr/>
          <p:nvPr/>
        </p:nvSpPr>
        <p:spPr>
          <a:xfrm>
            <a:off x="10403417" y="4375151"/>
            <a:ext cx="480483" cy="480483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94" name="直接箭头连接符 193">
            <a:extLst>
              <a:ext uri="{FF2B5EF4-FFF2-40B4-BE49-F238E27FC236}">
                <a16:creationId xmlns:a16="http://schemas.microsoft.com/office/drawing/2014/main" id="{ADEAF19D-0C46-D659-8C03-9E4C331BD7CE}"/>
              </a:ext>
            </a:extLst>
          </p:cNvPr>
          <p:cNvCxnSpPr>
            <a:cxnSpLocks/>
            <a:endCxn id="193" idx="1"/>
          </p:cNvCxnSpPr>
          <p:nvPr/>
        </p:nvCxnSpPr>
        <p:spPr>
          <a:xfrm>
            <a:off x="10261600" y="4229101"/>
            <a:ext cx="211667" cy="21590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5" name="椭圆 194">
            <a:extLst>
              <a:ext uri="{FF2B5EF4-FFF2-40B4-BE49-F238E27FC236}">
                <a16:creationId xmlns:a16="http://schemas.microsoft.com/office/drawing/2014/main" id="{24475DAD-91D8-DDFB-4AA1-3EFED4F9DC7D}"/>
              </a:ext>
            </a:extLst>
          </p:cNvPr>
          <p:cNvSpPr/>
          <p:nvPr/>
        </p:nvSpPr>
        <p:spPr>
          <a:xfrm>
            <a:off x="7056967" y="4387851"/>
            <a:ext cx="480484" cy="480483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6" name="椭圆 195">
            <a:extLst>
              <a:ext uri="{FF2B5EF4-FFF2-40B4-BE49-F238E27FC236}">
                <a16:creationId xmlns:a16="http://schemas.microsoft.com/office/drawing/2014/main" id="{23067E3D-59CE-9F26-1687-B3634CF1782F}"/>
              </a:ext>
            </a:extLst>
          </p:cNvPr>
          <p:cNvSpPr/>
          <p:nvPr/>
        </p:nvSpPr>
        <p:spPr>
          <a:xfrm>
            <a:off x="8161867" y="4387851"/>
            <a:ext cx="478367" cy="480483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97" name="直接箭头连接符 196">
            <a:extLst>
              <a:ext uri="{FF2B5EF4-FFF2-40B4-BE49-F238E27FC236}">
                <a16:creationId xmlns:a16="http://schemas.microsoft.com/office/drawing/2014/main" id="{0BC3C38C-CAB1-F1CB-8ABC-0827BC38AE1F}"/>
              </a:ext>
            </a:extLst>
          </p:cNvPr>
          <p:cNvCxnSpPr>
            <a:cxnSpLocks/>
            <a:endCxn id="195" idx="7"/>
          </p:cNvCxnSpPr>
          <p:nvPr/>
        </p:nvCxnSpPr>
        <p:spPr>
          <a:xfrm flipH="1">
            <a:off x="7467600" y="4241801"/>
            <a:ext cx="213784" cy="21590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直接箭头连接符 197">
            <a:extLst>
              <a:ext uri="{FF2B5EF4-FFF2-40B4-BE49-F238E27FC236}">
                <a16:creationId xmlns:a16="http://schemas.microsoft.com/office/drawing/2014/main" id="{C3EE03CF-0AEB-0053-876F-C117CAB5E1F9}"/>
              </a:ext>
            </a:extLst>
          </p:cNvPr>
          <p:cNvCxnSpPr>
            <a:cxnSpLocks/>
            <a:endCxn id="196" idx="1"/>
          </p:cNvCxnSpPr>
          <p:nvPr/>
        </p:nvCxnSpPr>
        <p:spPr>
          <a:xfrm>
            <a:off x="8020051" y="4241801"/>
            <a:ext cx="211667" cy="21590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9" name="椭圆 198">
            <a:extLst>
              <a:ext uri="{FF2B5EF4-FFF2-40B4-BE49-F238E27FC236}">
                <a16:creationId xmlns:a16="http://schemas.microsoft.com/office/drawing/2014/main" id="{6F46D864-00B0-3BFC-FB9D-E495AD251966}"/>
              </a:ext>
            </a:extLst>
          </p:cNvPr>
          <p:cNvSpPr/>
          <p:nvPr/>
        </p:nvSpPr>
        <p:spPr>
          <a:xfrm>
            <a:off x="9254067" y="4358217"/>
            <a:ext cx="480484" cy="480483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00" name="直接箭头连接符 199">
            <a:extLst>
              <a:ext uri="{FF2B5EF4-FFF2-40B4-BE49-F238E27FC236}">
                <a16:creationId xmlns:a16="http://schemas.microsoft.com/office/drawing/2014/main" id="{A57B9194-DEC1-B55C-7BE1-64342F13F6F5}"/>
              </a:ext>
            </a:extLst>
          </p:cNvPr>
          <p:cNvCxnSpPr>
            <a:cxnSpLocks/>
            <a:endCxn id="199" idx="1"/>
          </p:cNvCxnSpPr>
          <p:nvPr/>
        </p:nvCxnSpPr>
        <p:spPr>
          <a:xfrm>
            <a:off x="9114367" y="4212168"/>
            <a:ext cx="209551" cy="21801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矩形 200">
            <a:extLst>
              <a:ext uri="{FF2B5EF4-FFF2-40B4-BE49-F238E27FC236}">
                <a16:creationId xmlns:a16="http://schemas.microsoft.com/office/drawing/2014/main" id="{BB728FF4-4556-BD09-800C-5D73308651F0}"/>
              </a:ext>
            </a:extLst>
          </p:cNvPr>
          <p:cNvSpPr/>
          <p:nvPr/>
        </p:nvSpPr>
        <p:spPr>
          <a:xfrm>
            <a:off x="10431769" y="4459818"/>
            <a:ext cx="3962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2" name="矩形 201">
            <a:extLst>
              <a:ext uri="{FF2B5EF4-FFF2-40B4-BE49-F238E27FC236}">
                <a16:creationId xmlns:a16="http://schemas.microsoft.com/office/drawing/2014/main" id="{0408107B-7CE8-759F-8C67-1BF959D070E9}"/>
              </a:ext>
            </a:extLst>
          </p:cNvPr>
          <p:cNvSpPr/>
          <p:nvPr/>
        </p:nvSpPr>
        <p:spPr>
          <a:xfrm>
            <a:off x="9267602" y="3371852"/>
            <a:ext cx="3962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3" name="矩形 202">
            <a:extLst>
              <a:ext uri="{FF2B5EF4-FFF2-40B4-BE49-F238E27FC236}">
                <a16:creationId xmlns:a16="http://schemas.microsoft.com/office/drawing/2014/main" id="{AE907FDA-F7E7-0AC4-4FBA-99521D5C1941}"/>
              </a:ext>
            </a:extLst>
          </p:cNvPr>
          <p:cNvSpPr/>
          <p:nvPr/>
        </p:nvSpPr>
        <p:spPr>
          <a:xfrm>
            <a:off x="9857094" y="3888318"/>
            <a:ext cx="3962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11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4" name="矩形 203">
            <a:extLst>
              <a:ext uri="{FF2B5EF4-FFF2-40B4-BE49-F238E27FC236}">
                <a16:creationId xmlns:a16="http://schemas.microsoft.com/office/drawing/2014/main" id="{948A5DC3-C054-BE1F-962E-1EE3A26DB229}"/>
              </a:ext>
            </a:extLst>
          </p:cNvPr>
          <p:cNvSpPr/>
          <p:nvPr/>
        </p:nvSpPr>
        <p:spPr>
          <a:xfrm>
            <a:off x="2745318" y="4997452"/>
            <a:ext cx="20313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普通的二叉树</a:t>
            </a:r>
            <a:endParaRPr lang="zh-CN" altLang="en-US" sz="2400" dirty="0"/>
          </a:p>
        </p:txBody>
      </p:sp>
      <p:sp>
        <p:nvSpPr>
          <p:cNvPr id="205" name="矩形 204">
            <a:extLst>
              <a:ext uri="{FF2B5EF4-FFF2-40B4-BE49-F238E27FC236}">
                <a16:creationId xmlns:a16="http://schemas.microsoft.com/office/drawing/2014/main" id="{79CBFD50-4A61-5588-B066-6739EFE0BCAC}"/>
              </a:ext>
            </a:extLst>
          </p:cNvPr>
          <p:cNvSpPr/>
          <p:nvPr/>
        </p:nvSpPr>
        <p:spPr>
          <a:xfrm>
            <a:off x="8022168" y="4997452"/>
            <a:ext cx="17235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二叉查找树</a:t>
            </a:r>
          </a:p>
        </p:txBody>
      </p: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EC8C0107-597C-1EB3-B4A1-41C847251437}"/>
              </a:ext>
            </a:extLst>
          </p:cNvPr>
          <p:cNvGrpSpPr>
            <a:grpSpLocks/>
          </p:cNvGrpSpPr>
          <p:nvPr/>
        </p:nvGrpSpPr>
        <p:grpSpPr bwMode="auto">
          <a:xfrm>
            <a:off x="7330016" y="5776472"/>
            <a:ext cx="3778251" cy="444791"/>
            <a:chOff x="-6173357" y="0"/>
            <a:chExt cx="57346843" cy="1143673"/>
          </a:xfrm>
        </p:grpSpPr>
        <p:sp>
          <p:nvSpPr>
            <p:cNvPr id="53" name="圆角矩形 5">
              <a:extLst>
                <a:ext uri="{FF2B5EF4-FFF2-40B4-BE49-F238E27FC236}">
                  <a16:creationId xmlns:a16="http://schemas.microsoft.com/office/drawing/2014/main" id="{67B4239E-A83D-1200-17FA-254E273271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6173357" y="0"/>
              <a:ext cx="57346843" cy="1143673"/>
            </a:xfrm>
            <a:prstGeom prst="roundRect">
              <a:avLst>
                <a:gd name="adj" fmla="val 16667"/>
              </a:avLst>
            </a:prstGeom>
            <a:solidFill>
              <a:srgbClr val="C00000"/>
            </a:solidFill>
            <a:ln w="9525">
              <a:noFill/>
              <a:round/>
              <a:headEnd/>
              <a:tailEnd/>
            </a:ln>
            <a:effectLst>
              <a:outerShdw dist="63500" dir="5400000" algn="ctr" rotWithShape="0">
                <a:srgbClr val="000000">
                  <a:alpha val="10999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endParaRPr kumimoji="0" lang="zh-CN" altLang="en-US" sz="160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54" name="文本框 58">
              <a:extLst>
                <a:ext uri="{FF2B5EF4-FFF2-40B4-BE49-F238E27FC236}">
                  <a16:creationId xmlns:a16="http://schemas.microsoft.com/office/drawing/2014/main" id="{C5CC31AF-DD76-26AE-95E5-1A900F24175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4558493" y="122456"/>
              <a:ext cx="54671770" cy="8705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9pPr>
            </a:lstStyle>
            <a:p>
              <a:pPr lvl="0"/>
              <a:r>
                <a:rPr lang="zh-CN" altLang="en-US" sz="1600" dirty="0">
                  <a:solidFill>
                    <a:srgbClr val="FFFFFF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小的存左边，大的存右边，一样的不存</a:t>
              </a:r>
            </a:p>
          </p:txBody>
        </p:sp>
      </p:grpSp>
      <p:sp>
        <p:nvSpPr>
          <p:cNvPr id="12" name="!!!遍历方式">
            <a:extLst>
              <a:ext uri="{FF2B5EF4-FFF2-40B4-BE49-F238E27FC236}">
                <a16:creationId xmlns:a16="http://schemas.microsoft.com/office/drawing/2014/main" id="{0C968CDC-ABF8-2690-03FA-E137ABAE4CDD}"/>
              </a:ext>
            </a:extLst>
          </p:cNvPr>
          <p:cNvSpPr txBox="1">
            <a:spLocks/>
          </p:cNvSpPr>
          <p:nvPr/>
        </p:nvSpPr>
        <p:spPr>
          <a:xfrm>
            <a:off x="2960154" y="1002232"/>
            <a:ext cx="1272341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小结</a:t>
            </a:r>
          </a:p>
        </p:txBody>
      </p:sp>
      <p:sp>
        <p:nvSpPr>
          <p:cNvPr id="13" name="!!!泛型类">
            <a:extLst>
              <a:ext uri="{FF2B5EF4-FFF2-40B4-BE49-F238E27FC236}">
                <a16:creationId xmlns:a16="http://schemas.microsoft.com/office/drawing/2014/main" id="{3D17CFE7-451E-D1B3-73A5-481C1CE552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880" y="1002232"/>
            <a:ext cx="2089470" cy="517190"/>
          </a:xfrm>
        </p:spPr>
        <p:txBody>
          <a:bodyPr/>
          <a:lstStyle/>
          <a:p>
            <a:r>
              <a:rPr lang="zh-CN" altLang="en-US" dirty="0"/>
              <a:t>数据结构（</a:t>
            </a:r>
          </a:p>
        </p:txBody>
      </p:sp>
      <p:sp>
        <p:nvSpPr>
          <p:cNvPr id="14" name="!!!泛型类">
            <a:extLst>
              <a:ext uri="{FF2B5EF4-FFF2-40B4-BE49-F238E27FC236}">
                <a16:creationId xmlns:a16="http://schemas.microsoft.com/office/drawing/2014/main" id="{8356DB9C-6081-96C7-8E73-643AC8CD91CE}"/>
              </a:ext>
            </a:extLst>
          </p:cNvPr>
          <p:cNvSpPr txBox="1">
            <a:spLocks/>
          </p:cNvSpPr>
          <p:nvPr/>
        </p:nvSpPr>
        <p:spPr>
          <a:xfrm>
            <a:off x="2515978" y="1002232"/>
            <a:ext cx="565470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树</a:t>
            </a:r>
          </a:p>
        </p:txBody>
      </p:sp>
      <p:sp>
        <p:nvSpPr>
          <p:cNvPr id="15" name="!!!泛型类">
            <a:extLst>
              <a:ext uri="{FF2B5EF4-FFF2-40B4-BE49-F238E27FC236}">
                <a16:creationId xmlns:a16="http://schemas.microsoft.com/office/drawing/2014/main" id="{DF4EA589-E54E-1980-38B6-5E9C8D18FDF4}"/>
              </a:ext>
            </a:extLst>
          </p:cNvPr>
          <p:cNvSpPr txBox="1">
            <a:spLocks/>
          </p:cNvSpPr>
          <p:nvPr/>
        </p:nvSpPr>
        <p:spPr>
          <a:xfrm>
            <a:off x="2798713" y="1002232"/>
            <a:ext cx="322882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）</a:t>
            </a:r>
          </a:p>
        </p:txBody>
      </p:sp>
      <p:sp>
        <p:nvSpPr>
          <p:cNvPr id="16" name="!!!泛型类">
            <a:extLst>
              <a:ext uri="{FF2B5EF4-FFF2-40B4-BE49-F238E27FC236}">
                <a16:creationId xmlns:a16="http://schemas.microsoft.com/office/drawing/2014/main" id="{36DE44AC-F5F6-4FD2-6A86-09BBCC7EEF20}"/>
              </a:ext>
            </a:extLst>
          </p:cNvPr>
          <p:cNvSpPr txBox="1">
            <a:spLocks/>
          </p:cNvSpPr>
          <p:nvPr/>
        </p:nvSpPr>
        <p:spPr>
          <a:xfrm>
            <a:off x="2004947" y="1002232"/>
            <a:ext cx="693612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二叉</a:t>
            </a:r>
          </a:p>
        </p:txBody>
      </p:sp>
    </p:spTree>
    <p:extLst>
      <p:ext uri="{BB962C8B-B14F-4D97-AF65-F5344CB8AC3E}">
        <p14:creationId xmlns:p14="http://schemas.microsoft.com/office/powerpoint/2010/main" val="353501196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clickEffect" p14:presetBounceEnd="42857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857">
                                          <p:cBhvr additive="base">
                                            <p:cTn id="7" dur="7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857">
                                          <p:cBhvr additive="base">
                                            <p:cTn id="8" dur="7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9E90CFB-5013-47B8-BF42-0596C1816431}"/>
              </a:ext>
            </a:extLst>
          </p:cNvPr>
          <p:cNvSpPr txBox="1"/>
          <p:nvPr/>
        </p:nvSpPr>
        <p:spPr>
          <a:xfrm>
            <a:off x="877752" y="1094478"/>
            <a:ext cx="4686300" cy="57284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0" hangingPunct="0">
              <a:lnSpc>
                <a:spcPct val="200000"/>
              </a:lnSpc>
              <a:defRPr/>
            </a:pPr>
            <a:r>
              <a:rPr lang="zh-CN" altLang="en-US" b="1" dirty="0">
                <a:solidFill>
                  <a:srgbClr val="AD2B26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泛型介绍</a:t>
            </a:r>
          </a:p>
        </p:txBody>
      </p:sp>
      <p:sp>
        <p:nvSpPr>
          <p:cNvPr id="2" name="TextBox 10">
            <a:extLst>
              <a:ext uri="{FF2B5EF4-FFF2-40B4-BE49-F238E27FC236}">
                <a16:creationId xmlns:a16="http://schemas.microsoft.com/office/drawing/2014/main" id="{F4B2CD95-D23E-9EA2-D1A1-89E535010BA7}"/>
              </a:ext>
            </a:extLst>
          </p:cNvPr>
          <p:cNvSpPr txBox="1"/>
          <p:nvPr/>
        </p:nvSpPr>
        <p:spPr>
          <a:xfrm>
            <a:off x="877752" y="1749979"/>
            <a:ext cx="10088155" cy="57284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zh-CN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JDK5</a:t>
            </a:r>
            <a:r>
              <a:rPr lang="zh-CN" altLang="en-US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引入的</a:t>
            </a:r>
            <a:r>
              <a:rPr lang="en-US" altLang="zh-CN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, </a:t>
            </a:r>
            <a:r>
              <a:rPr lang="zh-CN" altLang="en-US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可以在编译阶段约束操作的数据类型</a:t>
            </a:r>
            <a:r>
              <a:rPr lang="en-US" altLang="zh-CN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, </a:t>
            </a:r>
            <a:r>
              <a:rPr lang="zh-CN" altLang="en-US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并进行检查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4" name="TextBox 10">
            <a:extLst>
              <a:ext uri="{FF2B5EF4-FFF2-40B4-BE49-F238E27FC236}">
                <a16:creationId xmlns:a16="http://schemas.microsoft.com/office/drawing/2014/main" id="{E03C473E-BB6E-3828-2EC9-7CD5BA5CDD43}"/>
              </a:ext>
            </a:extLst>
          </p:cNvPr>
          <p:cNvSpPr txBox="1"/>
          <p:nvPr/>
        </p:nvSpPr>
        <p:spPr>
          <a:xfrm>
            <a:off x="877751" y="2405480"/>
            <a:ext cx="10088155" cy="57284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泛型的好处 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: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449F40B-B74F-BA41-E87A-61C5292FA30B}"/>
              </a:ext>
            </a:extLst>
          </p:cNvPr>
          <p:cNvSpPr/>
          <p:nvPr/>
        </p:nvSpPr>
        <p:spPr>
          <a:xfrm>
            <a:off x="1367085" y="3286311"/>
            <a:ext cx="9797101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zh-CN" altLang="en-US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统一数据类型</a:t>
            </a:r>
            <a:endParaRPr lang="en-US" altLang="zh-CN" sz="54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latin typeface="杨任东竹石体-Bold" panose="02000000000000000000" pitchFamily="2" charset="-122"/>
              <a:ea typeface="杨任东竹石体-Bold" panose="02000000000000000000" pitchFamily="2" charset="-122"/>
            </a:endParaRPr>
          </a:p>
          <a:p>
            <a:r>
              <a:rPr lang="zh-CN" alt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将运行期的错误提升到了编译期</a:t>
            </a:r>
          </a:p>
        </p:txBody>
      </p:sp>
      <p:sp>
        <p:nvSpPr>
          <p:cNvPr id="10" name="三角形 9">
            <a:extLst>
              <a:ext uri="{FF2B5EF4-FFF2-40B4-BE49-F238E27FC236}">
                <a16:creationId xmlns:a16="http://schemas.microsoft.com/office/drawing/2014/main" id="{49818FD6-9324-D4B5-4D91-42D616E3F7C1}"/>
              </a:ext>
            </a:extLst>
          </p:cNvPr>
          <p:cNvSpPr/>
          <p:nvPr/>
        </p:nvSpPr>
        <p:spPr>
          <a:xfrm rot="2651319">
            <a:off x="1508143" y="5785479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TextBox 6">
            <a:extLst>
              <a:ext uri="{FF2B5EF4-FFF2-40B4-BE49-F238E27FC236}">
                <a16:creationId xmlns:a16="http://schemas.microsoft.com/office/drawing/2014/main" id="{615480D5-173E-E443-4DD3-923D19D45847}"/>
              </a:ext>
            </a:extLst>
          </p:cNvPr>
          <p:cNvSpPr txBox="1"/>
          <p:nvPr/>
        </p:nvSpPr>
        <p:spPr>
          <a:xfrm>
            <a:off x="1845932" y="5926540"/>
            <a:ext cx="6767513" cy="377411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rgbClr val="AD2B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泛型中只能编写引用数据类型</a:t>
            </a:r>
            <a:endParaRPr lang="en-US" altLang="zh-CN" sz="1400" dirty="0">
              <a:solidFill>
                <a:srgbClr val="262626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67E1B90C-B27B-7484-4F09-A70CE8F35141}"/>
              </a:ext>
            </a:extLst>
          </p:cNvPr>
          <p:cNvSpPr/>
          <p:nvPr/>
        </p:nvSpPr>
        <p:spPr>
          <a:xfrm>
            <a:off x="1601457" y="5428896"/>
            <a:ext cx="5430208" cy="1000258"/>
          </a:xfrm>
          <a:prstGeom prst="rect">
            <a:avLst/>
          </a:prstGeom>
          <a:noFill/>
          <a:ln w="9525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8863CA26-9737-8CCA-2FAF-E37BA17ECFFF}"/>
              </a:ext>
            </a:extLst>
          </p:cNvPr>
          <p:cNvSpPr/>
          <p:nvPr/>
        </p:nvSpPr>
        <p:spPr>
          <a:xfrm>
            <a:off x="1501529" y="5501366"/>
            <a:ext cx="1053296" cy="300942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注意事项</a:t>
            </a:r>
          </a:p>
        </p:txBody>
      </p:sp>
    </p:spTree>
    <p:extLst>
      <p:ext uri="{BB962C8B-B14F-4D97-AF65-F5344CB8AC3E}">
        <p14:creationId xmlns:p14="http://schemas.microsoft.com/office/powerpoint/2010/main" val="3399164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 animBg="1"/>
      <p:bldP spid="11" grpId="0"/>
      <p:bldP spid="12" grpId="0" animBg="1"/>
      <p:bldP spid="13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!!!7">
            <a:extLst>
              <a:ext uri="{FF2B5EF4-FFF2-40B4-BE49-F238E27FC236}">
                <a16:creationId xmlns:a16="http://schemas.microsoft.com/office/drawing/2014/main" id="{5384E6CF-6A91-6BC0-9280-96461E2B8FC4}"/>
              </a:ext>
            </a:extLst>
          </p:cNvPr>
          <p:cNvSpPr/>
          <p:nvPr/>
        </p:nvSpPr>
        <p:spPr>
          <a:xfrm>
            <a:off x="2425701" y="2495551"/>
            <a:ext cx="480484" cy="48048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8" name="!!!12">
            <a:extLst>
              <a:ext uri="{FF2B5EF4-FFF2-40B4-BE49-F238E27FC236}">
                <a16:creationId xmlns:a16="http://schemas.microsoft.com/office/drawing/2014/main" id="{8A7B800C-40E4-AF88-9FD3-DF38D193D699}"/>
              </a:ext>
            </a:extLst>
          </p:cNvPr>
          <p:cNvGrpSpPr>
            <a:grpSpLocks/>
          </p:cNvGrpSpPr>
          <p:nvPr/>
        </p:nvGrpSpPr>
        <p:grpSpPr bwMode="auto">
          <a:xfrm>
            <a:off x="5039781" y="2470153"/>
            <a:ext cx="480482" cy="480483"/>
            <a:chOff x="3265488" y="1872000"/>
            <a:chExt cx="360362" cy="360363"/>
          </a:xfrm>
        </p:grpSpPr>
        <p:sp>
          <p:nvSpPr>
            <p:cNvPr id="59" name="椭圆 58">
              <a:extLst>
                <a:ext uri="{FF2B5EF4-FFF2-40B4-BE49-F238E27FC236}">
                  <a16:creationId xmlns:a16="http://schemas.microsoft.com/office/drawing/2014/main" id="{94998152-6CC5-A87F-F8EB-0E793B10B940}"/>
                </a:ext>
              </a:extLst>
            </p:cNvPr>
            <p:cNvSpPr/>
            <p:nvPr/>
          </p:nvSpPr>
          <p:spPr>
            <a:xfrm>
              <a:off x="3265488" y="1872000"/>
              <a:ext cx="360362" cy="360363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0" name="矩形 59">
              <a:extLst>
                <a:ext uri="{FF2B5EF4-FFF2-40B4-BE49-F238E27FC236}">
                  <a16:creationId xmlns:a16="http://schemas.microsoft.com/office/drawing/2014/main" id="{64C0AFD4-81AB-3FF0-256E-8FB2B8170EBE}"/>
                </a:ext>
              </a:extLst>
            </p:cNvPr>
            <p:cNvSpPr/>
            <p:nvPr/>
          </p:nvSpPr>
          <p:spPr>
            <a:xfrm>
              <a:off x="3291516" y="1940263"/>
              <a:ext cx="297197" cy="23083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12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1" name="!!!13">
            <a:extLst>
              <a:ext uri="{FF2B5EF4-FFF2-40B4-BE49-F238E27FC236}">
                <a16:creationId xmlns:a16="http://schemas.microsoft.com/office/drawing/2014/main" id="{862F2CE9-108B-DDD1-4ED4-466EFF91E748}"/>
              </a:ext>
            </a:extLst>
          </p:cNvPr>
          <p:cNvGrpSpPr>
            <a:grpSpLocks/>
          </p:cNvGrpSpPr>
          <p:nvPr/>
        </p:nvGrpSpPr>
        <p:grpSpPr bwMode="auto">
          <a:xfrm>
            <a:off x="5903381" y="2470151"/>
            <a:ext cx="480482" cy="480483"/>
            <a:chOff x="3702050" y="1872000"/>
            <a:chExt cx="360363" cy="360363"/>
          </a:xfrm>
        </p:grpSpPr>
        <p:sp>
          <p:nvSpPr>
            <p:cNvPr id="62" name="椭圆 61">
              <a:extLst>
                <a:ext uri="{FF2B5EF4-FFF2-40B4-BE49-F238E27FC236}">
                  <a16:creationId xmlns:a16="http://schemas.microsoft.com/office/drawing/2014/main" id="{4A43F2B9-EA9B-FD32-A183-624DC0C1643F}"/>
                </a:ext>
              </a:extLst>
            </p:cNvPr>
            <p:cNvSpPr/>
            <p:nvPr/>
          </p:nvSpPr>
          <p:spPr>
            <a:xfrm>
              <a:off x="3702050" y="1872000"/>
              <a:ext cx="360363" cy="360363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5E4650D3-D826-176B-11B3-036386EA89E0}"/>
                </a:ext>
              </a:extLst>
            </p:cNvPr>
            <p:cNvSpPr/>
            <p:nvPr/>
          </p:nvSpPr>
          <p:spPr>
            <a:xfrm>
              <a:off x="3720932" y="1938675"/>
              <a:ext cx="297197" cy="23083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13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65" name="!!!箭头1">
            <a:extLst>
              <a:ext uri="{FF2B5EF4-FFF2-40B4-BE49-F238E27FC236}">
                <a16:creationId xmlns:a16="http://schemas.microsoft.com/office/drawing/2014/main" id="{05F36D03-6B51-B10E-9318-9F2DC2D0D5A4}"/>
              </a:ext>
            </a:extLst>
          </p:cNvPr>
          <p:cNvCxnSpPr/>
          <p:nvPr/>
        </p:nvCxnSpPr>
        <p:spPr>
          <a:xfrm>
            <a:off x="4080933" y="4186767"/>
            <a:ext cx="211667" cy="21590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!!!箭头2">
            <a:extLst>
              <a:ext uri="{FF2B5EF4-FFF2-40B4-BE49-F238E27FC236}">
                <a16:creationId xmlns:a16="http://schemas.microsoft.com/office/drawing/2014/main" id="{20A8D776-53B9-098D-1B77-3C9B4A2F4DAE}"/>
              </a:ext>
            </a:extLst>
          </p:cNvPr>
          <p:cNvCxnSpPr/>
          <p:nvPr/>
        </p:nvCxnSpPr>
        <p:spPr>
          <a:xfrm>
            <a:off x="4662776" y="4763556"/>
            <a:ext cx="211667" cy="218016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!!!箭头3">
            <a:extLst>
              <a:ext uri="{FF2B5EF4-FFF2-40B4-BE49-F238E27FC236}">
                <a16:creationId xmlns:a16="http://schemas.microsoft.com/office/drawing/2014/main" id="{F98E445D-97CC-B6E6-3A4B-CEA03048E321}"/>
              </a:ext>
            </a:extLst>
          </p:cNvPr>
          <p:cNvCxnSpPr/>
          <p:nvPr/>
        </p:nvCxnSpPr>
        <p:spPr>
          <a:xfrm>
            <a:off x="5219700" y="5323507"/>
            <a:ext cx="211667" cy="21590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!!!箭头4">
            <a:extLst>
              <a:ext uri="{FF2B5EF4-FFF2-40B4-BE49-F238E27FC236}">
                <a16:creationId xmlns:a16="http://schemas.microsoft.com/office/drawing/2014/main" id="{198E5A08-9D1A-AE84-C6A3-6D8C121667D6}"/>
              </a:ext>
            </a:extLst>
          </p:cNvPr>
          <p:cNvCxnSpPr/>
          <p:nvPr/>
        </p:nvCxnSpPr>
        <p:spPr>
          <a:xfrm>
            <a:off x="5799065" y="5901167"/>
            <a:ext cx="213783" cy="21590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!!!10">
            <a:extLst>
              <a:ext uri="{FF2B5EF4-FFF2-40B4-BE49-F238E27FC236}">
                <a16:creationId xmlns:a16="http://schemas.microsoft.com/office/drawing/2014/main" id="{3E5290B4-7048-A19C-DBB0-6C30E7746C8F}"/>
              </a:ext>
            </a:extLst>
          </p:cNvPr>
          <p:cNvGrpSpPr/>
          <p:nvPr/>
        </p:nvGrpSpPr>
        <p:grpSpPr>
          <a:xfrm>
            <a:off x="3312584" y="2495551"/>
            <a:ext cx="480483" cy="480483"/>
            <a:chOff x="3312584" y="2495551"/>
            <a:chExt cx="480483" cy="480483"/>
          </a:xfrm>
        </p:grpSpPr>
        <p:sp>
          <p:nvSpPr>
            <p:cNvPr id="56" name="!!!10">
              <a:extLst>
                <a:ext uri="{FF2B5EF4-FFF2-40B4-BE49-F238E27FC236}">
                  <a16:creationId xmlns:a16="http://schemas.microsoft.com/office/drawing/2014/main" id="{490B040D-65BE-A7F0-70BE-1E760020CF15}"/>
                </a:ext>
              </a:extLst>
            </p:cNvPr>
            <p:cNvSpPr/>
            <p:nvPr/>
          </p:nvSpPr>
          <p:spPr>
            <a:xfrm>
              <a:off x="3312584" y="2495551"/>
              <a:ext cx="480483" cy="480483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1" name="矩形 100">
              <a:extLst>
                <a:ext uri="{FF2B5EF4-FFF2-40B4-BE49-F238E27FC236}">
                  <a16:creationId xmlns:a16="http://schemas.microsoft.com/office/drawing/2014/main" id="{25887A0A-F38D-1775-9075-09878241B450}"/>
                </a:ext>
              </a:extLst>
            </p:cNvPr>
            <p:cNvSpPr/>
            <p:nvPr/>
          </p:nvSpPr>
          <p:spPr>
            <a:xfrm>
              <a:off x="3354249" y="2581322"/>
              <a:ext cx="39626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10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9" name="!!!11">
            <a:extLst>
              <a:ext uri="{FF2B5EF4-FFF2-40B4-BE49-F238E27FC236}">
                <a16:creationId xmlns:a16="http://schemas.microsoft.com/office/drawing/2014/main" id="{8F326D31-6E30-D695-0E69-195B7A60232E}"/>
              </a:ext>
            </a:extLst>
          </p:cNvPr>
          <p:cNvGrpSpPr/>
          <p:nvPr/>
        </p:nvGrpSpPr>
        <p:grpSpPr>
          <a:xfrm>
            <a:off x="4186767" y="2493434"/>
            <a:ext cx="480484" cy="480484"/>
            <a:chOff x="4186767" y="2493434"/>
            <a:chExt cx="480484" cy="480484"/>
          </a:xfrm>
        </p:grpSpPr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ECE0D8CC-45D3-DA03-B761-0F236BEEA133}"/>
                </a:ext>
              </a:extLst>
            </p:cNvPr>
            <p:cNvSpPr/>
            <p:nvPr/>
          </p:nvSpPr>
          <p:spPr>
            <a:xfrm>
              <a:off x="4186767" y="2493434"/>
              <a:ext cx="480484" cy="480484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2" name="矩形 101">
              <a:extLst>
                <a:ext uri="{FF2B5EF4-FFF2-40B4-BE49-F238E27FC236}">
                  <a16:creationId xmlns:a16="http://schemas.microsoft.com/office/drawing/2014/main" id="{4AB15A71-6EC2-60E9-ACE2-CCBF6BDAD0A6}"/>
                </a:ext>
              </a:extLst>
            </p:cNvPr>
            <p:cNvSpPr/>
            <p:nvPr/>
          </p:nvSpPr>
          <p:spPr>
            <a:xfrm>
              <a:off x="4228878" y="2580218"/>
              <a:ext cx="39626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11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7" name="!!!泛型类">
            <a:extLst>
              <a:ext uri="{FF2B5EF4-FFF2-40B4-BE49-F238E27FC236}">
                <a16:creationId xmlns:a16="http://schemas.microsoft.com/office/drawing/2014/main" id="{BE3E4C87-B7FD-BA47-CF99-C552A0A8D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880" y="1002232"/>
            <a:ext cx="2089470" cy="517190"/>
          </a:xfrm>
        </p:spPr>
        <p:txBody>
          <a:bodyPr/>
          <a:lstStyle/>
          <a:p>
            <a:r>
              <a:rPr lang="zh-CN" altLang="en-US" dirty="0"/>
              <a:t>数据结构（</a:t>
            </a:r>
          </a:p>
        </p:txBody>
      </p:sp>
      <p:sp>
        <p:nvSpPr>
          <p:cNvPr id="48" name="!!!泛型类">
            <a:extLst>
              <a:ext uri="{FF2B5EF4-FFF2-40B4-BE49-F238E27FC236}">
                <a16:creationId xmlns:a16="http://schemas.microsoft.com/office/drawing/2014/main" id="{132740BD-96FD-F4EB-1D04-9A6A5136BE51}"/>
              </a:ext>
            </a:extLst>
          </p:cNvPr>
          <p:cNvSpPr txBox="1">
            <a:spLocks/>
          </p:cNvSpPr>
          <p:nvPr/>
        </p:nvSpPr>
        <p:spPr>
          <a:xfrm>
            <a:off x="3020803" y="1002232"/>
            <a:ext cx="565470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树</a:t>
            </a:r>
          </a:p>
        </p:txBody>
      </p:sp>
      <p:sp>
        <p:nvSpPr>
          <p:cNvPr id="49" name="!!!泛型类">
            <a:extLst>
              <a:ext uri="{FF2B5EF4-FFF2-40B4-BE49-F238E27FC236}">
                <a16:creationId xmlns:a16="http://schemas.microsoft.com/office/drawing/2014/main" id="{0C57640E-E291-EB6C-6971-D3414E06EE4B}"/>
              </a:ext>
            </a:extLst>
          </p:cNvPr>
          <p:cNvSpPr txBox="1">
            <a:spLocks/>
          </p:cNvSpPr>
          <p:nvPr/>
        </p:nvSpPr>
        <p:spPr>
          <a:xfrm>
            <a:off x="3303538" y="1002232"/>
            <a:ext cx="322882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）</a:t>
            </a:r>
          </a:p>
        </p:txBody>
      </p:sp>
      <p:sp>
        <p:nvSpPr>
          <p:cNvPr id="50" name="!!!泛型类">
            <a:extLst>
              <a:ext uri="{FF2B5EF4-FFF2-40B4-BE49-F238E27FC236}">
                <a16:creationId xmlns:a16="http://schemas.microsoft.com/office/drawing/2014/main" id="{D5BA56B2-B679-0960-C216-5A708F8BB71D}"/>
              </a:ext>
            </a:extLst>
          </p:cNvPr>
          <p:cNvSpPr txBox="1">
            <a:spLocks/>
          </p:cNvSpPr>
          <p:nvPr/>
        </p:nvSpPr>
        <p:spPr>
          <a:xfrm>
            <a:off x="2004947" y="1002232"/>
            <a:ext cx="693612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二叉</a:t>
            </a:r>
          </a:p>
        </p:txBody>
      </p:sp>
      <p:sp>
        <p:nvSpPr>
          <p:cNvPr id="51" name="!!!泛型类">
            <a:extLst>
              <a:ext uri="{FF2B5EF4-FFF2-40B4-BE49-F238E27FC236}">
                <a16:creationId xmlns:a16="http://schemas.microsoft.com/office/drawing/2014/main" id="{E2B56770-7BCB-62D8-B9D8-00E18390916B}"/>
              </a:ext>
            </a:extLst>
          </p:cNvPr>
          <p:cNvSpPr txBox="1">
            <a:spLocks/>
          </p:cNvSpPr>
          <p:nvPr/>
        </p:nvSpPr>
        <p:spPr>
          <a:xfrm>
            <a:off x="2512488" y="1002232"/>
            <a:ext cx="693612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查找</a:t>
            </a:r>
          </a:p>
        </p:txBody>
      </p:sp>
      <p:sp>
        <p:nvSpPr>
          <p:cNvPr id="52" name="!!!泛型类">
            <a:extLst>
              <a:ext uri="{FF2B5EF4-FFF2-40B4-BE49-F238E27FC236}">
                <a16:creationId xmlns:a16="http://schemas.microsoft.com/office/drawing/2014/main" id="{5D0C2945-A82E-48E1-7C92-804D70794925}"/>
              </a:ext>
            </a:extLst>
          </p:cNvPr>
          <p:cNvSpPr txBox="1">
            <a:spLocks/>
          </p:cNvSpPr>
          <p:nvPr/>
        </p:nvSpPr>
        <p:spPr>
          <a:xfrm>
            <a:off x="3521537" y="1002232"/>
            <a:ext cx="1272341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弊端</a:t>
            </a:r>
          </a:p>
        </p:txBody>
      </p: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E6C397F7-FE4E-3568-B351-35B32A1118B6}"/>
              </a:ext>
            </a:extLst>
          </p:cNvPr>
          <p:cNvGrpSpPr/>
          <p:nvPr/>
        </p:nvGrpSpPr>
        <p:grpSpPr>
          <a:xfrm>
            <a:off x="1465794" y="1636298"/>
            <a:ext cx="4887031" cy="594556"/>
            <a:chOff x="3353164" y="5731266"/>
            <a:chExt cx="1896310" cy="594560"/>
          </a:xfrm>
        </p:grpSpPr>
        <p:grpSp>
          <p:nvGrpSpPr>
            <p:cNvPr id="54" name="组合 53">
              <a:extLst>
                <a:ext uri="{FF2B5EF4-FFF2-40B4-BE49-F238E27FC236}">
                  <a16:creationId xmlns:a16="http://schemas.microsoft.com/office/drawing/2014/main" id="{0E5B809B-8FA7-ACC6-540B-EF2FE3C126D0}"/>
                </a:ext>
              </a:extLst>
            </p:cNvPr>
            <p:cNvGrpSpPr/>
            <p:nvPr/>
          </p:nvGrpSpPr>
          <p:grpSpPr>
            <a:xfrm>
              <a:off x="3353164" y="5731266"/>
              <a:ext cx="1896310" cy="594560"/>
              <a:chOff x="4304043" y="1286668"/>
              <a:chExt cx="2771296" cy="2757793"/>
            </a:xfrm>
            <a:effectLst>
              <a:outerShdw blurRad="381000" dist="2540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70" name="圆角矩形 28">
                <a:extLst>
                  <a:ext uri="{FF2B5EF4-FFF2-40B4-BE49-F238E27FC236}">
                    <a16:creationId xmlns:a16="http://schemas.microsoft.com/office/drawing/2014/main" id="{7264E33C-B0C5-0024-BD3A-3115F0B8D001}"/>
                  </a:ext>
                </a:extLst>
              </p:cNvPr>
              <p:cNvSpPr/>
              <p:nvPr/>
            </p:nvSpPr>
            <p:spPr>
              <a:xfrm>
                <a:off x="4304043" y="1286668"/>
                <a:ext cx="2771296" cy="2757793"/>
              </a:xfrm>
              <a:prstGeom prst="roundRect">
                <a:avLst/>
              </a:prstGeom>
              <a:gradFill>
                <a:gsLst>
                  <a:gs pos="62000">
                    <a:sysClr val="window" lastClr="FFFFFF">
                      <a:lumMod val="95000"/>
                    </a:sysClr>
                  </a:gs>
                  <a:gs pos="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  <a:gs pos="0">
                    <a:sysClr val="window" lastClr="FFFFFF"/>
                  </a:gs>
                </a:gsLst>
                <a:lin ang="81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>
                  <a:defRPr/>
                </a:pPr>
                <a:endParaRPr lang="zh-CN" altLang="en-US" sz="1995" kern="0">
                  <a:solidFill>
                    <a:sysClr val="window" lastClr="FFFFFF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71" name="圆角矩形 29">
                <a:extLst>
                  <a:ext uri="{FF2B5EF4-FFF2-40B4-BE49-F238E27FC236}">
                    <a16:creationId xmlns:a16="http://schemas.microsoft.com/office/drawing/2014/main" id="{EB04519E-1FA6-9125-541B-32FE44944D51}"/>
                  </a:ext>
                </a:extLst>
              </p:cNvPr>
              <p:cNvSpPr/>
              <p:nvPr/>
            </p:nvSpPr>
            <p:spPr>
              <a:xfrm>
                <a:off x="4304043" y="1286668"/>
                <a:ext cx="2771296" cy="2757793"/>
              </a:xfrm>
              <a:prstGeom prst="roundRect">
                <a:avLst/>
              </a:prstGeom>
              <a:gradFill>
                <a:gsLst>
                  <a:gs pos="42000">
                    <a:srgbClr val="F0F0F0"/>
                  </a:gs>
                  <a:gs pos="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  <a:gs pos="0">
                    <a:sysClr val="window" lastClr="FFFFFF"/>
                  </a:gs>
                </a:gsLst>
                <a:lin ang="189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>
                  <a:defRPr/>
                </a:pPr>
                <a:endParaRPr lang="zh-CN" altLang="en-US" sz="1995" kern="0">
                  <a:solidFill>
                    <a:sysClr val="window" lastClr="FFFFFF"/>
                  </a:solidFill>
                  <a:latin typeface="Arial"/>
                  <a:ea typeface="微软雅黑"/>
                </a:endParaRPr>
              </a:p>
            </p:txBody>
          </p:sp>
        </p:grpSp>
        <p:sp>
          <p:nvSpPr>
            <p:cNvPr id="69" name="TextBox 12">
              <a:extLst>
                <a:ext uri="{FF2B5EF4-FFF2-40B4-BE49-F238E27FC236}">
                  <a16:creationId xmlns:a16="http://schemas.microsoft.com/office/drawing/2014/main" id="{449CC5FD-E269-B7FE-F73C-BD7A060A5432}"/>
                </a:ext>
              </a:extLst>
            </p:cNvPr>
            <p:cNvSpPr txBox="1"/>
            <p:nvPr/>
          </p:nvSpPr>
          <p:spPr>
            <a:xfrm>
              <a:off x="3474973" y="5845715"/>
              <a:ext cx="1700164" cy="3693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按照规则将下列节点添加到二叉查找树中</a:t>
              </a:r>
            </a:p>
          </p:txBody>
        </p:sp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DBE8A672-4CF2-41B1-3A5F-64531571ED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156858" y="1406747"/>
            <a:ext cx="4665226" cy="4913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34369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4.5679E-6 L 0.10034 0.18518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17" y="92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2.59259E-6 L 0.07474 0.18518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42" y="89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7474 0.18519 L 0.07461 0.27084 " pathEditMode="relative" rAng="0" ptsTypes="AA">
                                      <p:cBhvr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428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1.11111E-6 L 0.00313 0.18542 " pathEditMode="relative" rAng="0" ptsTypes="AA">
                                      <p:cBhvr>
                                        <p:cTn id="2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0" y="965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13 0.18542 L 0.05039 0.26945 " pathEditMode="relative" rAng="0" ptsTypes="AA">
                                      <p:cBhvr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69" y="407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5039 0.26945 L 0.05039 0.35185 " pathEditMode="relative" rAng="0" ptsTypes="AA">
                                      <p:cBhvr>
                                        <p:cTn id="3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12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-1.7284E-6 L -0.06684 0.18889 " pathEditMode="relative" rAng="0" ptsTypes="AA">
                                      <p:cBhvr>
                                        <p:cTn id="42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51" y="94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6684 0.18889 L -0.01962 0.27284 " pathEditMode="relative" rAng="0" ptsTypes="AA">
                                      <p:cBhvr>
                                        <p:cTn id="46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61" y="4198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962 0.27284 L 0.0276 0.35679 " pathEditMode="relative" rAng="0" ptsTypes="AA">
                                      <p:cBhvr>
                                        <p:cTn id="4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61" y="419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42" presetClass="pat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761 0.35671 L 0.02774 0.43935 " pathEditMode="relative" rAng="0" ptsTypes="AA">
                                      <p:cBhvr>
                                        <p:cTn id="51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12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42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-1.7284E-6 L -0.13767 0.18889 " pathEditMode="relative" rAng="0" ptsTypes="AA">
                                      <p:cBhvr>
                                        <p:cTn id="59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892" y="94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00"/>
                            </p:stCondLst>
                            <p:childTnLst>
                              <p:par>
                                <p:cTn id="61" presetID="42" presetClass="pat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3767 0.18889 L -0.09045 0.27284 " pathEditMode="relative" rAng="0" ptsTypes="AA">
                                      <p:cBhvr>
                                        <p:cTn id="62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61" y="419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500"/>
                            </p:stCondLst>
                            <p:childTnLst>
                              <p:par>
                                <p:cTn id="64" presetID="42" presetClass="pat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9045 0.27284 L -0.04323 0.35679 " pathEditMode="relative" rAng="0" ptsTypes="AA">
                                      <p:cBhvr>
                                        <p:cTn id="65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61" y="419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2000"/>
                            </p:stCondLst>
                            <p:childTnLst>
                              <p:par>
                                <p:cTn id="67" presetID="42" presetClass="pat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323 0.35679 L 0.00399 0.42685 " pathEditMode="relative" rAng="0" ptsTypes="AA">
                                      <p:cBhvr>
                                        <p:cTn id="6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61" y="348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2500"/>
                            </p:stCondLst>
                            <p:childTnLst>
                              <p:par>
                                <p:cTn id="70" presetID="42" presetClass="pat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03 0.42685 L 0.00286 0.5213 " pathEditMode="relative" rAng="0" ptsTypes="AA">
                                      <p:cBhvr>
                                        <p:cTn id="71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" y="47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!!!泛型类">
            <a:extLst>
              <a:ext uri="{FF2B5EF4-FFF2-40B4-BE49-F238E27FC236}">
                <a16:creationId xmlns:a16="http://schemas.microsoft.com/office/drawing/2014/main" id="{BE3E4C87-B7FD-BA47-CF99-C552A0A8D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880" y="1002232"/>
            <a:ext cx="2089470" cy="517190"/>
          </a:xfrm>
        </p:spPr>
        <p:txBody>
          <a:bodyPr/>
          <a:lstStyle/>
          <a:p>
            <a:r>
              <a:rPr lang="zh-CN" altLang="en-US" dirty="0"/>
              <a:t>数据结构（</a:t>
            </a:r>
          </a:p>
        </p:txBody>
      </p:sp>
      <p:sp>
        <p:nvSpPr>
          <p:cNvPr id="48" name="!!!泛型类">
            <a:extLst>
              <a:ext uri="{FF2B5EF4-FFF2-40B4-BE49-F238E27FC236}">
                <a16:creationId xmlns:a16="http://schemas.microsoft.com/office/drawing/2014/main" id="{132740BD-96FD-F4EB-1D04-9A6A5136BE51}"/>
              </a:ext>
            </a:extLst>
          </p:cNvPr>
          <p:cNvSpPr txBox="1">
            <a:spLocks/>
          </p:cNvSpPr>
          <p:nvPr/>
        </p:nvSpPr>
        <p:spPr>
          <a:xfrm>
            <a:off x="3020803" y="1002232"/>
            <a:ext cx="565470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树</a:t>
            </a:r>
          </a:p>
        </p:txBody>
      </p:sp>
      <p:sp>
        <p:nvSpPr>
          <p:cNvPr id="49" name="!!!泛型类">
            <a:extLst>
              <a:ext uri="{FF2B5EF4-FFF2-40B4-BE49-F238E27FC236}">
                <a16:creationId xmlns:a16="http://schemas.microsoft.com/office/drawing/2014/main" id="{0C57640E-E291-EB6C-6971-D3414E06EE4B}"/>
              </a:ext>
            </a:extLst>
          </p:cNvPr>
          <p:cNvSpPr txBox="1">
            <a:spLocks/>
          </p:cNvSpPr>
          <p:nvPr/>
        </p:nvSpPr>
        <p:spPr>
          <a:xfrm>
            <a:off x="3303538" y="1002232"/>
            <a:ext cx="322882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）</a:t>
            </a:r>
          </a:p>
        </p:txBody>
      </p:sp>
      <p:sp>
        <p:nvSpPr>
          <p:cNvPr id="50" name="!!!泛型类">
            <a:extLst>
              <a:ext uri="{FF2B5EF4-FFF2-40B4-BE49-F238E27FC236}">
                <a16:creationId xmlns:a16="http://schemas.microsoft.com/office/drawing/2014/main" id="{D5BA56B2-B679-0960-C216-5A708F8BB71D}"/>
              </a:ext>
            </a:extLst>
          </p:cNvPr>
          <p:cNvSpPr txBox="1">
            <a:spLocks/>
          </p:cNvSpPr>
          <p:nvPr/>
        </p:nvSpPr>
        <p:spPr>
          <a:xfrm>
            <a:off x="2004947" y="1002232"/>
            <a:ext cx="693612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二叉</a:t>
            </a:r>
          </a:p>
        </p:txBody>
      </p:sp>
      <p:sp>
        <p:nvSpPr>
          <p:cNvPr id="51" name="!!!泛型类">
            <a:extLst>
              <a:ext uri="{FF2B5EF4-FFF2-40B4-BE49-F238E27FC236}">
                <a16:creationId xmlns:a16="http://schemas.microsoft.com/office/drawing/2014/main" id="{E2B56770-7BCB-62D8-B9D8-00E18390916B}"/>
              </a:ext>
            </a:extLst>
          </p:cNvPr>
          <p:cNvSpPr txBox="1">
            <a:spLocks/>
          </p:cNvSpPr>
          <p:nvPr/>
        </p:nvSpPr>
        <p:spPr>
          <a:xfrm>
            <a:off x="2512488" y="1002232"/>
            <a:ext cx="693612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查找</a:t>
            </a:r>
          </a:p>
        </p:txBody>
      </p:sp>
      <p:sp>
        <p:nvSpPr>
          <p:cNvPr id="37" name="!!!7">
            <a:extLst>
              <a:ext uri="{FF2B5EF4-FFF2-40B4-BE49-F238E27FC236}">
                <a16:creationId xmlns:a16="http://schemas.microsoft.com/office/drawing/2014/main" id="{0564A280-535E-B5F5-0DB3-981D4E6E95A1}"/>
              </a:ext>
            </a:extLst>
          </p:cNvPr>
          <p:cNvSpPr/>
          <p:nvPr/>
        </p:nvSpPr>
        <p:spPr>
          <a:xfrm>
            <a:off x="3709847" y="3540632"/>
            <a:ext cx="480484" cy="480484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" name="!!!12">
            <a:extLst>
              <a:ext uri="{FF2B5EF4-FFF2-40B4-BE49-F238E27FC236}">
                <a16:creationId xmlns:a16="http://schemas.microsoft.com/office/drawing/2014/main" id="{744BD0D5-50D1-8FF8-337E-5186505F6095}"/>
              </a:ext>
            </a:extLst>
          </p:cNvPr>
          <p:cNvGrpSpPr/>
          <p:nvPr/>
        </p:nvGrpSpPr>
        <p:grpSpPr>
          <a:xfrm>
            <a:off x="6367077" y="3539596"/>
            <a:ext cx="480484" cy="480483"/>
            <a:chOff x="3848101" y="4502151"/>
            <a:chExt cx="480484" cy="480483"/>
          </a:xfrm>
        </p:grpSpPr>
        <p:sp>
          <p:nvSpPr>
            <p:cNvPr id="42" name="椭圆 41">
              <a:extLst>
                <a:ext uri="{FF2B5EF4-FFF2-40B4-BE49-F238E27FC236}">
                  <a16:creationId xmlns:a16="http://schemas.microsoft.com/office/drawing/2014/main" id="{B21D7920-7B7A-1BD6-9B49-CAD87E576AC0}"/>
                </a:ext>
              </a:extLst>
            </p:cNvPr>
            <p:cNvSpPr/>
            <p:nvPr/>
          </p:nvSpPr>
          <p:spPr>
            <a:xfrm>
              <a:off x="3848101" y="4502151"/>
              <a:ext cx="480484" cy="480483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686A9549-05F9-A665-3789-BC4187718D6E}"/>
                </a:ext>
              </a:extLst>
            </p:cNvPr>
            <p:cNvSpPr/>
            <p:nvPr/>
          </p:nvSpPr>
          <p:spPr>
            <a:xfrm>
              <a:off x="3887546" y="4588503"/>
              <a:ext cx="39626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12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" name="!!!13">
            <a:extLst>
              <a:ext uri="{FF2B5EF4-FFF2-40B4-BE49-F238E27FC236}">
                <a16:creationId xmlns:a16="http://schemas.microsoft.com/office/drawing/2014/main" id="{670618FF-317E-9CD3-5D1B-D35CDF49D08B}"/>
              </a:ext>
            </a:extLst>
          </p:cNvPr>
          <p:cNvGrpSpPr/>
          <p:nvPr/>
        </p:nvGrpSpPr>
        <p:grpSpPr>
          <a:xfrm>
            <a:off x="7215717" y="3539596"/>
            <a:ext cx="480483" cy="480483"/>
            <a:chOff x="4430184" y="5069417"/>
            <a:chExt cx="480483" cy="480483"/>
          </a:xfrm>
        </p:grpSpPr>
        <p:sp>
          <p:nvSpPr>
            <p:cNvPr id="45" name="椭圆 44">
              <a:extLst>
                <a:ext uri="{FF2B5EF4-FFF2-40B4-BE49-F238E27FC236}">
                  <a16:creationId xmlns:a16="http://schemas.microsoft.com/office/drawing/2014/main" id="{2608B50C-C75B-E7E7-77AB-12698467C4B5}"/>
                </a:ext>
              </a:extLst>
            </p:cNvPr>
            <p:cNvSpPr/>
            <p:nvPr/>
          </p:nvSpPr>
          <p:spPr>
            <a:xfrm>
              <a:off x="4430184" y="5069417"/>
              <a:ext cx="480483" cy="480483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4" name="矩形 63">
              <a:extLst>
                <a:ext uri="{FF2B5EF4-FFF2-40B4-BE49-F238E27FC236}">
                  <a16:creationId xmlns:a16="http://schemas.microsoft.com/office/drawing/2014/main" id="{868D4543-104F-4B0A-286D-20364BDC61BC}"/>
                </a:ext>
              </a:extLst>
            </p:cNvPr>
            <p:cNvSpPr/>
            <p:nvPr/>
          </p:nvSpPr>
          <p:spPr>
            <a:xfrm>
              <a:off x="4472294" y="5155769"/>
              <a:ext cx="39626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13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" name="!!!10">
            <a:extLst>
              <a:ext uri="{FF2B5EF4-FFF2-40B4-BE49-F238E27FC236}">
                <a16:creationId xmlns:a16="http://schemas.microsoft.com/office/drawing/2014/main" id="{7C1207E6-78DC-AC37-4BA8-E8C43AB8629C}"/>
              </a:ext>
            </a:extLst>
          </p:cNvPr>
          <p:cNvGrpSpPr/>
          <p:nvPr/>
        </p:nvGrpSpPr>
        <p:grpSpPr>
          <a:xfrm>
            <a:off x="4614142" y="3540633"/>
            <a:ext cx="480484" cy="480483"/>
            <a:chOff x="2709334" y="3409951"/>
            <a:chExt cx="480484" cy="480483"/>
          </a:xfrm>
        </p:grpSpPr>
        <p:sp>
          <p:nvSpPr>
            <p:cNvPr id="38" name="椭圆 37">
              <a:extLst>
                <a:ext uri="{FF2B5EF4-FFF2-40B4-BE49-F238E27FC236}">
                  <a16:creationId xmlns:a16="http://schemas.microsoft.com/office/drawing/2014/main" id="{3F1FAD75-F9AD-0BCA-4EE1-F6F2A574B6A1}"/>
                </a:ext>
              </a:extLst>
            </p:cNvPr>
            <p:cNvSpPr/>
            <p:nvPr/>
          </p:nvSpPr>
          <p:spPr>
            <a:xfrm>
              <a:off x="2709334" y="3409951"/>
              <a:ext cx="480484" cy="480483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2" name="矩形 71">
              <a:extLst>
                <a:ext uri="{FF2B5EF4-FFF2-40B4-BE49-F238E27FC236}">
                  <a16:creationId xmlns:a16="http://schemas.microsoft.com/office/drawing/2014/main" id="{1EA1BFC9-CAF9-2E42-FC25-BE7172429FB0}"/>
                </a:ext>
              </a:extLst>
            </p:cNvPr>
            <p:cNvSpPr/>
            <p:nvPr/>
          </p:nvSpPr>
          <p:spPr>
            <a:xfrm>
              <a:off x="2751445" y="3496303"/>
              <a:ext cx="39626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10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" name="!!!11">
            <a:extLst>
              <a:ext uri="{FF2B5EF4-FFF2-40B4-BE49-F238E27FC236}">
                <a16:creationId xmlns:a16="http://schemas.microsoft.com/office/drawing/2014/main" id="{0F6C3F12-D94D-F870-12FC-7A603E1FE445}"/>
              </a:ext>
            </a:extLst>
          </p:cNvPr>
          <p:cNvGrpSpPr/>
          <p:nvPr/>
        </p:nvGrpSpPr>
        <p:grpSpPr>
          <a:xfrm>
            <a:off x="5518437" y="3539596"/>
            <a:ext cx="480484" cy="480483"/>
            <a:chOff x="3272367" y="3943351"/>
            <a:chExt cx="480484" cy="480483"/>
          </a:xfrm>
        </p:grpSpPr>
        <p:sp>
          <p:nvSpPr>
            <p:cNvPr id="40" name="椭圆 39">
              <a:extLst>
                <a:ext uri="{FF2B5EF4-FFF2-40B4-BE49-F238E27FC236}">
                  <a16:creationId xmlns:a16="http://schemas.microsoft.com/office/drawing/2014/main" id="{D8478156-6D42-FD2A-396A-612A69682E76}"/>
                </a:ext>
              </a:extLst>
            </p:cNvPr>
            <p:cNvSpPr/>
            <p:nvPr/>
          </p:nvSpPr>
          <p:spPr>
            <a:xfrm>
              <a:off x="3272367" y="3943351"/>
              <a:ext cx="480484" cy="480483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3" name="矩形 72">
              <a:extLst>
                <a:ext uri="{FF2B5EF4-FFF2-40B4-BE49-F238E27FC236}">
                  <a16:creationId xmlns:a16="http://schemas.microsoft.com/office/drawing/2014/main" id="{CC9C2BDD-E79F-E232-983B-4AC91BCA7E49}"/>
                </a:ext>
              </a:extLst>
            </p:cNvPr>
            <p:cNvSpPr/>
            <p:nvPr/>
          </p:nvSpPr>
          <p:spPr>
            <a:xfrm>
              <a:off x="3323406" y="4031822"/>
              <a:ext cx="39626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11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81" name="!!!箭头1">
            <a:extLst>
              <a:ext uri="{FF2B5EF4-FFF2-40B4-BE49-F238E27FC236}">
                <a16:creationId xmlns:a16="http://schemas.microsoft.com/office/drawing/2014/main" id="{341DF637-C812-BDE2-D8E8-7486981904AC}"/>
              </a:ext>
            </a:extLst>
          </p:cNvPr>
          <p:cNvCxnSpPr>
            <a:cxnSpLocks/>
          </p:cNvCxnSpPr>
          <p:nvPr/>
        </p:nvCxnSpPr>
        <p:spPr>
          <a:xfrm>
            <a:off x="4190331" y="3780874"/>
            <a:ext cx="423811" cy="1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!!!箭头2">
            <a:extLst>
              <a:ext uri="{FF2B5EF4-FFF2-40B4-BE49-F238E27FC236}">
                <a16:creationId xmlns:a16="http://schemas.microsoft.com/office/drawing/2014/main" id="{D1A24EE8-A940-2217-1E2C-46586858D813}"/>
              </a:ext>
            </a:extLst>
          </p:cNvPr>
          <p:cNvCxnSpPr>
            <a:cxnSpLocks/>
          </p:cNvCxnSpPr>
          <p:nvPr/>
        </p:nvCxnSpPr>
        <p:spPr>
          <a:xfrm flipV="1">
            <a:off x="5094626" y="3779838"/>
            <a:ext cx="423811" cy="103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!!!箭头3">
            <a:extLst>
              <a:ext uri="{FF2B5EF4-FFF2-40B4-BE49-F238E27FC236}">
                <a16:creationId xmlns:a16="http://schemas.microsoft.com/office/drawing/2014/main" id="{C1338D29-6656-8239-23B4-43E5B5A146EF}"/>
              </a:ext>
            </a:extLst>
          </p:cNvPr>
          <p:cNvCxnSpPr>
            <a:cxnSpLocks/>
          </p:cNvCxnSpPr>
          <p:nvPr/>
        </p:nvCxnSpPr>
        <p:spPr>
          <a:xfrm>
            <a:off x="5998921" y="3779838"/>
            <a:ext cx="368156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!!!箭头4">
            <a:extLst>
              <a:ext uri="{FF2B5EF4-FFF2-40B4-BE49-F238E27FC236}">
                <a16:creationId xmlns:a16="http://schemas.microsoft.com/office/drawing/2014/main" id="{42EB944A-F872-F5BE-2692-23E1585656A8}"/>
              </a:ext>
            </a:extLst>
          </p:cNvPr>
          <p:cNvCxnSpPr>
            <a:cxnSpLocks/>
          </p:cNvCxnSpPr>
          <p:nvPr/>
        </p:nvCxnSpPr>
        <p:spPr>
          <a:xfrm flipV="1">
            <a:off x="6847561" y="3779838"/>
            <a:ext cx="368156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6" name="图片 85">
            <a:extLst>
              <a:ext uri="{FF2B5EF4-FFF2-40B4-BE49-F238E27FC236}">
                <a16:creationId xmlns:a16="http://schemas.microsoft.com/office/drawing/2014/main" id="{D75B0C6B-7EA5-28DF-DDB2-3134C3D631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32709" y="1019198"/>
            <a:ext cx="2110316" cy="53509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7" name="图片 86">
            <a:extLst>
              <a:ext uri="{FF2B5EF4-FFF2-40B4-BE49-F238E27FC236}">
                <a16:creationId xmlns:a16="http://schemas.microsoft.com/office/drawing/2014/main" id="{DDA5EB01-21C3-5E94-2B8E-2C86755FB7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19934">
            <a:off x="13328444" y="3515780"/>
            <a:ext cx="393700" cy="2931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!!!泛型类">
            <a:extLst>
              <a:ext uri="{FF2B5EF4-FFF2-40B4-BE49-F238E27FC236}">
                <a16:creationId xmlns:a16="http://schemas.microsoft.com/office/drawing/2014/main" id="{69C339E7-D3F5-E42B-5421-9A5955694109}"/>
              </a:ext>
            </a:extLst>
          </p:cNvPr>
          <p:cNvSpPr txBox="1">
            <a:spLocks/>
          </p:cNvSpPr>
          <p:nvPr/>
        </p:nvSpPr>
        <p:spPr>
          <a:xfrm>
            <a:off x="3521537" y="1002232"/>
            <a:ext cx="1272341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弊端</a:t>
            </a:r>
          </a:p>
        </p:txBody>
      </p:sp>
    </p:spTree>
    <p:extLst>
      <p:ext uri="{BB962C8B-B14F-4D97-AF65-F5344CB8AC3E}">
        <p14:creationId xmlns:p14="http://schemas.microsoft.com/office/powerpoint/2010/main" val="7535502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!!!泛型类">
            <a:extLst>
              <a:ext uri="{FF2B5EF4-FFF2-40B4-BE49-F238E27FC236}">
                <a16:creationId xmlns:a16="http://schemas.microsoft.com/office/drawing/2014/main" id="{BE3E4C87-B7FD-BA47-CF99-C552A0A8D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880" y="1002232"/>
            <a:ext cx="2089470" cy="517190"/>
          </a:xfrm>
        </p:spPr>
        <p:txBody>
          <a:bodyPr/>
          <a:lstStyle/>
          <a:p>
            <a:r>
              <a:rPr lang="zh-CN" altLang="en-US" dirty="0"/>
              <a:t>数据结构（</a:t>
            </a:r>
          </a:p>
        </p:txBody>
      </p:sp>
      <p:sp>
        <p:nvSpPr>
          <p:cNvPr id="48" name="!!!泛型类">
            <a:extLst>
              <a:ext uri="{FF2B5EF4-FFF2-40B4-BE49-F238E27FC236}">
                <a16:creationId xmlns:a16="http://schemas.microsoft.com/office/drawing/2014/main" id="{132740BD-96FD-F4EB-1D04-9A6A5136BE51}"/>
              </a:ext>
            </a:extLst>
          </p:cNvPr>
          <p:cNvSpPr txBox="1">
            <a:spLocks/>
          </p:cNvSpPr>
          <p:nvPr/>
        </p:nvSpPr>
        <p:spPr>
          <a:xfrm>
            <a:off x="3020803" y="1002232"/>
            <a:ext cx="565470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树</a:t>
            </a:r>
          </a:p>
        </p:txBody>
      </p:sp>
      <p:sp>
        <p:nvSpPr>
          <p:cNvPr id="49" name="!!!泛型类">
            <a:extLst>
              <a:ext uri="{FF2B5EF4-FFF2-40B4-BE49-F238E27FC236}">
                <a16:creationId xmlns:a16="http://schemas.microsoft.com/office/drawing/2014/main" id="{0C57640E-E291-EB6C-6971-D3414E06EE4B}"/>
              </a:ext>
            </a:extLst>
          </p:cNvPr>
          <p:cNvSpPr txBox="1">
            <a:spLocks/>
          </p:cNvSpPr>
          <p:nvPr/>
        </p:nvSpPr>
        <p:spPr>
          <a:xfrm>
            <a:off x="3303538" y="1002232"/>
            <a:ext cx="322882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）</a:t>
            </a:r>
          </a:p>
        </p:txBody>
      </p:sp>
      <p:sp>
        <p:nvSpPr>
          <p:cNvPr id="50" name="!!!泛型类">
            <a:extLst>
              <a:ext uri="{FF2B5EF4-FFF2-40B4-BE49-F238E27FC236}">
                <a16:creationId xmlns:a16="http://schemas.microsoft.com/office/drawing/2014/main" id="{D5BA56B2-B679-0960-C216-5A708F8BB71D}"/>
              </a:ext>
            </a:extLst>
          </p:cNvPr>
          <p:cNvSpPr txBox="1">
            <a:spLocks/>
          </p:cNvSpPr>
          <p:nvPr/>
        </p:nvSpPr>
        <p:spPr>
          <a:xfrm>
            <a:off x="2004947" y="1002232"/>
            <a:ext cx="693612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二叉</a:t>
            </a:r>
          </a:p>
        </p:txBody>
      </p:sp>
      <p:sp>
        <p:nvSpPr>
          <p:cNvPr id="51" name="!!!泛型类">
            <a:extLst>
              <a:ext uri="{FF2B5EF4-FFF2-40B4-BE49-F238E27FC236}">
                <a16:creationId xmlns:a16="http://schemas.microsoft.com/office/drawing/2014/main" id="{E2B56770-7BCB-62D8-B9D8-00E18390916B}"/>
              </a:ext>
            </a:extLst>
          </p:cNvPr>
          <p:cNvSpPr txBox="1">
            <a:spLocks/>
          </p:cNvSpPr>
          <p:nvPr/>
        </p:nvSpPr>
        <p:spPr>
          <a:xfrm>
            <a:off x="2512488" y="1002232"/>
            <a:ext cx="693612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查找</a:t>
            </a:r>
          </a:p>
        </p:txBody>
      </p:sp>
      <p:sp>
        <p:nvSpPr>
          <p:cNvPr id="37" name="!!!7">
            <a:extLst>
              <a:ext uri="{FF2B5EF4-FFF2-40B4-BE49-F238E27FC236}">
                <a16:creationId xmlns:a16="http://schemas.microsoft.com/office/drawing/2014/main" id="{0564A280-535E-B5F5-0DB3-981D4E6E95A1}"/>
              </a:ext>
            </a:extLst>
          </p:cNvPr>
          <p:cNvSpPr/>
          <p:nvPr/>
        </p:nvSpPr>
        <p:spPr>
          <a:xfrm>
            <a:off x="3596753" y="4414733"/>
            <a:ext cx="480484" cy="480484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" name="!!!12">
            <a:extLst>
              <a:ext uri="{FF2B5EF4-FFF2-40B4-BE49-F238E27FC236}">
                <a16:creationId xmlns:a16="http://schemas.microsoft.com/office/drawing/2014/main" id="{744BD0D5-50D1-8FF8-337E-5186505F6095}"/>
              </a:ext>
            </a:extLst>
          </p:cNvPr>
          <p:cNvGrpSpPr/>
          <p:nvPr/>
        </p:nvGrpSpPr>
        <p:grpSpPr>
          <a:xfrm>
            <a:off x="6627210" y="3416400"/>
            <a:ext cx="480484" cy="480483"/>
            <a:chOff x="3848101" y="4502151"/>
            <a:chExt cx="480484" cy="480483"/>
          </a:xfrm>
        </p:grpSpPr>
        <p:sp>
          <p:nvSpPr>
            <p:cNvPr id="42" name="椭圆 41">
              <a:extLst>
                <a:ext uri="{FF2B5EF4-FFF2-40B4-BE49-F238E27FC236}">
                  <a16:creationId xmlns:a16="http://schemas.microsoft.com/office/drawing/2014/main" id="{B21D7920-7B7A-1BD6-9B49-CAD87E576AC0}"/>
                </a:ext>
              </a:extLst>
            </p:cNvPr>
            <p:cNvSpPr/>
            <p:nvPr/>
          </p:nvSpPr>
          <p:spPr>
            <a:xfrm>
              <a:off x="3848101" y="4502151"/>
              <a:ext cx="480484" cy="480483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686A9549-05F9-A665-3789-BC4187718D6E}"/>
                </a:ext>
              </a:extLst>
            </p:cNvPr>
            <p:cNvSpPr/>
            <p:nvPr/>
          </p:nvSpPr>
          <p:spPr>
            <a:xfrm>
              <a:off x="3887546" y="4588503"/>
              <a:ext cx="39626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12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" name="!!!13">
            <a:extLst>
              <a:ext uri="{FF2B5EF4-FFF2-40B4-BE49-F238E27FC236}">
                <a16:creationId xmlns:a16="http://schemas.microsoft.com/office/drawing/2014/main" id="{670618FF-317E-9CD3-5D1B-D35CDF49D08B}"/>
              </a:ext>
            </a:extLst>
          </p:cNvPr>
          <p:cNvGrpSpPr/>
          <p:nvPr/>
        </p:nvGrpSpPr>
        <p:grpSpPr>
          <a:xfrm>
            <a:off x="7629330" y="4413600"/>
            <a:ext cx="480483" cy="480483"/>
            <a:chOff x="4430184" y="5069417"/>
            <a:chExt cx="480483" cy="480483"/>
          </a:xfrm>
        </p:grpSpPr>
        <p:sp>
          <p:nvSpPr>
            <p:cNvPr id="45" name="椭圆 44">
              <a:extLst>
                <a:ext uri="{FF2B5EF4-FFF2-40B4-BE49-F238E27FC236}">
                  <a16:creationId xmlns:a16="http://schemas.microsoft.com/office/drawing/2014/main" id="{2608B50C-C75B-E7E7-77AB-12698467C4B5}"/>
                </a:ext>
              </a:extLst>
            </p:cNvPr>
            <p:cNvSpPr/>
            <p:nvPr/>
          </p:nvSpPr>
          <p:spPr>
            <a:xfrm>
              <a:off x="4430184" y="5069417"/>
              <a:ext cx="480483" cy="480483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4" name="矩形 63">
              <a:extLst>
                <a:ext uri="{FF2B5EF4-FFF2-40B4-BE49-F238E27FC236}">
                  <a16:creationId xmlns:a16="http://schemas.microsoft.com/office/drawing/2014/main" id="{868D4543-104F-4B0A-286D-20364BDC61BC}"/>
                </a:ext>
              </a:extLst>
            </p:cNvPr>
            <p:cNvSpPr/>
            <p:nvPr/>
          </p:nvSpPr>
          <p:spPr>
            <a:xfrm>
              <a:off x="4472294" y="5155769"/>
              <a:ext cx="39626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13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" name="!!!10">
            <a:extLst>
              <a:ext uri="{FF2B5EF4-FFF2-40B4-BE49-F238E27FC236}">
                <a16:creationId xmlns:a16="http://schemas.microsoft.com/office/drawing/2014/main" id="{7C1207E6-78DC-AC37-4BA8-E8C43AB8629C}"/>
              </a:ext>
            </a:extLst>
          </p:cNvPr>
          <p:cNvGrpSpPr/>
          <p:nvPr/>
        </p:nvGrpSpPr>
        <p:grpSpPr>
          <a:xfrm>
            <a:off x="4590316" y="3417091"/>
            <a:ext cx="480484" cy="480483"/>
            <a:chOff x="2709334" y="3409951"/>
            <a:chExt cx="480484" cy="480483"/>
          </a:xfrm>
        </p:grpSpPr>
        <p:sp>
          <p:nvSpPr>
            <p:cNvPr id="38" name="椭圆 37">
              <a:extLst>
                <a:ext uri="{FF2B5EF4-FFF2-40B4-BE49-F238E27FC236}">
                  <a16:creationId xmlns:a16="http://schemas.microsoft.com/office/drawing/2014/main" id="{3F1FAD75-F9AD-0BCA-4EE1-F6F2A574B6A1}"/>
                </a:ext>
              </a:extLst>
            </p:cNvPr>
            <p:cNvSpPr/>
            <p:nvPr/>
          </p:nvSpPr>
          <p:spPr>
            <a:xfrm>
              <a:off x="2709334" y="3409951"/>
              <a:ext cx="480484" cy="480483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2" name="矩形 71">
              <a:extLst>
                <a:ext uri="{FF2B5EF4-FFF2-40B4-BE49-F238E27FC236}">
                  <a16:creationId xmlns:a16="http://schemas.microsoft.com/office/drawing/2014/main" id="{1EA1BFC9-CAF9-2E42-FC25-BE7172429FB0}"/>
                </a:ext>
              </a:extLst>
            </p:cNvPr>
            <p:cNvSpPr/>
            <p:nvPr/>
          </p:nvSpPr>
          <p:spPr>
            <a:xfrm>
              <a:off x="2751445" y="3496303"/>
              <a:ext cx="39626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10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" name="!!!11">
            <a:extLst>
              <a:ext uri="{FF2B5EF4-FFF2-40B4-BE49-F238E27FC236}">
                <a16:creationId xmlns:a16="http://schemas.microsoft.com/office/drawing/2014/main" id="{0F6C3F12-D94D-F870-12FC-7A603E1FE445}"/>
              </a:ext>
            </a:extLst>
          </p:cNvPr>
          <p:cNvGrpSpPr/>
          <p:nvPr/>
        </p:nvGrpSpPr>
        <p:grpSpPr>
          <a:xfrm>
            <a:off x="5615516" y="2400746"/>
            <a:ext cx="480484" cy="480483"/>
            <a:chOff x="3272367" y="3943351"/>
            <a:chExt cx="480484" cy="480483"/>
          </a:xfrm>
        </p:grpSpPr>
        <p:sp>
          <p:nvSpPr>
            <p:cNvPr id="40" name="椭圆 39">
              <a:extLst>
                <a:ext uri="{FF2B5EF4-FFF2-40B4-BE49-F238E27FC236}">
                  <a16:creationId xmlns:a16="http://schemas.microsoft.com/office/drawing/2014/main" id="{D8478156-6D42-FD2A-396A-612A69682E76}"/>
                </a:ext>
              </a:extLst>
            </p:cNvPr>
            <p:cNvSpPr/>
            <p:nvPr/>
          </p:nvSpPr>
          <p:spPr>
            <a:xfrm>
              <a:off x="3272367" y="3943351"/>
              <a:ext cx="480484" cy="480483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3" name="矩形 72">
              <a:extLst>
                <a:ext uri="{FF2B5EF4-FFF2-40B4-BE49-F238E27FC236}">
                  <a16:creationId xmlns:a16="http://schemas.microsoft.com/office/drawing/2014/main" id="{CC9C2BDD-E79F-E232-983B-4AC91BCA7E49}"/>
                </a:ext>
              </a:extLst>
            </p:cNvPr>
            <p:cNvSpPr/>
            <p:nvPr/>
          </p:nvSpPr>
          <p:spPr>
            <a:xfrm>
              <a:off x="3323406" y="4031822"/>
              <a:ext cx="39626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11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86" name="图片 85">
            <a:extLst>
              <a:ext uri="{FF2B5EF4-FFF2-40B4-BE49-F238E27FC236}">
                <a16:creationId xmlns:a16="http://schemas.microsoft.com/office/drawing/2014/main" id="{D75B0C6B-7EA5-28DF-DDB2-3134C3D631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32709" y="1019198"/>
            <a:ext cx="2110316" cy="53509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7" name="图片 86">
            <a:extLst>
              <a:ext uri="{FF2B5EF4-FFF2-40B4-BE49-F238E27FC236}">
                <a16:creationId xmlns:a16="http://schemas.microsoft.com/office/drawing/2014/main" id="{DDA5EB01-21C3-5E94-2B8E-2C86755FB7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19934">
            <a:off x="13328444" y="3515780"/>
            <a:ext cx="393700" cy="2931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2" name="!!!箭头2">
            <a:extLst>
              <a:ext uri="{FF2B5EF4-FFF2-40B4-BE49-F238E27FC236}">
                <a16:creationId xmlns:a16="http://schemas.microsoft.com/office/drawing/2014/main" id="{0C29D540-CAD4-4E4F-AE33-9EAC89D09995}"/>
              </a:ext>
            </a:extLst>
          </p:cNvPr>
          <p:cNvCxnSpPr>
            <a:cxnSpLocks/>
          </p:cNvCxnSpPr>
          <p:nvPr/>
        </p:nvCxnSpPr>
        <p:spPr>
          <a:xfrm flipH="1">
            <a:off x="5000435" y="2810864"/>
            <a:ext cx="685446" cy="676592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!!!箭头1">
            <a:extLst>
              <a:ext uri="{FF2B5EF4-FFF2-40B4-BE49-F238E27FC236}">
                <a16:creationId xmlns:a16="http://schemas.microsoft.com/office/drawing/2014/main" id="{556BD9FF-FA72-9E84-F43A-3C10381B8497}"/>
              </a:ext>
            </a:extLst>
          </p:cNvPr>
          <p:cNvCxnSpPr>
            <a:cxnSpLocks/>
          </p:cNvCxnSpPr>
          <p:nvPr/>
        </p:nvCxnSpPr>
        <p:spPr>
          <a:xfrm flipH="1">
            <a:off x="4006872" y="3827209"/>
            <a:ext cx="653809" cy="657889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!!!箭头3">
            <a:extLst>
              <a:ext uri="{FF2B5EF4-FFF2-40B4-BE49-F238E27FC236}">
                <a16:creationId xmlns:a16="http://schemas.microsoft.com/office/drawing/2014/main" id="{4E59B5D0-4362-95FE-CD63-122F3A75FCE9}"/>
              </a:ext>
            </a:extLst>
          </p:cNvPr>
          <p:cNvCxnSpPr>
            <a:cxnSpLocks/>
          </p:cNvCxnSpPr>
          <p:nvPr/>
        </p:nvCxnSpPr>
        <p:spPr>
          <a:xfrm>
            <a:off x="6025635" y="2810864"/>
            <a:ext cx="671940" cy="675901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!!!箭头4">
            <a:extLst>
              <a:ext uri="{FF2B5EF4-FFF2-40B4-BE49-F238E27FC236}">
                <a16:creationId xmlns:a16="http://schemas.microsoft.com/office/drawing/2014/main" id="{728FCAE1-5E73-4C4B-56CE-25471E298854}"/>
              </a:ext>
            </a:extLst>
          </p:cNvPr>
          <p:cNvCxnSpPr>
            <a:cxnSpLocks/>
          </p:cNvCxnSpPr>
          <p:nvPr/>
        </p:nvCxnSpPr>
        <p:spPr>
          <a:xfrm>
            <a:off x="7037329" y="3826518"/>
            <a:ext cx="662366" cy="65744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!!!泛型类">
            <a:extLst>
              <a:ext uri="{FF2B5EF4-FFF2-40B4-BE49-F238E27FC236}">
                <a16:creationId xmlns:a16="http://schemas.microsoft.com/office/drawing/2014/main" id="{49EDB5DA-D892-54AE-A4F4-ABCDAD506C99}"/>
              </a:ext>
            </a:extLst>
          </p:cNvPr>
          <p:cNvSpPr txBox="1">
            <a:spLocks/>
          </p:cNvSpPr>
          <p:nvPr/>
        </p:nvSpPr>
        <p:spPr>
          <a:xfrm>
            <a:off x="3521537" y="1002232"/>
            <a:ext cx="1272341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弊端</a:t>
            </a:r>
          </a:p>
        </p:txBody>
      </p:sp>
    </p:spTree>
    <p:extLst>
      <p:ext uri="{BB962C8B-B14F-4D97-AF65-F5344CB8AC3E}">
        <p14:creationId xmlns:p14="http://schemas.microsoft.com/office/powerpoint/2010/main" val="3645398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!!!树">
            <a:extLst>
              <a:ext uri="{FF2B5EF4-FFF2-40B4-BE49-F238E27FC236}">
                <a16:creationId xmlns:a16="http://schemas.microsoft.com/office/drawing/2014/main" id="{C50C6E8F-BFDD-5576-A7D8-A584D6B6B3C2}"/>
              </a:ext>
            </a:extLst>
          </p:cNvPr>
          <p:cNvSpPr txBox="1">
            <a:spLocks/>
          </p:cNvSpPr>
          <p:nvPr/>
        </p:nvSpPr>
        <p:spPr>
          <a:xfrm>
            <a:off x="8740616" y="5091978"/>
            <a:ext cx="565470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树</a:t>
            </a:r>
          </a:p>
        </p:txBody>
      </p:sp>
      <p:sp>
        <p:nvSpPr>
          <p:cNvPr id="56" name="!!!平衡">
            <a:extLst>
              <a:ext uri="{FF2B5EF4-FFF2-40B4-BE49-F238E27FC236}">
                <a16:creationId xmlns:a16="http://schemas.microsoft.com/office/drawing/2014/main" id="{E71C594C-202A-D47C-C575-F93F109A296E}"/>
              </a:ext>
            </a:extLst>
          </p:cNvPr>
          <p:cNvSpPr txBox="1">
            <a:spLocks/>
          </p:cNvSpPr>
          <p:nvPr/>
        </p:nvSpPr>
        <p:spPr>
          <a:xfrm>
            <a:off x="7724760" y="5091978"/>
            <a:ext cx="693612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平衡</a:t>
            </a:r>
          </a:p>
        </p:txBody>
      </p:sp>
      <p:sp>
        <p:nvSpPr>
          <p:cNvPr id="57" name="!!!二叉">
            <a:extLst>
              <a:ext uri="{FF2B5EF4-FFF2-40B4-BE49-F238E27FC236}">
                <a16:creationId xmlns:a16="http://schemas.microsoft.com/office/drawing/2014/main" id="{595DE5DC-A060-3137-B53B-BC59BA3014DF}"/>
              </a:ext>
            </a:extLst>
          </p:cNvPr>
          <p:cNvSpPr txBox="1">
            <a:spLocks/>
          </p:cNvSpPr>
          <p:nvPr/>
        </p:nvSpPr>
        <p:spPr>
          <a:xfrm>
            <a:off x="8232301" y="5091978"/>
            <a:ext cx="693612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二叉</a:t>
            </a:r>
          </a:p>
        </p:txBody>
      </p:sp>
      <p:sp>
        <p:nvSpPr>
          <p:cNvPr id="47" name="!!!泛型类">
            <a:extLst>
              <a:ext uri="{FF2B5EF4-FFF2-40B4-BE49-F238E27FC236}">
                <a16:creationId xmlns:a16="http://schemas.microsoft.com/office/drawing/2014/main" id="{BE3E4C87-B7FD-BA47-CF99-C552A0A8D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880" y="1002232"/>
            <a:ext cx="2089470" cy="517190"/>
          </a:xfrm>
        </p:spPr>
        <p:txBody>
          <a:bodyPr/>
          <a:lstStyle/>
          <a:p>
            <a:r>
              <a:rPr lang="zh-CN" altLang="en-US" dirty="0"/>
              <a:t>数据结构（</a:t>
            </a:r>
          </a:p>
        </p:txBody>
      </p:sp>
      <p:sp>
        <p:nvSpPr>
          <p:cNvPr id="48" name="!!!泛型类">
            <a:extLst>
              <a:ext uri="{FF2B5EF4-FFF2-40B4-BE49-F238E27FC236}">
                <a16:creationId xmlns:a16="http://schemas.microsoft.com/office/drawing/2014/main" id="{132740BD-96FD-F4EB-1D04-9A6A5136BE51}"/>
              </a:ext>
            </a:extLst>
          </p:cNvPr>
          <p:cNvSpPr txBox="1">
            <a:spLocks/>
          </p:cNvSpPr>
          <p:nvPr/>
        </p:nvSpPr>
        <p:spPr>
          <a:xfrm>
            <a:off x="3020803" y="1002232"/>
            <a:ext cx="565470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树</a:t>
            </a:r>
          </a:p>
        </p:txBody>
      </p:sp>
      <p:sp>
        <p:nvSpPr>
          <p:cNvPr id="49" name="!!!泛型类">
            <a:extLst>
              <a:ext uri="{FF2B5EF4-FFF2-40B4-BE49-F238E27FC236}">
                <a16:creationId xmlns:a16="http://schemas.microsoft.com/office/drawing/2014/main" id="{0C57640E-E291-EB6C-6971-D3414E06EE4B}"/>
              </a:ext>
            </a:extLst>
          </p:cNvPr>
          <p:cNvSpPr txBox="1">
            <a:spLocks/>
          </p:cNvSpPr>
          <p:nvPr/>
        </p:nvSpPr>
        <p:spPr>
          <a:xfrm>
            <a:off x="3303538" y="1002232"/>
            <a:ext cx="322882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）</a:t>
            </a:r>
          </a:p>
        </p:txBody>
      </p:sp>
      <p:sp>
        <p:nvSpPr>
          <p:cNvPr id="50" name="!!!泛型类">
            <a:extLst>
              <a:ext uri="{FF2B5EF4-FFF2-40B4-BE49-F238E27FC236}">
                <a16:creationId xmlns:a16="http://schemas.microsoft.com/office/drawing/2014/main" id="{D5BA56B2-B679-0960-C216-5A708F8BB71D}"/>
              </a:ext>
            </a:extLst>
          </p:cNvPr>
          <p:cNvSpPr txBox="1">
            <a:spLocks/>
          </p:cNvSpPr>
          <p:nvPr/>
        </p:nvSpPr>
        <p:spPr>
          <a:xfrm>
            <a:off x="2004947" y="1002232"/>
            <a:ext cx="693612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二叉</a:t>
            </a:r>
          </a:p>
        </p:txBody>
      </p:sp>
      <p:sp>
        <p:nvSpPr>
          <p:cNvPr id="51" name="!!!泛型类">
            <a:extLst>
              <a:ext uri="{FF2B5EF4-FFF2-40B4-BE49-F238E27FC236}">
                <a16:creationId xmlns:a16="http://schemas.microsoft.com/office/drawing/2014/main" id="{E2B56770-7BCB-62D8-B9D8-00E18390916B}"/>
              </a:ext>
            </a:extLst>
          </p:cNvPr>
          <p:cNvSpPr txBox="1">
            <a:spLocks/>
          </p:cNvSpPr>
          <p:nvPr/>
        </p:nvSpPr>
        <p:spPr>
          <a:xfrm>
            <a:off x="2512488" y="1002232"/>
            <a:ext cx="693612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查找</a:t>
            </a:r>
          </a:p>
        </p:txBody>
      </p:sp>
      <p:sp>
        <p:nvSpPr>
          <p:cNvPr id="37" name="!!!7">
            <a:extLst>
              <a:ext uri="{FF2B5EF4-FFF2-40B4-BE49-F238E27FC236}">
                <a16:creationId xmlns:a16="http://schemas.microsoft.com/office/drawing/2014/main" id="{0564A280-535E-B5F5-0DB3-981D4E6E95A1}"/>
              </a:ext>
            </a:extLst>
          </p:cNvPr>
          <p:cNvSpPr/>
          <p:nvPr/>
        </p:nvSpPr>
        <p:spPr>
          <a:xfrm flipH="1">
            <a:off x="1716864" y="2238420"/>
            <a:ext cx="480484" cy="480484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" name="!!!12">
            <a:extLst>
              <a:ext uri="{FF2B5EF4-FFF2-40B4-BE49-F238E27FC236}">
                <a16:creationId xmlns:a16="http://schemas.microsoft.com/office/drawing/2014/main" id="{744BD0D5-50D1-8FF8-337E-5186505F6095}"/>
              </a:ext>
            </a:extLst>
          </p:cNvPr>
          <p:cNvGrpSpPr/>
          <p:nvPr/>
        </p:nvGrpSpPr>
        <p:grpSpPr>
          <a:xfrm flipH="1">
            <a:off x="3405964" y="3887304"/>
            <a:ext cx="480484" cy="480483"/>
            <a:chOff x="3848101" y="4502151"/>
            <a:chExt cx="480484" cy="480483"/>
          </a:xfrm>
        </p:grpSpPr>
        <p:sp>
          <p:nvSpPr>
            <p:cNvPr id="42" name="椭圆 41">
              <a:extLst>
                <a:ext uri="{FF2B5EF4-FFF2-40B4-BE49-F238E27FC236}">
                  <a16:creationId xmlns:a16="http://schemas.microsoft.com/office/drawing/2014/main" id="{B21D7920-7B7A-1BD6-9B49-CAD87E576AC0}"/>
                </a:ext>
              </a:extLst>
            </p:cNvPr>
            <p:cNvSpPr/>
            <p:nvPr/>
          </p:nvSpPr>
          <p:spPr>
            <a:xfrm>
              <a:off x="3848101" y="4502151"/>
              <a:ext cx="480484" cy="480483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686A9549-05F9-A665-3789-BC4187718D6E}"/>
                </a:ext>
              </a:extLst>
            </p:cNvPr>
            <p:cNvSpPr/>
            <p:nvPr/>
          </p:nvSpPr>
          <p:spPr>
            <a:xfrm>
              <a:off x="3887546" y="4588503"/>
              <a:ext cx="39626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12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" name="!!!13">
            <a:extLst>
              <a:ext uri="{FF2B5EF4-FFF2-40B4-BE49-F238E27FC236}">
                <a16:creationId xmlns:a16="http://schemas.microsoft.com/office/drawing/2014/main" id="{670618FF-317E-9CD3-5D1B-D35CDF49D08B}"/>
              </a:ext>
            </a:extLst>
          </p:cNvPr>
          <p:cNvGrpSpPr/>
          <p:nvPr/>
        </p:nvGrpSpPr>
        <p:grpSpPr>
          <a:xfrm flipH="1">
            <a:off x="3988047" y="4454570"/>
            <a:ext cx="480483" cy="480483"/>
            <a:chOff x="4430184" y="5069417"/>
            <a:chExt cx="480483" cy="480483"/>
          </a:xfrm>
        </p:grpSpPr>
        <p:sp>
          <p:nvSpPr>
            <p:cNvPr id="45" name="椭圆 44">
              <a:extLst>
                <a:ext uri="{FF2B5EF4-FFF2-40B4-BE49-F238E27FC236}">
                  <a16:creationId xmlns:a16="http://schemas.microsoft.com/office/drawing/2014/main" id="{2608B50C-C75B-E7E7-77AB-12698467C4B5}"/>
                </a:ext>
              </a:extLst>
            </p:cNvPr>
            <p:cNvSpPr/>
            <p:nvPr/>
          </p:nvSpPr>
          <p:spPr>
            <a:xfrm>
              <a:off x="4430184" y="5069417"/>
              <a:ext cx="480483" cy="480483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4" name="矩形 63">
              <a:extLst>
                <a:ext uri="{FF2B5EF4-FFF2-40B4-BE49-F238E27FC236}">
                  <a16:creationId xmlns:a16="http://schemas.microsoft.com/office/drawing/2014/main" id="{868D4543-104F-4B0A-286D-20364BDC61BC}"/>
                </a:ext>
              </a:extLst>
            </p:cNvPr>
            <p:cNvSpPr/>
            <p:nvPr/>
          </p:nvSpPr>
          <p:spPr>
            <a:xfrm>
              <a:off x="4472294" y="5155769"/>
              <a:ext cx="39626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13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" name="!!!10">
            <a:extLst>
              <a:ext uri="{FF2B5EF4-FFF2-40B4-BE49-F238E27FC236}">
                <a16:creationId xmlns:a16="http://schemas.microsoft.com/office/drawing/2014/main" id="{7C1207E6-78DC-AC37-4BA8-E8C43AB8629C}"/>
              </a:ext>
            </a:extLst>
          </p:cNvPr>
          <p:cNvGrpSpPr/>
          <p:nvPr/>
        </p:nvGrpSpPr>
        <p:grpSpPr>
          <a:xfrm flipH="1">
            <a:off x="2267197" y="2795104"/>
            <a:ext cx="480484" cy="480483"/>
            <a:chOff x="2709334" y="3409951"/>
            <a:chExt cx="480484" cy="480483"/>
          </a:xfrm>
        </p:grpSpPr>
        <p:sp>
          <p:nvSpPr>
            <p:cNvPr id="38" name="椭圆 37">
              <a:extLst>
                <a:ext uri="{FF2B5EF4-FFF2-40B4-BE49-F238E27FC236}">
                  <a16:creationId xmlns:a16="http://schemas.microsoft.com/office/drawing/2014/main" id="{3F1FAD75-F9AD-0BCA-4EE1-F6F2A574B6A1}"/>
                </a:ext>
              </a:extLst>
            </p:cNvPr>
            <p:cNvSpPr/>
            <p:nvPr/>
          </p:nvSpPr>
          <p:spPr>
            <a:xfrm>
              <a:off x="2709334" y="3409951"/>
              <a:ext cx="480484" cy="480483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2" name="矩形 71">
              <a:extLst>
                <a:ext uri="{FF2B5EF4-FFF2-40B4-BE49-F238E27FC236}">
                  <a16:creationId xmlns:a16="http://schemas.microsoft.com/office/drawing/2014/main" id="{1EA1BFC9-CAF9-2E42-FC25-BE7172429FB0}"/>
                </a:ext>
              </a:extLst>
            </p:cNvPr>
            <p:cNvSpPr/>
            <p:nvPr/>
          </p:nvSpPr>
          <p:spPr>
            <a:xfrm>
              <a:off x="2751445" y="3496303"/>
              <a:ext cx="39626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10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" name="!!!11">
            <a:extLst>
              <a:ext uri="{FF2B5EF4-FFF2-40B4-BE49-F238E27FC236}">
                <a16:creationId xmlns:a16="http://schemas.microsoft.com/office/drawing/2014/main" id="{0F6C3F12-D94D-F870-12FC-7A603E1FE445}"/>
              </a:ext>
            </a:extLst>
          </p:cNvPr>
          <p:cNvGrpSpPr/>
          <p:nvPr/>
        </p:nvGrpSpPr>
        <p:grpSpPr>
          <a:xfrm flipH="1">
            <a:off x="2830230" y="3328504"/>
            <a:ext cx="480484" cy="480483"/>
            <a:chOff x="3272367" y="3943351"/>
            <a:chExt cx="480484" cy="480483"/>
          </a:xfrm>
        </p:grpSpPr>
        <p:sp>
          <p:nvSpPr>
            <p:cNvPr id="40" name="椭圆 39">
              <a:extLst>
                <a:ext uri="{FF2B5EF4-FFF2-40B4-BE49-F238E27FC236}">
                  <a16:creationId xmlns:a16="http://schemas.microsoft.com/office/drawing/2014/main" id="{D8478156-6D42-FD2A-396A-612A69682E76}"/>
                </a:ext>
              </a:extLst>
            </p:cNvPr>
            <p:cNvSpPr/>
            <p:nvPr/>
          </p:nvSpPr>
          <p:spPr>
            <a:xfrm>
              <a:off x="3272367" y="3943351"/>
              <a:ext cx="480484" cy="480483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3" name="矩形 72">
              <a:extLst>
                <a:ext uri="{FF2B5EF4-FFF2-40B4-BE49-F238E27FC236}">
                  <a16:creationId xmlns:a16="http://schemas.microsoft.com/office/drawing/2014/main" id="{CC9C2BDD-E79F-E232-983B-4AC91BCA7E49}"/>
                </a:ext>
              </a:extLst>
            </p:cNvPr>
            <p:cNvSpPr/>
            <p:nvPr/>
          </p:nvSpPr>
          <p:spPr>
            <a:xfrm>
              <a:off x="3323406" y="4031822"/>
              <a:ext cx="39626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11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74" name="!!!箭头1">
            <a:extLst>
              <a:ext uri="{FF2B5EF4-FFF2-40B4-BE49-F238E27FC236}">
                <a16:creationId xmlns:a16="http://schemas.microsoft.com/office/drawing/2014/main" id="{56817EEE-84A6-B107-4DB8-94C4279A7F26}"/>
              </a:ext>
            </a:extLst>
          </p:cNvPr>
          <p:cNvCxnSpPr>
            <a:cxnSpLocks/>
          </p:cNvCxnSpPr>
          <p:nvPr/>
        </p:nvCxnSpPr>
        <p:spPr>
          <a:xfrm>
            <a:off x="2125380" y="2649054"/>
            <a:ext cx="211667" cy="21590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!!!箭头2">
            <a:extLst>
              <a:ext uri="{FF2B5EF4-FFF2-40B4-BE49-F238E27FC236}">
                <a16:creationId xmlns:a16="http://schemas.microsoft.com/office/drawing/2014/main" id="{9341581F-2D04-8FBD-DC53-A152AEF717EC}"/>
              </a:ext>
            </a:extLst>
          </p:cNvPr>
          <p:cNvCxnSpPr/>
          <p:nvPr/>
        </p:nvCxnSpPr>
        <p:spPr>
          <a:xfrm>
            <a:off x="2688414" y="3180337"/>
            <a:ext cx="211667" cy="218016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!!!箭头3">
            <a:extLst>
              <a:ext uri="{FF2B5EF4-FFF2-40B4-BE49-F238E27FC236}">
                <a16:creationId xmlns:a16="http://schemas.microsoft.com/office/drawing/2014/main" id="{5A4B92FA-02C1-58C1-55B6-DD0C3FE2C995}"/>
              </a:ext>
            </a:extLst>
          </p:cNvPr>
          <p:cNvCxnSpPr/>
          <p:nvPr/>
        </p:nvCxnSpPr>
        <p:spPr>
          <a:xfrm>
            <a:off x="3264147" y="3741254"/>
            <a:ext cx="211667" cy="21590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!!!箭头4">
            <a:extLst>
              <a:ext uri="{FF2B5EF4-FFF2-40B4-BE49-F238E27FC236}">
                <a16:creationId xmlns:a16="http://schemas.microsoft.com/office/drawing/2014/main" id="{AA9BE320-3928-13C0-04DB-918482AAF75C}"/>
              </a:ext>
            </a:extLst>
          </p:cNvPr>
          <p:cNvCxnSpPr/>
          <p:nvPr/>
        </p:nvCxnSpPr>
        <p:spPr>
          <a:xfrm>
            <a:off x="3846230" y="4308520"/>
            <a:ext cx="213784" cy="21590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图片 24">
            <a:extLst>
              <a:ext uri="{FF2B5EF4-FFF2-40B4-BE49-F238E27FC236}">
                <a16:creationId xmlns:a16="http://schemas.microsoft.com/office/drawing/2014/main" id="{479F80D1-A37F-035C-80DE-B110139B162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20" t="22156" r="12185" b="28975"/>
          <a:stretch/>
        </p:blipFill>
        <p:spPr>
          <a:xfrm>
            <a:off x="5555438" y="3288035"/>
            <a:ext cx="1081123" cy="506091"/>
          </a:xfrm>
          <a:prstGeom prst="rect">
            <a:avLst/>
          </a:prstGeom>
        </p:spPr>
      </p:pic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47FA098C-B138-081F-EE55-BF25449C554D}"/>
              </a:ext>
            </a:extLst>
          </p:cNvPr>
          <p:cNvCxnSpPr/>
          <p:nvPr/>
        </p:nvCxnSpPr>
        <p:spPr>
          <a:xfrm flipH="1">
            <a:off x="7922685" y="3147485"/>
            <a:ext cx="215900" cy="21590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9D871F4E-9B6B-D2C2-F932-1DB234264F5D}"/>
              </a:ext>
            </a:extLst>
          </p:cNvPr>
          <p:cNvCxnSpPr/>
          <p:nvPr/>
        </p:nvCxnSpPr>
        <p:spPr>
          <a:xfrm flipH="1">
            <a:off x="7363885" y="3676651"/>
            <a:ext cx="215900" cy="218016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椭圆 29">
            <a:extLst>
              <a:ext uri="{FF2B5EF4-FFF2-40B4-BE49-F238E27FC236}">
                <a16:creationId xmlns:a16="http://schemas.microsoft.com/office/drawing/2014/main" id="{E2D3686B-3FD3-1F0D-E617-3BEB478AB750}"/>
              </a:ext>
            </a:extLst>
          </p:cNvPr>
          <p:cNvSpPr/>
          <p:nvPr/>
        </p:nvSpPr>
        <p:spPr>
          <a:xfrm>
            <a:off x="6932084" y="3810001"/>
            <a:ext cx="480483" cy="480484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83033E7C-66B5-6B15-7FEF-42AE93DF1493}"/>
              </a:ext>
            </a:extLst>
          </p:cNvPr>
          <p:cNvCxnSpPr/>
          <p:nvPr/>
        </p:nvCxnSpPr>
        <p:spPr>
          <a:xfrm>
            <a:off x="8460317" y="3147485"/>
            <a:ext cx="211667" cy="21590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95DDA634-292C-CEFD-0691-5F47CBF8E522}"/>
              </a:ext>
            </a:extLst>
          </p:cNvPr>
          <p:cNvCxnSpPr/>
          <p:nvPr/>
        </p:nvCxnSpPr>
        <p:spPr>
          <a:xfrm>
            <a:off x="9023351" y="3678768"/>
            <a:ext cx="211667" cy="21801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>
            <a:extLst>
              <a:ext uri="{FF2B5EF4-FFF2-40B4-BE49-F238E27FC236}">
                <a16:creationId xmlns:a16="http://schemas.microsoft.com/office/drawing/2014/main" id="{7AAA7AC1-6310-470E-F4CC-9FEEF4E12BF4}"/>
              </a:ext>
            </a:extLst>
          </p:cNvPr>
          <p:cNvGrpSpPr/>
          <p:nvPr/>
        </p:nvGrpSpPr>
        <p:grpSpPr>
          <a:xfrm>
            <a:off x="8578851" y="3263901"/>
            <a:ext cx="480483" cy="480484"/>
            <a:chOff x="8578851" y="3263901"/>
            <a:chExt cx="480483" cy="480484"/>
          </a:xfrm>
        </p:grpSpPr>
        <p:sp>
          <p:nvSpPr>
            <p:cNvPr id="33" name="椭圆 32">
              <a:extLst>
                <a:ext uri="{FF2B5EF4-FFF2-40B4-BE49-F238E27FC236}">
                  <a16:creationId xmlns:a16="http://schemas.microsoft.com/office/drawing/2014/main" id="{FA1F7E8A-4126-DDAF-E43A-509ED4C4991C}"/>
                </a:ext>
              </a:extLst>
            </p:cNvPr>
            <p:cNvSpPr/>
            <p:nvPr/>
          </p:nvSpPr>
          <p:spPr>
            <a:xfrm>
              <a:off x="8578851" y="3263901"/>
              <a:ext cx="480483" cy="480484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D8A82065-F4B0-1CC8-E3A1-B9468D1B552A}"/>
                </a:ext>
              </a:extLst>
            </p:cNvPr>
            <p:cNvSpPr/>
            <p:nvPr/>
          </p:nvSpPr>
          <p:spPr>
            <a:xfrm>
              <a:off x="8605919" y="3350254"/>
              <a:ext cx="39626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12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AEBF383E-38BA-71AF-7FBA-18A4A3477134}"/>
              </a:ext>
            </a:extLst>
          </p:cNvPr>
          <p:cNvGrpSpPr/>
          <p:nvPr/>
        </p:nvGrpSpPr>
        <p:grpSpPr>
          <a:xfrm>
            <a:off x="9160934" y="3831167"/>
            <a:ext cx="480484" cy="480484"/>
            <a:chOff x="9160934" y="3831167"/>
            <a:chExt cx="480484" cy="480484"/>
          </a:xfrm>
        </p:grpSpPr>
        <p:sp>
          <p:nvSpPr>
            <p:cNvPr id="35" name="椭圆 34">
              <a:extLst>
                <a:ext uri="{FF2B5EF4-FFF2-40B4-BE49-F238E27FC236}">
                  <a16:creationId xmlns:a16="http://schemas.microsoft.com/office/drawing/2014/main" id="{358DE530-1362-64B4-2A6F-D59305C49240}"/>
                </a:ext>
              </a:extLst>
            </p:cNvPr>
            <p:cNvSpPr/>
            <p:nvPr/>
          </p:nvSpPr>
          <p:spPr>
            <a:xfrm>
              <a:off x="9160934" y="3831167"/>
              <a:ext cx="480484" cy="480484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4BE2284B-A6C3-E0E7-2E6F-D0A08B60AD7B}"/>
                </a:ext>
              </a:extLst>
            </p:cNvPr>
            <p:cNvSpPr/>
            <p:nvPr/>
          </p:nvSpPr>
          <p:spPr>
            <a:xfrm>
              <a:off x="9203045" y="3919207"/>
              <a:ext cx="39626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13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235371C7-53D0-71E1-B4F5-50DFE366EEE6}"/>
              </a:ext>
            </a:extLst>
          </p:cNvPr>
          <p:cNvGrpSpPr/>
          <p:nvPr/>
        </p:nvGrpSpPr>
        <p:grpSpPr>
          <a:xfrm>
            <a:off x="7539567" y="3280834"/>
            <a:ext cx="480484" cy="480484"/>
            <a:chOff x="7539567" y="3280834"/>
            <a:chExt cx="480484" cy="480484"/>
          </a:xfrm>
        </p:grpSpPr>
        <p:sp>
          <p:nvSpPr>
            <p:cNvPr id="29" name="椭圆 28">
              <a:extLst>
                <a:ext uri="{FF2B5EF4-FFF2-40B4-BE49-F238E27FC236}">
                  <a16:creationId xmlns:a16="http://schemas.microsoft.com/office/drawing/2014/main" id="{DB20B624-16E5-2DD8-0370-DBE4F31431CA}"/>
                </a:ext>
              </a:extLst>
            </p:cNvPr>
            <p:cNvSpPr/>
            <p:nvPr/>
          </p:nvSpPr>
          <p:spPr>
            <a:xfrm>
              <a:off x="7539567" y="3280834"/>
              <a:ext cx="480484" cy="480484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B72D9B42-110E-D560-F2FB-7448454FE312}"/>
                </a:ext>
              </a:extLst>
            </p:cNvPr>
            <p:cNvSpPr/>
            <p:nvPr/>
          </p:nvSpPr>
          <p:spPr>
            <a:xfrm>
              <a:off x="7575328" y="3371851"/>
              <a:ext cx="39626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10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E59BD5F1-D5F1-D2ED-E9A5-E92DD2197425}"/>
              </a:ext>
            </a:extLst>
          </p:cNvPr>
          <p:cNvGrpSpPr/>
          <p:nvPr/>
        </p:nvGrpSpPr>
        <p:grpSpPr>
          <a:xfrm>
            <a:off x="8058151" y="2715684"/>
            <a:ext cx="480483" cy="480483"/>
            <a:chOff x="8058151" y="2715684"/>
            <a:chExt cx="480483" cy="480483"/>
          </a:xfrm>
        </p:grpSpPr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BF13B9A0-68BE-7F6A-DDA7-442C059FB34B}"/>
                </a:ext>
              </a:extLst>
            </p:cNvPr>
            <p:cNvSpPr/>
            <p:nvPr/>
          </p:nvSpPr>
          <p:spPr>
            <a:xfrm>
              <a:off x="8058151" y="2715684"/>
              <a:ext cx="480483" cy="480483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B96DA14D-A29A-2BBC-5B52-F35B976B1BD9}"/>
                </a:ext>
              </a:extLst>
            </p:cNvPr>
            <p:cNvSpPr/>
            <p:nvPr/>
          </p:nvSpPr>
          <p:spPr>
            <a:xfrm>
              <a:off x="8100261" y="2795159"/>
              <a:ext cx="39626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11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2EBD200C-E47B-36CC-DD27-24C8D77B5DF3}"/>
              </a:ext>
            </a:extLst>
          </p:cNvPr>
          <p:cNvGrpSpPr>
            <a:grpSpLocks/>
          </p:cNvGrpSpPr>
          <p:nvPr/>
        </p:nvGrpSpPr>
        <p:grpSpPr bwMode="auto">
          <a:xfrm>
            <a:off x="7760544" y="5164377"/>
            <a:ext cx="1409333" cy="444791"/>
            <a:chOff x="-6173357" y="0"/>
            <a:chExt cx="21391061" cy="1143674"/>
          </a:xfrm>
        </p:grpSpPr>
        <p:sp>
          <p:nvSpPr>
            <p:cNvPr id="53" name="圆角矩形 5">
              <a:extLst>
                <a:ext uri="{FF2B5EF4-FFF2-40B4-BE49-F238E27FC236}">
                  <a16:creationId xmlns:a16="http://schemas.microsoft.com/office/drawing/2014/main" id="{16E6E64F-912F-494B-67FA-9A384DA9DA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6173357" y="0"/>
              <a:ext cx="21391061" cy="1143674"/>
            </a:xfrm>
            <a:prstGeom prst="roundRect">
              <a:avLst>
                <a:gd name="adj" fmla="val 16667"/>
              </a:avLst>
            </a:prstGeom>
            <a:solidFill>
              <a:srgbClr val="C00000"/>
            </a:solidFill>
            <a:ln w="9525">
              <a:noFill/>
              <a:round/>
              <a:headEnd/>
              <a:tailEnd/>
            </a:ln>
            <a:effectLst>
              <a:outerShdw dist="63500" dir="5400000" algn="ctr" rotWithShape="0">
                <a:srgbClr val="000000">
                  <a:alpha val="10999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endParaRPr kumimoji="0" lang="zh-CN" altLang="en-US" sz="160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54" name="文本框 58">
              <a:extLst>
                <a:ext uri="{FF2B5EF4-FFF2-40B4-BE49-F238E27FC236}">
                  <a16:creationId xmlns:a16="http://schemas.microsoft.com/office/drawing/2014/main" id="{28929B79-15FE-305F-72B6-FCCC51C4A0D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4558493" y="122456"/>
              <a:ext cx="19194510" cy="8705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9pPr>
            </a:lstStyle>
            <a:p>
              <a:pPr lvl="0"/>
              <a:r>
                <a:rPr lang="zh-CN" altLang="en-US" sz="1600" dirty="0">
                  <a:solidFill>
                    <a:srgbClr val="FFFFFF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平衡二叉树</a:t>
              </a:r>
            </a:p>
          </p:txBody>
        </p:sp>
      </p:grpSp>
      <p:sp>
        <p:nvSpPr>
          <p:cNvPr id="10" name="!!!泛型类">
            <a:extLst>
              <a:ext uri="{FF2B5EF4-FFF2-40B4-BE49-F238E27FC236}">
                <a16:creationId xmlns:a16="http://schemas.microsoft.com/office/drawing/2014/main" id="{AC6B3A68-C5C2-5C44-869A-6D33C98BE467}"/>
              </a:ext>
            </a:extLst>
          </p:cNvPr>
          <p:cNvSpPr txBox="1">
            <a:spLocks/>
          </p:cNvSpPr>
          <p:nvPr/>
        </p:nvSpPr>
        <p:spPr>
          <a:xfrm>
            <a:off x="3521537" y="1002232"/>
            <a:ext cx="1272341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弊端</a:t>
            </a:r>
          </a:p>
        </p:txBody>
      </p:sp>
    </p:spTree>
    <p:extLst>
      <p:ext uri="{BB962C8B-B14F-4D97-AF65-F5344CB8AC3E}">
        <p14:creationId xmlns:p14="http://schemas.microsoft.com/office/powerpoint/2010/main" val="40288687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1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2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4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2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7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2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0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2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3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2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6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2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9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2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32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2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35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6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37" presetID="2" presetClass="entr" presetSubtype="4" fill="hold" nodeType="afterEffect" p14:presetBounceEnd="42857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857">
                                          <p:cBhvr additive="base">
                                            <p:cTn id="39" dur="7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857">
                                          <p:cBhvr additive="base">
                                            <p:cTn id="40" dur="7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1" fill="hold">
                                <p:stCondLst>
                                  <p:cond delay="1700"/>
                                </p:stCondLst>
                                <p:childTnLst>
                                  <p:par>
                                    <p:cTn id="42" presetID="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4" fill="hold">
                                <p:stCondLst>
                                  <p:cond delay="1700"/>
                                </p:stCondLst>
                                <p:childTnLst>
                                  <p:par>
                                    <p:cTn id="45" presetID="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7" fill="hold">
                                <p:stCondLst>
                                  <p:cond delay="1700"/>
                                </p:stCondLst>
                                <p:childTnLst>
                                  <p:par>
                                    <p:cTn id="48" presetID="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5" grpId="0"/>
          <p:bldP spid="56" grpId="0"/>
          <p:bldP spid="57" grpId="0"/>
          <p:bldP spid="30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1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2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4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2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7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2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0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2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3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2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6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2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9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2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32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2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35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6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37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7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7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1" fill="hold">
                                <p:stCondLst>
                                  <p:cond delay="1700"/>
                                </p:stCondLst>
                                <p:childTnLst>
                                  <p:par>
                                    <p:cTn id="42" presetID="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4" fill="hold">
                                <p:stCondLst>
                                  <p:cond delay="1700"/>
                                </p:stCondLst>
                                <p:childTnLst>
                                  <p:par>
                                    <p:cTn id="45" presetID="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7" fill="hold">
                                <p:stCondLst>
                                  <p:cond delay="1700"/>
                                </p:stCondLst>
                                <p:childTnLst>
                                  <p:par>
                                    <p:cTn id="48" presetID="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5" grpId="0"/>
          <p:bldP spid="56" grpId="0"/>
          <p:bldP spid="57" grpId="0"/>
          <p:bldP spid="30" grpId="0" animBg="1"/>
        </p:bldLst>
      </p:timing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!!!泛型类">
            <a:extLst>
              <a:ext uri="{FF2B5EF4-FFF2-40B4-BE49-F238E27FC236}">
                <a16:creationId xmlns:a16="http://schemas.microsoft.com/office/drawing/2014/main" id="{A2E487F3-C6D4-828B-E65B-55EB0A9300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880" y="1002232"/>
            <a:ext cx="2089470" cy="517190"/>
          </a:xfrm>
        </p:spPr>
        <p:txBody>
          <a:bodyPr/>
          <a:lstStyle/>
          <a:p>
            <a:r>
              <a:rPr lang="zh-CN" altLang="en-US" dirty="0"/>
              <a:t>数据结构（</a:t>
            </a:r>
          </a:p>
        </p:txBody>
      </p:sp>
      <p:sp>
        <p:nvSpPr>
          <p:cNvPr id="44" name="!!!泛型类">
            <a:extLst>
              <a:ext uri="{FF2B5EF4-FFF2-40B4-BE49-F238E27FC236}">
                <a16:creationId xmlns:a16="http://schemas.microsoft.com/office/drawing/2014/main" id="{66E60C33-17CB-5AB0-AE3A-835C825B3A78}"/>
              </a:ext>
            </a:extLst>
          </p:cNvPr>
          <p:cNvSpPr txBox="1">
            <a:spLocks/>
          </p:cNvSpPr>
          <p:nvPr/>
        </p:nvSpPr>
        <p:spPr>
          <a:xfrm>
            <a:off x="3020803" y="-521768"/>
            <a:ext cx="565470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树</a:t>
            </a:r>
          </a:p>
        </p:txBody>
      </p:sp>
      <p:sp>
        <p:nvSpPr>
          <p:cNvPr id="45" name="!!!泛型类">
            <a:extLst>
              <a:ext uri="{FF2B5EF4-FFF2-40B4-BE49-F238E27FC236}">
                <a16:creationId xmlns:a16="http://schemas.microsoft.com/office/drawing/2014/main" id="{000F737A-DA2F-FD9F-A5D6-00AE7C6D8598}"/>
              </a:ext>
            </a:extLst>
          </p:cNvPr>
          <p:cNvSpPr txBox="1">
            <a:spLocks/>
          </p:cNvSpPr>
          <p:nvPr/>
        </p:nvSpPr>
        <p:spPr>
          <a:xfrm>
            <a:off x="3303538" y="1002232"/>
            <a:ext cx="322882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）</a:t>
            </a:r>
          </a:p>
        </p:txBody>
      </p:sp>
      <p:sp>
        <p:nvSpPr>
          <p:cNvPr id="46" name="!!!泛型类">
            <a:extLst>
              <a:ext uri="{FF2B5EF4-FFF2-40B4-BE49-F238E27FC236}">
                <a16:creationId xmlns:a16="http://schemas.microsoft.com/office/drawing/2014/main" id="{D9170EAD-7113-D3C8-3ADB-B0D3F3714E15}"/>
              </a:ext>
            </a:extLst>
          </p:cNvPr>
          <p:cNvSpPr txBox="1">
            <a:spLocks/>
          </p:cNvSpPr>
          <p:nvPr/>
        </p:nvSpPr>
        <p:spPr>
          <a:xfrm>
            <a:off x="2004947" y="-521768"/>
            <a:ext cx="693612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二叉</a:t>
            </a:r>
          </a:p>
        </p:txBody>
      </p:sp>
      <p:sp>
        <p:nvSpPr>
          <p:cNvPr id="47" name="!!!泛型类">
            <a:extLst>
              <a:ext uri="{FF2B5EF4-FFF2-40B4-BE49-F238E27FC236}">
                <a16:creationId xmlns:a16="http://schemas.microsoft.com/office/drawing/2014/main" id="{178083CA-D21D-F4E7-12D7-109773A8C919}"/>
              </a:ext>
            </a:extLst>
          </p:cNvPr>
          <p:cNvSpPr txBox="1">
            <a:spLocks/>
          </p:cNvSpPr>
          <p:nvPr/>
        </p:nvSpPr>
        <p:spPr>
          <a:xfrm>
            <a:off x="2512488" y="-521768"/>
            <a:ext cx="693612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查找</a:t>
            </a:r>
          </a:p>
        </p:txBody>
      </p:sp>
      <p:sp>
        <p:nvSpPr>
          <p:cNvPr id="52" name="!!!树">
            <a:extLst>
              <a:ext uri="{FF2B5EF4-FFF2-40B4-BE49-F238E27FC236}">
                <a16:creationId xmlns:a16="http://schemas.microsoft.com/office/drawing/2014/main" id="{5FDF6D48-5BEB-BFAE-FAC1-F596B4664F7E}"/>
              </a:ext>
            </a:extLst>
          </p:cNvPr>
          <p:cNvSpPr txBox="1">
            <a:spLocks/>
          </p:cNvSpPr>
          <p:nvPr/>
        </p:nvSpPr>
        <p:spPr>
          <a:xfrm>
            <a:off x="3018349" y="1002232"/>
            <a:ext cx="565470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树</a:t>
            </a:r>
          </a:p>
        </p:txBody>
      </p:sp>
      <p:sp>
        <p:nvSpPr>
          <p:cNvPr id="53" name="!!!平衡">
            <a:extLst>
              <a:ext uri="{FF2B5EF4-FFF2-40B4-BE49-F238E27FC236}">
                <a16:creationId xmlns:a16="http://schemas.microsoft.com/office/drawing/2014/main" id="{00F15D9E-83B9-E648-0578-60242C2EB39B}"/>
              </a:ext>
            </a:extLst>
          </p:cNvPr>
          <p:cNvSpPr txBox="1">
            <a:spLocks/>
          </p:cNvSpPr>
          <p:nvPr/>
        </p:nvSpPr>
        <p:spPr>
          <a:xfrm>
            <a:off x="2002493" y="1002232"/>
            <a:ext cx="693612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平衡</a:t>
            </a:r>
          </a:p>
        </p:txBody>
      </p:sp>
      <p:sp>
        <p:nvSpPr>
          <p:cNvPr id="54" name="!!!二叉">
            <a:extLst>
              <a:ext uri="{FF2B5EF4-FFF2-40B4-BE49-F238E27FC236}">
                <a16:creationId xmlns:a16="http://schemas.microsoft.com/office/drawing/2014/main" id="{2ADD8BD8-9BBB-3E55-174B-EC8085F4584F}"/>
              </a:ext>
            </a:extLst>
          </p:cNvPr>
          <p:cNvSpPr txBox="1">
            <a:spLocks/>
          </p:cNvSpPr>
          <p:nvPr/>
        </p:nvSpPr>
        <p:spPr>
          <a:xfrm>
            <a:off x="2510034" y="1002232"/>
            <a:ext cx="693612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二叉</a:t>
            </a:r>
          </a:p>
        </p:txBody>
      </p:sp>
      <p:grpSp>
        <p:nvGrpSpPr>
          <p:cNvPr id="58" name="组合 57">
            <a:extLst>
              <a:ext uri="{FF2B5EF4-FFF2-40B4-BE49-F238E27FC236}">
                <a16:creationId xmlns:a16="http://schemas.microsoft.com/office/drawing/2014/main" id="{7952B683-A04F-DC04-E172-59CAB04C057D}"/>
              </a:ext>
            </a:extLst>
          </p:cNvPr>
          <p:cNvGrpSpPr/>
          <p:nvPr/>
        </p:nvGrpSpPr>
        <p:grpSpPr>
          <a:xfrm>
            <a:off x="1580094" y="1807748"/>
            <a:ext cx="4887031" cy="594556"/>
            <a:chOff x="3353164" y="5731266"/>
            <a:chExt cx="1896310" cy="594560"/>
          </a:xfrm>
        </p:grpSpPr>
        <p:grpSp>
          <p:nvGrpSpPr>
            <p:cNvPr id="59" name="组合 58">
              <a:extLst>
                <a:ext uri="{FF2B5EF4-FFF2-40B4-BE49-F238E27FC236}">
                  <a16:creationId xmlns:a16="http://schemas.microsoft.com/office/drawing/2014/main" id="{21C4ACED-8C04-EFD1-2778-838DBD20713E}"/>
                </a:ext>
              </a:extLst>
            </p:cNvPr>
            <p:cNvGrpSpPr/>
            <p:nvPr/>
          </p:nvGrpSpPr>
          <p:grpSpPr>
            <a:xfrm>
              <a:off x="3353164" y="5731266"/>
              <a:ext cx="1896310" cy="594560"/>
              <a:chOff x="4304043" y="1286668"/>
              <a:chExt cx="2771296" cy="2757793"/>
            </a:xfrm>
            <a:effectLst>
              <a:outerShdw blurRad="381000" dist="2540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61" name="圆角矩形 28">
                <a:extLst>
                  <a:ext uri="{FF2B5EF4-FFF2-40B4-BE49-F238E27FC236}">
                    <a16:creationId xmlns:a16="http://schemas.microsoft.com/office/drawing/2014/main" id="{B6CD9653-FEC2-3034-4A75-01262BEB1232}"/>
                  </a:ext>
                </a:extLst>
              </p:cNvPr>
              <p:cNvSpPr/>
              <p:nvPr/>
            </p:nvSpPr>
            <p:spPr>
              <a:xfrm>
                <a:off x="4304043" y="1286668"/>
                <a:ext cx="2771296" cy="2757793"/>
              </a:xfrm>
              <a:prstGeom prst="roundRect">
                <a:avLst/>
              </a:prstGeom>
              <a:gradFill>
                <a:gsLst>
                  <a:gs pos="62000">
                    <a:sysClr val="window" lastClr="FFFFFF">
                      <a:lumMod val="95000"/>
                    </a:sysClr>
                  </a:gs>
                  <a:gs pos="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  <a:gs pos="0">
                    <a:sysClr val="window" lastClr="FFFFFF"/>
                  </a:gs>
                </a:gsLst>
                <a:lin ang="81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>
                  <a:defRPr/>
                </a:pPr>
                <a:endParaRPr lang="zh-CN" altLang="en-US" sz="1995" kern="0">
                  <a:solidFill>
                    <a:sysClr val="window" lastClr="FFFFFF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62" name="圆角矩形 29">
                <a:extLst>
                  <a:ext uri="{FF2B5EF4-FFF2-40B4-BE49-F238E27FC236}">
                    <a16:creationId xmlns:a16="http://schemas.microsoft.com/office/drawing/2014/main" id="{57CFFD22-161E-C112-8228-4202875F5D96}"/>
                  </a:ext>
                </a:extLst>
              </p:cNvPr>
              <p:cNvSpPr/>
              <p:nvPr/>
            </p:nvSpPr>
            <p:spPr>
              <a:xfrm>
                <a:off x="4304043" y="1286668"/>
                <a:ext cx="2771296" cy="2757793"/>
              </a:xfrm>
              <a:prstGeom prst="roundRect">
                <a:avLst/>
              </a:prstGeom>
              <a:gradFill>
                <a:gsLst>
                  <a:gs pos="42000">
                    <a:srgbClr val="F0F0F0"/>
                  </a:gs>
                  <a:gs pos="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  <a:gs pos="0">
                    <a:sysClr val="window" lastClr="FFFFFF"/>
                  </a:gs>
                </a:gsLst>
                <a:lin ang="189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>
                  <a:defRPr/>
                </a:pPr>
                <a:endParaRPr lang="zh-CN" altLang="en-US" sz="1995" kern="0">
                  <a:solidFill>
                    <a:sysClr val="window" lastClr="FFFFFF"/>
                  </a:solidFill>
                  <a:latin typeface="Arial"/>
                  <a:ea typeface="微软雅黑"/>
                </a:endParaRPr>
              </a:p>
            </p:txBody>
          </p:sp>
        </p:grpSp>
        <p:sp>
          <p:nvSpPr>
            <p:cNvPr id="60" name="TextBox 12">
              <a:extLst>
                <a:ext uri="{FF2B5EF4-FFF2-40B4-BE49-F238E27FC236}">
                  <a16:creationId xmlns:a16="http://schemas.microsoft.com/office/drawing/2014/main" id="{4FD54C0F-B853-BD1A-E0D4-0E12B9E4A1BA}"/>
                </a:ext>
              </a:extLst>
            </p:cNvPr>
            <p:cNvSpPr txBox="1"/>
            <p:nvPr/>
          </p:nvSpPr>
          <p:spPr>
            <a:xfrm>
              <a:off x="3474973" y="5845715"/>
              <a:ext cx="1700164" cy="3693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srgbClr val="C00000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规则：</a:t>
              </a:r>
              <a:r>
                <a:rPr lang="zh-CN" altLang="en-US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任意节点左右子树高度差不超过</a:t>
              </a:r>
              <a:r>
                <a:rPr lang="en-US" altLang="zh-CN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1</a:t>
              </a:r>
            </a:p>
          </p:txBody>
        </p:sp>
      </p:grpSp>
      <p:sp>
        <p:nvSpPr>
          <p:cNvPr id="69" name="椭圆 68">
            <a:extLst>
              <a:ext uri="{FF2B5EF4-FFF2-40B4-BE49-F238E27FC236}">
                <a16:creationId xmlns:a16="http://schemas.microsoft.com/office/drawing/2014/main" id="{02998F2A-9E76-00CD-24A6-26756F9ABF8F}"/>
              </a:ext>
            </a:extLst>
          </p:cNvPr>
          <p:cNvSpPr/>
          <p:nvPr/>
        </p:nvSpPr>
        <p:spPr>
          <a:xfrm>
            <a:off x="2664884" y="2948517"/>
            <a:ext cx="480483" cy="48048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0" name="椭圆 69">
            <a:extLst>
              <a:ext uri="{FF2B5EF4-FFF2-40B4-BE49-F238E27FC236}">
                <a16:creationId xmlns:a16="http://schemas.microsoft.com/office/drawing/2014/main" id="{58999AA6-68CA-A668-E2A4-62660653161F}"/>
              </a:ext>
            </a:extLst>
          </p:cNvPr>
          <p:cNvSpPr/>
          <p:nvPr/>
        </p:nvSpPr>
        <p:spPr>
          <a:xfrm>
            <a:off x="2112434" y="3505200"/>
            <a:ext cx="478367" cy="480484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1" name="椭圆 70">
            <a:extLst>
              <a:ext uri="{FF2B5EF4-FFF2-40B4-BE49-F238E27FC236}">
                <a16:creationId xmlns:a16="http://schemas.microsoft.com/office/drawing/2014/main" id="{71E46D94-0082-0E17-B434-6B44855FA16F}"/>
              </a:ext>
            </a:extLst>
          </p:cNvPr>
          <p:cNvSpPr/>
          <p:nvPr/>
        </p:nvSpPr>
        <p:spPr>
          <a:xfrm>
            <a:off x="3215217" y="3505200"/>
            <a:ext cx="480483" cy="480484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2" name="直接箭头连接符 71">
            <a:extLst>
              <a:ext uri="{FF2B5EF4-FFF2-40B4-BE49-F238E27FC236}">
                <a16:creationId xmlns:a16="http://schemas.microsoft.com/office/drawing/2014/main" id="{9BEC868E-CB02-1737-458E-EF084C6B9851}"/>
              </a:ext>
            </a:extLst>
          </p:cNvPr>
          <p:cNvCxnSpPr>
            <a:stCxn id="69" idx="3"/>
            <a:endCxn id="70" idx="7"/>
          </p:cNvCxnSpPr>
          <p:nvPr/>
        </p:nvCxnSpPr>
        <p:spPr>
          <a:xfrm flipH="1">
            <a:off x="2520951" y="3359151"/>
            <a:ext cx="213783" cy="21590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箭头连接符 72">
            <a:extLst>
              <a:ext uri="{FF2B5EF4-FFF2-40B4-BE49-F238E27FC236}">
                <a16:creationId xmlns:a16="http://schemas.microsoft.com/office/drawing/2014/main" id="{E1D3476D-9311-9640-4EB3-D94E17171E24}"/>
              </a:ext>
            </a:extLst>
          </p:cNvPr>
          <p:cNvCxnSpPr>
            <a:stCxn id="69" idx="5"/>
            <a:endCxn id="71" idx="1"/>
          </p:cNvCxnSpPr>
          <p:nvPr/>
        </p:nvCxnSpPr>
        <p:spPr>
          <a:xfrm>
            <a:off x="3073400" y="3359151"/>
            <a:ext cx="211667" cy="21590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椭圆 73">
            <a:extLst>
              <a:ext uri="{FF2B5EF4-FFF2-40B4-BE49-F238E27FC236}">
                <a16:creationId xmlns:a16="http://schemas.microsoft.com/office/drawing/2014/main" id="{BEEC6987-BBC7-2C9E-F78F-8F5A62F496B1}"/>
              </a:ext>
            </a:extLst>
          </p:cNvPr>
          <p:cNvSpPr/>
          <p:nvPr/>
        </p:nvSpPr>
        <p:spPr>
          <a:xfrm>
            <a:off x="1551517" y="4034367"/>
            <a:ext cx="480483" cy="480484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5" name="椭圆 74">
            <a:extLst>
              <a:ext uri="{FF2B5EF4-FFF2-40B4-BE49-F238E27FC236}">
                <a16:creationId xmlns:a16="http://schemas.microsoft.com/office/drawing/2014/main" id="{1884A622-6B54-AF09-8FE6-5E8A846B3B16}"/>
              </a:ext>
            </a:extLst>
          </p:cNvPr>
          <p:cNvSpPr/>
          <p:nvPr/>
        </p:nvSpPr>
        <p:spPr>
          <a:xfrm>
            <a:off x="2656418" y="4034367"/>
            <a:ext cx="478367" cy="480484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6" name="直接箭头连接符 75">
            <a:extLst>
              <a:ext uri="{FF2B5EF4-FFF2-40B4-BE49-F238E27FC236}">
                <a16:creationId xmlns:a16="http://schemas.microsoft.com/office/drawing/2014/main" id="{738EFA40-EE2D-5456-2D52-A3C780100294}"/>
              </a:ext>
            </a:extLst>
          </p:cNvPr>
          <p:cNvCxnSpPr>
            <a:endCxn id="74" idx="7"/>
          </p:cNvCxnSpPr>
          <p:nvPr/>
        </p:nvCxnSpPr>
        <p:spPr>
          <a:xfrm flipH="1">
            <a:off x="1962151" y="3888317"/>
            <a:ext cx="213783" cy="21801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接箭头连接符 76">
            <a:extLst>
              <a:ext uri="{FF2B5EF4-FFF2-40B4-BE49-F238E27FC236}">
                <a16:creationId xmlns:a16="http://schemas.microsoft.com/office/drawing/2014/main" id="{79341B86-DD8E-71B7-4518-233658C63382}"/>
              </a:ext>
            </a:extLst>
          </p:cNvPr>
          <p:cNvCxnSpPr/>
          <p:nvPr/>
        </p:nvCxnSpPr>
        <p:spPr>
          <a:xfrm>
            <a:off x="2514600" y="3888317"/>
            <a:ext cx="211667" cy="21801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椭圆 77">
            <a:extLst>
              <a:ext uri="{FF2B5EF4-FFF2-40B4-BE49-F238E27FC236}">
                <a16:creationId xmlns:a16="http://schemas.microsoft.com/office/drawing/2014/main" id="{CE7065AF-D69B-B1A4-E2F5-BAA3EEED3746}"/>
              </a:ext>
            </a:extLst>
          </p:cNvPr>
          <p:cNvSpPr/>
          <p:nvPr/>
        </p:nvSpPr>
        <p:spPr>
          <a:xfrm>
            <a:off x="3778251" y="4038600"/>
            <a:ext cx="480483" cy="480484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9" name="直接箭头连接符 78">
            <a:extLst>
              <a:ext uri="{FF2B5EF4-FFF2-40B4-BE49-F238E27FC236}">
                <a16:creationId xmlns:a16="http://schemas.microsoft.com/office/drawing/2014/main" id="{6DD00EF8-AA5F-731A-51F4-464C00D3D00C}"/>
              </a:ext>
            </a:extLst>
          </p:cNvPr>
          <p:cNvCxnSpPr>
            <a:endCxn id="78" idx="1"/>
          </p:cNvCxnSpPr>
          <p:nvPr/>
        </p:nvCxnSpPr>
        <p:spPr>
          <a:xfrm>
            <a:off x="3636433" y="3890434"/>
            <a:ext cx="211667" cy="21801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椭圆 79">
            <a:extLst>
              <a:ext uri="{FF2B5EF4-FFF2-40B4-BE49-F238E27FC236}">
                <a16:creationId xmlns:a16="http://schemas.microsoft.com/office/drawing/2014/main" id="{91BE212E-C0E5-A677-A623-84D709B9A341}"/>
              </a:ext>
            </a:extLst>
          </p:cNvPr>
          <p:cNvSpPr/>
          <p:nvPr/>
        </p:nvSpPr>
        <p:spPr>
          <a:xfrm>
            <a:off x="4353984" y="4597400"/>
            <a:ext cx="480483" cy="480484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1" name="直接箭头连接符 80">
            <a:extLst>
              <a:ext uri="{FF2B5EF4-FFF2-40B4-BE49-F238E27FC236}">
                <a16:creationId xmlns:a16="http://schemas.microsoft.com/office/drawing/2014/main" id="{8F9C3BF5-24F1-64F6-BAB4-2AF17C5E6D29}"/>
              </a:ext>
            </a:extLst>
          </p:cNvPr>
          <p:cNvCxnSpPr>
            <a:endCxn id="80" idx="1"/>
          </p:cNvCxnSpPr>
          <p:nvPr/>
        </p:nvCxnSpPr>
        <p:spPr>
          <a:xfrm>
            <a:off x="4212167" y="4451351"/>
            <a:ext cx="211667" cy="21590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椭圆 81">
            <a:extLst>
              <a:ext uri="{FF2B5EF4-FFF2-40B4-BE49-F238E27FC236}">
                <a16:creationId xmlns:a16="http://schemas.microsoft.com/office/drawing/2014/main" id="{8265C17A-563E-C6CF-2670-D9733C8C1088}"/>
              </a:ext>
            </a:extLst>
          </p:cNvPr>
          <p:cNvSpPr/>
          <p:nvPr/>
        </p:nvSpPr>
        <p:spPr>
          <a:xfrm>
            <a:off x="1007534" y="4610100"/>
            <a:ext cx="480484" cy="480484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3" name="椭圆 82">
            <a:extLst>
              <a:ext uri="{FF2B5EF4-FFF2-40B4-BE49-F238E27FC236}">
                <a16:creationId xmlns:a16="http://schemas.microsoft.com/office/drawing/2014/main" id="{9FADD48F-3155-5B6B-FC1C-451A7FFB34FD}"/>
              </a:ext>
            </a:extLst>
          </p:cNvPr>
          <p:cNvSpPr/>
          <p:nvPr/>
        </p:nvSpPr>
        <p:spPr>
          <a:xfrm>
            <a:off x="2112434" y="4610100"/>
            <a:ext cx="478367" cy="480484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4" name="直接箭头连接符 83">
            <a:extLst>
              <a:ext uri="{FF2B5EF4-FFF2-40B4-BE49-F238E27FC236}">
                <a16:creationId xmlns:a16="http://schemas.microsoft.com/office/drawing/2014/main" id="{824DAE98-E0B3-5410-E7B4-740CD380ED3D}"/>
              </a:ext>
            </a:extLst>
          </p:cNvPr>
          <p:cNvCxnSpPr>
            <a:endCxn id="82" idx="7"/>
          </p:cNvCxnSpPr>
          <p:nvPr/>
        </p:nvCxnSpPr>
        <p:spPr>
          <a:xfrm flipH="1">
            <a:off x="1418167" y="4464051"/>
            <a:ext cx="213784" cy="21590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接箭头连接符 84">
            <a:extLst>
              <a:ext uri="{FF2B5EF4-FFF2-40B4-BE49-F238E27FC236}">
                <a16:creationId xmlns:a16="http://schemas.microsoft.com/office/drawing/2014/main" id="{3C0C4FD0-F958-DFB6-80A2-6A4349359456}"/>
              </a:ext>
            </a:extLst>
          </p:cNvPr>
          <p:cNvCxnSpPr>
            <a:endCxn id="83" idx="1"/>
          </p:cNvCxnSpPr>
          <p:nvPr/>
        </p:nvCxnSpPr>
        <p:spPr>
          <a:xfrm>
            <a:off x="1970617" y="4464051"/>
            <a:ext cx="211667" cy="21590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椭圆 85">
            <a:extLst>
              <a:ext uri="{FF2B5EF4-FFF2-40B4-BE49-F238E27FC236}">
                <a16:creationId xmlns:a16="http://schemas.microsoft.com/office/drawing/2014/main" id="{9B0EBB77-D4CD-03A1-BE9D-FF7561E586CD}"/>
              </a:ext>
            </a:extLst>
          </p:cNvPr>
          <p:cNvSpPr/>
          <p:nvPr/>
        </p:nvSpPr>
        <p:spPr>
          <a:xfrm>
            <a:off x="3204634" y="4580467"/>
            <a:ext cx="480484" cy="480484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7" name="直接箭头连接符 86">
            <a:extLst>
              <a:ext uri="{FF2B5EF4-FFF2-40B4-BE49-F238E27FC236}">
                <a16:creationId xmlns:a16="http://schemas.microsoft.com/office/drawing/2014/main" id="{46D4B6E9-1AFE-5752-A1C9-4C24493E183F}"/>
              </a:ext>
            </a:extLst>
          </p:cNvPr>
          <p:cNvCxnSpPr>
            <a:endCxn id="86" idx="1"/>
          </p:cNvCxnSpPr>
          <p:nvPr/>
        </p:nvCxnSpPr>
        <p:spPr>
          <a:xfrm>
            <a:off x="3064934" y="4434417"/>
            <a:ext cx="209551" cy="21801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矩形 87">
            <a:extLst>
              <a:ext uri="{FF2B5EF4-FFF2-40B4-BE49-F238E27FC236}">
                <a16:creationId xmlns:a16="http://schemas.microsoft.com/office/drawing/2014/main" id="{578E64CF-4515-734D-3519-C04BD4644571}"/>
              </a:ext>
            </a:extLst>
          </p:cNvPr>
          <p:cNvSpPr/>
          <p:nvPr/>
        </p:nvSpPr>
        <p:spPr>
          <a:xfrm>
            <a:off x="4383618" y="4681541"/>
            <a:ext cx="396262" cy="307777"/>
          </a:xfrm>
          <a:prstGeom prst="rect">
            <a:avLst/>
          </a:prstGeom>
          <a:ln w="19050">
            <a:noFill/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9" name="椭圆 88">
            <a:extLst>
              <a:ext uri="{FF2B5EF4-FFF2-40B4-BE49-F238E27FC236}">
                <a16:creationId xmlns:a16="http://schemas.microsoft.com/office/drawing/2014/main" id="{25ECEA34-7C2C-4D81-522C-186818C20000}"/>
              </a:ext>
            </a:extLst>
          </p:cNvPr>
          <p:cNvSpPr/>
          <p:nvPr/>
        </p:nvSpPr>
        <p:spPr>
          <a:xfrm>
            <a:off x="4936067" y="5164667"/>
            <a:ext cx="480484" cy="480484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0" name="直接箭头连接符 89">
            <a:extLst>
              <a:ext uri="{FF2B5EF4-FFF2-40B4-BE49-F238E27FC236}">
                <a16:creationId xmlns:a16="http://schemas.microsoft.com/office/drawing/2014/main" id="{75B79780-ACD6-1BA0-B288-2BDD5601F963}"/>
              </a:ext>
            </a:extLst>
          </p:cNvPr>
          <p:cNvCxnSpPr>
            <a:endCxn id="89" idx="1"/>
          </p:cNvCxnSpPr>
          <p:nvPr/>
        </p:nvCxnSpPr>
        <p:spPr>
          <a:xfrm>
            <a:off x="4794251" y="5018618"/>
            <a:ext cx="213783" cy="21590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矩形 90">
            <a:extLst>
              <a:ext uri="{FF2B5EF4-FFF2-40B4-BE49-F238E27FC236}">
                <a16:creationId xmlns:a16="http://schemas.microsoft.com/office/drawing/2014/main" id="{023ACABD-62DB-FB7C-EB51-F0119C386026}"/>
              </a:ext>
            </a:extLst>
          </p:cNvPr>
          <p:cNvSpPr/>
          <p:nvPr/>
        </p:nvSpPr>
        <p:spPr>
          <a:xfrm>
            <a:off x="4957279" y="5251020"/>
            <a:ext cx="396262" cy="307777"/>
          </a:xfrm>
          <a:prstGeom prst="rect">
            <a:avLst/>
          </a:prstGeom>
          <a:ln w="19050">
            <a:noFill/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13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2" name="椭圆 91">
            <a:extLst>
              <a:ext uri="{FF2B5EF4-FFF2-40B4-BE49-F238E27FC236}">
                <a16:creationId xmlns:a16="http://schemas.microsoft.com/office/drawing/2014/main" id="{546E946E-7B9F-ECC5-89C8-661F92E8C836}"/>
              </a:ext>
            </a:extLst>
          </p:cNvPr>
          <p:cNvSpPr/>
          <p:nvPr/>
        </p:nvSpPr>
        <p:spPr>
          <a:xfrm>
            <a:off x="8432801" y="2895601"/>
            <a:ext cx="480484" cy="480484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3" name="椭圆 92">
            <a:extLst>
              <a:ext uri="{FF2B5EF4-FFF2-40B4-BE49-F238E27FC236}">
                <a16:creationId xmlns:a16="http://schemas.microsoft.com/office/drawing/2014/main" id="{A2BFFA36-B87D-A79C-7C4C-682A8B35DFE6}"/>
              </a:ext>
            </a:extLst>
          </p:cNvPr>
          <p:cNvSpPr/>
          <p:nvPr/>
        </p:nvSpPr>
        <p:spPr>
          <a:xfrm>
            <a:off x="7880351" y="3452284"/>
            <a:ext cx="478367" cy="48048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4" name="椭圆 93">
            <a:extLst>
              <a:ext uri="{FF2B5EF4-FFF2-40B4-BE49-F238E27FC236}">
                <a16:creationId xmlns:a16="http://schemas.microsoft.com/office/drawing/2014/main" id="{A2214845-FA4D-EE08-7D34-EAB509A5FDEB}"/>
              </a:ext>
            </a:extLst>
          </p:cNvPr>
          <p:cNvSpPr/>
          <p:nvPr/>
        </p:nvSpPr>
        <p:spPr>
          <a:xfrm>
            <a:off x="8983134" y="3452284"/>
            <a:ext cx="480484" cy="48048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5" name="直接箭头连接符 94">
            <a:extLst>
              <a:ext uri="{FF2B5EF4-FFF2-40B4-BE49-F238E27FC236}">
                <a16:creationId xmlns:a16="http://schemas.microsoft.com/office/drawing/2014/main" id="{77F757B1-0BEF-A242-BB27-3A5F86069D22}"/>
              </a:ext>
            </a:extLst>
          </p:cNvPr>
          <p:cNvCxnSpPr>
            <a:stCxn id="92" idx="3"/>
            <a:endCxn id="93" idx="7"/>
          </p:cNvCxnSpPr>
          <p:nvPr/>
        </p:nvCxnSpPr>
        <p:spPr>
          <a:xfrm flipH="1">
            <a:off x="8288867" y="3306234"/>
            <a:ext cx="213784" cy="21590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接箭头连接符 95">
            <a:extLst>
              <a:ext uri="{FF2B5EF4-FFF2-40B4-BE49-F238E27FC236}">
                <a16:creationId xmlns:a16="http://schemas.microsoft.com/office/drawing/2014/main" id="{CD9430EE-4D0F-A49C-5053-59A02ED73DFF}"/>
              </a:ext>
            </a:extLst>
          </p:cNvPr>
          <p:cNvCxnSpPr>
            <a:stCxn id="92" idx="5"/>
            <a:endCxn id="94" idx="1"/>
          </p:cNvCxnSpPr>
          <p:nvPr/>
        </p:nvCxnSpPr>
        <p:spPr>
          <a:xfrm>
            <a:off x="8841317" y="3306234"/>
            <a:ext cx="211667" cy="21590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椭圆 96">
            <a:extLst>
              <a:ext uri="{FF2B5EF4-FFF2-40B4-BE49-F238E27FC236}">
                <a16:creationId xmlns:a16="http://schemas.microsoft.com/office/drawing/2014/main" id="{397F72C7-6E75-B63C-588D-AE74008AE799}"/>
              </a:ext>
            </a:extLst>
          </p:cNvPr>
          <p:cNvSpPr/>
          <p:nvPr/>
        </p:nvSpPr>
        <p:spPr>
          <a:xfrm>
            <a:off x="7319434" y="3981451"/>
            <a:ext cx="480484" cy="48048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8" name="直接箭头连接符 97">
            <a:extLst>
              <a:ext uri="{FF2B5EF4-FFF2-40B4-BE49-F238E27FC236}">
                <a16:creationId xmlns:a16="http://schemas.microsoft.com/office/drawing/2014/main" id="{3C06FD8F-DD05-6ADA-EB30-0ECA708A2CB4}"/>
              </a:ext>
            </a:extLst>
          </p:cNvPr>
          <p:cNvCxnSpPr>
            <a:endCxn id="97" idx="7"/>
          </p:cNvCxnSpPr>
          <p:nvPr/>
        </p:nvCxnSpPr>
        <p:spPr>
          <a:xfrm flipH="1">
            <a:off x="7730067" y="3835401"/>
            <a:ext cx="213784" cy="21801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椭圆 98">
            <a:extLst>
              <a:ext uri="{FF2B5EF4-FFF2-40B4-BE49-F238E27FC236}">
                <a16:creationId xmlns:a16="http://schemas.microsoft.com/office/drawing/2014/main" id="{27294297-95DA-FBD4-01FC-95A0E312B9D3}"/>
              </a:ext>
            </a:extLst>
          </p:cNvPr>
          <p:cNvSpPr/>
          <p:nvPr/>
        </p:nvSpPr>
        <p:spPr>
          <a:xfrm>
            <a:off x="9546167" y="3985684"/>
            <a:ext cx="480484" cy="48048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00" name="直接箭头连接符 99">
            <a:extLst>
              <a:ext uri="{FF2B5EF4-FFF2-40B4-BE49-F238E27FC236}">
                <a16:creationId xmlns:a16="http://schemas.microsoft.com/office/drawing/2014/main" id="{1EE51E99-441F-540D-2F15-E67B89C6BEA5}"/>
              </a:ext>
            </a:extLst>
          </p:cNvPr>
          <p:cNvCxnSpPr>
            <a:endCxn id="99" idx="1"/>
          </p:cNvCxnSpPr>
          <p:nvPr/>
        </p:nvCxnSpPr>
        <p:spPr>
          <a:xfrm>
            <a:off x="9404351" y="3837517"/>
            <a:ext cx="211667" cy="21801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椭圆 100">
            <a:extLst>
              <a:ext uri="{FF2B5EF4-FFF2-40B4-BE49-F238E27FC236}">
                <a16:creationId xmlns:a16="http://schemas.microsoft.com/office/drawing/2014/main" id="{A354E9AD-8595-0C2E-243D-848E37F11AE5}"/>
              </a:ext>
            </a:extLst>
          </p:cNvPr>
          <p:cNvSpPr/>
          <p:nvPr/>
        </p:nvSpPr>
        <p:spPr>
          <a:xfrm>
            <a:off x="10121901" y="4544484"/>
            <a:ext cx="480484" cy="48048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02" name="直接箭头连接符 101">
            <a:extLst>
              <a:ext uri="{FF2B5EF4-FFF2-40B4-BE49-F238E27FC236}">
                <a16:creationId xmlns:a16="http://schemas.microsoft.com/office/drawing/2014/main" id="{317E9F01-22A2-259E-A12E-60050C00FA72}"/>
              </a:ext>
            </a:extLst>
          </p:cNvPr>
          <p:cNvCxnSpPr>
            <a:endCxn id="101" idx="1"/>
          </p:cNvCxnSpPr>
          <p:nvPr/>
        </p:nvCxnSpPr>
        <p:spPr>
          <a:xfrm>
            <a:off x="9980084" y="4398434"/>
            <a:ext cx="211667" cy="21590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椭圆 102">
            <a:extLst>
              <a:ext uri="{FF2B5EF4-FFF2-40B4-BE49-F238E27FC236}">
                <a16:creationId xmlns:a16="http://schemas.microsoft.com/office/drawing/2014/main" id="{F5564FBE-0850-D87D-098B-CA6175738D26}"/>
              </a:ext>
            </a:extLst>
          </p:cNvPr>
          <p:cNvSpPr/>
          <p:nvPr/>
        </p:nvSpPr>
        <p:spPr>
          <a:xfrm>
            <a:off x="7880351" y="4557184"/>
            <a:ext cx="478367" cy="48048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04" name="直接箭头连接符 103">
            <a:extLst>
              <a:ext uri="{FF2B5EF4-FFF2-40B4-BE49-F238E27FC236}">
                <a16:creationId xmlns:a16="http://schemas.microsoft.com/office/drawing/2014/main" id="{C6AE3AFF-CFE7-B7E3-C344-B76D9AB935CD}"/>
              </a:ext>
            </a:extLst>
          </p:cNvPr>
          <p:cNvCxnSpPr>
            <a:endCxn id="103" idx="1"/>
          </p:cNvCxnSpPr>
          <p:nvPr/>
        </p:nvCxnSpPr>
        <p:spPr>
          <a:xfrm>
            <a:off x="7738533" y="4411134"/>
            <a:ext cx="211667" cy="21590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矩形 104">
            <a:extLst>
              <a:ext uri="{FF2B5EF4-FFF2-40B4-BE49-F238E27FC236}">
                <a16:creationId xmlns:a16="http://schemas.microsoft.com/office/drawing/2014/main" id="{35D40D0D-0E21-3485-077A-3BA593B36345}"/>
              </a:ext>
            </a:extLst>
          </p:cNvPr>
          <p:cNvSpPr/>
          <p:nvPr/>
        </p:nvSpPr>
        <p:spPr>
          <a:xfrm>
            <a:off x="10151828" y="4630836"/>
            <a:ext cx="3962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6" name="椭圆 105">
            <a:extLst>
              <a:ext uri="{FF2B5EF4-FFF2-40B4-BE49-F238E27FC236}">
                <a16:creationId xmlns:a16="http://schemas.microsoft.com/office/drawing/2014/main" id="{FBC554B1-A61C-BF87-74B9-96306F0CF587}"/>
              </a:ext>
            </a:extLst>
          </p:cNvPr>
          <p:cNvSpPr/>
          <p:nvPr/>
        </p:nvSpPr>
        <p:spPr>
          <a:xfrm>
            <a:off x="10703984" y="5111751"/>
            <a:ext cx="480483" cy="48048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07" name="直接箭头连接符 106">
            <a:extLst>
              <a:ext uri="{FF2B5EF4-FFF2-40B4-BE49-F238E27FC236}">
                <a16:creationId xmlns:a16="http://schemas.microsoft.com/office/drawing/2014/main" id="{9072CA0F-8DC5-1FFC-6099-E11B2C3CC7AB}"/>
              </a:ext>
            </a:extLst>
          </p:cNvPr>
          <p:cNvCxnSpPr>
            <a:endCxn id="106" idx="1"/>
          </p:cNvCxnSpPr>
          <p:nvPr/>
        </p:nvCxnSpPr>
        <p:spPr>
          <a:xfrm>
            <a:off x="10562167" y="4965701"/>
            <a:ext cx="211667" cy="21590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矩形 107">
            <a:extLst>
              <a:ext uri="{FF2B5EF4-FFF2-40B4-BE49-F238E27FC236}">
                <a16:creationId xmlns:a16="http://schemas.microsoft.com/office/drawing/2014/main" id="{3F5D912A-2787-C262-B880-79AF71C50AC7}"/>
              </a:ext>
            </a:extLst>
          </p:cNvPr>
          <p:cNvSpPr/>
          <p:nvPr/>
        </p:nvSpPr>
        <p:spPr>
          <a:xfrm>
            <a:off x="10746094" y="5198103"/>
            <a:ext cx="3962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13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1" name="矩形 110">
            <a:extLst>
              <a:ext uri="{FF2B5EF4-FFF2-40B4-BE49-F238E27FC236}">
                <a16:creationId xmlns:a16="http://schemas.microsoft.com/office/drawing/2014/main" id="{7A5E7559-2202-25CE-8799-9B78FB6FD0F5}"/>
              </a:ext>
            </a:extLst>
          </p:cNvPr>
          <p:cNvSpPr/>
          <p:nvPr/>
        </p:nvSpPr>
        <p:spPr>
          <a:xfrm>
            <a:off x="3240171" y="3591553"/>
            <a:ext cx="396262" cy="307777"/>
          </a:xfrm>
          <a:prstGeom prst="rect">
            <a:avLst/>
          </a:prstGeom>
          <a:ln w="19050">
            <a:noFill/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2" name="矩形 111">
            <a:extLst>
              <a:ext uri="{FF2B5EF4-FFF2-40B4-BE49-F238E27FC236}">
                <a16:creationId xmlns:a16="http://schemas.microsoft.com/office/drawing/2014/main" id="{22B385E3-3C0F-4DC2-FE3D-782E4D1FC0BD}"/>
              </a:ext>
            </a:extLst>
          </p:cNvPr>
          <p:cNvSpPr/>
          <p:nvPr/>
        </p:nvSpPr>
        <p:spPr>
          <a:xfrm>
            <a:off x="3815905" y="4126640"/>
            <a:ext cx="396262" cy="307777"/>
          </a:xfrm>
          <a:prstGeom prst="rect">
            <a:avLst/>
          </a:prstGeom>
          <a:ln w="19050">
            <a:noFill/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11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3" name="矩形 112">
            <a:extLst>
              <a:ext uri="{FF2B5EF4-FFF2-40B4-BE49-F238E27FC236}">
                <a16:creationId xmlns:a16="http://schemas.microsoft.com/office/drawing/2014/main" id="{AF254265-9D7D-43C6-0D54-0C44BAC61FC1}"/>
              </a:ext>
            </a:extLst>
          </p:cNvPr>
          <p:cNvSpPr/>
          <p:nvPr/>
        </p:nvSpPr>
        <p:spPr>
          <a:xfrm>
            <a:off x="9025245" y="3548651"/>
            <a:ext cx="3962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4" name="矩形 113">
            <a:extLst>
              <a:ext uri="{FF2B5EF4-FFF2-40B4-BE49-F238E27FC236}">
                <a16:creationId xmlns:a16="http://schemas.microsoft.com/office/drawing/2014/main" id="{AA922198-CFC2-CFEA-7E3A-B8D79FE4A993}"/>
              </a:ext>
            </a:extLst>
          </p:cNvPr>
          <p:cNvSpPr/>
          <p:nvPr/>
        </p:nvSpPr>
        <p:spPr>
          <a:xfrm>
            <a:off x="9588278" y="4075839"/>
            <a:ext cx="3962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11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BF8BB46-EE0A-A769-BC28-F70F2BA071A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35" t="52344" r="11875" b="5239"/>
          <a:stretch/>
        </p:blipFill>
        <p:spPr>
          <a:xfrm>
            <a:off x="2090847" y="5325767"/>
            <a:ext cx="1628555" cy="971703"/>
          </a:xfrm>
          <a:prstGeom prst="rect">
            <a:avLst/>
          </a:prstGeom>
        </p:spPr>
      </p:pic>
      <p:pic>
        <p:nvPicPr>
          <p:cNvPr id="115" name="图片 114">
            <a:extLst>
              <a:ext uri="{FF2B5EF4-FFF2-40B4-BE49-F238E27FC236}">
                <a16:creationId xmlns:a16="http://schemas.microsoft.com/office/drawing/2014/main" id="{82B20915-8E26-D98A-25AB-7E3ADD49891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35" t="52344" r="11875" b="5239"/>
          <a:stretch/>
        </p:blipFill>
        <p:spPr>
          <a:xfrm>
            <a:off x="8190243" y="5325766"/>
            <a:ext cx="1628555" cy="971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0592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37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100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" dur="10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900" decel="1000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" dur="100" accel="100000" fill="hold">
                                              <p:stCondLst>
                                                <p:cond delay="90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1" fill="hold">
                          <p:stCondLst>
                            <p:cond delay="indefinite"/>
                          </p:stCondLst>
                          <p:childTnLst>
                            <p:par>
                              <p:cTn id="1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3" presetID="2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5" dur="500"/>
                                            <p:tgtEl>
                                              <p:spTgt spid="6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" presetID="2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8" dur="500"/>
                                            <p:tgtEl>
                                              <p:spTgt spid="7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2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1" dur="500"/>
                                            <p:tgtEl>
                                              <p:spTgt spid="7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2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4" dur="500"/>
                                            <p:tgtEl>
                                              <p:spTgt spid="7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2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7" dur="500"/>
                                            <p:tgtEl>
                                              <p:spTgt spid="7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2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30" dur="500"/>
                                            <p:tgtEl>
                                              <p:spTgt spid="7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2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33" dur="500"/>
                                            <p:tgtEl>
                                              <p:spTgt spid="7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2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36" dur="500"/>
                                            <p:tgtEl>
                                              <p:spTgt spid="7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2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39" dur="500"/>
                                            <p:tgtEl>
                                              <p:spTgt spid="7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2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42" dur="500"/>
                                            <p:tgtEl>
                                              <p:spTgt spid="7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" presetID="2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45" dur="500"/>
                                            <p:tgtEl>
                                              <p:spTgt spid="7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6" presetID="2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48" dur="500"/>
                                            <p:tgtEl>
                                              <p:spTgt spid="8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9" presetID="2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51" dur="500"/>
                                            <p:tgtEl>
                                              <p:spTgt spid="8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2" presetID="2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54" dur="500"/>
                                            <p:tgtEl>
                                              <p:spTgt spid="8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5" presetID="2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57" dur="500"/>
                                            <p:tgtEl>
                                              <p:spTgt spid="8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8" presetID="2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60" dur="500"/>
                                            <p:tgtEl>
                                              <p:spTgt spid="8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1" presetID="2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63" dur="500"/>
                                            <p:tgtEl>
                                              <p:spTgt spid="8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4" presetID="2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66" dur="500"/>
                                            <p:tgtEl>
                                              <p:spTgt spid="8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7" presetID="2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69" dur="500"/>
                                            <p:tgtEl>
                                              <p:spTgt spid="8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0" presetID="2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72" dur="500"/>
                                            <p:tgtEl>
                                              <p:spTgt spid="8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3" presetID="2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75" dur="500"/>
                                            <p:tgtEl>
                                              <p:spTgt spid="8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6" presetID="2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78" dur="500"/>
                                            <p:tgtEl>
                                              <p:spTgt spid="9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9" presetID="2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81" dur="500"/>
                                            <p:tgtEl>
                                              <p:spTgt spid="9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2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4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6" fill="hold">
                          <p:stCondLst>
                            <p:cond delay="indefinite"/>
                          </p:stCondLst>
                          <p:childTnLst>
                            <p:par>
                              <p:cTn id="8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8" presetID="2" presetClass="entr" presetSubtype="4" fill="hold" nodeType="clickEffect" p14:presetBounceEnd="42857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857">
                                          <p:cBhvr additive="base">
                                            <p:cTn id="90" dur="7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857">
                                          <p:cBhvr additive="base">
                                            <p:cTn id="91" dur="7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2" fill="hold">
                          <p:stCondLst>
                            <p:cond delay="indefinite"/>
                          </p:stCondLst>
                          <p:childTnLst>
                            <p:par>
                              <p:cTn id="9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4" presetID="2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96" dur="500"/>
                                            <p:tgtEl>
                                              <p:spTgt spid="9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7" presetID="2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99" dur="500"/>
                                            <p:tgtEl>
                                              <p:spTgt spid="9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0" presetID="2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02" dur="500"/>
                                            <p:tgtEl>
                                              <p:spTgt spid="9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3" presetID="2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05" dur="500"/>
                                            <p:tgtEl>
                                              <p:spTgt spid="9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6" presetID="2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08" dur="500"/>
                                            <p:tgtEl>
                                              <p:spTgt spid="9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9" presetID="2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11" dur="500"/>
                                            <p:tgtEl>
                                              <p:spTgt spid="9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2" presetID="2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14" dur="500"/>
                                            <p:tgtEl>
                                              <p:spTgt spid="9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5" presetID="2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17" dur="500"/>
                                            <p:tgtEl>
                                              <p:spTgt spid="9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8" presetID="2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20" dur="500"/>
                                            <p:tgtEl>
                                              <p:spTgt spid="10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1" presetID="2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23" dur="500"/>
                                            <p:tgtEl>
                                              <p:spTgt spid="10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4" presetID="2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26" dur="500"/>
                                            <p:tgtEl>
                                              <p:spTgt spid="10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7" presetID="2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29" dur="500"/>
                                            <p:tgtEl>
                                              <p:spTgt spid="10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0" presetID="2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32" dur="500"/>
                                            <p:tgtEl>
                                              <p:spTgt spid="10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3" presetID="2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35" dur="500"/>
                                            <p:tgtEl>
                                              <p:spTgt spid="10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6" presetID="2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38" dur="500"/>
                                            <p:tgtEl>
                                              <p:spTgt spid="10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9" presetID="2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41" dur="500"/>
                                            <p:tgtEl>
                                              <p:spTgt spid="10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2" presetID="2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44" dur="500"/>
                                            <p:tgtEl>
                                              <p:spTgt spid="10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5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47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49" fill="hold">
                          <p:stCondLst>
                            <p:cond delay="indefinite"/>
                          </p:stCondLst>
                          <p:childTnLst>
                            <p:par>
                              <p:cTn id="15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51" presetID="2" presetClass="entr" presetSubtype="4" fill="hold" nodeType="clickEffect" p14:presetBounceEnd="42857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857">
                                          <p:cBhvr additive="base">
                                            <p:cTn id="153" dur="700" fill="hold"/>
                                            <p:tgtEl>
                                              <p:spTgt spid="1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857">
                                          <p:cBhvr additive="base">
                                            <p:cTn id="154" dur="700" fill="hold"/>
                                            <p:tgtEl>
                                              <p:spTgt spid="1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9" grpId="0" animBg="1"/>
          <p:bldP spid="70" grpId="0" animBg="1"/>
          <p:bldP spid="71" grpId="0" animBg="1"/>
          <p:bldP spid="74" grpId="0" animBg="1"/>
          <p:bldP spid="75" grpId="0" animBg="1"/>
          <p:bldP spid="78" grpId="0" animBg="1"/>
          <p:bldP spid="80" grpId="0" animBg="1"/>
          <p:bldP spid="82" grpId="0" animBg="1"/>
          <p:bldP spid="83" grpId="0" animBg="1"/>
          <p:bldP spid="86" grpId="0" animBg="1"/>
          <p:bldP spid="88" grpId="0"/>
          <p:bldP spid="89" grpId="0" animBg="1"/>
          <p:bldP spid="91" grpId="0"/>
          <p:bldP spid="92" grpId="0" animBg="1"/>
          <p:bldP spid="93" grpId="0" animBg="1"/>
          <p:bldP spid="94" grpId="0" animBg="1"/>
          <p:bldP spid="97" grpId="0" animBg="1"/>
          <p:bldP spid="99" grpId="0" animBg="1"/>
          <p:bldP spid="101" grpId="0" animBg="1"/>
          <p:bldP spid="103" grpId="0" animBg="1"/>
          <p:bldP spid="105" grpId="0"/>
          <p:bldP spid="106" grpId="0" animBg="1"/>
          <p:bldP spid="108" grpId="0"/>
          <p:bldP spid="111" grpId="0"/>
          <p:bldP spid="112" grpId="0"/>
          <p:bldP spid="113" grpId="0"/>
          <p:bldP spid="114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37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100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" dur="10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900" decel="1000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" dur="100" accel="100000" fill="hold">
                                              <p:stCondLst>
                                                <p:cond delay="90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1" fill="hold">
                          <p:stCondLst>
                            <p:cond delay="indefinite"/>
                          </p:stCondLst>
                          <p:childTnLst>
                            <p:par>
                              <p:cTn id="1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3" presetID="2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5" dur="500"/>
                                            <p:tgtEl>
                                              <p:spTgt spid="6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" presetID="2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8" dur="500"/>
                                            <p:tgtEl>
                                              <p:spTgt spid="7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2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1" dur="500"/>
                                            <p:tgtEl>
                                              <p:spTgt spid="7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2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4" dur="500"/>
                                            <p:tgtEl>
                                              <p:spTgt spid="7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2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7" dur="500"/>
                                            <p:tgtEl>
                                              <p:spTgt spid="7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2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30" dur="500"/>
                                            <p:tgtEl>
                                              <p:spTgt spid="7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2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33" dur="500"/>
                                            <p:tgtEl>
                                              <p:spTgt spid="7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2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36" dur="500"/>
                                            <p:tgtEl>
                                              <p:spTgt spid="7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2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39" dur="500"/>
                                            <p:tgtEl>
                                              <p:spTgt spid="7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2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42" dur="500"/>
                                            <p:tgtEl>
                                              <p:spTgt spid="7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" presetID="2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45" dur="500"/>
                                            <p:tgtEl>
                                              <p:spTgt spid="7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6" presetID="2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48" dur="500"/>
                                            <p:tgtEl>
                                              <p:spTgt spid="8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9" presetID="2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51" dur="500"/>
                                            <p:tgtEl>
                                              <p:spTgt spid="8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2" presetID="2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54" dur="500"/>
                                            <p:tgtEl>
                                              <p:spTgt spid="8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5" presetID="2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57" dur="500"/>
                                            <p:tgtEl>
                                              <p:spTgt spid="8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8" presetID="2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60" dur="500"/>
                                            <p:tgtEl>
                                              <p:spTgt spid="8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1" presetID="2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63" dur="500"/>
                                            <p:tgtEl>
                                              <p:spTgt spid="8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4" presetID="2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66" dur="500"/>
                                            <p:tgtEl>
                                              <p:spTgt spid="8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7" presetID="2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69" dur="500"/>
                                            <p:tgtEl>
                                              <p:spTgt spid="8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0" presetID="2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72" dur="500"/>
                                            <p:tgtEl>
                                              <p:spTgt spid="8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3" presetID="2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75" dur="500"/>
                                            <p:tgtEl>
                                              <p:spTgt spid="8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6" presetID="2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78" dur="500"/>
                                            <p:tgtEl>
                                              <p:spTgt spid="9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9" presetID="2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81" dur="500"/>
                                            <p:tgtEl>
                                              <p:spTgt spid="9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2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4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6" fill="hold">
                          <p:stCondLst>
                            <p:cond delay="indefinite"/>
                          </p:stCondLst>
                          <p:childTnLst>
                            <p:par>
                              <p:cTn id="8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8" presetID="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0" dur="7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1" dur="7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2" fill="hold">
                          <p:stCondLst>
                            <p:cond delay="indefinite"/>
                          </p:stCondLst>
                          <p:childTnLst>
                            <p:par>
                              <p:cTn id="9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4" presetID="2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96" dur="500"/>
                                            <p:tgtEl>
                                              <p:spTgt spid="9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7" presetID="2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99" dur="500"/>
                                            <p:tgtEl>
                                              <p:spTgt spid="9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0" presetID="2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02" dur="500"/>
                                            <p:tgtEl>
                                              <p:spTgt spid="9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3" presetID="2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05" dur="500"/>
                                            <p:tgtEl>
                                              <p:spTgt spid="9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6" presetID="2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08" dur="500"/>
                                            <p:tgtEl>
                                              <p:spTgt spid="9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9" presetID="2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11" dur="500"/>
                                            <p:tgtEl>
                                              <p:spTgt spid="9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2" presetID="2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14" dur="500"/>
                                            <p:tgtEl>
                                              <p:spTgt spid="9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5" presetID="2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17" dur="500"/>
                                            <p:tgtEl>
                                              <p:spTgt spid="9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8" presetID="2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20" dur="500"/>
                                            <p:tgtEl>
                                              <p:spTgt spid="10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1" presetID="2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23" dur="500"/>
                                            <p:tgtEl>
                                              <p:spTgt spid="10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4" presetID="2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26" dur="500"/>
                                            <p:tgtEl>
                                              <p:spTgt spid="10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7" presetID="2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29" dur="500"/>
                                            <p:tgtEl>
                                              <p:spTgt spid="10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0" presetID="2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32" dur="500"/>
                                            <p:tgtEl>
                                              <p:spTgt spid="10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3" presetID="2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35" dur="500"/>
                                            <p:tgtEl>
                                              <p:spTgt spid="10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6" presetID="2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38" dur="500"/>
                                            <p:tgtEl>
                                              <p:spTgt spid="10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9" presetID="2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41" dur="500"/>
                                            <p:tgtEl>
                                              <p:spTgt spid="10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2" presetID="2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44" dur="500"/>
                                            <p:tgtEl>
                                              <p:spTgt spid="10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5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47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49" fill="hold">
                          <p:stCondLst>
                            <p:cond delay="indefinite"/>
                          </p:stCondLst>
                          <p:childTnLst>
                            <p:par>
                              <p:cTn id="15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51" presetID="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3" dur="700" fill="hold"/>
                                            <p:tgtEl>
                                              <p:spTgt spid="1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4" dur="700" fill="hold"/>
                                            <p:tgtEl>
                                              <p:spTgt spid="1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9" grpId="0" animBg="1"/>
          <p:bldP spid="70" grpId="0" animBg="1"/>
          <p:bldP spid="71" grpId="0" animBg="1"/>
          <p:bldP spid="74" grpId="0" animBg="1"/>
          <p:bldP spid="75" grpId="0" animBg="1"/>
          <p:bldP spid="78" grpId="0" animBg="1"/>
          <p:bldP spid="80" grpId="0" animBg="1"/>
          <p:bldP spid="82" grpId="0" animBg="1"/>
          <p:bldP spid="83" grpId="0" animBg="1"/>
          <p:bldP spid="86" grpId="0" animBg="1"/>
          <p:bldP spid="88" grpId="0"/>
          <p:bldP spid="89" grpId="0" animBg="1"/>
          <p:bldP spid="91" grpId="0"/>
          <p:bldP spid="92" grpId="0" animBg="1"/>
          <p:bldP spid="93" grpId="0" animBg="1"/>
          <p:bldP spid="94" grpId="0" animBg="1"/>
          <p:bldP spid="97" grpId="0" animBg="1"/>
          <p:bldP spid="99" grpId="0" animBg="1"/>
          <p:bldP spid="101" grpId="0" animBg="1"/>
          <p:bldP spid="103" grpId="0" animBg="1"/>
          <p:bldP spid="105" grpId="0"/>
          <p:bldP spid="106" grpId="0" animBg="1"/>
          <p:bldP spid="108" grpId="0"/>
          <p:bldP spid="111" grpId="0"/>
          <p:bldP spid="112" grpId="0"/>
          <p:bldP spid="113" grpId="0"/>
          <p:bldP spid="114" grpId="0"/>
        </p:bldLst>
      </p:timing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!!!泛型类">
            <a:extLst>
              <a:ext uri="{FF2B5EF4-FFF2-40B4-BE49-F238E27FC236}">
                <a16:creationId xmlns:a16="http://schemas.microsoft.com/office/drawing/2014/main" id="{A2E487F3-C6D4-828B-E65B-55EB0A9300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880" y="1002232"/>
            <a:ext cx="2089470" cy="517190"/>
          </a:xfrm>
        </p:spPr>
        <p:txBody>
          <a:bodyPr/>
          <a:lstStyle/>
          <a:p>
            <a:r>
              <a:rPr lang="zh-CN" altLang="en-US" dirty="0"/>
              <a:t>数据结构（</a:t>
            </a:r>
          </a:p>
        </p:txBody>
      </p:sp>
      <p:sp>
        <p:nvSpPr>
          <p:cNvPr id="45" name="!!!泛型类">
            <a:extLst>
              <a:ext uri="{FF2B5EF4-FFF2-40B4-BE49-F238E27FC236}">
                <a16:creationId xmlns:a16="http://schemas.microsoft.com/office/drawing/2014/main" id="{000F737A-DA2F-FD9F-A5D6-00AE7C6D8598}"/>
              </a:ext>
            </a:extLst>
          </p:cNvPr>
          <p:cNvSpPr txBox="1">
            <a:spLocks/>
          </p:cNvSpPr>
          <p:nvPr/>
        </p:nvSpPr>
        <p:spPr>
          <a:xfrm>
            <a:off x="3303538" y="1002232"/>
            <a:ext cx="322882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）</a:t>
            </a:r>
          </a:p>
        </p:txBody>
      </p:sp>
      <p:sp>
        <p:nvSpPr>
          <p:cNvPr id="52" name="!!!树">
            <a:extLst>
              <a:ext uri="{FF2B5EF4-FFF2-40B4-BE49-F238E27FC236}">
                <a16:creationId xmlns:a16="http://schemas.microsoft.com/office/drawing/2014/main" id="{5FDF6D48-5BEB-BFAE-FAC1-F596B4664F7E}"/>
              </a:ext>
            </a:extLst>
          </p:cNvPr>
          <p:cNvSpPr txBox="1">
            <a:spLocks/>
          </p:cNvSpPr>
          <p:nvPr/>
        </p:nvSpPr>
        <p:spPr>
          <a:xfrm>
            <a:off x="3018349" y="1002232"/>
            <a:ext cx="565470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树</a:t>
            </a:r>
          </a:p>
        </p:txBody>
      </p:sp>
      <p:sp>
        <p:nvSpPr>
          <p:cNvPr id="53" name="!!!平衡">
            <a:extLst>
              <a:ext uri="{FF2B5EF4-FFF2-40B4-BE49-F238E27FC236}">
                <a16:creationId xmlns:a16="http://schemas.microsoft.com/office/drawing/2014/main" id="{00F15D9E-83B9-E648-0578-60242C2EB39B}"/>
              </a:ext>
            </a:extLst>
          </p:cNvPr>
          <p:cNvSpPr txBox="1">
            <a:spLocks/>
          </p:cNvSpPr>
          <p:nvPr/>
        </p:nvSpPr>
        <p:spPr>
          <a:xfrm>
            <a:off x="2002493" y="1002232"/>
            <a:ext cx="693612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平衡</a:t>
            </a:r>
          </a:p>
        </p:txBody>
      </p:sp>
      <p:sp>
        <p:nvSpPr>
          <p:cNvPr id="54" name="!!!二叉">
            <a:extLst>
              <a:ext uri="{FF2B5EF4-FFF2-40B4-BE49-F238E27FC236}">
                <a16:creationId xmlns:a16="http://schemas.microsoft.com/office/drawing/2014/main" id="{2ADD8BD8-9BBB-3E55-174B-EC8085F4584F}"/>
              </a:ext>
            </a:extLst>
          </p:cNvPr>
          <p:cNvSpPr txBox="1">
            <a:spLocks/>
          </p:cNvSpPr>
          <p:nvPr/>
        </p:nvSpPr>
        <p:spPr>
          <a:xfrm>
            <a:off x="2510034" y="1002232"/>
            <a:ext cx="693612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二叉</a:t>
            </a:r>
          </a:p>
        </p:txBody>
      </p:sp>
      <p:grpSp>
        <p:nvGrpSpPr>
          <p:cNvPr id="58" name="组合 57">
            <a:extLst>
              <a:ext uri="{FF2B5EF4-FFF2-40B4-BE49-F238E27FC236}">
                <a16:creationId xmlns:a16="http://schemas.microsoft.com/office/drawing/2014/main" id="{7952B683-A04F-DC04-E172-59CAB04C057D}"/>
              </a:ext>
            </a:extLst>
          </p:cNvPr>
          <p:cNvGrpSpPr/>
          <p:nvPr/>
        </p:nvGrpSpPr>
        <p:grpSpPr>
          <a:xfrm>
            <a:off x="1580094" y="1807748"/>
            <a:ext cx="4887031" cy="594556"/>
            <a:chOff x="3353164" y="5731266"/>
            <a:chExt cx="1896310" cy="594560"/>
          </a:xfrm>
        </p:grpSpPr>
        <p:grpSp>
          <p:nvGrpSpPr>
            <p:cNvPr id="59" name="组合 58">
              <a:extLst>
                <a:ext uri="{FF2B5EF4-FFF2-40B4-BE49-F238E27FC236}">
                  <a16:creationId xmlns:a16="http://schemas.microsoft.com/office/drawing/2014/main" id="{21C4ACED-8C04-EFD1-2778-838DBD20713E}"/>
                </a:ext>
              </a:extLst>
            </p:cNvPr>
            <p:cNvGrpSpPr/>
            <p:nvPr/>
          </p:nvGrpSpPr>
          <p:grpSpPr>
            <a:xfrm>
              <a:off x="3353164" y="5731266"/>
              <a:ext cx="1896310" cy="594560"/>
              <a:chOff x="4304043" y="1286668"/>
              <a:chExt cx="2771296" cy="2757793"/>
            </a:xfrm>
            <a:effectLst>
              <a:outerShdw blurRad="381000" dist="2540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61" name="圆角矩形 28">
                <a:extLst>
                  <a:ext uri="{FF2B5EF4-FFF2-40B4-BE49-F238E27FC236}">
                    <a16:creationId xmlns:a16="http://schemas.microsoft.com/office/drawing/2014/main" id="{B6CD9653-FEC2-3034-4A75-01262BEB1232}"/>
                  </a:ext>
                </a:extLst>
              </p:cNvPr>
              <p:cNvSpPr/>
              <p:nvPr/>
            </p:nvSpPr>
            <p:spPr>
              <a:xfrm>
                <a:off x="4304043" y="1286668"/>
                <a:ext cx="2771296" cy="2757793"/>
              </a:xfrm>
              <a:prstGeom prst="roundRect">
                <a:avLst/>
              </a:prstGeom>
              <a:gradFill>
                <a:gsLst>
                  <a:gs pos="62000">
                    <a:sysClr val="window" lastClr="FFFFFF">
                      <a:lumMod val="95000"/>
                    </a:sysClr>
                  </a:gs>
                  <a:gs pos="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  <a:gs pos="0">
                    <a:sysClr val="window" lastClr="FFFFFF"/>
                  </a:gs>
                </a:gsLst>
                <a:lin ang="81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>
                  <a:defRPr/>
                </a:pPr>
                <a:endParaRPr lang="zh-CN" altLang="en-US" sz="1995" kern="0">
                  <a:solidFill>
                    <a:sysClr val="window" lastClr="FFFFFF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62" name="圆角矩形 29">
                <a:extLst>
                  <a:ext uri="{FF2B5EF4-FFF2-40B4-BE49-F238E27FC236}">
                    <a16:creationId xmlns:a16="http://schemas.microsoft.com/office/drawing/2014/main" id="{57CFFD22-161E-C112-8228-4202875F5D96}"/>
                  </a:ext>
                </a:extLst>
              </p:cNvPr>
              <p:cNvSpPr/>
              <p:nvPr/>
            </p:nvSpPr>
            <p:spPr>
              <a:xfrm>
                <a:off x="4304043" y="1286668"/>
                <a:ext cx="2771296" cy="2757793"/>
              </a:xfrm>
              <a:prstGeom prst="roundRect">
                <a:avLst/>
              </a:prstGeom>
              <a:gradFill>
                <a:gsLst>
                  <a:gs pos="42000">
                    <a:srgbClr val="F0F0F0"/>
                  </a:gs>
                  <a:gs pos="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  <a:gs pos="0">
                    <a:sysClr val="window" lastClr="FFFFFF"/>
                  </a:gs>
                </a:gsLst>
                <a:lin ang="189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>
                  <a:defRPr/>
                </a:pPr>
                <a:endParaRPr lang="zh-CN" altLang="en-US" sz="1995" kern="0">
                  <a:solidFill>
                    <a:sysClr val="window" lastClr="FFFFFF"/>
                  </a:solidFill>
                  <a:latin typeface="Arial"/>
                  <a:ea typeface="微软雅黑"/>
                </a:endParaRPr>
              </a:p>
            </p:txBody>
          </p:sp>
        </p:grpSp>
        <p:sp>
          <p:nvSpPr>
            <p:cNvPr id="60" name="TextBox 12">
              <a:extLst>
                <a:ext uri="{FF2B5EF4-FFF2-40B4-BE49-F238E27FC236}">
                  <a16:creationId xmlns:a16="http://schemas.microsoft.com/office/drawing/2014/main" id="{4FD54C0F-B853-BD1A-E0D4-0E12B9E4A1BA}"/>
                </a:ext>
              </a:extLst>
            </p:cNvPr>
            <p:cNvSpPr txBox="1"/>
            <p:nvPr/>
          </p:nvSpPr>
          <p:spPr>
            <a:xfrm>
              <a:off x="3474973" y="5845715"/>
              <a:ext cx="1700164" cy="3693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srgbClr val="C00000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规则：</a:t>
              </a:r>
              <a:r>
                <a:rPr lang="zh-CN" altLang="en-US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任意节点左右子树高度差不超过</a:t>
              </a:r>
              <a:r>
                <a:rPr lang="en-US" altLang="zh-CN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1</a:t>
              </a:r>
            </a:p>
          </p:txBody>
        </p:sp>
      </p:grpSp>
      <p:sp>
        <p:nvSpPr>
          <p:cNvPr id="69" name="椭圆 68">
            <a:extLst>
              <a:ext uri="{FF2B5EF4-FFF2-40B4-BE49-F238E27FC236}">
                <a16:creationId xmlns:a16="http://schemas.microsoft.com/office/drawing/2014/main" id="{02998F2A-9E76-00CD-24A6-26756F9ABF8F}"/>
              </a:ext>
            </a:extLst>
          </p:cNvPr>
          <p:cNvSpPr/>
          <p:nvPr/>
        </p:nvSpPr>
        <p:spPr>
          <a:xfrm>
            <a:off x="-3334437" y="2948517"/>
            <a:ext cx="480483" cy="48048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0" name="椭圆 69">
            <a:extLst>
              <a:ext uri="{FF2B5EF4-FFF2-40B4-BE49-F238E27FC236}">
                <a16:creationId xmlns:a16="http://schemas.microsoft.com/office/drawing/2014/main" id="{58999AA6-68CA-A668-E2A4-62660653161F}"/>
              </a:ext>
            </a:extLst>
          </p:cNvPr>
          <p:cNvSpPr/>
          <p:nvPr/>
        </p:nvSpPr>
        <p:spPr>
          <a:xfrm>
            <a:off x="-3886887" y="3505200"/>
            <a:ext cx="478367" cy="480484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1" name="椭圆 70">
            <a:extLst>
              <a:ext uri="{FF2B5EF4-FFF2-40B4-BE49-F238E27FC236}">
                <a16:creationId xmlns:a16="http://schemas.microsoft.com/office/drawing/2014/main" id="{71E46D94-0082-0E17-B434-6B44855FA16F}"/>
              </a:ext>
            </a:extLst>
          </p:cNvPr>
          <p:cNvSpPr/>
          <p:nvPr/>
        </p:nvSpPr>
        <p:spPr>
          <a:xfrm>
            <a:off x="-2784104" y="3505200"/>
            <a:ext cx="480483" cy="480484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2" name="直接箭头连接符 71">
            <a:extLst>
              <a:ext uri="{FF2B5EF4-FFF2-40B4-BE49-F238E27FC236}">
                <a16:creationId xmlns:a16="http://schemas.microsoft.com/office/drawing/2014/main" id="{9BEC868E-CB02-1737-458E-EF084C6B9851}"/>
              </a:ext>
            </a:extLst>
          </p:cNvPr>
          <p:cNvCxnSpPr>
            <a:stCxn id="69" idx="3"/>
            <a:endCxn id="70" idx="7"/>
          </p:cNvCxnSpPr>
          <p:nvPr/>
        </p:nvCxnSpPr>
        <p:spPr>
          <a:xfrm flipH="1">
            <a:off x="-3478370" y="3359151"/>
            <a:ext cx="213783" cy="21590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箭头连接符 72">
            <a:extLst>
              <a:ext uri="{FF2B5EF4-FFF2-40B4-BE49-F238E27FC236}">
                <a16:creationId xmlns:a16="http://schemas.microsoft.com/office/drawing/2014/main" id="{E1D3476D-9311-9640-4EB3-D94E17171E24}"/>
              </a:ext>
            </a:extLst>
          </p:cNvPr>
          <p:cNvCxnSpPr>
            <a:stCxn id="69" idx="5"/>
            <a:endCxn id="71" idx="1"/>
          </p:cNvCxnSpPr>
          <p:nvPr/>
        </p:nvCxnSpPr>
        <p:spPr>
          <a:xfrm>
            <a:off x="-2925921" y="3359151"/>
            <a:ext cx="211667" cy="21590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椭圆 73">
            <a:extLst>
              <a:ext uri="{FF2B5EF4-FFF2-40B4-BE49-F238E27FC236}">
                <a16:creationId xmlns:a16="http://schemas.microsoft.com/office/drawing/2014/main" id="{BEEC6987-BBC7-2C9E-F78F-8F5A62F496B1}"/>
              </a:ext>
            </a:extLst>
          </p:cNvPr>
          <p:cNvSpPr/>
          <p:nvPr/>
        </p:nvSpPr>
        <p:spPr>
          <a:xfrm>
            <a:off x="-4447804" y="4034367"/>
            <a:ext cx="480483" cy="480484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5" name="椭圆 74">
            <a:extLst>
              <a:ext uri="{FF2B5EF4-FFF2-40B4-BE49-F238E27FC236}">
                <a16:creationId xmlns:a16="http://schemas.microsoft.com/office/drawing/2014/main" id="{1884A622-6B54-AF09-8FE6-5E8A846B3B16}"/>
              </a:ext>
            </a:extLst>
          </p:cNvPr>
          <p:cNvSpPr/>
          <p:nvPr/>
        </p:nvSpPr>
        <p:spPr>
          <a:xfrm>
            <a:off x="-3342903" y="4034367"/>
            <a:ext cx="478367" cy="480484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6" name="直接箭头连接符 75">
            <a:extLst>
              <a:ext uri="{FF2B5EF4-FFF2-40B4-BE49-F238E27FC236}">
                <a16:creationId xmlns:a16="http://schemas.microsoft.com/office/drawing/2014/main" id="{738EFA40-EE2D-5456-2D52-A3C780100294}"/>
              </a:ext>
            </a:extLst>
          </p:cNvPr>
          <p:cNvCxnSpPr>
            <a:endCxn id="74" idx="7"/>
          </p:cNvCxnSpPr>
          <p:nvPr/>
        </p:nvCxnSpPr>
        <p:spPr>
          <a:xfrm flipH="1">
            <a:off x="-4037170" y="3888317"/>
            <a:ext cx="213783" cy="21801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接箭头连接符 76">
            <a:extLst>
              <a:ext uri="{FF2B5EF4-FFF2-40B4-BE49-F238E27FC236}">
                <a16:creationId xmlns:a16="http://schemas.microsoft.com/office/drawing/2014/main" id="{79341B86-DD8E-71B7-4518-233658C63382}"/>
              </a:ext>
            </a:extLst>
          </p:cNvPr>
          <p:cNvCxnSpPr/>
          <p:nvPr/>
        </p:nvCxnSpPr>
        <p:spPr>
          <a:xfrm>
            <a:off x="-3484721" y="3888317"/>
            <a:ext cx="211667" cy="21801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椭圆 77">
            <a:extLst>
              <a:ext uri="{FF2B5EF4-FFF2-40B4-BE49-F238E27FC236}">
                <a16:creationId xmlns:a16="http://schemas.microsoft.com/office/drawing/2014/main" id="{CE7065AF-D69B-B1A4-E2F5-BAA3EEED3746}"/>
              </a:ext>
            </a:extLst>
          </p:cNvPr>
          <p:cNvSpPr/>
          <p:nvPr/>
        </p:nvSpPr>
        <p:spPr>
          <a:xfrm>
            <a:off x="-2221070" y="4038600"/>
            <a:ext cx="480483" cy="480484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9" name="直接箭头连接符 78">
            <a:extLst>
              <a:ext uri="{FF2B5EF4-FFF2-40B4-BE49-F238E27FC236}">
                <a16:creationId xmlns:a16="http://schemas.microsoft.com/office/drawing/2014/main" id="{6DD00EF8-AA5F-731A-51F4-464C00D3D00C}"/>
              </a:ext>
            </a:extLst>
          </p:cNvPr>
          <p:cNvCxnSpPr>
            <a:endCxn id="78" idx="1"/>
          </p:cNvCxnSpPr>
          <p:nvPr/>
        </p:nvCxnSpPr>
        <p:spPr>
          <a:xfrm>
            <a:off x="-2362888" y="3890434"/>
            <a:ext cx="211667" cy="21801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椭圆 79">
            <a:extLst>
              <a:ext uri="{FF2B5EF4-FFF2-40B4-BE49-F238E27FC236}">
                <a16:creationId xmlns:a16="http://schemas.microsoft.com/office/drawing/2014/main" id="{91BE212E-C0E5-A677-A623-84D709B9A341}"/>
              </a:ext>
            </a:extLst>
          </p:cNvPr>
          <p:cNvSpPr/>
          <p:nvPr/>
        </p:nvSpPr>
        <p:spPr>
          <a:xfrm>
            <a:off x="-1645337" y="4597400"/>
            <a:ext cx="480483" cy="480484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1" name="直接箭头连接符 80">
            <a:extLst>
              <a:ext uri="{FF2B5EF4-FFF2-40B4-BE49-F238E27FC236}">
                <a16:creationId xmlns:a16="http://schemas.microsoft.com/office/drawing/2014/main" id="{8F9C3BF5-24F1-64F6-BAB4-2AF17C5E6D29}"/>
              </a:ext>
            </a:extLst>
          </p:cNvPr>
          <p:cNvCxnSpPr>
            <a:endCxn id="80" idx="1"/>
          </p:cNvCxnSpPr>
          <p:nvPr/>
        </p:nvCxnSpPr>
        <p:spPr>
          <a:xfrm>
            <a:off x="-1787154" y="4451351"/>
            <a:ext cx="211667" cy="21590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椭圆 81">
            <a:extLst>
              <a:ext uri="{FF2B5EF4-FFF2-40B4-BE49-F238E27FC236}">
                <a16:creationId xmlns:a16="http://schemas.microsoft.com/office/drawing/2014/main" id="{8265C17A-563E-C6CF-2670-D9733C8C1088}"/>
              </a:ext>
            </a:extLst>
          </p:cNvPr>
          <p:cNvSpPr/>
          <p:nvPr/>
        </p:nvSpPr>
        <p:spPr>
          <a:xfrm>
            <a:off x="-4991787" y="4610100"/>
            <a:ext cx="480484" cy="480484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3" name="椭圆 82">
            <a:extLst>
              <a:ext uri="{FF2B5EF4-FFF2-40B4-BE49-F238E27FC236}">
                <a16:creationId xmlns:a16="http://schemas.microsoft.com/office/drawing/2014/main" id="{9FADD48F-3155-5B6B-FC1C-451A7FFB34FD}"/>
              </a:ext>
            </a:extLst>
          </p:cNvPr>
          <p:cNvSpPr/>
          <p:nvPr/>
        </p:nvSpPr>
        <p:spPr>
          <a:xfrm>
            <a:off x="-3886887" y="4610100"/>
            <a:ext cx="478367" cy="480484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4" name="直接箭头连接符 83">
            <a:extLst>
              <a:ext uri="{FF2B5EF4-FFF2-40B4-BE49-F238E27FC236}">
                <a16:creationId xmlns:a16="http://schemas.microsoft.com/office/drawing/2014/main" id="{824DAE98-E0B3-5410-E7B4-740CD380ED3D}"/>
              </a:ext>
            </a:extLst>
          </p:cNvPr>
          <p:cNvCxnSpPr>
            <a:endCxn id="82" idx="7"/>
          </p:cNvCxnSpPr>
          <p:nvPr/>
        </p:nvCxnSpPr>
        <p:spPr>
          <a:xfrm flipH="1">
            <a:off x="-4581154" y="4464051"/>
            <a:ext cx="213784" cy="21590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接箭头连接符 84">
            <a:extLst>
              <a:ext uri="{FF2B5EF4-FFF2-40B4-BE49-F238E27FC236}">
                <a16:creationId xmlns:a16="http://schemas.microsoft.com/office/drawing/2014/main" id="{3C0C4FD0-F958-DFB6-80A2-6A4349359456}"/>
              </a:ext>
            </a:extLst>
          </p:cNvPr>
          <p:cNvCxnSpPr>
            <a:endCxn id="83" idx="1"/>
          </p:cNvCxnSpPr>
          <p:nvPr/>
        </p:nvCxnSpPr>
        <p:spPr>
          <a:xfrm>
            <a:off x="-4028704" y="4464051"/>
            <a:ext cx="211667" cy="21590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椭圆 85">
            <a:extLst>
              <a:ext uri="{FF2B5EF4-FFF2-40B4-BE49-F238E27FC236}">
                <a16:creationId xmlns:a16="http://schemas.microsoft.com/office/drawing/2014/main" id="{9B0EBB77-D4CD-03A1-BE9D-FF7561E586CD}"/>
              </a:ext>
            </a:extLst>
          </p:cNvPr>
          <p:cNvSpPr/>
          <p:nvPr/>
        </p:nvSpPr>
        <p:spPr>
          <a:xfrm>
            <a:off x="-2794687" y="4580467"/>
            <a:ext cx="480484" cy="480484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7" name="直接箭头连接符 86">
            <a:extLst>
              <a:ext uri="{FF2B5EF4-FFF2-40B4-BE49-F238E27FC236}">
                <a16:creationId xmlns:a16="http://schemas.microsoft.com/office/drawing/2014/main" id="{46D4B6E9-1AFE-5752-A1C9-4C24493E183F}"/>
              </a:ext>
            </a:extLst>
          </p:cNvPr>
          <p:cNvCxnSpPr>
            <a:endCxn id="86" idx="1"/>
          </p:cNvCxnSpPr>
          <p:nvPr/>
        </p:nvCxnSpPr>
        <p:spPr>
          <a:xfrm>
            <a:off x="-2934387" y="4434417"/>
            <a:ext cx="209551" cy="21801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矩形 87">
            <a:extLst>
              <a:ext uri="{FF2B5EF4-FFF2-40B4-BE49-F238E27FC236}">
                <a16:creationId xmlns:a16="http://schemas.microsoft.com/office/drawing/2014/main" id="{578E64CF-4515-734D-3519-C04BD4644571}"/>
              </a:ext>
            </a:extLst>
          </p:cNvPr>
          <p:cNvSpPr/>
          <p:nvPr/>
        </p:nvSpPr>
        <p:spPr>
          <a:xfrm>
            <a:off x="-1615703" y="4681541"/>
            <a:ext cx="396262" cy="307777"/>
          </a:xfrm>
          <a:prstGeom prst="rect">
            <a:avLst/>
          </a:prstGeom>
          <a:ln w="19050">
            <a:noFill/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9" name="椭圆 88">
            <a:extLst>
              <a:ext uri="{FF2B5EF4-FFF2-40B4-BE49-F238E27FC236}">
                <a16:creationId xmlns:a16="http://schemas.microsoft.com/office/drawing/2014/main" id="{25ECEA34-7C2C-4D81-522C-186818C20000}"/>
              </a:ext>
            </a:extLst>
          </p:cNvPr>
          <p:cNvSpPr/>
          <p:nvPr/>
        </p:nvSpPr>
        <p:spPr>
          <a:xfrm>
            <a:off x="-1063254" y="5164667"/>
            <a:ext cx="480484" cy="480484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0" name="直接箭头连接符 89">
            <a:extLst>
              <a:ext uri="{FF2B5EF4-FFF2-40B4-BE49-F238E27FC236}">
                <a16:creationId xmlns:a16="http://schemas.microsoft.com/office/drawing/2014/main" id="{75B79780-ACD6-1BA0-B288-2BDD5601F963}"/>
              </a:ext>
            </a:extLst>
          </p:cNvPr>
          <p:cNvCxnSpPr>
            <a:endCxn id="89" idx="1"/>
          </p:cNvCxnSpPr>
          <p:nvPr/>
        </p:nvCxnSpPr>
        <p:spPr>
          <a:xfrm>
            <a:off x="-1205070" y="5018618"/>
            <a:ext cx="213783" cy="21590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矩形 90">
            <a:extLst>
              <a:ext uri="{FF2B5EF4-FFF2-40B4-BE49-F238E27FC236}">
                <a16:creationId xmlns:a16="http://schemas.microsoft.com/office/drawing/2014/main" id="{023ACABD-62DB-FB7C-EB51-F0119C386026}"/>
              </a:ext>
            </a:extLst>
          </p:cNvPr>
          <p:cNvSpPr/>
          <p:nvPr/>
        </p:nvSpPr>
        <p:spPr>
          <a:xfrm>
            <a:off x="-1042042" y="5251020"/>
            <a:ext cx="396262" cy="307777"/>
          </a:xfrm>
          <a:prstGeom prst="rect">
            <a:avLst/>
          </a:prstGeom>
          <a:ln w="19050">
            <a:noFill/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13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2" name="椭圆 91">
            <a:extLst>
              <a:ext uri="{FF2B5EF4-FFF2-40B4-BE49-F238E27FC236}">
                <a16:creationId xmlns:a16="http://schemas.microsoft.com/office/drawing/2014/main" id="{546E946E-7B9F-ECC5-89C8-661F92E8C836}"/>
              </a:ext>
            </a:extLst>
          </p:cNvPr>
          <p:cNvSpPr/>
          <p:nvPr/>
        </p:nvSpPr>
        <p:spPr>
          <a:xfrm>
            <a:off x="14018592" y="2895601"/>
            <a:ext cx="480484" cy="480484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3" name="椭圆 92">
            <a:extLst>
              <a:ext uri="{FF2B5EF4-FFF2-40B4-BE49-F238E27FC236}">
                <a16:creationId xmlns:a16="http://schemas.microsoft.com/office/drawing/2014/main" id="{A2BFFA36-B87D-A79C-7C4C-682A8B35DFE6}"/>
              </a:ext>
            </a:extLst>
          </p:cNvPr>
          <p:cNvSpPr/>
          <p:nvPr/>
        </p:nvSpPr>
        <p:spPr>
          <a:xfrm>
            <a:off x="13466142" y="3452284"/>
            <a:ext cx="478367" cy="48048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4" name="椭圆 93">
            <a:extLst>
              <a:ext uri="{FF2B5EF4-FFF2-40B4-BE49-F238E27FC236}">
                <a16:creationId xmlns:a16="http://schemas.microsoft.com/office/drawing/2014/main" id="{A2214845-FA4D-EE08-7D34-EAB509A5FDEB}"/>
              </a:ext>
            </a:extLst>
          </p:cNvPr>
          <p:cNvSpPr/>
          <p:nvPr/>
        </p:nvSpPr>
        <p:spPr>
          <a:xfrm>
            <a:off x="14568925" y="3452284"/>
            <a:ext cx="480484" cy="48048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5" name="直接箭头连接符 94">
            <a:extLst>
              <a:ext uri="{FF2B5EF4-FFF2-40B4-BE49-F238E27FC236}">
                <a16:creationId xmlns:a16="http://schemas.microsoft.com/office/drawing/2014/main" id="{77F757B1-0BEF-A242-BB27-3A5F86069D22}"/>
              </a:ext>
            </a:extLst>
          </p:cNvPr>
          <p:cNvCxnSpPr>
            <a:stCxn id="92" idx="3"/>
            <a:endCxn id="93" idx="7"/>
          </p:cNvCxnSpPr>
          <p:nvPr/>
        </p:nvCxnSpPr>
        <p:spPr>
          <a:xfrm flipH="1">
            <a:off x="13874658" y="3306234"/>
            <a:ext cx="213784" cy="21590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接箭头连接符 95">
            <a:extLst>
              <a:ext uri="{FF2B5EF4-FFF2-40B4-BE49-F238E27FC236}">
                <a16:creationId xmlns:a16="http://schemas.microsoft.com/office/drawing/2014/main" id="{CD9430EE-4D0F-A49C-5053-59A02ED73DFF}"/>
              </a:ext>
            </a:extLst>
          </p:cNvPr>
          <p:cNvCxnSpPr>
            <a:stCxn id="92" idx="5"/>
            <a:endCxn id="94" idx="1"/>
          </p:cNvCxnSpPr>
          <p:nvPr/>
        </p:nvCxnSpPr>
        <p:spPr>
          <a:xfrm>
            <a:off x="14427108" y="3306234"/>
            <a:ext cx="211667" cy="21590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椭圆 96">
            <a:extLst>
              <a:ext uri="{FF2B5EF4-FFF2-40B4-BE49-F238E27FC236}">
                <a16:creationId xmlns:a16="http://schemas.microsoft.com/office/drawing/2014/main" id="{397F72C7-6E75-B63C-588D-AE74008AE799}"/>
              </a:ext>
            </a:extLst>
          </p:cNvPr>
          <p:cNvSpPr/>
          <p:nvPr/>
        </p:nvSpPr>
        <p:spPr>
          <a:xfrm>
            <a:off x="12905225" y="3981451"/>
            <a:ext cx="480484" cy="48048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8" name="直接箭头连接符 97">
            <a:extLst>
              <a:ext uri="{FF2B5EF4-FFF2-40B4-BE49-F238E27FC236}">
                <a16:creationId xmlns:a16="http://schemas.microsoft.com/office/drawing/2014/main" id="{3C06FD8F-DD05-6ADA-EB30-0ECA708A2CB4}"/>
              </a:ext>
            </a:extLst>
          </p:cNvPr>
          <p:cNvCxnSpPr>
            <a:endCxn id="97" idx="7"/>
          </p:cNvCxnSpPr>
          <p:nvPr/>
        </p:nvCxnSpPr>
        <p:spPr>
          <a:xfrm flipH="1">
            <a:off x="13315858" y="3835401"/>
            <a:ext cx="213784" cy="21801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椭圆 98">
            <a:extLst>
              <a:ext uri="{FF2B5EF4-FFF2-40B4-BE49-F238E27FC236}">
                <a16:creationId xmlns:a16="http://schemas.microsoft.com/office/drawing/2014/main" id="{27294297-95DA-FBD4-01FC-95A0E312B9D3}"/>
              </a:ext>
            </a:extLst>
          </p:cNvPr>
          <p:cNvSpPr/>
          <p:nvPr/>
        </p:nvSpPr>
        <p:spPr>
          <a:xfrm>
            <a:off x="15131958" y="3985684"/>
            <a:ext cx="480484" cy="48048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00" name="直接箭头连接符 99">
            <a:extLst>
              <a:ext uri="{FF2B5EF4-FFF2-40B4-BE49-F238E27FC236}">
                <a16:creationId xmlns:a16="http://schemas.microsoft.com/office/drawing/2014/main" id="{1EE51E99-441F-540D-2F15-E67B89C6BEA5}"/>
              </a:ext>
            </a:extLst>
          </p:cNvPr>
          <p:cNvCxnSpPr>
            <a:endCxn id="99" idx="1"/>
          </p:cNvCxnSpPr>
          <p:nvPr/>
        </p:nvCxnSpPr>
        <p:spPr>
          <a:xfrm>
            <a:off x="14990142" y="3837517"/>
            <a:ext cx="211667" cy="21801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椭圆 100">
            <a:extLst>
              <a:ext uri="{FF2B5EF4-FFF2-40B4-BE49-F238E27FC236}">
                <a16:creationId xmlns:a16="http://schemas.microsoft.com/office/drawing/2014/main" id="{A354E9AD-8595-0C2E-243D-848E37F11AE5}"/>
              </a:ext>
            </a:extLst>
          </p:cNvPr>
          <p:cNvSpPr/>
          <p:nvPr/>
        </p:nvSpPr>
        <p:spPr>
          <a:xfrm>
            <a:off x="15707692" y="4544484"/>
            <a:ext cx="480484" cy="48048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02" name="直接箭头连接符 101">
            <a:extLst>
              <a:ext uri="{FF2B5EF4-FFF2-40B4-BE49-F238E27FC236}">
                <a16:creationId xmlns:a16="http://schemas.microsoft.com/office/drawing/2014/main" id="{317E9F01-22A2-259E-A12E-60050C00FA72}"/>
              </a:ext>
            </a:extLst>
          </p:cNvPr>
          <p:cNvCxnSpPr>
            <a:endCxn id="101" idx="1"/>
          </p:cNvCxnSpPr>
          <p:nvPr/>
        </p:nvCxnSpPr>
        <p:spPr>
          <a:xfrm>
            <a:off x="15565875" y="4398434"/>
            <a:ext cx="211667" cy="21590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椭圆 102">
            <a:extLst>
              <a:ext uri="{FF2B5EF4-FFF2-40B4-BE49-F238E27FC236}">
                <a16:creationId xmlns:a16="http://schemas.microsoft.com/office/drawing/2014/main" id="{F5564FBE-0850-D87D-098B-CA6175738D26}"/>
              </a:ext>
            </a:extLst>
          </p:cNvPr>
          <p:cNvSpPr/>
          <p:nvPr/>
        </p:nvSpPr>
        <p:spPr>
          <a:xfrm>
            <a:off x="13466142" y="4557184"/>
            <a:ext cx="478367" cy="48048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04" name="直接箭头连接符 103">
            <a:extLst>
              <a:ext uri="{FF2B5EF4-FFF2-40B4-BE49-F238E27FC236}">
                <a16:creationId xmlns:a16="http://schemas.microsoft.com/office/drawing/2014/main" id="{C6AE3AFF-CFE7-B7E3-C344-B76D9AB935CD}"/>
              </a:ext>
            </a:extLst>
          </p:cNvPr>
          <p:cNvCxnSpPr>
            <a:endCxn id="103" idx="1"/>
          </p:cNvCxnSpPr>
          <p:nvPr/>
        </p:nvCxnSpPr>
        <p:spPr>
          <a:xfrm>
            <a:off x="13324324" y="4411134"/>
            <a:ext cx="211667" cy="21590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矩形 104">
            <a:extLst>
              <a:ext uri="{FF2B5EF4-FFF2-40B4-BE49-F238E27FC236}">
                <a16:creationId xmlns:a16="http://schemas.microsoft.com/office/drawing/2014/main" id="{35D40D0D-0E21-3485-077A-3BA593B36345}"/>
              </a:ext>
            </a:extLst>
          </p:cNvPr>
          <p:cNvSpPr/>
          <p:nvPr/>
        </p:nvSpPr>
        <p:spPr>
          <a:xfrm>
            <a:off x="15737619" y="4630836"/>
            <a:ext cx="3962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6" name="椭圆 105">
            <a:extLst>
              <a:ext uri="{FF2B5EF4-FFF2-40B4-BE49-F238E27FC236}">
                <a16:creationId xmlns:a16="http://schemas.microsoft.com/office/drawing/2014/main" id="{FBC554B1-A61C-BF87-74B9-96306F0CF587}"/>
              </a:ext>
            </a:extLst>
          </p:cNvPr>
          <p:cNvSpPr/>
          <p:nvPr/>
        </p:nvSpPr>
        <p:spPr>
          <a:xfrm>
            <a:off x="16289775" y="5111751"/>
            <a:ext cx="480483" cy="48048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07" name="直接箭头连接符 106">
            <a:extLst>
              <a:ext uri="{FF2B5EF4-FFF2-40B4-BE49-F238E27FC236}">
                <a16:creationId xmlns:a16="http://schemas.microsoft.com/office/drawing/2014/main" id="{9072CA0F-8DC5-1FFC-6099-E11B2C3CC7AB}"/>
              </a:ext>
            </a:extLst>
          </p:cNvPr>
          <p:cNvCxnSpPr>
            <a:endCxn id="106" idx="1"/>
          </p:cNvCxnSpPr>
          <p:nvPr/>
        </p:nvCxnSpPr>
        <p:spPr>
          <a:xfrm>
            <a:off x="16147958" y="4965701"/>
            <a:ext cx="211667" cy="21590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矩形 107">
            <a:extLst>
              <a:ext uri="{FF2B5EF4-FFF2-40B4-BE49-F238E27FC236}">
                <a16:creationId xmlns:a16="http://schemas.microsoft.com/office/drawing/2014/main" id="{3F5D912A-2787-C262-B880-79AF71C50AC7}"/>
              </a:ext>
            </a:extLst>
          </p:cNvPr>
          <p:cNvSpPr/>
          <p:nvPr/>
        </p:nvSpPr>
        <p:spPr>
          <a:xfrm>
            <a:off x="16331885" y="5198103"/>
            <a:ext cx="3962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13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1" name="矩形 110">
            <a:extLst>
              <a:ext uri="{FF2B5EF4-FFF2-40B4-BE49-F238E27FC236}">
                <a16:creationId xmlns:a16="http://schemas.microsoft.com/office/drawing/2014/main" id="{7A5E7559-2202-25CE-8799-9B78FB6FD0F5}"/>
              </a:ext>
            </a:extLst>
          </p:cNvPr>
          <p:cNvSpPr/>
          <p:nvPr/>
        </p:nvSpPr>
        <p:spPr>
          <a:xfrm>
            <a:off x="-2759150" y="3591553"/>
            <a:ext cx="396262" cy="307777"/>
          </a:xfrm>
          <a:prstGeom prst="rect">
            <a:avLst/>
          </a:prstGeom>
          <a:ln w="19050">
            <a:noFill/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2" name="矩形 111">
            <a:extLst>
              <a:ext uri="{FF2B5EF4-FFF2-40B4-BE49-F238E27FC236}">
                <a16:creationId xmlns:a16="http://schemas.microsoft.com/office/drawing/2014/main" id="{22B385E3-3C0F-4DC2-FE3D-782E4D1FC0BD}"/>
              </a:ext>
            </a:extLst>
          </p:cNvPr>
          <p:cNvSpPr/>
          <p:nvPr/>
        </p:nvSpPr>
        <p:spPr>
          <a:xfrm>
            <a:off x="-2183416" y="4126640"/>
            <a:ext cx="396262" cy="307777"/>
          </a:xfrm>
          <a:prstGeom prst="rect">
            <a:avLst/>
          </a:prstGeom>
          <a:ln w="19050">
            <a:noFill/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11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3" name="矩形 112">
            <a:extLst>
              <a:ext uri="{FF2B5EF4-FFF2-40B4-BE49-F238E27FC236}">
                <a16:creationId xmlns:a16="http://schemas.microsoft.com/office/drawing/2014/main" id="{AF254265-9D7D-43C6-0D54-0C44BAC61FC1}"/>
              </a:ext>
            </a:extLst>
          </p:cNvPr>
          <p:cNvSpPr/>
          <p:nvPr/>
        </p:nvSpPr>
        <p:spPr>
          <a:xfrm>
            <a:off x="14611036" y="3548651"/>
            <a:ext cx="3962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4" name="矩形 113">
            <a:extLst>
              <a:ext uri="{FF2B5EF4-FFF2-40B4-BE49-F238E27FC236}">
                <a16:creationId xmlns:a16="http://schemas.microsoft.com/office/drawing/2014/main" id="{AA922198-CFC2-CFEA-7E3A-B8D79FE4A993}"/>
              </a:ext>
            </a:extLst>
          </p:cNvPr>
          <p:cNvSpPr/>
          <p:nvPr/>
        </p:nvSpPr>
        <p:spPr>
          <a:xfrm>
            <a:off x="15174069" y="4075839"/>
            <a:ext cx="3962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11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BF8BB46-EE0A-A769-BC28-F70F2BA071A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35" t="52344" r="11875" b="5239"/>
          <a:stretch/>
        </p:blipFill>
        <p:spPr>
          <a:xfrm>
            <a:off x="2090847" y="7373228"/>
            <a:ext cx="1628555" cy="971703"/>
          </a:xfrm>
          <a:prstGeom prst="rect">
            <a:avLst/>
          </a:prstGeom>
        </p:spPr>
      </p:pic>
      <p:pic>
        <p:nvPicPr>
          <p:cNvPr id="115" name="图片 114">
            <a:extLst>
              <a:ext uri="{FF2B5EF4-FFF2-40B4-BE49-F238E27FC236}">
                <a16:creationId xmlns:a16="http://schemas.microsoft.com/office/drawing/2014/main" id="{82B20915-8E26-D98A-25AB-7E3ADD49891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35" t="52344" r="11875" b="5239"/>
          <a:stretch/>
        </p:blipFill>
        <p:spPr>
          <a:xfrm>
            <a:off x="8190243" y="7373227"/>
            <a:ext cx="1628555" cy="971703"/>
          </a:xfrm>
          <a:prstGeom prst="rect">
            <a:avLst/>
          </a:prstGeom>
        </p:spPr>
      </p:pic>
      <p:sp>
        <p:nvSpPr>
          <p:cNvPr id="63" name="椭圆 62">
            <a:extLst>
              <a:ext uri="{FF2B5EF4-FFF2-40B4-BE49-F238E27FC236}">
                <a16:creationId xmlns:a16="http://schemas.microsoft.com/office/drawing/2014/main" id="{C1C2B4C8-B42B-D266-DBC0-DCA05898FFC4}"/>
              </a:ext>
            </a:extLst>
          </p:cNvPr>
          <p:cNvSpPr/>
          <p:nvPr/>
        </p:nvSpPr>
        <p:spPr>
          <a:xfrm>
            <a:off x="2664884" y="3325284"/>
            <a:ext cx="480483" cy="48048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4" name="椭圆 63">
            <a:extLst>
              <a:ext uri="{FF2B5EF4-FFF2-40B4-BE49-F238E27FC236}">
                <a16:creationId xmlns:a16="http://schemas.microsoft.com/office/drawing/2014/main" id="{9DF03CB2-0441-9BCC-A1F9-D2750FBB02EA}"/>
              </a:ext>
            </a:extLst>
          </p:cNvPr>
          <p:cNvSpPr/>
          <p:nvPr/>
        </p:nvSpPr>
        <p:spPr>
          <a:xfrm>
            <a:off x="2112434" y="3881967"/>
            <a:ext cx="478367" cy="480484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5" name="椭圆 64">
            <a:extLst>
              <a:ext uri="{FF2B5EF4-FFF2-40B4-BE49-F238E27FC236}">
                <a16:creationId xmlns:a16="http://schemas.microsoft.com/office/drawing/2014/main" id="{69833BB9-C472-2EA1-EA36-689D9B70E432}"/>
              </a:ext>
            </a:extLst>
          </p:cNvPr>
          <p:cNvSpPr/>
          <p:nvPr/>
        </p:nvSpPr>
        <p:spPr>
          <a:xfrm>
            <a:off x="3215217" y="3881967"/>
            <a:ext cx="480483" cy="480484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6" name="直接箭头连接符 65">
            <a:extLst>
              <a:ext uri="{FF2B5EF4-FFF2-40B4-BE49-F238E27FC236}">
                <a16:creationId xmlns:a16="http://schemas.microsoft.com/office/drawing/2014/main" id="{E4BF2E49-7455-929A-9D06-B999623B1710}"/>
              </a:ext>
            </a:extLst>
          </p:cNvPr>
          <p:cNvCxnSpPr>
            <a:stCxn id="63" idx="3"/>
            <a:endCxn id="64" idx="7"/>
          </p:cNvCxnSpPr>
          <p:nvPr/>
        </p:nvCxnSpPr>
        <p:spPr>
          <a:xfrm flipH="1">
            <a:off x="2520951" y="3735918"/>
            <a:ext cx="213783" cy="21590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箭头连接符 66">
            <a:extLst>
              <a:ext uri="{FF2B5EF4-FFF2-40B4-BE49-F238E27FC236}">
                <a16:creationId xmlns:a16="http://schemas.microsoft.com/office/drawing/2014/main" id="{A831B82C-5500-B3BF-6173-3F6EB9D409D4}"/>
              </a:ext>
            </a:extLst>
          </p:cNvPr>
          <p:cNvCxnSpPr>
            <a:stCxn id="63" idx="5"/>
            <a:endCxn id="65" idx="1"/>
          </p:cNvCxnSpPr>
          <p:nvPr/>
        </p:nvCxnSpPr>
        <p:spPr>
          <a:xfrm>
            <a:off x="3073400" y="3735918"/>
            <a:ext cx="211667" cy="21590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椭圆 67">
            <a:extLst>
              <a:ext uri="{FF2B5EF4-FFF2-40B4-BE49-F238E27FC236}">
                <a16:creationId xmlns:a16="http://schemas.microsoft.com/office/drawing/2014/main" id="{8145307F-8697-822B-1B6F-EA9D710A10C7}"/>
              </a:ext>
            </a:extLst>
          </p:cNvPr>
          <p:cNvSpPr/>
          <p:nvPr/>
        </p:nvSpPr>
        <p:spPr>
          <a:xfrm>
            <a:off x="1551517" y="4411134"/>
            <a:ext cx="480483" cy="480484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9" name="椭圆 108">
            <a:extLst>
              <a:ext uri="{FF2B5EF4-FFF2-40B4-BE49-F238E27FC236}">
                <a16:creationId xmlns:a16="http://schemas.microsoft.com/office/drawing/2014/main" id="{AAF73FA7-D318-C585-3B10-9CB00C087B7F}"/>
              </a:ext>
            </a:extLst>
          </p:cNvPr>
          <p:cNvSpPr/>
          <p:nvPr/>
        </p:nvSpPr>
        <p:spPr>
          <a:xfrm>
            <a:off x="2656418" y="4411134"/>
            <a:ext cx="478367" cy="480484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10" name="直接箭头连接符 109">
            <a:extLst>
              <a:ext uri="{FF2B5EF4-FFF2-40B4-BE49-F238E27FC236}">
                <a16:creationId xmlns:a16="http://schemas.microsoft.com/office/drawing/2014/main" id="{47C36C4F-7F2C-DDCF-E1EF-1B4EADA1D443}"/>
              </a:ext>
            </a:extLst>
          </p:cNvPr>
          <p:cNvCxnSpPr>
            <a:endCxn id="68" idx="7"/>
          </p:cNvCxnSpPr>
          <p:nvPr/>
        </p:nvCxnSpPr>
        <p:spPr>
          <a:xfrm flipH="1">
            <a:off x="1962151" y="4265084"/>
            <a:ext cx="213783" cy="21801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直接箭头连接符 115">
            <a:extLst>
              <a:ext uri="{FF2B5EF4-FFF2-40B4-BE49-F238E27FC236}">
                <a16:creationId xmlns:a16="http://schemas.microsoft.com/office/drawing/2014/main" id="{E5ACB38D-FB82-CE25-9ED2-C24E97FFCB56}"/>
              </a:ext>
            </a:extLst>
          </p:cNvPr>
          <p:cNvCxnSpPr/>
          <p:nvPr/>
        </p:nvCxnSpPr>
        <p:spPr>
          <a:xfrm>
            <a:off x="2514600" y="4265084"/>
            <a:ext cx="211667" cy="21801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矩形 116">
            <a:extLst>
              <a:ext uri="{FF2B5EF4-FFF2-40B4-BE49-F238E27FC236}">
                <a16:creationId xmlns:a16="http://schemas.microsoft.com/office/drawing/2014/main" id="{32454E44-B89B-1141-005C-B5E72A622020}"/>
              </a:ext>
            </a:extLst>
          </p:cNvPr>
          <p:cNvSpPr/>
          <p:nvPr/>
        </p:nvSpPr>
        <p:spPr>
          <a:xfrm>
            <a:off x="3234045" y="3953934"/>
            <a:ext cx="3962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8" name="椭圆 117">
            <a:extLst>
              <a:ext uri="{FF2B5EF4-FFF2-40B4-BE49-F238E27FC236}">
                <a16:creationId xmlns:a16="http://schemas.microsoft.com/office/drawing/2014/main" id="{23C13764-46DE-E2DB-46EE-BA90DAFF5C38}"/>
              </a:ext>
            </a:extLst>
          </p:cNvPr>
          <p:cNvSpPr/>
          <p:nvPr/>
        </p:nvSpPr>
        <p:spPr>
          <a:xfrm>
            <a:off x="8988703" y="3325068"/>
            <a:ext cx="480484" cy="480484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9" name="椭圆 118">
            <a:extLst>
              <a:ext uri="{FF2B5EF4-FFF2-40B4-BE49-F238E27FC236}">
                <a16:creationId xmlns:a16="http://schemas.microsoft.com/office/drawing/2014/main" id="{230AFDE3-C0A3-D41C-B765-92068AD89D4A}"/>
              </a:ext>
            </a:extLst>
          </p:cNvPr>
          <p:cNvSpPr/>
          <p:nvPr/>
        </p:nvSpPr>
        <p:spPr>
          <a:xfrm>
            <a:off x="8436253" y="3881751"/>
            <a:ext cx="478367" cy="48048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0" name="椭圆 119">
            <a:extLst>
              <a:ext uri="{FF2B5EF4-FFF2-40B4-BE49-F238E27FC236}">
                <a16:creationId xmlns:a16="http://schemas.microsoft.com/office/drawing/2014/main" id="{18CCB867-1FE9-4D42-3628-ABBF6006D723}"/>
              </a:ext>
            </a:extLst>
          </p:cNvPr>
          <p:cNvSpPr/>
          <p:nvPr/>
        </p:nvSpPr>
        <p:spPr>
          <a:xfrm>
            <a:off x="9539036" y="3881751"/>
            <a:ext cx="480484" cy="48048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21" name="直接箭头连接符 120">
            <a:extLst>
              <a:ext uri="{FF2B5EF4-FFF2-40B4-BE49-F238E27FC236}">
                <a16:creationId xmlns:a16="http://schemas.microsoft.com/office/drawing/2014/main" id="{32D440C3-CF9E-8889-414A-9C1C61B0D94A}"/>
              </a:ext>
            </a:extLst>
          </p:cNvPr>
          <p:cNvCxnSpPr>
            <a:stCxn id="118" idx="3"/>
            <a:endCxn id="119" idx="7"/>
          </p:cNvCxnSpPr>
          <p:nvPr/>
        </p:nvCxnSpPr>
        <p:spPr>
          <a:xfrm flipH="1">
            <a:off x="8844769" y="3735701"/>
            <a:ext cx="213784" cy="21590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直接箭头连接符 121">
            <a:extLst>
              <a:ext uri="{FF2B5EF4-FFF2-40B4-BE49-F238E27FC236}">
                <a16:creationId xmlns:a16="http://schemas.microsoft.com/office/drawing/2014/main" id="{86294887-05BF-A973-F34C-9213AD628A7A}"/>
              </a:ext>
            </a:extLst>
          </p:cNvPr>
          <p:cNvCxnSpPr>
            <a:stCxn id="118" idx="5"/>
            <a:endCxn id="120" idx="1"/>
          </p:cNvCxnSpPr>
          <p:nvPr/>
        </p:nvCxnSpPr>
        <p:spPr>
          <a:xfrm>
            <a:off x="9397219" y="3735701"/>
            <a:ext cx="211667" cy="21590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椭圆 122">
            <a:extLst>
              <a:ext uri="{FF2B5EF4-FFF2-40B4-BE49-F238E27FC236}">
                <a16:creationId xmlns:a16="http://schemas.microsoft.com/office/drawing/2014/main" id="{4BFF7326-092F-6749-85A3-62133AA6555A}"/>
              </a:ext>
            </a:extLst>
          </p:cNvPr>
          <p:cNvSpPr/>
          <p:nvPr/>
        </p:nvSpPr>
        <p:spPr>
          <a:xfrm>
            <a:off x="7875336" y="4410918"/>
            <a:ext cx="480484" cy="48048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24" name="直接箭头连接符 123">
            <a:extLst>
              <a:ext uri="{FF2B5EF4-FFF2-40B4-BE49-F238E27FC236}">
                <a16:creationId xmlns:a16="http://schemas.microsoft.com/office/drawing/2014/main" id="{B29948D2-6D9E-6657-D347-8774AD2F58DD}"/>
              </a:ext>
            </a:extLst>
          </p:cNvPr>
          <p:cNvCxnSpPr>
            <a:endCxn id="123" idx="7"/>
          </p:cNvCxnSpPr>
          <p:nvPr/>
        </p:nvCxnSpPr>
        <p:spPr>
          <a:xfrm flipH="1">
            <a:off x="8285969" y="4264868"/>
            <a:ext cx="213784" cy="21801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椭圆 124">
            <a:extLst>
              <a:ext uri="{FF2B5EF4-FFF2-40B4-BE49-F238E27FC236}">
                <a16:creationId xmlns:a16="http://schemas.microsoft.com/office/drawing/2014/main" id="{137B10DF-5C46-2E24-93DB-EFF601C07B9A}"/>
              </a:ext>
            </a:extLst>
          </p:cNvPr>
          <p:cNvSpPr/>
          <p:nvPr/>
        </p:nvSpPr>
        <p:spPr>
          <a:xfrm>
            <a:off x="10102069" y="4415151"/>
            <a:ext cx="480484" cy="48048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26" name="直接箭头连接符 125">
            <a:extLst>
              <a:ext uri="{FF2B5EF4-FFF2-40B4-BE49-F238E27FC236}">
                <a16:creationId xmlns:a16="http://schemas.microsoft.com/office/drawing/2014/main" id="{0CAD3CB4-EFF1-9588-E70D-9D3D118C6582}"/>
              </a:ext>
            </a:extLst>
          </p:cNvPr>
          <p:cNvCxnSpPr>
            <a:endCxn id="125" idx="1"/>
          </p:cNvCxnSpPr>
          <p:nvPr/>
        </p:nvCxnSpPr>
        <p:spPr>
          <a:xfrm>
            <a:off x="9960253" y="4266984"/>
            <a:ext cx="211667" cy="21801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矩形 126">
            <a:extLst>
              <a:ext uri="{FF2B5EF4-FFF2-40B4-BE49-F238E27FC236}">
                <a16:creationId xmlns:a16="http://schemas.microsoft.com/office/drawing/2014/main" id="{8F2E3B26-395E-8C31-C479-C754D4851087}"/>
              </a:ext>
            </a:extLst>
          </p:cNvPr>
          <p:cNvSpPr/>
          <p:nvPr/>
        </p:nvSpPr>
        <p:spPr>
          <a:xfrm>
            <a:off x="9540929" y="3966419"/>
            <a:ext cx="396262" cy="307777"/>
          </a:xfrm>
          <a:prstGeom prst="rect">
            <a:avLst/>
          </a:prstGeom>
          <a:ln w="19050">
            <a:noFill/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8" name="矩形 127">
            <a:extLst>
              <a:ext uri="{FF2B5EF4-FFF2-40B4-BE49-F238E27FC236}">
                <a16:creationId xmlns:a16="http://schemas.microsoft.com/office/drawing/2014/main" id="{321CB85A-CA4D-1F1C-862A-0AABB3EB134C}"/>
              </a:ext>
            </a:extLst>
          </p:cNvPr>
          <p:cNvSpPr/>
          <p:nvPr/>
        </p:nvSpPr>
        <p:spPr>
          <a:xfrm>
            <a:off x="10131480" y="4485001"/>
            <a:ext cx="396262" cy="307777"/>
          </a:xfrm>
          <a:prstGeom prst="rect">
            <a:avLst/>
          </a:prstGeom>
          <a:ln w="19050">
            <a:noFill/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11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9" name="图片 128">
            <a:extLst>
              <a:ext uri="{FF2B5EF4-FFF2-40B4-BE49-F238E27FC236}">
                <a16:creationId xmlns:a16="http://schemas.microsoft.com/office/drawing/2014/main" id="{35883C70-0773-A3C1-2FD1-099EA40A451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35" t="5573" r="11875" b="52010"/>
          <a:stretch/>
        </p:blipFill>
        <p:spPr>
          <a:xfrm>
            <a:off x="2090847" y="5325767"/>
            <a:ext cx="1628555" cy="971703"/>
          </a:xfrm>
          <a:prstGeom prst="rect">
            <a:avLst/>
          </a:prstGeom>
        </p:spPr>
      </p:pic>
      <p:pic>
        <p:nvPicPr>
          <p:cNvPr id="130" name="图片 129">
            <a:extLst>
              <a:ext uri="{FF2B5EF4-FFF2-40B4-BE49-F238E27FC236}">
                <a16:creationId xmlns:a16="http://schemas.microsoft.com/office/drawing/2014/main" id="{097E2999-2CC1-B195-7E82-F8599F5FD71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35" t="5573" r="11875" b="52010"/>
          <a:stretch/>
        </p:blipFill>
        <p:spPr>
          <a:xfrm>
            <a:off x="8190243" y="5325766"/>
            <a:ext cx="1628555" cy="971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6426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7" dur="5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0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2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3" dur="500"/>
                                            <p:tgtEl>
                                              <p:spTgt spid="6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2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6" dur="500"/>
                                            <p:tgtEl>
                                              <p:spTgt spid="6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2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9" dur="500"/>
                                            <p:tgtEl>
                                              <p:spTgt spid="6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2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2" dur="500"/>
                                            <p:tgtEl>
                                              <p:spTgt spid="6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2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5" dur="500"/>
                                            <p:tgtEl>
                                              <p:spTgt spid="10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" presetID="2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8" dur="500"/>
                                            <p:tgtEl>
                                              <p:spTgt spid="1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2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31" dur="500"/>
                                            <p:tgtEl>
                                              <p:spTgt spid="1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" presetID="2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34" dur="500"/>
                                            <p:tgtEl>
                                              <p:spTgt spid="1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5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36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38" dur="500"/>
                                            <p:tgtEl>
                                              <p:spTgt spid="1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2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41" dur="500"/>
                                            <p:tgtEl>
                                              <p:spTgt spid="1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2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44" dur="500"/>
                                            <p:tgtEl>
                                              <p:spTgt spid="1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2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47" dur="500"/>
                                            <p:tgtEl>
                                              <p:spTgt spid="1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8" presetID="2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50" dur="500"/>
                                            <p:tgtEl>
                                              <p:spTgt spid="1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1" presetID="2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53" dur="500"/>
                                            <p:tgtEl>
                                              <p:spTgt spid="1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4" presetID="2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56" dur="500"/>
                                            <p:tgtEl>
                                              <p:spTgt spid="1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7" presetID="2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59" dur="500"/>
                                            <p:tgtEl>
                                              <p:spTgt spid="1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0" presetID="2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62" dur="500"/>
                                            <p:tgtEl>
                                              <p:spTgt spid="1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3" presetID="2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65" dur="500"/>
                                            <p:tgtEl>
                                              <p:spTgt spid="1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8" fill="hold">
                          <p:stCondLst>
                            <p:cond delay="indefinite"/>
                          </p:stCondLst>
                          <p:childTnLst>
                            <p:par>
                              <p:cTn id="6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0" presetID="2" presetClass="entr" presetSubtype="4" fill="hold" nodeType="clickEffect" p14:presetBounceEnd="42857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857">
                                          <p:cBhvr additive="base">
                                            <p:cTn id="72" dur="700" fill="hold"/>
                                            <p:tgtEl>
                                              <p:spTgt spid="1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857">
                                          <p:cBhvr additive="base">
                                            <p:cTn id="73" dur="700" fill="hold"/>
                                            <p:tgtEl>
                                              <p:spTgt spid="1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4" fill="hold">
                          <p:stCondLst>
                            <p:cond delay="indefinite"/>
                          </p:stCondLst>
                          <p:childTnLst>
                            <p:par>
                              <p:cTn id="7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6" presetID="2" presetClass="entr" presetSubtype="4" fill="hold" nodeType="clickEffect" p14:presetBounceEnd="42857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857">
                                          <p:cBhvr additive="base">
                                            <p:cTn id="78" dur="700" fill="hold"/>
                                            <p:tgtEl>
                                              <p:spTgt spid="1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857">
                                          <p:cBhvr additive="base">
                                            <p:cTn id="79" dur="700" fill="hold"/>
                                            <p:tgtEl>
                                              <p:spTgt spid="1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3" grpId="0" animBg="1"/>
          <p:bldP spid="64" grpId="0" animBg="1"/>
          <p:bldP spid="65" grpId="0" animBg="1"/>
          <p:bldP spid="68" grpId="0" animBg="1"/>
          <p:bldP spid="109" grpId="0" animBg="1"/>
          <p:bldP spid="117" grpId="0"/>
          <p:bldP spid="118" grpId="0" animBg="1"/>
          <p:bldP spid="119" grpId="0" animBg="1"/>
          <p:bldP spid="120" grpId="0" animBg="1"/>
          <p:bldP spid="123" grpId="0" animBg="1"/>
          <p:bldP spid="125" grpId="0" animBg="1"/>
          <p:bldP spid="127" grpId="0"/>
          <p:bldP spid="128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7" dur="5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0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2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3" dur="500"/>
                                            <p:tgtEl>
                                              <p:spTgt spid="6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2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6" dur="500"/>
                                            <p:tgtEl>
                                              <p:spTgt spid="6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2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9" dur="500"/>
                                            <p:tgtEl>
                                              <p:spTgt spid="6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2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2" dur="500"/>
                                            <p:tgtEl>
                                              <p:spTgt spid="6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2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5" dur="500"/>
                                            <p:tgtEl>
                                              <p:spTgt spid="10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" presetID="2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8" dur="500"/>
                                            <p:tgtEl>
                                              <p:spTgt spid="1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2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31" dur="500"/>
                                            <p:tgtEl>
                                              <p:spTgt spid="1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" presetID="2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34" dur="500"/>
                                            <p:tgtEl>
                                              <p:spTgt spid="1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5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36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38" dur="500"/>
                                            <p:tgtEl>
                                              <p:spTgt spid="1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2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41" dur="500"/>
                                            <p:tgtEl>
                                              <p:spTgt spid="1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2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44" dur="500"/>
                                            <p:tgtEl>
                                              <p:spTgt spid="1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2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47" dur="500"/>
                                            <p:tgtEl>
                                              <p:spTgt spid="1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8" presetID="2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50" dur="500"/>
                                            <p:tgtEl>
                                              <p:spTgt spid="1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1" presetID="2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53" dur="500"/>
                                            <p:tgtEl>
                                              <p:spTgt spid="1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4" presetID="2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56" dur="500"/>
                                            <p:tgtEl>
                                              <p:spTgt spid="1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7" presetID="2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59" dur="500"/>
                                            <p:tgtEl>
                                              <p:spTgt spid="1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0" presetID="2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62" dur="500"/>
                                            <p:tgtEl>
                                              <p:spTgt spid="1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3" presetID="2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65" dur="500"/>
                                            <p:tgtEl>
                                              <p:spTgt spid="1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8" fill="hold">
                          <p:stCondLst>
                            <p:cond delay="indefinite"/>
                          </p:stCondLst>
                          <p:childTnLst>
                            <p:par>
                              <p:cTn id="6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0" presetID="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2" dur="700" fill="hold"/>
                                            <p:tgtEl>
                                              <p:spTgt spid="1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3" dur="700" fill="hold"/>
                                            <p:tgtEl>
                                              <p:spTgt spid="1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4" fill="hold">
                          <p:stCondLst>
                            <p:cond delay="indefinite"/>
                          </p:stCondLst>
                          <p:childTnLst>
                            <p:par>
                              <p:cTn id="7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6" presetID="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8" dur="700" fill="hold"/>
                                            <p:tgtEl>
                                              <p:spTgt spid="1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9" dur="700" fill="hold"/>
                                            <p:tgtEl>
                                              <p:spTgt spid="1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3" grpId="0" animBg="1"/>
          <p:bldP spid="64" grpId="0" animBg="1"/>
          <p:bldP spid="65" grpId="0" animBg="1"/>
          <p:bldP spid="68" grpId="0" animBg="1"/>
          <p:bldP spid="109" grpId="0" animBg="1"/>
          <p:bldP spid="117" grpId="0"/>
          <p:bldP spid="118" grpId="0" animBg="1"/>
          <p:bldP spid="119" grpId="0" animBg="1"/>
          <p:bldP spid="120" grpId="0" animBg="1"/>
          <p:bldP spid="123" grpId="0" animBg="1"/>
          <p:bldP spid="125" grpId="0" animBg="1"/>
          <p:bldP spid="127" grpId="0"/>
          <p:bldP spid="128" grpId="0"/>
        </p:bldLst>
      </p:timing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!!!泛型类">
            <a:extLst>
              <a:ext uri="{FF2B5EF4-FFF2-40B4-BE49-F238E27FC236}">
                <a16:creationId xmlns:a16="http://schemas.microsoft.com/office/drawing/2014/main" id="{A2E487F3-C6D4-828B-E65B-55EB0A9300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880" y="1002232"/>
            <a:ext cx="2089470" cy="517190"/>
          </a:xfrm>
        </p:spPr>
        <p:txBody>
          <a:bodyPr/>
          <a:lstStyle/>
          <a:p>
            <a:r>
              <a:rPr lang="zh-CN" altLang="en-US" dirty="0"/>
              <a:t>数据结构（</a:t>
            </a:r>
          </a:p>
        </p:txBody>
      </p:sp>
      <p:sp>
        <p:nvSpPr>
          <p:cNvPr id="45" name="!!!泛型类">
            <a:extLst>
              <a:ext uri="{FF2B5EF4-FFF2-40B4-BE49-F238E27FC236}">
                <a16:creationId xmlns:a16="http://schemas.microsoft.com/office/drawing/2014/main" id="{000F737A-DA2F-FD9F-A5D6-00AE7C6D8598}"/>
              </a:ext>
            </a:extLst>
          </p:cNvPr>
          <p:cNvSpPr txBox="1">
            <a:spLocks/>
          </p:cNvSpPr>
          <p:nvPr/>
        </p:nvSpPr>
        <p:spPr>
          <a:xfrm>
            <a:off x="3303538" y="1002232"/>
            <a:ext cx="322882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）</a:t>
            </a:r>
          </a:p>
        </p:txBody>
      </p:sp>
      <p:sp>
        <p:nvSpPr>
          <p:cNvPr id="52" name="!!!树">
            <a:extLst>
              <a:ext uri="{FF2B5EF4-FFF2-40B4-BE49-F238E27FC236}">
                <a16:creationId xmlns:a16="http://schemas.microsoft.com/office/drawing/2014/main" id="{5FDF6D48-5BEB-BFAE-FAC1-F596B4664F7E}"/>
              </a:ext>
            </a:extLst>
          </p:cNvPr>
          <p:cNvSpPr txBox="1">
            <a:spLocks/>
          </p:cNvSpPr>
          <p:nvPr/>
        </p:nvSpPr>
        <p:spPr>
          <a:xfrm>
            <a:off x="3018349" y="1002232"/>
            <a:ext cx="565470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树</a:t>
            </a:r>
          </a:p>
        </p:txBody>
      </p:sp>
      <p:sp>
        <p:nvSpPr>
          <p:cNvPr id="53" name="!!!平衡">
            <a:extLst>
              <a:ext uri="{FF2B5EF4-FFF2-40B4-BE49-F238E27FC236}">
                <a16:creationId xmlns:a16="http://schemas.microsoft.com/office/drawing/2014/main" id="{00F15D9E-83B9-E648-0578-60242C2EB39B}"/>
              </a:ext>
            </a:extLst>
          </p:cNvPr>
          <p:cNvSpPr txBox="1">
            <a:spLocks/>
          </p:cNvSpPr>
          <p:nvPr/>
        </p:nvSpPr>
        <p:spPr>
          <a:xfrm>
            <a:off x="2002493" y="1002232"/>
            <a:ext cx="693612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平衡</a:t>
            </a:r>
          </a:p>
        </p:txBody>
      </p:sp>
      <p:sp>
        <p:nvSpPr>
          <p:cNvPr id="54" name="!!!二叉">
            <a:extLst>
              <a:ext uri="{FF2B5EF4-FFF2-40B4-BE49-F238E27FC236}">
                <a16:creationId xmlns:a16="http://schemas.microsoft.com/office/drawing/2014/main" id="{2ADD8BD8-9BBB-3E55-174B-EC8085F4584F}"/>
              </a:ext>
            </a:extLst>
          </p:cNvPr>
          <p:cNvSpPr txBox="1">
            <a:spLocks/>
          </p:cNvSpPr>
          <p:nvPr/>
        </p:nvSpPr>
        <p:spPr>
          <a:xfrm>
            <a:off x="2510034" y="1002232"/>
            <a:ext cx="693612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二叉</a:t>
            </a:r>
          </a:p>
        </p:txBody>
      </p:sp>
      <p:sp>
        <p:nvSpPr>
          <p:cNvPr id="141" name="!!!7">
            <a:extLst>
              <a:ext uri="{FF2B5EF4-FFF2-40B4-BE49-F238E27FC236}">
                <a16:creationId xmlns:a16="http://schemas.microsoft.com/office/drawing/2014/main" id="{93B3B566-6ACA-62DF-54AF-0B2D696053CB}"/>
              </a:ext>
            </a:extLst>
          </p:cNvPr>
          <p:cNvSpPr/>
          <p:nvPr/>
        </p:nvSpPr>
        <p:spPr>
          <a:xfrm>
            <a:off x="5933017" y="2657476"/>
            <a:ext cx="480483" cy="480484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2" name="!!!4">
            <a:extLst>
              <a:ext uri="{FF2B5EF4-FFF2-40B4-BE49-F238E27FC236}">
                <a16:creationId xmlns:a16="http://schemas.microsoft.com/office/drawing/2014/main" id="{DEF8A0F5-4974-91E4-29B0-470FEE711DCD}"/>
              </a:ext>
            </a:extLst>
          </p:cNvPr>
          <p:cNvSpPr/>
          <p:nvPr/>
        </p:nvSpPr>
        <p:spPr>
          <a:xfrm>
            <a:off x="5380567" y="3214159"/>
            <a:ext cx="478367" cy="48048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43" name="!!!箭头1">
            <a:extLst>
              <a:ext uri="{FF2B5EF4-FFF2-40B4-BE49-F238E27FC236}">
                <a16:creationId xmlns:a16="http://schemas.microsoft.com/office/drawing/2014/main" id="{7B8DF99D-CE2B-B7A1-772D-225D3A651189}"/>
              </a:ext>
            </a:extLst>
          </p:cNvPr>
          <p:cNvCxnSpPr>
            <a:stCxn id="141" idx="3"/>
            <a:endCxn id="142" idx="7"/>
          </p:cNvCxnSpPr>
          <p:nvPr/>
        </p:nvCxnSpPr>
        <p:spPr>
          <a:xfrm flipH="1">
            <a:off x="5789085" y="3068109"/>
            <a:ext cx="213783" cy="21590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!!!箭头2">
            <a:extLst>
              <a:ext uri="{FF2B5EF4-FFF2-40B4-BE49-F238E27FC236}">
                <a16:creationId xmlns:a16="http://schemas.microsoft.com/office/drawing/2014/main" id="{32517412-66A9-DA54-DFF1-902A9B2E8F37}"/>
              </a:ext>
            </a:extLst>
          </p:cNvPr>
          <p:cNvCxnSpPr>
            <a:stCxn id="141" idx="5"/>
            <a:endCxn id="150" idx="1"/>
          </p:cNvCxnSpPr>
          <p:nvPr/>
        </p:nvCxnSpPr>
        <p:spPr>
          <a:xfrm>
            <a:off x="6341533" y="3068109"/>
            <a:ext cx="211667" cy="21590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!!!2">
            <a:extLst>
              <a:ext uri="{FF2B5EF4-FFF2-40B4-BE49-F238E27FC236}">
                <a16:creationId xmlns:a16="http://schemas.microsoft.com/office/drawing/2014/main" id="{5DFD1F91-F56F-2BE3-DE11-D77D0E40DCDE}"/>
              </a:ext>
            </a:extLst>
          </p:cNvPr>
          <p:cNvSpPr/>
          <p:nvPr/>
        </p:nvSpPr>
        <p:spPr>
          <a:xfrm>
            <a:off x="4822476" y="3765199"/>
            <a:ext cx="480483" cy="48048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6" name="!!!5">
            <a:extLst>
              <a:ext uri="{FF2B5EF4-FFF2-40B4-BE49-F238E27FC236}">
                <a16:creationId xmlns:a16="http://schemas.microsoft.com/office/drawing/2014/main" id="{CA1A7DE2-A1C1-CE11-4972-DF394691631B}"/>
              </a:ext>
            </a:extLst>
          </p:cNvPr>
          <p:cNvSpPr/>
          <p:nvPr/>
        </p:nvSpPr>
        <p:spPr>
          <a:xfrm>
            <a:off x="5938420" y="3781889"/>
            <a:ext cx="478367" cy="48048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47" name="!!!箭头3">
            <a:extLst>
              <a:ext uri="{FF2B5EF4-FFF2-40B4-BE49-F238E27FC236}">
                <a16:creationId xmlns:a16="http://schemas.microsoft.com/office/drawing/2014/main" id="{62BEAD0F-E4D8-9AFF-C9E3-88A4EFC81D0C}"/>
              </a:ext>
            </a:extLst>
          </p:cNvPr>
          <p:cNvCxnSpPr>
            <a:cxnSpLocks/>
            <a:stCxn id="142" idx="3"/>
            <a:endCxn id="145" idx="7"/>
          </p:cNvCxnSpPr>
          <p:nvPr/>
        </p:nvCxnSpPr>
        <p:spPr>
          <a:xfrm flipH="1">
            <a:off x="5232594" y="3624277"/>
            <a:ext cx="218028" cy="21128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!!!箭头4">
            <a:extLst>
              <a:ext uri="{FF2B5EF4-FFF2-40B4-BE49-F238E27FC236}">
                <a16:creationId xmlns:a16="http://schemas.microsoft.com/office/drawing/2014/main" id="{4D479B9F-7265-9919-AEB0-4C26A88FB66F}"/>
              </a:ext>
            </a:extLst>
          </p:cNvPr>
          <p:cNvCxnSpPr/>
          <p:nvPr/>
        </p:nvCxnSpPr>
        <p:spPr>
          <a:xfrm>
            <a:off x="5794930" y="3629624"/>
            <a:ext cx="211667" cy="21801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9" name="!!!10">
            <a:extLst>
              <a:ext uri="{FF2B5EF4-FFF2-40B4-BE49-F238E27FC236}">
                <a16:creationId xmlns:a16="http://schemas.microsoft.com/office/drawing/2014/main" id="{BFE7AF79-543A-1D54-36C7-B15A63FE3486}"/>
              </a:ext>
            </a:extLst>
          </p:cNvPr>
          <p:cNvGrpSpPr/>
          <p:nvPr/>
        </p:nvGrpSpPr>
        <p:grpSpPr>
          <a:xfrm>
            <a:off x="6483351" y="3214159"/>
            <a:ext cx="480483" cy="480483"/>
            <a:chOff x="9150351" y="1661584"/>
            <a:chExt cx="480483" cy="480483"/>
          </a:xfrm>
        </p:grpSpPr>
        <p:sp>
          <p:nvSpPr>
            <p:cNvPr id="150" name="椭圆 149">
              <a:extLst>
                <a:ext uri="{FF2B5EF4-FFF2-40B4-BE49-F238E27FC236}">
                  <a16:creationId xmlns:a16="http://schemas.microsoft.com/office/drawing/2014/main" id="{E32E8FA8-DD36-FDA5-E56D-C3EBFD595699}"/>
                </a:ext>
              </a:extLst>
            </p:cNvPr>
            <p:cNvSpPr/>
            <p:nvPr/>
          </p:nvSpPr>
          <p:spPr>
            <a:xfrm>
              <a:off x="9150351" y="1661584"/>
              <a:ext cx="480483" cy="480483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1" name="矩形 150">
              <a:extLst>
                <a:ext uri="{FF2B5EF4-FFF2-40B4-BE49-F238E27FC236}">
                  <a16:creationId xmlns:a16="http://schemas.microsoft.com/office/drawing/2014/main" id="{4F9FBA00-3D1C-76E2-1969-FA7DABD4CEE9}"/>
                </a:ext>
              </a:extLst>
            </p:cNvPr>
            <p:cNvSpPr/>
            <p:nvPr/>
          </p:nvSpPr>
          <p:spPr>
            <a:xfrm>
              <a:off x="9178654" y="1747506"/>
              <a:ext cx="39626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10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7A67F557-EFFF-42D3-F1AC-00A310C0D13D}"/>
              </a:ext>
            </a:extLst>
          </p:cNvPr>
          <p:cNvGrpSpPr/>
          <p:nvPr/>
        </p:nvGrpSpPr>
        <p:grpSpPr>
          <a:xfrm>
            <a:off x="13105880" y="3135364"/>
            <a:ext cx="2780774" cy="594556"/>
            <a:chOff x="3353168" y="5731266"/>
            <a:chExt cx="244501" cy="594560"/>
          </a:xfrm>
        </p:grpSpPr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6DEE1185-95A7-2F2B-36A4-44F8E347612E}"/>
                </a:ext>
              </a:extLst>
            </p:cNvPr>
            <p:cNvGrpSpPr/>
            <p:nvPr/>
          </p:nvGrpSpPr>
          <p:grpSpPr>
            <a:xfrm>
              <a:off x="3353168" y="5731266"/>
              <a:ext cx="244501" cy="594560"/>
              <a:chOff x="4304044" y="1286668"/>
              <a:chExt cx="357317" cy="2757793"/>
            </a:xfrm>
            <a:effectLst>
              <a:outerShdw blurRad="381000" dist="2540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5" name="圆角矩形 28">
                <a:extLst>
                  <a:ext uri="{FF2B5EF4-FFF2-40B4-BE49-F238E27FC236}">
                    <a16:creationId xmlns:a16="http://schemas.microsoft.com/office/drawing/2014/main" id="{AA30E2A2-C228-C7B6-1A4B-2DE5EBAB84A0}"/>
                  </a:ext>
                </a:extLst>
              </p:cNvPr>
              <p:cNvSpPr/>
              <p:nvPr/>
            </p:nvSpPr>
            <p:spPr>
              <a:xfrm>
                <a:off x="4304044" y="1286668"/>
                <a:ext cx="357317" cy="2757793"/>
              </a:xfrm>
              <a:prstGeom prst="roundRect">
                <a:avLst/>
              </a:prstGeom>
              <a:gradFill>
                <a:gsLst>
                  <a:gs pos="62000">
                    <a:sysClr val="window" lastClr="FFFFFF">
                      <a:lumMod val="95000"/>
                    </a:sysClr>
                  </a:gs>
                  <a:gs pos="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  <a:gs pos="0">
                    <a:sysClr val="window" lastClr="FFFFFF"/>
                  </a:gs>
                </a:gsLst>
                <a:lin ang="81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>
                  <a:defRPr/>
                </a:pPr>
                <a:endParaRPr lang="zh-CN" altLang="en-US" sz="1995" kern="0">
                  <a:solidFill>
                    <a:sysClr val="window" lastClr="FFFFFF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6" name="圆角矩形 29">
                <a:extLst>
                  <a:ext uri="{FF2B5EF4-FFF2-40B4-BE49-F238E27FC236}">
                    <a16:creationId xmlns:a16="http://schemas.microsoft.com/office/drawing/2014/main" id="{7A394772-B4ED-50A9-C253-F7E3B99262B2}"/>
                  </a:ext>
                </a:extLst>
              </p:cNvPr>
              <p:cNvSpPr/>
              <p:nvPr/>
            </p:nvSpPr>
            <p:spPr>
              <a:xfrm>
                <a:off x="4304044" y="1286668"/>
                <a:ext cx="357317" cy="2757793"/>
              </a:xfrm>
              <a:prstGeom prst="roundRect">
                <a:avLst/>
              </a:prstGeom>
              <a:gradFill>
                <a:gsLst>
                  <a:gs pos="42000">
                    <a:srgbClr val="F0F0F0"/>
                  </a:gs>
                  <a:gs pos="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  <a:gs pos="0">
                    <a:sysClr val="window" lastClr="FFFFFF"/>
                  </a:gs>
                </a:gsLst>
                <a:lin ang="189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>
                  <a:defRPr/>
                </a:pPr>
                <a:endParaRPr lang="zh-CN" altLang="en-US" sz="1995" kern="0">
                  <a:solidFill>
                    <a:sysClr val="window" lastClr="FFFFFF"/>
                  </a:solidFill>
                  <a:latin typeface="Arial"/>
                  <a:ea typeface="微软雅黑"/>
                </a:endParaRPr>
              </a:p>
            </p:txBody>
          </p:sp>
        </p:grpSp>
        <p:sp>
          <p:nvSpPr>
            <p:cNvPr id="4" name="TextBox 12">
              <a:extLst>
                <a:ext uri="{FF2B5EF4-FFF2-40B4-BE49-F238E27FC236}">
                  <a16:creationId xmlns:a16="http://schemas.microsoft.com/office/drawing/2014/main" id="{759FFADA-6C44-8F2F-120C-34CFCE319C75}"/>
                </a:ext>
              </a:extLst>
            </p:cNvPr>
            <p:cNvSpPr txBox="1"/>
            <p:nvPr/>
          </p:nvSpPr>
          <p:spPr>
            <a:xfrm>
              <a:off x="3377002" y="5845715"/>
              <a:ext cx="213842" cy="3693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怎么保持平衡的呀？</a:t>
              </a:r>
              <a:endParaRPr lang="en-US" altLang="zh-CN" b="1" dirty="0">
                <a:solidFill>
                  <a:prstClr val="black">
                    <a:lumMod val="85000"/>
                    <a:lumOff val="15000"/>
                  </a:prst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665164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!!!泛型类">
            <a:extLst>
              <a:ext uri="{FF2B5EF4-FFF2-40B4-BE49-F238E27FC236}">
                <a16:creationId xmlns:a16="http://schemas.microsoft.com/office/drawing/2014/main" id="{A2E487F3-C6D4-828B-E65B-55EB0A9300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880" y="1002232"/>
            <a:ext cx="2089470" cy="517190"/>
          </a:xfrm>
        </p:spPr>
        <p:txBody>
          <a:bodyPr/>
          <a:lstStyle/>
          <a:p>
            <a:r>
              <a:rPr lang="zh-CN" altLang="en-US" dirty="0"/>
              <a:t>数据结构（</a:t>
            </a:r>
          </a:p>
        </p:txBody>
      </p:sp>
      <p:sp>
        <p:nvSpPr>
          <p:cNvPr id="45" name="!!!泛型类">
            <a:extLst>
              <a:ext uri="{FF2B5EF4-FFF2-40B4-BE49-F238E27FC236}">
                <a16:creationId xmlns:a16="http://schemas.microsoft.com/office/drawing/2014/main" id="{000F737A-DA2F-FD9F-A5D6-00AE7C6D8598}"/>
              </a:ext>
            </a:extLst>
          </p:cNvPr>
          <p:cNvSpPr txBox="1">
            <a:spLocks/>
          </p:cNvSpPr>
          <p:nvPr/>
        </p:nvSpPr>
        <p:spPr>
          <a:xfrm>
            <a:off x="3303538" y="1002232"/>
            <a:ext cx="322882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）</a:t>
            </a:r>
          </a:p>
        </p:txBody>
      </p:sp>
      <p:sp>
        <p:nvSpPr>
          <p:cNvPr id="52" name="!!!树">
            <a:extLst>
              <a:ext uri="{FF2B5EF4-FFF2-40B4-BE49-F238E27FC236}">
                <a16:creationId xmlns:a16="http://schemas.microsoft.com/office/drawing/2014/main" id="{5FDF6D48-5BEB-BFAE-FAC1-F596B4664F7E}"/>
              </a:ext>
            </a:extLst>
          </p:cNvPr>
          <p:cNvSpPr txBox="1">
            <a:spLocks/>
          </p:cNvSpPr>
          <p:nvPr/>
        </p:nvSpPr>
        <p:spPr>
          <a:xfrm>
            <a:off x="3018349" y="1002232"/>
            <a:ext cx="565470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树</a:t>
            </a:r>
          </a:p>
        </p:txBody>
      </p:sp>
      <p:sp>
        <p:nvSpPr>
          <p:cNvPr id="53" name="!!!平衡">
            <a:extLst>
              <a:ext uri="{FF2B5EF4-FFF2-40B4-BE49-F238E27FC236}">
                <a16:creationId xmlns:a16="http://schemas.microsoft.com/office/drawing/2014/main" id="{00F15D9E-83B9-E648-0578-60242C2EB39B}"/>
              </a:ext>
            </a:extLst>
          </p:cNvPr>
          <p:cNvSpPr txBox="1">
            <a:spLocks/>
          </p:cNvSpPr>
          <p:nvPr/>
        </p:nvSpPr>
        <p:spPr>
          <a:xfrm>
            <a:off x="2002493" y="1002232"/>
            <a:ext cx="693612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平衡</a:t>
            </a:r>
          </a:p>
        </p:txBody>
      </p:sp>
      <p:sp>
        <p:nvSpPr>
          <p:cNvPr id="54" name="!!!二叉">
            <a:extLst>
              <a:ext uri="{FF2B5EF4-FFF2-40B4-BE49-F238E27FC236}">
                <a16:creationId xmlns:a16="http://schemas.microsoft.com/office/drawing/2014/main" id="{2ADD8BD8-9BBB-3E55-174B-EC8085F4584F}"/>
              </a:ext>
            </a:extLst>
          </p:cNvPr>
          <p:cNvSpPr txBox="1">
            <a:spLocks/>
          </p:cNvSpPr>
          <p:nvPr/>
        </p:nvSpPr>
        <p:spPr>
          <a:xfrm>
            <a:off x="2510034" y="1002232"/>
            <a:ext cx="693612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二叉</a:t>
            </a:r>
          </a:p>
        </p:txBody>
      </p:sp>
      <p:sp>
        <p:nvSpPr>
          <p:cNvPr id="141" name="!!!7">
            <a:extLst>
              <a:ext uri="{FF2B5EF4-FFF2-40B4-BE49-F238E27FC236}">
                <a16:creationId xmlns:a16="http://schemas.microsoft.com/office/drawing/2014/main" id="{93B3B566-6ACA-62DF-54AF-0B2D696053CB}"/>
              </a:ext>
            </a:extLst>
          </p:cNvPr>
          <p:cNvSpPr/>
          <p:nvPr/>
        </p:nvSpPr>
        <p:spPr>
          <a:xfrm>
            <a:off x="3389842" y="2657476"/>
            <a:ext cx="480483" cy="480484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2" name="!!!4">
            <a:extLst>
              <a:ext uri="{FF2B5EF4-FFF2-40B4-BE49-F238E27FC236}">
                <a16:creationId xmlns:a16="http://schemas.microsoft.com/office/drawing/2014/main" id="{DEF8A0F5-4974-91E4-29B0-470FEE711DCD}"/>
              </a:ext>
            </a:extLst>
          </p:cNvPr>
          <p:cNvSpPr/>
          <p:nvPr/>
        </p:nvSpPr>
        <p:spPr>
          <a:xfrm>
            <a:off x="2837392" y="3214159"/>
            <a:ext cx="478367" cy="48048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43" name="!!!箭头1">
            <a:extLst>
              <a:ext uri="{FF2B5EF4-FFF2-40B4-BE49-F238E27FC236}">
                <a16:creationId xmlns:a16="http://schemas.microsoft.com/office/drawing/2014/main" id="{7B8DF99D-CE2B-B7A1-772D-225D3A651189}"/>
              </a:ext>
            </a:extLst>
          </p:cNvPr>
          <p:cNvCxnSpPr>
            <a:stCxn id="141" idx="3"/>
            <a:endCxn id="142" idx="7"/>
          </p:cNvCxnSpPr>
          <p:nvPr/>
        </p:nvCxnSpPr>
        <p:spPr>
          <a:xfrm flipH="1">
            <a:off x="3245910" y="3068109"/>
            <a:ext cx="213783" cy="21590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!!!箭头2">
            <a:extLst>
              <a:ext uri="{FF2B5EF4-FFF2-40B4-BE49-F238E27FC236}">
                <a16:creationId xmlns:a16="http://schemas.microsoft.com/office/drawing/2014/main" id="{32517412-66A9-DA54-DFF1-902A9B2E8F37}"/>
              </a:ext>
            </a:extLst>
          </p:cNvPr>
          <p:cNvCxnSpPr>
            <a:stCxn id="141" idx="5"/>
            <a:endCxn id="150" idx="1"/>
          </p:cNvCxnSpPr>
          <p:nvPr/>
        </p:nvCxnSpPr>
        <p:spPr>
          <a:xfrm>
            <a:off x="3798358" y="3068109"/>
            <a:ext cx="211667" cy="21590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!!!2">
            <a:extLst>
              <a:ext uri="{FF2B5EF4-FFF2-40B4-BE49-F238E27FC236}">
                <a16:creationId xmlns:a16="http://schemas.microsoft.com/office/drawing/2014/main" id="{5DFD1F91-F56F-2BE3-DE11-D77D0E40DCDE}"/>
              </a:ext>
            </a:extLst>
          </p:cNvPr>
          <p:cNvSpPr/>
          <p:nvPr/>
        </p:nvSpPr>
        <p:spPr>
          <a:xfrm>
            <a:off x="2279301" y="3765199"/>
            <a:ext cx="480483" cy="48048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6" name="!!!5">
            <a:extLst>
              <a:ext uri="{FF2B5EF4-FFF2-40B4-BE49-F238E27FC236}">
                <a16:creationId xmlns:a16="http://schemas.microsoft.com/office/drawing/2014/main" id="{CA1A7DE2-A1C1-CE11-4972-DF394691631B}"/>
              </a:ext>
            </a:extLst>
          </p:cNvPr>
          <p:cNvSpPr/>
          <p:nvPr/>
        </p:nvSpPr>
        <p:spPr>
          <a:xfrm>
            <a:off x="3395245" y="3781889"/>
            <a:ext cx="478367" cy="48048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47" name="!!!箭头3">
            <a:extLst>
              <a:ext uri="{FF2B5EF4-FFF2-40B4-BE49-F238E27FC236}">
                <a16:creationId xmlns:a16="http://schemas.microsoft.com/office/drawing/2014/main" id="{62BEAD0F-E4D8-9AFF-C9E3-88A4EFC81D0C}"/>
              </a:ext>
            </a:extLst>
          </p:cNvPr>
          <p:cNvCxnSpPr>
            <a:cxnSpLocks/>
            <a:stCxn id="142" idx="3"/>
            <a:endCxn id="145" idx="7"/>
          </p:cNvCxnSpPr>
          <p:nvPr/>
        </p:nvCxnSpPr>
        <p:spPr>
          <a:xfrm flipH="1">
            <a:off x="2689419" y="3624277"/>
            <a:ext cx="218028" cy="21128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!!!箭头4">
            <a:extLst>
              <a:ext uri="{FF2B5EF4-FFF2-40B4-BE49-F238E27FC236}">
                <a16:creationId xmlns:a16="http://schemas.microsoft.com/office/drawing/2014/main" id="{4D479B9F-7265-9919-AEB0-4C26A88FB66F}"/>
              </a:ext>
            </a:extLst>
          </p:cNvPr>
          <p:cNvCxnSpPr/>
          <p:nvPr/>
        </p:nvCxnSpPr>
        <p:spPr>
          <a:xfrm>
            <a:off x="3251755" y="3629624"/>
            <a:ext cx="211667" cy="21801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9" name="!!!10">
            <a:extLst>
              <a:ext uri="{FF2B5EF4-FFF2-40B4-BE49-F238E27FC236}">
                <a16:creationId xmlns:a16="http://schemas.microsoft.com/office/drawing/2014/main" id="{BFE7AF79-543A-1D54-36C7-B15A63FE3486}"/>
              </a:ext>
            </a:extLst>
          </p:cNvPr>
          <p:cNvGrpSpPr/>
          <p:nvPr/>
        </p:nvGrpSpPr>
        <p:grpSpPr>
          <a:xfrm>
            <a:off x="3940176" y="3214159"/>
            <a:ext cx="480483" cy="480483"/>
            <a:chOff x="9150351" y="1661584"/>
            <a:chExt cx="480483" cy="480483"/>
          </a:xfrm>
        </p:grpSpPr>
        <p:sp>
          <p:nvSpPr>
            <p:cNvPr id="150" name="椭圆 149">
              <a:extLst>
                <a:ext uri="{FF2B5EF4-FFF2-40B4-BE49-F238E27FC236}">
                  <a16:creationId xmlns:a16="http://schemas.microsoft.com/office/drawing/2014/main" id="{E32E8FA8-DD36-FDA5-E56D-C3EBFD595699}"/>
                </a:ext>
              </a:extLst>
            </p:cNvPr>
            <p:cNvSpPr/>
            <p:nvPr/>
          </p:nvSpPr>
          <p:spPr>
            <a:xfrm>
              <a:off x="9150351" y="1661584"/>
              <a:ext cx="480483" cy="480483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1" name="矩形 150">
              <a:extLst>
                <a:ext uri="{FF2B5EF4-FFF2-40B4-BE49-F238E27FC236}">
                  <a16:creationId xmlns:a16="http://schemas.microsoft.com/office/drawing/2014/main" id="{4F9FBA00-3D1C-76E2-1969-FA7DABD4CEE9}"/>
                </a:ext>
              </a:extLst>
            </p:cNvPr>
            <p:cNvSpPr/>
            <p:nvPr/>
          </p:nvSpPr>
          <p:spPr>
            <a:xfrm>
              <a:off x="9178654" y="1747506"/>
              <a:ext cx="39626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10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7A67F557-EFFF-42D3-F1AC-00A310C0D13D}"/>
              </a:ext>
            </a:extLst>
          </p:cNvPr>
          <p:cNvGrpSpPr/>
          <p:nvPr/>
        </p:nvGrpSpPr>
        <p:grpSpPr>
          <a:xfrm>
            <a:off x="7338193" y="3137960"/>
            <a:ext cx="2780774" cy="594556"/>
            <a:chOff x="3353168" y="5731266"/>
            <a:chExt cx="244501" cy="594560"/>
          </a:xfrm>
        </p:grpSpPr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6DEE1185-95A7-2F2B-36A4-44F8E347612E}"/>
                </a:ext>
              </a:extLst>
            </p:cNvPr>
            <p:cNvGrpSpPr/>
            <p:nvPr/>
          </p:nvGrpSpPr>
          <p:grpSpPr>
            <a:xfrm>
              <a:off x="3353168" y="5731266"/>
              <a:ext cx="244501" cy="594560"/>
              <a:chOff x="4304044" y="1286668"/>
              <a:chExt cx="357317" cy="2757793"/>
            </a:xfrm>
            <a:effectLst>
              <a:outerShdw blurRad="381000" dist="2540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5" name="圆角矩形 28">
                <a:extLst>
                  <a:ext uri="{FF2B5EF4-FFF2-40B4-BE49-F238E27FC236}">
                    <a16:creationId xmlns:a16="http://schemas.microsoft.com/office/drawing/2014/main" id="{AA30E2A2-C228-C7B6-1A4B-2DE5EBAB84A0}"/>
                  </a:ext>
                </a:extLst>
              </p:cNvPr>
              <p:cNvSpPr/>
              <p:nvPr/>
            </p:nvSpPr>
            <p:spPr>
              <a:xfrm>
                <a:off x="4304044" y="1286668"/>
                <a:ext cx="357317" cy="2757793"/>
              </a:xfrm>
              <a:prstGeom prst="roundRect">
                <a:avLst/>
              </a:prstGeom>
              <a:gradFill>
                <a:gsLst>
                  <a:gs pos="62000">
                    <a:sysClr val="window" lastClr="FFFFFF">
                      <a:lumMod val="95000"/>
                    </a:sysClr>
                  </a:gs>
                  <a:gs pos="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  <a:gs pos="0">
                    <a:sysClr val="window" lastClr="FFFFFF"/>
                  </a:gs>
                </a:gsLst>
                <a:lin ang="81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>
                  <a:defRPr/>
                </a:pPr>
                <a:endParaRPr lang="zh-CN" altLang="en-US" sz="1995" kern="0">
                  <a:solidFill>
                    <a:sysClr val="window" lastClr="FFFFFF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6" name="圆角矩形 29">
                <a:extLst>
                  <a:ext uri="{FF2B5EF4-FFF2-40B4-BE49-F238E27FC236}">
                    <a16:creationId xmlns:a16="http://schemas.microsoft.com/office/drawing/2014/main" id="{7A394772-B4ED-50A9-C253-F7E3B99262B2}"/>
                  </a:ext>
                </a:extLst>
              </p:cNvPr>
              <p:cNvSpPr/>
              <p:nvPr/>
            </p:nvSpPr>
            <p:spPr>
              <a:xfrm>
                <a:off x="4304044" y="1286668"/>
                <a:ext cx="357317" cy="2757793"/>
              </a:xfrm>
              <a:prstGeom prst="roundRect">
                <a:avLst/>
              </a:prstGeom>
              <a:gradFill>
                <a:gsLst>
                  <a:gs pos="42000">
                    <a:srgbClr val="F0F0F0"/>
                  </a:gs>
                  <a:gs pos="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  <a:gs pos="0">
                    <a:sysClr val="window" lastClr="FFFFFF"/>
                  </a:gs>
                </a:gsLst>
                <a:lin ang="189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>
                  <a:defRPr/>
                </a:pPr>
                <a:endParaRPr lang="zh-CN" altLang="en-US" sz="1995" kern="0">
                  <a:solidFill>
                    <a:sysClr val="window" lastClr="FFFFFF"/>
                  </a:solidFill>
                  <a:latin typeface="Arial"/>
                  <a:ea typeface="微软雅黑"/>
                </a:endParaRPr>
              </a:p>
            </p:txBody>
          </p:sp>
        </p:grpSp>
        <p:sp>
          <p:nvSpPr>
            <p:cNvPr id="4" name="TextBox 12">
              <a:extLst>
                <a:ext uri="{FF2B5EF4-FFF2-40B4-BE49-F238E27FC236}">
                  <a16:creationId xmlns:a16="http://schemas.microsoft.com/office/drawing/2014/main" id="{759FFADA-6C44-8F2F-120C-34CFCE319C75}"/>
                </a:ext>
              </a:extLst>
            </p:cNvPr>
            <p:cNvSpPr txBox="1"/>
            <p:nvPr/>
          </p:nvSpPr>
          <p:spPr>
            <a:xfrm>
              <a:off x="3377002" y="5845715"/>
              <a:ext cx="213842" cy="3693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怎么保持平衡的？</a:t>
              </a:r>
              <a:endParaRPr lang="en-US" altLang="zh-CN" b="1" dirty="0">
                <a:solidFill>
                  <a:prstClr val="black">
                    <a:lumMod val="85000"/>
                    <a:lumOff val="15000"/>
                  </a:prst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726636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!!!泛型类">
            <a:extLst>
              <a:ext uri="{FF2B5EF4-FFF2-40B4-BE49-F238E27FC236}">
                <a16:creationId xmlns:a16="http://schemas.microsoft.com/office/drawing/2014/main" id="{7A0BF241-5CB8-1F0F-B2F0-EF82BD6EA52D}"/>
              </a:ext>
            </a:extLst>
          </p:cNvPr>
          <p:cNvSpPr txBox="1">
            <a:spLocks/>
          </p:cNvSpPr>
          <p:nvPr/>
        </p:nvSpPr>
        <p:spPr>
          <a:xfrm>
            <a:off x="7448258" y="3258388"/>
            <a:ext cx="1213761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旋转机制</a:t>
            </a:r>
          </a:p>
        </p:txBody>
      </p:sp>
      <p:sp>
        <p:nvSpPr>
          <p:cNvPr id="43" name="!!!泛型类">
            <a:extLst>
              <a:ext uri="{FF2B5EF4-FFF2-40B4-BE49-F238E27FC236}">
                <a16:creationId xmlns:a16="http://schemas.microsoft.com/office/drawing/2014/main" id="{A2E487F3-C6D4-828B-E65B-55EB0A9300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880" y="1002232"/>
            <a:ext cx="2089470" cy="517190"/>
          </a:xfrm>
        </p:spPr>
        <p:txBody>
          <a:bodyPr/>
          <a:lstStyle/>
          <a:p>
            <a:r>
              <a:rPr lang="zh-CN" altLang="en-US" dirty="0"/>
              <a:t>数据结构（</a:t>
            </a:r>
          </a:p>
        </p:txBody>
      </p:sp>
      <p:sp>
        <p:nvSpPr>
          <p:cNvPr id="45" name="!!!泛型类">
            <a:extLst>
              <a:ext uri="{FF2B5EF4-FFF2-40B4-BE49-F238E27FC236}">
                <a16:creationId xmlns:a16="http://schemas.microsoft.com/office/drawing/2014/main" id="{000F737A-DA2F-FD9F-A5D6-00AE7C6D8598}"/>
              </a:ext>
            </a:extLst>
          </p:cNvPr>
          <p:cNvSpPr txBox="1">
            <a:spLocks/>
          </p:cNvSpPr>
          <p:nvPr/>
        </p:nvSpPr>
        <p:spPr>
          <a:xfrm>
            <a:off x="3303538" y="1002232"/>
            <a:ext cx="322882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）</a:t>
            </a:r>
          </a:p>
        </p:txBody>
      </p:sp>
      <p:sp>
        <p:nvSpPr>
          <p:cNvPr id="52" name="!!!树">
            <a:extLst>
              <a:ext uri="{FF2B5EF4-FFF2-40B4-BE49-F238E27FC236}">
                <a16:creationId xmlns:a16="http://schemas.microsoft.com/office/drawing/2014/main" id="{5FDF6D48-5BEB-BFAE-FAC1-F596B4664F7E}"/>
              </a:ext>
            </a:extLst>
          </p:cNvPr>
          <p:cNvSpPr txBox="1">
            <a:spLocks/>
          </p:cNvSpPr>
          <p:nvPr/>
        </p:nvSpPr>
        <p:spPr>
          <a:xfrm>
            <a:off x="3018349" y="1002232"/>
            <a:ext cx="565470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树</a:t>
            </a:r>
          </a:p>
        </p:txBody>
      </p:sp>
      <p:sp>
        <p:nvSpPr>
          <p:cNvPr id="53" name="!!!平衡">
            <a:extLst>
              <a:ext uri="{FF2B5EF4-FFF2-40B4-BE49-F238E27FC236}">
                <a16:creationId xmlns:a16="http://schemas.microsoft.com/office/drawing/2014/main" id="{00F15D9E-83B9-E648-0578-60242C2EB39B}"/>
              </a:ext>
            </a:extLst>
          </p:cNvPr>
          <p:cNvSpPr txBox="1">
            <a:spLocks/>
          </p:cNvSpPr>
          <p:nvPr/>
        </p:nvSpPr>
        <p:spPr>
          <a:xfrm>
            <a:off x="2002493" y="1002232"/>
            <a:ext cx="693612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平衡</a:t>
            </a:r>
          </a:p>
        </p:txBody>
      </p:sp>
      <p:sp>
        <p:nvSpPr>
          <p:cNvPr id="54" name="!!!二叉">
            <a:extLst>
              <a:ext uri="{FF2B5EF4-FFF2-40B4-BE49-F238E27FC236}">
                <a16:creationId xmlns:a16="http://schemas.microsoft.com/office/drawing/2014/main" id="{2ADD8BD8-9BBB-3E55-174B-EC8085F4584F}"/>
              </a:ext>
            </a:extLst>
          </p:cNvPr>
          <p:cNvSpPr txBox="1">
            <a:spLocks/>
          </p:cNvSpPr>
          <p:nvPr/>
        </p:nvSpPr>
        <p:spPr>
          <a:xfrm>
            <a:off x="2510034" y="1002232"/>
            <a:ext cx="693612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二叉</a:t>
            </a:r>
          </a:p>
        </p:txBody>
      </p:sp>
      <p:sp>
        <p:nvSpPr>
          <p:cNvPr id="141" name="!!!7">
            <a:extLst>
              <a:ext uri="{FF2B5EF4-FFF2-40B4-BE49-F238E27FC236}">
                <a16:creationId xmlns:a16="http://schemas.microsoft.com/office/drawing/2014/main" id="{93B3B566-6ACA-62DF-54AF-0B2D696053CB}"/>
              </a:ext>
            </a:extLst>
          </p:cNvPr>
          <p:cNvSpPr/>
          <p:nvPr/>
        </p:nvSpPr>
        <p:spPr>
          <a:xfrm>
            <a:off x="5933017" y="2657476"/>
            <a:ext cx="480483" cy="480484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2" name="!!!4">
            <a:extLst>
              <a:ext uri="{FF2B5EF4-FFF2-40B4-BE49-F238E27FC236}">
                <a16:creationId xmlns:a16="http://schemas.microsoft.com/office/drawing/2014/main" id="{DEF8A0F5-4974-91E4-29B0-470FEE711DCD}"/>
              </a:ext>
            </a:extLst>
          </p:cNvPr>
          <p:cNvSpPr/>
          <p:nvPr/>
        </p:nvSpPr>
        <p:spPr>
          <a:xfrm>
            <a:off x="5380567" y="3214159"/>
            <a:ext cx="478367" cy="48048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43" name="!!!箭头1">
            <a:extLst>
              <a:ext uri="{FF2B5EF4-FFF2-40B4-BE49-F238E27FC236}">
                <a16:creationId xmlns:a16="http://schemas.microsoft.com/office/drawing/2014/main" id="{7B8DF99D-CE2B-B7A1-772D-225D3A651189}"/>
              </a:ext>
            </a:extLst>
          </p:cNvPr>
          <p:cNvCxnSpPr>
            <a:stCxn id="141" idx="3"/>
            <a:endCxn id="142" idx="7"/>
          </p:cNvCxnSpPr>
          <p:nvPr/>
        </p:nvCxnSpPr>
        <p:spPr>
          <a:xfrm flipH="1">
            <a:off x="5789085" y="3068109"/>
            <a:ext cx="213783" cy="21590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!!!箭头2">
            <a:extLst>
              <a:ext uri="{FF2B5EF4-FFF2-40B4-BE49-F238E27FC236}">
                <a16:creationId xmlns:a16="http://schemas.microsoft.com/office/drawing/2014/main" id="{32517412-66A9-DA54-DFF1-902A9B2E8F37}"/>
              </a:ext>
            </a:extLst>
          </p:cNvPr>
          <p:cNvCxnSpPr>
            <a:stCxn id="141" idx="5"/>
            <a:endCxn id="150" idx="1"/>
          </p:cNvCxnSpPr>
          <p:nvPr/>
        </p:nvCxnSpPr>
        <p:spPr>
          <a:xfrm>
            <a:off x="6341533" y="3068109"/>
            <a:ext cx="211667" cy="21590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!!!2">
            <a:extLst>
              <a:ext uri="{FF2B5EF4-FFF2-40B4-BE49-F238E27FC236}">
                <a16:creationId xmlns:a16="http://schemas.microsoft.com/office/drawing/2014/main" id="{5DFD1F91-F56F-2BE3-DE11-D77D0E40DCDE}"/>
              </a:ext>
            </a:extLst>
          </p:cNvPr>
          <p:cNvSpPr/>
          <p:nvPr/>
        </p:nvSpPr>
        <p:spPr>
          <a:xfrm>
            <a:off x="4822476" y="3765199"/>
            <a:ext cx="480483" cy="48048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6" name="!!!5">
            <a:extLst>
              <a:ext uri="{FF2B5EF4-FFF2-40B4-BE49-F238E27FC236}">
                <a16:creationId xmlns:a16="http://schemas.microsoft.com/office/drawing/2014/main" id="{CA1A7DE2-A1C1-CE11-4972-DF394691631B}"/>
              </a:ext>
            </a:extLst>
          </p:cNvPr>
          <p:cNvSpPr/>
          <p:nvPr/>
        </p:nvSpPr>
        <p:spPr>
          <a:xfrm>
            <a:off x="5938420" y="3781889"/>
            <a:ext cx="478367" cy="48048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47" name="!!!箭头3">
            <a:extLst>
              <a:ext uri="{FF2B5EF4-FFF2-40B4-BE49-F238E27FC236}">
                <a16:creationId xmlns:a16="http://schemas.microsoft.com/office/drawing/2014/main" id="{62BEAD0F-E4D8-9AFF-C9E3-88A4EFC81D0C}"/>
              </a:ext>
            </a:extLst>
          </p:cNvPr>
          <p:cNvCxnSpPr>
            <a:cxnSpLocks/>
            <a:stCxn id="142" idx="3"/>
            <a:endCxn id="145" idx="7"/>
          </p:cNvCxnSpPr>
          <p:nvPr/>
        </p:nvCxnSpPr>
        <p:spPr>
          <a:xfrm flipH="1">
            <a:off x="5232594" y="3624277"/>
            <a:ext cx="218028" cy="21128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!!!箭头4">
            <a:extLst>
              <a:ext uri="{FF2B5EF4-FFF2-40B4-BE49-F238E27FC236}">
                <a16:creationId xmlns:a16="http://schemas.microsoft.com/office/drawing/2014/main" id="{4D479B9F-7265-9919-AEB0-4C26A88FB66F}"/>
              </a:ext>
            </a:extLst>
          </p:cNvPr>
          <p:cNvCxnSpPr/>
          <p:nvPr/>
        </p:nvCxnSpPr>
        <p:spPr>
          <a:xfrm>
            <a:off x="5794930" y="3629624"/>
            <a:ext cx="211667" cy="21801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9" name="!!!10">
            <a:extLst>
              <a:ext uri="{FF2B5EF4-FFF2-40B4-BE49-F238E27FC236}">
                <a16:creationId xmlns:a16="http://schemas.microsoft.com/office/drawing/2014/main" id="{BFE7AF79-543A-1D54-36C7-B15A63FE3486}"/>
              </a:ext>
            </a:extLst>
          </p:cNvPr>
          <p:cNvGrpSpPr/>
          <p:nvPr/>
        </p:nvGrpSpPr>
        <p:grpSpPr>
          <a:xfrm>
            <a:off x="6483351" y="3214159"/>
            <a:ext cx="480483" cy="480483"/>
            <a:chOff x="9150351" y="1661584"/>
            <a:chExt cx="480483" cy="480483"/>
          </a:xfrm>
        </p:grpSpPr>
        <p:sp>
          <p:nvSpPr>
            <p:cNvPr id="150" name="椭圆 149">
              <a:extLst>
                <a:ext uri="{FF2B5EF4-FFF2-40B4-BE49-F238E27FC236}">
                  <a16:creationId xmlns:a16="http://schemas.microsoft.com/office/drawing/2014/main" id="{E32E8FA8-DD36-FDA5-E56D-C3EBFD595699}"/>
                </a:ext>
              </a:extLst>
            </p:cNvPr>
            <p:cNvSpPr/>
            <p:nvPr/>
          </p:nvSpPr>
          <p:spPr>
            <a:xfrm>
              <a:off x="9150351" y="1661584"/>
              <a:ext cx="480483" cy="480483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1" name="矩形 150">
              <a:extLst>
                <a:ext uri="{FF2B5EF4-FFF2-40B4-BE49-F238E27FC236}">
                  <a16:creationId xmlns:a16="http://schemas.microsoft.com/office/drawing/2014/main" id="{4F9FBA00-3D1C-76E2-1969-FA7DABD4CEE9}"/>
                </a:ext>
              </a:extLst>
            </p:cNvPr>
            <p:cNvSpPr/>
            <p:nvPr/>
          </p:nvSpPr>
          <p:spPr>
            <a:xfrm>
              <a:off x="9178654" y="1747506"/>
              <a:ext cx="39626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10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52" name="!!!1">
            <a:extLst>
              <a:ext uri="{FF2B5EF4-FFF2-40B4-BE49-F238E27FC236}">
                <a16:creationId xmlns:a16="http://schemas.microsoft.com/office/drawing/2014/main" id="{B1B45E25-9D8B-077C-4438-581FA295527A}"/>
              </a:ext>
            </a:extLst>
          </p:cNvPr>
          <p:cNvSpPr/>
          <p:nvPr/>
        </p:nvSpPr>
        <p:spPr>
          <a:xfrm>
            <a:off x="3060842" y="3233210"/>
            <a:ext cx="480483" cy="48048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53" name="!!!箭头3">
            <a:extLst>
              <a:ext uri="{FF2B5EF4-FFF2-40B4-BE49-F238E27FC236}">
                <a16:creationId xmlns:a16="http://schemas.microsoft.com/office/drawing/2014/main" id="{A1D9FCDB-CABD-CFFB-53C8-2BB1287A0466}"/>
              </a:ext>
            </a:extLst>
          </p:cNvPr>
          <p:cNvCxnSpPr>
            <a:cxnSpLocks/>
            <a:stCxn id="145" idx="3"/>
          </p:cNvCxnSpPr>
          <p:nvPr/>
        </p:nvCxnSpPr>
        <p:spPr>
          <a:xfrm flipH="1">
            <a:off x="4679305" y="4175317"/>
            <a:ext cx="213536" cy="221191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7" name="组合 156">
            <a:extLst>
              <a:ext uri="{FF2B5EF4-FFF2-40B4-BE49-F238E27FC236}">
                <a16:creationId xmlns:a16="http://schemas.microsoft.com/office/drawing/2014/main" id="{393CFDFE-F6CD-CA2E-EE13-DEE2F6AEDBFE}"/>
              </a:ext>
            </a:extLst>
          </p:cNvPr>
          <p:cNvGrpSpPr>
            <a:grpSpLocks/>
          </p:cNvGrpSpPr>
          <p:nvPr/>
        </p:nvGrpSpPr>
        <p:grpSpPr bwMode="auto">
          <a:xfrm>
            <a:off x="7488742" y="3300081"/>
            <a:ext cx="1150433" cy="444791"/>
            <a:chOff x="-6173371" y="0"/>
            <a:chExt cx="16233503" cy="1143673"/>
          </a:xfrm>
        </p:grpSpPr>
        <p:sp>
          <p:nvSpPr>
            <p:cNvPr id="158" name="圆角矩形 5">
              <a:extLst>
                <a:ext uri="{FF2B5EF4-FFF2-40B4-BE49-F238E27FC236}">
                  <a16:creationId xmlns:a16="http://schemas.microsoft.com/office/drawing/2014/main" id="{FE5D1620-A6A5-C7FE-7F1F-F81197DDDE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6173371" y="0"/>
              <a:ext cx="16233503" cy="1143673"/>
            </a:xfrm>
            <a:prstGeom prst="roundRect">
              <a:avLst>
                <a:gd name="adj" fmla="val 16667"/>
              </a:avLst>
            </a:prstGeom>
            <a:solidFill>
              <a:srgbClr val="C00000"/>
            </a:solidFill>
            <a:ln w="9525">
              <a:noFill/>
              <a:round/>
              <a:headEnd/>
              <a:tailEnd/>
            </a:ln>
            <a:effectLst>
              <a:outerShdw dist="63500" dir="5400000" algn="ctr" rotWithShape="0">
                <a:srgbClr val="000000">
                  <a:alpha val="10999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endParaRPr kumimoji="0" lang="zh-CN" altLang="en-US" sz="160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159" name="文本框 58">
              <a:extLst>
                <a:ext uri="{FF2B5EF4-FFF2-40B4-BE49-F238E27FC236}">
                  <a16:creationId xmlns:a16="http://schemas.microsoft.com/office/drawing/2014/main" id="{9052EE82-C14A-23B3-8C94-DD43FA4A1FA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4558506" y="122456"/>
              <a:ext cx="14618637" cy="8705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9pPr>
            </a:lstStyle>
            <a:p>
              <a:pPr lvl="0"/>
              <a:r>
                <a:rPr lang="zh-CN" altLang="en-US" sz="1600" dirty="0">
                  <a:solidFill>
                    <a:srgbClr val="FFFFFF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旋转机制</a:t>
              </a:r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2957FEA6-9A15-E82C-7CAF-8540DFACEA69}"/>
              </a:ext>
            </a:extLst>
          </p:cNvPr>
          <p:cNvGrpSpPr/>
          <p:nvPr/>
        </p:nvGrpSpPr>
        <p:grpSpPr>
          <a:xfrm>
            <a:off x="12979703" y="3156867"/>
            <a:ext cx="4887031" cy="594556"/>
            <a:chOff x="3353164" y="5731266"/>
            <a:chExt cx="1896310" cy="594560"/>
          </a:xfrm>
        </p:grpSpPr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E357E2FB-F6BC-00DD-AD5B-C9D93ABFAD0C}"/>
                </a:ext>
              </a:extLst>
            </p:cNvPr>
            <p:cNvGrpSpPr/>
            <p:nvPr/>
          </p:nvGrpSpPr>
          <p:grpSpPr>
            <a:xfrm>
              <a:off x="3353164" y="5731266"/>
              <a:ext cx="1896310" cy="594560"/>
              <a:chOff x="4304043" y="1286668"/>
              <a:chExt cx="2771296" cy="2757793"/>
            </a:xfrm>
            <a:effectLst>
              <a:outerShdw blurRad="381000" dist="2540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5" name="圆角矩形 28">
                <a:extLst>
                  <a:ext uri="{FF2B5EF4-FFF2-40B4-BE49-F238E27FC236}">
                    <a16:creationId xmlns:a16="http://schemas.microsoft.com/office/drawing/2014/main" id="{B0C5F18E-3A0E-464B-F0F0-BEFC42FEE503}"/>
                  </a:ext>
                </a:extLst>
              </p:cNvPr>
              <p:cNvSpPr/>
              <p:nvPr/>
            </p:nvSpPr>
            <p:spPr>
              <a:xfrm>
                <a:off x="4304043" y="1286668"/>
                <a:ext cx="2771296" cy="2757793"/>
              </a:xfrm>
              <a:prstGeom prst="roundRect">
                <a:avLst/>
              </a:prstGeom>
              <a:gradFill>
                <a:gsLst>
                  <a:gs pos="62000">
                    <a:sysClr val="window" lastClr="FFFFFF">
                      <a:lumMod val="95000"/>
                    </a:sysClr>
                  </a:gs>
                  <a:gs pos="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  <a:gs pos="0">
                    <a:sysClr val="window" lastClr="FFFFFF"/>
                  </a:gs>
                </a:gsLst>
                <a:lin ang="81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>
                  <a:defRPr/>
                </a:pPr>
                <a:endParaRPr lang="zh-CN" altLang="en-US" sz="1995" kern="0">
                  <a:solidFill>
                    <a:sysClr val="window" lastClr="FFFFFF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6" name="圆角矩形 29">
                <a:extLst>
                  <a:ext uri="{FF2B5EF4-FFF2-40B4-BE49-F238E27FC236}">
                    <a16:creationId xmlns:a16="http://schemas.microsoft.com/office/drawing/2014/main" id="{4DFA5901-3DB6-DAD2-3AB3-56EF0AB3D70A}"/>
                  </a:ext>
                </a:extLst>
              </p:cNvPr>
              <p:cNvSpPr/>
              <p:nvPr/>
            </p:nvSpPr>
            <p:spPr>
              <a:xfrm>
                <a:off x="4304043" y="1286668"/>
                <a:ext cx="2771296" cy="2757793"/>
              </a:xfrm>
              <a:prstGeom prst="roundRect">
                <a:avLst/>
              </a:prstGeom>
              <a:gradFill>
                <a:gsLst>
                  <a:gs pos="42000">
                    <a:srgbClr val="F0F0F0"/>
                  </a:gs>
                  <a:gs pos="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  <a:gs pos="0">
                    <a:sysClr val="window" lastClr="FFFFFF"/>
                  </a:gs>
                </a:gsLst>
                <a:lin ang="189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>
                  <a:defRPr/>
                </a:pPr>
                <a:endParaRPr lang="zh-CN" altLang="en-US" sz="1995" kern="0">
                  <a:solidFill>
                    <a:sysClr val="window" lastClr="FFFFFF"/>
                  </a:solidFill>
                  <a:latin typeface="Arial"/>
                  <a:ea typeface="微软雅黑"/>
                </a:endParaRPr>
              </a:p>
            </p:txBody>
          </p:sp>
        </p:grpSp>
        <p:sp>
          <p:nvSpPr>
            <p:cNvPr id="4" name="TextBox 12">
              <a:extLst>
                <a:ext uri="{FF2B5EF4-FFF2-40B4-BE49-F238E27FC236}">
                  <a16:creationId xmlns:a16="http://schemas.microsoft.com/office/drawing/2014/main" id="{A3258003-AD6D-ECA1-098F-47FA84E518B6}"/>
                </a:ext>
              </a:extLst>
            </p:cNvPr>
            <p:cNvSpPr txBox="1"/>
            <p:nvPr/>
          </p:nvSpPr>
          <p:spPr>
            <a:xfrm>
              <a:off x="3474973" y="5845715"/>
              <a:ext cx="1700164" cy="3693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srgbClr val="C00000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规则：</a:t>
              </a:r>
              <a:r>
                <a:rPr lang="zh-CN" altLang="en-US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任意节点左右子树高度差不超过</a:t>
              </a:r>
              <a:r>
                <a:rPr lang="en-US" altLang="zh-CN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054756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clickEffect" p14:presetBounceEnd="42857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857">
                                          <p:cBhvr additive="base">
                                            <p:cTn id="7" dur="700" fill="hold"/>
                                            <p:tgtEl>
                                              <p:spTgt spid="15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857">
                                          <p:cBhvr additive="base">
                                            <p:cTn id="8" dur="700" fill="hold"/>
                                            <p:tgtEl>
                                              <p:spTgt spid="15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42" presetClass="path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125E-6 -1.48148E-6 L 0.09896 0.16065 " pathEditMode="relative" rAng="0" ptsTypes="AA">
                                          <p:cBhvr>
                                            <p:cTn id="12" dur="700" fill="hold"/>
                                            <p:tgtEl>
                                              <p:spTgt spid="15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948" y="8032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3" presetID="2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5" dur="500"/>
                                            <p:tgtEl>
                                              <p:spTgt spid="1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6" fill="hold">
                          <p:stCondLst>
                            <p:cond delay="indefinite"/>
                          </p:stCondLst>
                          <p:childTnLst>
                            <p:par>
                              <p:cTn id="1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8" presetID="2" presetClass="entr" presetSubtype="2" fill="hold" nodeType="clickEffect" p14:presetBounceEnd="42857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857">
                                          <p:cBhvr additive="base">
                                            <p:cTn id="20" dur="700" fill="hold"/>
                                            <p:tgtEl>
                                              <p:spTgt spid="15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857">
                                          <p:cBhvr additive="base">
                                            <p:cTn id="21" dur="700" fill="hold"/>
                                            <p:tgtEl>
                                              <p:spTgt spid="15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700"/>
                                </p:stCondLst>
                                <p:childTnLst>
                                  <p:par>
                                    <p:cTn id="23" presetID="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60" grpId="0"/>
          <p:bldP spid="152" grpId="0" animBg="1"/>
          <p:bldP spid="152" grpId="1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00" fill="hold"/>
                                            <p:tgtEl>
                                              <p:spTgt spid="15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00" fill="hold"/>
                                            <p:tgtEl>
                                              <p:spTgt spid="15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42" presetClass="path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125E-6 -1.48148E-6 L 0.09896 0.16065 " pathEditMode="relative" rAng="0" ptsTypes="AA">
                                          <p:cBhvr>
                                            <p:cTn id="12" dur="700" fill="hold"/>
                                            <p:tgtEl>
                                              <p:spTgt spid="15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948" y="8032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3" presetID="2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5" dur="500"/>
                                            <p:tgtEl>
                                              <p:spTgt spid="1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6" fill="hold">
                          <p:stCondLst>
                            <p:cond delay="indefinite"/>
                          </p:stCondLst>
                          <p:childTnLst>
                            <p:par>
                              <p:cTn id="1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8" presetID="2" presetClass="entr" presetSubtype="2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" dur="700" fill="hold"/>
                                            <p:tgtEl>
                                              <p:spTgt spid="15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" dur="700" fill="hold"/>
                                            <p:tgtEl>
                                              <p:spTgt spid="15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700"/>
                                </p:stCondLst>
                                <p:childTnLst>
                                  <p:par>
                                    <p:cTn id="23" presetID="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60" grpId="0"/>
          <p:bldP spid="152" grpId="0" animBg="1"/>
          <p:bldP spid="152" grpId="1" animBg="1"/>
        </p:bldLst>
      </p:timing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!!!泛型类">
            <a:extLst>
              <a:ext uri="{FF2B5EF4-FFF2-40B4-BE49-F238E27FC236}">
                <a16:creationId xmlns:a16="http://schemas.microsoft.com/office/drawing/2014/main" id="{5AE44C48-9C1C-9930-1E26-EF4293042E77}"/>
              </a:ext>
            </a:extLst>
          </p:cNvPr>
          <p:cNvSpPr txBox="1">
            <a:spLocks/>
          </p:cNvSpPr>
          <p:nvPr/>
        </p:nvSpPr>
        <p:spPr>
          <a:xfrm>
            <a:off x="2603259" y="1866064"/>
            <a:ext cx="693612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左旋</a:t>
            </a:r>
          </a:p>
        </p:txBody>
      </p:sp>
      <p:sp>
        <p:nvSpPr>
          <p:cNvPr id="43" name="!!!泛型类">
            <a:extLst>
              <a:ext uri="{FF2B5EF4-FFF2-40B4-BE49-F238E27FC236}">
                <a16:creationId xmlns:a16="http://schemas.microsoft.com/office/drawing/2014/main" id="{A2E487F3-C6D4-828B-E65B-55EB0A9300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880" y="1002232"/>
            <a:ext cx="2089470" cy="517190"/>
          </a:xfrm>
        </p:spPr>
        <p:txBody>
          <a:bodyPr/>
          <a:lstStyle/>
          <a:p>
            <a:r>
              <a:rPr lang="zh-CN" altLang="en-US" dirty="0"/>
              <a:t>数据结构（</a:t>
            </a:r>
          </a:p>
        </p:txBody>
      </p:sp>
      <p:sp>
        <p:nvSpPr>
          <p:cNvPr id="45" name="!!!泛型类">
            <a:extLst>
              <a:ext uri="{FF2B5EF4-FFF2-40B4-BE49-F238E27FC236}">
                <a16:creationId xmlns:a16="http://schemas.microsoft.com/office/drawing/2014/main" id="{000F737A-DA2F-FD9F-A5D6-00AE7C6D8598}"/>
              </a:ext>
            </a:extLst>
          </p:cNvPr>
          <p:cNvSpPr txBox="1">
            <a:spLocks/>
          </p:cNvSpPr>
          <p:nvPr/>
        </p:nvSpPr>
        <p:spPr>
          <a:xfrm>
            <a:off x="3303538" y="1002232"/>
            <a:ext cx="322882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）</a:t>
            </a:r>
          </a:p>
        </p:txBody>
      </p:sp>
      <p:sp>
        <p:nvSpPr>
          <p:cNvPr id="52" name="!!!树">
            <a:extLst>
              <a:ext uri="{FF2B5EF4-FFF2-40B4-BE49-F238E27FC236}">
                <a16:creationId xmlns:a16="http://schemas.microsoft.com/office/drawing/2014/main" id="{5FDF6D48-5BEB-BFAE-FAC1-F596B4664F7E}"/>
              </a:ext>
            </a:extLst>
          </p:cNvPr>
          <p:cNvSpPr txBox="1">
            <a:spLocks/>
          </p:cNvSpPr>
          <p:nvPr/>
        </p:nvSpPr>
        <p:spPr>
          <a:xfrm>
            <a:off x="3018349" y="1002232"/>
            <a:ext cx="565470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树</a:t>
            </a:r>
          </a:p>
        </p:txBody>
      </p:sp>
      <p:sp>
        <p:nvSpPr>
          <p:cNvPr id="53" name="!!!平衡">
            <a:extLst>
              <a:ext uri="{FF2B5EF4-FFF2-40B4-BE49-F238E27FC236}">
                <a16:creationId xmlns:a16="http://schemas.microsoft.com/office/drawing/2014/main" id="{00F15D9E-83B9-E648-0578-60242C2EB39B}"/>
              </a:ext>
            </a:extLst>
          </p:cNvPr>
          <p:cNvSpPr txBox="1">
            <a:spLocks/>
          </p:cNvSpPr>
          <p:nvPr/>
        </p:nvSpPr>
        <p:spPr>
          <a:xfrm>
            <a:off x="2002493" y="1002232"/>
            <a:ext cx="693612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平衡</a:t>
            </a:r>
          </a:p>
        </p:txBody>
      </p:sp>
      <p:sp>
        <p:nvSpPr>
          <p:cNvPr id="54" name="!!!二叉">
            <a:extLst>
              <a:ext uri="{FF2B5EF4-FFF2-40B4-BE49-F238E27FC236}">
                <a16:creationId xmlns:a16="http://schemas.microsoft.com/office/drawing/2014/main" id="{2ADD8BD8-9BBB-3E55-174B-EC8085F4584F}"/>
              </a:ext>
            </a:extLst>
          </p:cNvPr>
          <p:cNvSpPr txBox="1">
            <a:spLocks/>
          </p:cNvSpPr>
          <p:nvPr/>
        </p:nvSpPr>
        <p:spPr>
          <a:xfrm>
            <a:off x="2510034" y="1002232"/>
            <a:ext cx="693612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二叉</a:t>
            </a:r>
          </a:p>
        </p:txBody>
      </p:sp>
      <p:sp>
        <p:nvSpPr>
          <p:cNvPr id="24" name="!!!泛型类">
            <a:extLst>
              <a:ext uri="{FF2B5EF4-FFF2-40B4-BE49-F238E27FC236}">
                <a16:creationId xmlns:a16="http://schemas.microsoft.com/office/drawing/2014/main" id="{17D2384B-5FD0-F200-514D-E0BB0AB11E87}"/>
              </a:ext>
            </a:extLst>
          </p:cNvPr>
          <p:cNvSpPr txBox="1">
            <a:spLocks/>
          </p:cNvSpPr>
          <p:nvPr/>
        </p:nvSpPr>
        <p:spPr>
          <a:xfrm>
            <a:off x="3456315" y="1002232"/>
            <a:ext cx="1296660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旋转机制</a:t>
            </a:r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1B10A2F4-27FD-5468-23A0-9006E9296242}"/>
              </a:ext>
            </a:extLst>
          </p:cNvPr>
          <p:cNvGrpSpPr/>
          <p:nvPr/>
        </p:nvGrpSpPr>
        <p:grpSpPr>
          <a:xfrm>
            <a:off x="1580096" y="1807748"/>
            <a:ext cx="2046326" cy="594556"/>
            <a:chOff x="3353165" y="5731266"/>
            <a:chExt cx="794034" cy="594560"/>
          </a:xfrm>
        </p:grpSpPr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36EC26FC-1E6F-BDDC-AF94-DD5F4A83AB89}"/>
                </a:ext>
              </a:extLst>
            </p:cNvPr>
            <p:cNvGrpSpPr/>
            <p:nvPr/>
          </p:nvGrpSpPr>
          <p:grpSpPr>
            <a:xfrm>
              <a:off x="3353165" y="5731266"/>
              <a:ext cx="794034" cy="594560"/>
              <a:chOff x="4304044" y="1286668"/>
              <a:chExt cx="1160413" cy="2757793"/>
            </a:xfrm>
            <a:effectLst>
              <a:outerShdw blurRad="381000" dist="2540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28" name="圆角矩形 28">
                <a:extLst>
                  <a:ext uri="{FF2B5EF4-FFF2-40B4-BE49-F238E27FC236}">
                    <a16:creationId xmlns:a16="http://schemas.microsoft.com/office/drawing/2014/main" id="{B8B25DFD-0406-D119-9417-612F3EE73BE7}"/>
                  </a:ext>
                </a:extLst>
              </p:cNvPr>
              <p:cNvSpPr/>
              <p:nvPr/>
            </p:nvSpPr>
            <p:spPr>
              <a:xfrm>
                <a:off x="4304044" y="1286668"/>
                <a:ext cx="1160413" cy="2757793"/>
              </a:xfrm>
              <a:prstGeom prst="roundRect">
                <a:avLst/>
              </a:prstGeom>
              <a:gradFill>
                <a:gsLst>
                  <a:gs pos="62000">
                    <a:sysClr val="window" lastClr="FFFFFF">
                      <a:lumMod val="95000"/>
                    </a:sysClr>
                  </a:gs>
                  <a:gs pos="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  <a:gs pos="0">
                    <a:sysClr val="window" lastClr="FFFFFF"/>
                  </a:gs>
                </a:gsLst>
                <a:lin ang="81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>
                  <a:defRPr/>
                </a:pPr>
                <a:endParaRPr lang="zh-CN" altLang="en-US" sz="1995" kern="0">
                  <a:solidFill>
                    <a:sysClr val="window" lastClr="FFFFFF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29" name="圆角矩形 29">
                <a:extLst>
                  <a:ext uri="{FF2B5EF4-FFF2-40B4-BE49-F238E27FC236}">
                    <a16:creationId xmlns:a16="http://schemas.microsoft.com/office/drawing/2014/main" id="{21CA461A-2053-4DC7-F575-A88B711EA498}"/>
                  </a:ext>
                </a:extLst>
              </p:cNvPr>
              <p:cNvSpPr/>
              <p:nvPr/>
            </p:nvSpPr>
            <p:spPr>
              <a:xfrm>
                <a:off x="4304044" y="1286668"/>
                <a:ext cx="1160413" cy="2757793"/>
              </a:xfrm>
              <a:prstGeom prst="roundRect">
                <a:avLst/>
              </a:prstGeom>
              <a:gradFill>
                <a:gsLst>
                  <a:gs pos="42000">
                    <a:srgbClr val="F0F0F0"/>
                  </a:gs>
                  <a:gs pos="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  <a:gs pos="0">
                    <a:sysClr val="window" lastClr="FFFFFF"/>
                  </a:gs>
                </a:gsLst>
                <a:lin ang="189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>
                  <a:defRPr/>
                </a:pPr>
                <a:endParaRPr lang="zh-CN" altLang="en-US" sz="1995" kern="0">
                  <a:solidFill>
                    <a:sysClr val="window" lastClr="FFFFFF"/>
                  </a:solidFill>
                  <a:latin typeface="Arial"/>
                  <a:ea typeface="微软雅黑"/>
                </a:endParaRPr>
              </a:p>
            </p:txBody>
          </p:sp>
        </p:grpSp>
        <p:sp>
          <p:nvSpPr>
            <p:cNvPr id="27" name="TextBox 12">
              <a:extLst>
                <a:ext uri="{FF2B5EF4-FFF2-40B4-BE49-F238E27FC236}">
                  <a16:creationId xmlns:a16="http://schemas.microsoft.com/office/drawing/2014/main" id="{5F28B6AD-0503-8F44-D964-4A09E2EA17D3}"/>
                </a:ext>
              </a:extLst>
            </p:cNvPr>
            <p:cNvSpPr txBox="1"/>
            <p:nvPr/>
          </p:nvSpPr>
          <p:spPr>
            <a:xfrm>
              <a:off x="3458361" y="5845715"/>
              <a:ext cx="655695" cy="3693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srgbClr val="C00000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规则</a:t>
              </a:r>
              <a:r>
                <a:rPr lang="en-US" altLang="zh-CN" b="1" dirty="0">
                  <a:solidFill>
                    <a:srgbClr val="C00000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1</a:t>
              </a:r>
              <a:r>
                <a:rPr lang="zh-CN" altLang="en-US" b="1" dirty="0">
                  <a:solidFill>
                    <a:srgbClr val="C00000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：</a:t>
              </a:r>
              <a:r>
                <a:rPr lang="zh-CN" altLang="en-US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左旋</a:t>
              </a:r>
              <a:endParaRPr lang="en-US" altLang="zh-CN" b="1" dirty="0">
                <a:solidFill>
                  <a:prstClr val="black">
                    <a:lumMod val="85000"/>
                    <a:lumOff val="15000"/>
                  </a:prst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ADE53B41-3FCB-0823-0A72-FA8ADFA84C3E}"/>
              </a:ext>
            </a:extLst>
          </p:cNvPr>
          <p:cNvGrpSpPr/>
          <p:nvPr/>
        </p:nvGrpSpPr>
        <p:grpSpPr>
          <a:xfrm>
            <a:off x="1580096" y="2870957"/>
            <a:ext cx="2046326" cy="594556"/>
            <a:chOff x="3353165" y="5731266"/>
            <a:chExt cx="794034" cy="594560"/>
          </a:xfrm>
        </p:grpSpPr>
        <p:grpSp>
          <p:nvGrpSpPr>
            <p:cNvPr id="31" name="组合 30">
              <a:extLst>
                <a:ext uri="{FF2B5EF4-FFF2-40B4-BE49-F238E27FC236}">
                  <a16:creationId xmlns:a16="http://schemas.microsoft.com/office/drawing/2014/main" id="{34972CF3-639B-42FE-2673-438EF568F850}"/>
                </a:ext>
              </a:extLst>
            </p:cNvPr>
            <p:cNvGrpSpPr/>
            <p:nvPr/>
          </p:nvGrpSpPr>
          <p:grpSpPr>
            <a:xfrm>
              <a:off x="3353165" y="5731266"/>
              <a:ext cx="794034" cy="594560"/>
              <a:chOff x="4304044" y="1286668"/>
              <a:chExt cx="1160413" cy="2757793"/>
            </a:xfrm>
            <a:effectLst>
              <a:outerShdw blurRad="381000" dist="2540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33" name="圆角矩形 28">
                <a:extLst>
                  <a:ext uri="{FF2B5EF4-FFF2-40B4-BE49-F238E27FC236}">
                    <a16:creationId xmlns:a16="http://schemas.microsoft.com/office/drawing/2014/main" id="{79C8E8E0-1114-7739-6D09-9C30F42F5A39}"/>
                  </a:ext>
                </a:extLst>
              </p:cNvPr>
              <p:cNvSpPr/>
              <p:nvPr/>
            </p:nvSpPr>
            <p:spPr>
              <a:xfrm>
                <a:off x="4304044" y="1286668"/>
                <a:ext cx="1160413" cy="2757793"/>
              </a:xfrm>
              <a:prstGeom prst="roundRect">
                <a:avLst/>
              </a:prstGeom>
              <a:gradFill>
                <a:gsLst>
                  <a:gs pos="62000">
                    <a:sysClr val="window" lastClr="FFFFFF">
                      <a:lumMod val="95000"/>
                    </a:sysClr>
                  </a:gs>
                  <a:gs pos="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  <a:gs pos="0">
                    <a:sysClr val="window" lastClr="FFFFFF"/>
                  </a:gs>
                </a:gsLst>
                <a:lin ang="81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>
                  <a:defRPr/>
                </a:pPr>
                <a:endParaRPr lang="zh-CN" altLang="en-US" sz="1995" kern="0">
                  <a:solidFill>
                    <a:sysClr val="window" lastClr="FFFFFF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34" name="圆角矩形 29">
                <a:extLst>
                  <a:ext uri="{FF2B5EF4-FFF2-40B4-BE49-F238E27FC236}">
                    <a16:creationId xmlns:a16="http://schemas.microsoft.com/office/drawing/2014/main" id="{6CD3E346-CE59-45FA-7D4C-88647EFDC0E8}"/>
                  </a:ext>
                </a:extLst>
              </p:cNvPr>
              <p:cNvSpPr/>
              <p:nvPr/>
            </p:nvSpPr>
            <p:spPr>
              <a:xfrm>
                <a:off x="4304044" y="1286668"/>
                <a:ext cx="1160413" cy="2757793"/>
              </a:xfrm>
              <a:prstGeom prst="roundRect">
                <a:avLst/>
              </a:prstGeom>
              <a:gradFill>
                <a:gsLst>
                  <a:gs pos="42000">
                    <a:srgbClr val="F0F0F0"/>
                  </a:gs>
                  <a:gs pos="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  <a:gs pos="0">
                    <a:sysClr val="window" lastClr="FFFFFF"/>
                  </a:gs>
                </a:gsLst>
                <a:lin ang="189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>
                  <a:defRPr/>
                </a:pPr>
                <a:endParaRPr lang="zh-CN" altLang="en-US" sz="1995" kern="0">
                  <a:solidFill>
                    <a:sysClr val="window" lastClr="FFFFFF"/>
                  </a:solidFill>
                  <a:latin typeface="Arial"/>
                  <a:ea typeface="微软雅黑"/>
                </a:endParaRPr>
              </a:p>
            </p:txBody>
          </p:sp>
        </p:grpSp>
        <p:sp>
          <p:nvSpPr>
            <p:cNvPr id="32" name="TextBox 12">
              <a:extLst>
                <a:ext uri="{FF2B5EF4-FFF2-40B4-BE49-F238E27FC236}">
                  <a16:creationId xmlns:a16="http://schemas.microsoft.com/office/drawing/2014/main" id="{98D65665-615C-4C8C-D132-B417AD5507FE}"/>
                </a:ext>
              </a:extLst>
            </p:cNvPr>
            <p:cNvSpPr txBox="1"/>
            <p:nvPr/>
          </p:nvSpPr>
          <p:spPr>
            <a:xfrm>
              <a:off x="3458361" y="5845715"/>
              <a:ext cx="655695" cy="3693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srgbClr val="C00000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规则</a:t>
              </a:r>
              <a:r>
                <a:rPr lang="en-US" altLang="zh-CN" b="1" dirty="0">
                  <a:solidFill>
                    <a:srgbClr val="C00000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2</a:t>
              </a:r>
              <a:r>
                <a:rPr lang="zh-CN" altLang="en-US" b="1" dirty="0">
                  <a:solidFill>
                    <a:srgbClr val="C00000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：</a:t>
              </a:r>
              <a:r>
                <a:rPr lang="zh-CN" altLang="en-US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右旋</a:t>
              </a:r>
              <a:endParaRPr lang="en-US" altLang="zh-CN" b="1" dirty="0">
                <a:solidFill>
                  <a:prstClr val="black">
                    <a:lumMod val="85000"/>
                    <a:lumOff val="15000"/>
                  </a:prst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3968D14E-6C87-3EE6-B788-97D8C5669F46}"/>
              </a:ext>
            </a:extLst>
          </p:cNvPr>
          <p:cNvGrpSpPr/>
          <p:nvPr/>
        </p:nvGrpSpPr>
        <p:grpSpPr>
          <a:xfrm>
            <a:off x="1580116" y="3934166"/>
            <a:ext cx="6849536" cy="594556"/>
            <a:chOff x="3353167" y="5731266"/>
            <a:chExt cx="602249" cy="594560"/>
          </a:xfrm>
        </p:grpSpPr>
        <p:grpSp>
          <p:nvGrpSpPr>
            <p:cNvPr id="36" name="组合 35">
              <a:extLst>
                <a:ext uri="{FF2B5EF4-FFF2-40B4-BE49-F238E27FC236}">
                  <a16:creationId xmlns:a16="http://schemas.microsoft.com/office/drawing/2014/main" id="{DF5B5BEB-C721-F7F4-EE9F-0539B392D188}"/>
                </a:ext>
              </a:extLst>
            </p:cNvPr>
            <p:cNvGrpSpPr/>
            <p:nvPr/>
          </p:nvGrpSpPr>
          <p:grpSpPr>
            <a:xfrm>
              <a:off x="3353167" y="5731266"/>
              <a:ext cx="602249" cy="594560"/>
              <a:chOff x="4304044" y="1286668"/>
              <a:chExt cx="880135" cy="2757793"/>
            </a:xfrm>
            <a:effectLst>
              <a:outerShdw blurRad="381000" dist="2540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38" name="圆角矩形 28">
                <a:extLst>
                  <a:ext uri="{FF2B5EF4-FFF2-40B4-BE49-F238E27FC236}">
                    <a16:creationId xmlns:a16="http://schemas.microsoft.com/office/drawing/2014/main" id="{DDDC4C1A-2FAA-0663-177E-05A23CA790A2}"/>
                  </a:ext>
                </a:extLst>
              </p:cNvPr>
              <p:cNvSpPr/>
              <p:nvPr/>
            </p:nvSpPr>
            <p:spPr>
              <a:xfrm>
                <a:off x="4304044" y="1286668"/>
                <a:ext cx="880135" cy="2757793"/>
              </a:xfrm>
              <a:prstGeom prst="roundRect">
                <a:avLst/>
              </a:prstGeom>
              <a:gradFill>
                <a:gsLst>
                  <a:gs pos="62000">
                    <a:sysClr val="window" lastClr="FFFFFF">
                      <a:lumMod val="95000"/>
                    </a:sysClr>
                  </a:gs>
                  <a:gs pos="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  <a:gs pos="0">
                    <a:sysClr val="window" lastClr="FFFFFF"/>
                  </a:gs>
                </a:gsLst>
                <a:lin ang="81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>
                  <a:defRPr/>
                </a:pPr>
                <a:endParaRPr lang="zh-CN" altLang="en-US" sz="1995" kern="0">
                  <a:solidFill>
                    <a:sysClr val="window" lastClr="FFFFFF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39" name="圆角矩形 29">
                <a:extLst>
                  <a:ext uri="{FF2B5EF4-FFF2-40B4-BE49-F238E27FC236}">
                    <a16:creationId xmlns:a16="http://schemas.microsoft.com/office/drawing/2014/main" id="{1353C351-A0BF-70F2-6EDE-AAE40A98521F}"/>
                  </a:ext>
                </a:extLst>
              </p:cNvPr>
              <p:cNvSpPr/>
              <p:nvPr/>
            </p:nvSpPr>
            <p:spPr>
              <a:xfrm>
                <a:off x="4304044" y="1286668"/>
                <a:ext cx="880135" cy="2757793"/>
              </a:xfrm>
              <a:prstGeom prst="roundRect">
                <a:avLst/>
              </a:prstGeom>
              <a:gradFill>
                <a:gsLst>
                  <a:gs pos="42000">
                    <a:srgbClr val="F0F0F0"/>
                  </a:gs>
                  <a:gs pos="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  <a:gs pos="0">
                    <a:sysClr val="window" lastClr="FFFFFF"/>
                  </a:gs>
                </a:gsLst>
                <a:lin ang="189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>
                  <a:defRPr/>
                </a:pPr>
                <a:endParaRPr lang="zh-CN" altLang="en-US" sz="1995" kern="0">
                  <a:solidFill>
                    <a:sysClr val="window" lastClr="FFFFFF"/>
                  </a:solidFill>
                  <a:latin typeface="Arial"/>
                  <a:ea typeface="微软雅黑"/>
                </a:endParaRPr>
              </a:p>
            </p:txBody>
          </p:sp>
        </p:grpSp>
        <p:sp>
          <p:nvSpPr>
            <p:cNvPr id="37" name="TextBox 12">
              <a:extLst>
                <a:ext uri="{FF2B5EF4-FFF2-40B4-BE49-F238E27FC236}">
                  <a16:creationId xmlns:a16="http://schemas.microsoft.com/office/drawing/2014/main" id="{462718B9-1FB5-4E63-1DD6-7777BB64E2AD}"/>
                </a:ext>
              </a:extLst>
            </p:cNvPr>
            <p:cNvSpPr txBox="1"/>
            <p:nvPr/>
          </p:nvSpPr>
          <p:spPr>
            <a:xfrm>
              <a:off x="3377002" y="5845715"/>
              <a:ext cx="570752" cy="3693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srgbClr val="C00000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触发时机：</a:t>
              </a:r>
              <a:r>
                <a:rPr lang="zh-CN" altLang="en-US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当添加一个节点之后，该树不再是一颗平衡二叉树</a:t>
              </a:r>
              <a:endParaRPr lang="en-US" altLang="zh-CN" b="1" dirty="0">
                <a:solidFill>
                  <a:prstClr val="black">
                    <a:lumMod val="85000"/>
                    <a:lumOff val="15000"/>
                  </a:prst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182525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75" decel="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75" accel="100000" fill="hold">
                                          <p:stCondLst>
                                            <p:cond delay="675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75" decel="10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5" accel="100000" fill="hold">
                                          <p:stCondLst>
                                            <p:cond delay="675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75" decel="100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75" accel="100000" fill="hold">
                                          <p:stCondLst>
                                            <p:cond delay="675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75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9E90CFB-5013-47B8-BF42-0596C1816431}"/>
              </a:ext>
            </a:extLst>
          </p:cNvPr>
          <p:cNvSpPr txBox="1"/>
          <p:nvPr/>
        </p:nvSpPr>
        <p:spPr>
          <a:xfrm>
            <a:off x="877752" y="1094478"/>
            <a:ext cx="4686300" cy="57284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0" hangingPunct="0">
              <a:lnSpc>
                <a:spcPct val="200000"/>
              </a:lnSpc>
              <a:defRPr/>
            </a:pPr>
            <a:r>
              <a:rPr lang="zh-CN" altLang="en-US" b="1" dirty="0">
                <a:solidFill>
                  <a:srgbClr val="AD2B26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泛型的学习路径</a:t>
            </a: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C732D4DE-D7E2-4C91-2D2B-A9196F13BF58}"/>
              </a:ext>
            </a:extLst>
          </p:cNvPr>
          <p:cNvSpPr/>
          <p:nvPr/>
        </p:nvSpPr>
        <p:spPr>
          <a:xfrm>
            <a:off x="1514566" y="2473779"/>
            <a:ext cx="1583871" cy="1379764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/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泛型类</a:t>
            </a: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F01A82AD-9F2C-B766-2E67-07BB00E8A61F}"/>
              </a:ext>
            </a:extLst>
          </p:cNvPr>
          <p:cNvSpPr/>
          <p:nvPr/>
        </p:nvSpPr>
        <p:spPr>
          <a:xfrm>
            <a:off x="3955687" y="2473779"/>
            <a:ext cx="1583871" cy="1379764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/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泛型</a:t>
            </a:r>
            <a:endParaRPr lang="en-US" altLang="zh-CN" sz="2400" dirty="0">
              <a:latin typeface="杨任东竹石体-Bold" panose="02000000000000000000" pitchFamily="2" charset="-122"/>
              <a:ea typeface="杨任东竹石体-Bold" panose="02000000000000000000" pitchFamily="2" charset="-122"/>
            </a:endParaRPr>
          </a:p>
          <a:p>
            <a:pPr algn="ctr"/>
            <a:r>
              <a:rPr lang="zh-CN" altLang="en-US" sz="2400" dirty="0"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方法</a:t>
            </a: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A590476E-AF15-5D8A-A6E2-2D1A728BF21C}"/>
              </a:ext>
            </a:extLst>
          </p:cNvPr>
          <p:cNvSpPr/>
          <p:nvPr/>
        </p:nvSpPr>
        <p:spPr>
          <a:xfrm>
            <a:off x="6396809" y="2473779"/>
            <a:ext cx="1583871" cy="1379764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/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泛型</a:t>
            </a:r>
            <a:endParaRPr lang="en-US" altLang="zh-CN" sz="2400" dirty="0">
              <a:latin typeface="杨任东竹石体-Bold" panose="02000000000000000000" pitchFamily="2" charset="-122"/>
              <a:ea typeface="杨任东竹石体-Bold" panose="02000000000000000000" pitchFamily="2" charset="-122"/>
            </a:endParaRPr>
          </a:p>
          <a:p>
            <a:pPr algn="ctr"/>
            <a:r>
              <a:rPr lang="zh-CN" altLang="en-US" sz="2400" dirty="0"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接口</a:t>
            </a: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417B449C-62B7-5B4F-117A-9D123C339A02}"/>
              </a:ext>
            </a:extLst>
          </p:cNvPr>
          <p:cNvSpPr/>
          <p:nvPr/>
        </p:nvSpPr>
        <p:spPr>
          <a:xfrm>
            <a:off x="8927738" y="2473779"/>
            <a:ext cx="1583871" cy="1379764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/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泛型</a:t>
            </a:r>
            <a:endParaRPr lang="en-US" altLang="zh-CN" sz="2400" dirty="0">
              <a:latin typeface="杨任东竹石体-Bold" panose="02000000000000000000" pitchFamily="2" charset="-122"/>
              <a:ea typeface="杨任东竹石体-Bold" panose="02000000000000000000" pitchFamily="2" charset="-122"/>
            </a:endParaRPr>
          </a:p>
          <a:p>
            <a:pPr algn="ctr"/>
            <a:r>
              <a:rPr lang="zh-CN" altLang="en-US" sz="2400" dirty="0"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通配符</a:t>
            </a:r>
          </a:p>
        </p:txBody>
      </p:sp>
    </p:spTree>
    <p:extLst>
      <p:ext uri="{BB962C8B-B14F-4D97-AF65-F5344CB8AC3E}">
        <p14:creationId xmlns:p14="http://schemas.microsoft.com/office/powerpoint/2010/main" val="3854684221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4" grpId="0" animBg="1"/>
      <p:bldP spid="15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!!!泛型类">
            <a:extLst>
              <a:ext uri="{FF2B5EF4-FFF2-40B4-BE49-F238E27FC236}">
                <a16:creationId xmlns:a16="http://schemas.microsoft.com/office/drawing/2014/main" id="{A2E487F3-C6D4-828B-E65B-55EB0A9300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880" y="1002232"/>
            <a:ext cx="2089470" cy="517190"/>
          </a:xfrm>
        </p:spPr>
        <p:txBody>
          <a:bodyPr/>
          <a:lstStyle/>
          <a:p>
            <a:r>
              <a:rPr lang="zh-CN" altLang="en-US" dirty="0"/>
              <a:t>数据结构（</a:t>
            </a:r>
          </a:p>
        </p:txBody>
      </p:sp>
      <p:sp>
        <p:nvSpPr>
          <p:cNvPr id="45" name="!!!泛型类">
            <a:extLst>
              <a:ext uri="{FF2B5EF4-FFF2-40B4-BE49-F238E27FC236}">
                <a16:creationId xmlns:a16="http://schemas.microsoft.com/office/drawing/2014/main" id="{000F737A-DA2F-FD9F-A5D6-00AE7C6D8598}"/>
              </a:ext>
            </a:extLst>
          </p:cNvPr>
          <p:cNvSpPr txBox="1">
            <a:spLocks/>
          </p:cNvSpPr>
          <p:nvPr/>
        </p:nvSpPr>
        <p:spPr>
          <a:xfrm>
            <a:off x="3303538" y="1002232"/>
            <a:ext cx="322882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）</a:t>
            </a:r>
          </a:p>
        </p:txBody>
      </p:sp>
      <p:sp>
        <p:nvSpPr>
          <p:cNvPr id="52" name="!!!树">
            <a:extLst>
              <a:ext uri="{FF2B5EF4-FFF2-40B4-BE49-F238E27FC236}">
                <a16:creationId xmlns:a16="http://schemas.microsoft.com/office/drawing/2014/main" id="{5FDF6D48-5BEB-BFAE-FAC1-F596B4664F7E}"/>
              </a:ext>
            </a:extLst>
          </p:cNvPr>
          <p:cNvSpPr txBox="1">
            <a:spLocks/>
          </p:cNvSpPr>
          <p:nvPr/>
        </p:nvSpPr>
        <p:spPr>
          <a:xfrm>
            <a:off x="3018349" y="1002232"/>
            <a:ext cx="565470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树</a:t>
            </a:r>
          </a:p>
        </p:txBody>
      </p:sp>
      <p:sp>
        <p:nvSpPr>
          <p:cNvPr id="53" name="!!!平衡">
            <a:extLst>
              <a:ext uri="{FF2B5EF4-FFF2-40B4-BE49-F238E27FC236}">
                <a16:creationId xmlns:a16="http://schemas.microsoft.com/office/drawing/2014/main" id="{00F15D9E-83B9-E648-0578-60242C2EB39B}"/>
              </a:ext>
            </a:extLst>
          </p:cNvPr>
          <p:cNvSpPr txBox="1">
            <a:spLocks/>
          </p:cNvSpPr>
          <p:nvPr/>
        </p:nvSpPr>
        <p:spPr>
          <a:xfrm>
            <a:off x="2002493" y="1002232"/>
            <a:ext cx="693612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平衡</a:t>
            </a:r>
          </a:p>
        </p:txBody>
      </p:sp>
      <p:sp>
        <p:nvSpPr>
          <p:cNvPr id="54" name="!!!二叉">
            <a:extLst>
              <a:ext uri="{FF2B5EF4-FFF2-40B4-BE49-F238E27FC236}">
                <a16:creationId xmlns:a16="http://schemas.microsoft.com/office/drawing/2014/main" id="{2ADD8BD8-9BBB-3E55-174B-EC8085F4584F}"/>
              </a:ext>
            </a:extLst>
          </p:cNvPr>
          <p:cNvSpPr txBox="1">
            <a:spLocks/>
          </p:cNvSpPr>
          <p:nvPr/>
        </p:nvSpPr>
        <p:spPr>
          <a:xfrm>
            <a:off x="2510034" y="1002232"/>
            <a:ext cx="693612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二叉</a:t>
            </a:r>
          </a:p>
        </p:txBody>
      </p:sp>
      <p:sp>
        <p:nvSpPr>
          <p:cNvPr id="24" name="!!!泛型类">
            <a:extLst>
              <a:ext uri="{FF2B5EF4-FFF2-40B4-BE49-F238E27FC236}">
                <a16:creationId xmlns:a16="http://schemas.microsoft.com/office/drawing/2014/main" id="{17D2384B-5FD0-F200-514D-E0BB0AB11E87}"/>
              </a:ext>
            </a:extLst>
          </p:cNvPr>
          <p:cNvSpPr txBox="1">
            <a:spLocks/>
          </p:cNvSpPr>
          <p:nvPr/>
        </p:nvSpPr>
        <p:spPr>
          <a:xfrm>
            <a:off x="3456315" y="-539484"/>
            <a:ext cx="1296660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旋转机制</a:t>
            </a:r>
          </a:p>
        </p:txBody>
      </p:sp>
      <p:sp>
        <p:nvSpPr>
          <p:cNvPr id="23" name="!!!泛型类">
            <a:extLst>
              <a:ext uri="{FF2B5EF4-FFF2-40B4-BE49-F238E27FC236}">
                <a16:creationId xmlns:a16="http://schemas.microsoft.com/office/drawing/2014/main" id="{AB8F597C-DA3E-A315-50B4-20B771C142B8}"/>
              </a:ext>
            </a:extLst>
          </p:cNvPr>
          <p:cNvSpPr txBox="1">
            <a:spLocks/>
          </p:cNvSpPr>
          <p:nvPr/>
        </p:nvSpPr>
        <p:spPr>
          <a:xfrm>
            <a:off x="3541008" y="1002232"/>
            <a:ext cx="693612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左旋</a:t>
            </a:r>
          </a:p>
        </p:txBody>
      </p:sp>
      <p:sp>
        <p:nvSpPr>
          <p:cNvPr id="40" name="!!!7">
            <a:extLst>
              <a:ext uri="{FF2B5EF4-FFF2-40B4-BE49-F238E27FC236}">
                <a16:creationId xmlns:a16="http://schemas.microsoft.com/office/drawing/2014/main" id="{106E0EA3-A64E-57E4-BAA3-6ABFB5B9D9AE}"/>
              </a:ext>
            </a:extLst>
          </p:cNvPr>
          <p:cNvSpPr/>
          <p:nvPr/>
        </p:nvSpPr>
        <p:spPr>
          <a:xfrm>
            <a:off x="5293784" y="3045884"/>
            <a:ext cx="480483" cy="48048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!!!4">
            <a:extLst>
              <a:ext uri="{FF2B5EF4-FFF2-40B4-BE49-F238E27FC236}">
                <a16:creationId xmlns:a16="http://schemas.microsoft.com/office/drawing/2014/main" id="{F70F5F76-860C-6960-F91C-C92F0DB5C7FC}"/>
              </a:ext>
            </a:extLst>
          </p:cNvPr>
          <p:cNvSpPr/>
          <p:nvPr/>
        </p:nvSpPr>
        <p:spPr>
          <a:xfrm>
            <a:off x="4741334" y="3602567"/>
            <a:ext cx="478367" cy="480484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4" name="!!!箭头1">
            <a:extLst>
              <a:ext uri="{FF2B5EF4-FFF2-40B4-BE49-F238E27FC236}">
                <a16:creationId xmlns:a16="http://schemas.microsoft.com/office/drawing/2014/main" id="{ACDF55DA-C961-1C65-E1C2-78A80D1CA52B}"/>
              </a:ext>
            </a:extLst>
          </p:cNvPr>
          <p:cNvCxnSpPr>
            <a:cxnSpLocks/>
            <a:stCxn id="40" idx="3"/>
            <a:endCxn id="41" idx="7"/>
          </p:cNvCxnSpPr>
          <p:nvPr/>
        </p:nvCxnSpPr>
        <p:spPr>
          <a:xfrm flipH="1">
            <a:off x="5149851" y="3456518"/>
            <a:ext cx="213783" cy="21590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!!!箭头2">
            <a:extLst>
              <a:ext uri="{FF2B5EF4-FFF2-40B4-BE49-F238E27FC236}">
                <a16:creationId xmlns:a16="http://schemas.microsoft.com/office/drawing/2014/main" id="{45D0AAB9-3AAE-322A-A696-898812B14629}"/>
              </a:ext>
            </a:extLst>
          </p:cNvPr>
          <p:cNvCxnSpPr>
            <a:cxnSpLocks/>
            <a:stCxn id="40" idx="5"/>
            <a:endCxn id="42" idx="1"/>
          </p:cNvCxnSpPr>
          <p:nvPr/>
        </p:nvCxnSpPr>
        <p:spPr>
          <a:xfrm>
            <a:off x="5702300" y="3456518"/>
            <a:ext cx="211667" cy="21590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!!!箭头3">
            <a:extLst>
              <a:ext uri="{FF2B5EF4-FFF2-40B4-BE49-F238E27FC236}">
                <a16:creationId xmlns:a16="http://schemas.microsoft.com/office/drawing/2014/main" id="{12C6AD46-0B79-945F-3339-DCAB5987B23E}"/>
              </a:ext>
            </a:extLst>
          </p:cNvPr>
          <p:cNvCxnSpPr>
            <a:cxnSpLocks/>
            <a:endCxn id="47" idx="1"/>
          </p:cNvCxnSpPr>
          <p:nvPr/>
        </p:nvCxnSpPr>
        <p:spPr>
          <a:xfrm>
            <a:off x="6265333" y="3987801"/>
            <a:ext cx="211667" cy="21801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!!!箭头4">
            <a:extLst>
              <a:ext uri="{FF2B5EF4-FFF2-40B4-BE49-F238E27FC236}">
                <a16:creationId xmlns:a16="http://schemas.microsoft.com/office/drawing/2014/main" id="{E4C633A4-8C09-153E-4062-FBD76912498E}"/>
              </a:ext>
            </a:extLst>
          </p:cNvPr>
          <p:cNvCxnSpPr>
            <a:cxnSpLocks/>
            <a:endCxn id="51" idx="1"/>
          </p:cNvCxnSpPr>
          <p:nvPr/>
        </p:nvCxnSpPr>
        <p:spPr>
          <a:xfrm>
            <a:off x="6841067" y="4548718"/>
            <a:ext cx="211667" cy="21590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!!!12">
            <a:extLst>
              <a:ext uri="{FF2B5EF4-FFF2-40B4-BE49-F238E27FC236}">
                <a16:creationId xmlns:a16="http://schemas.microsoft.com/office/drawing/2014/main" id="{8AC78BE6-9A61-020D-831D-527B7D74B90C}"/>
              </a:ext>
            </a:extLst>
          </p:cNvPr>
          <p:cNvGrpSpPr>
            <a:grpSpLocks/>
          </p:cNvGrpSpPr>
          <p:nvPr/>
        </p:nvGrpSpPr>
        <p:grpSpPr bwMode="auto">
          <a:xfrm>
            <a:off x="6982884" y="4694767"/>
            <a:ext cx="480483" cy="480484"/>
            <a:chOff x="5237730" y="3520381"/>
            <a:chExt cx="359795" cy="360362"/>
          </a:xfrm>
        </p:grpSpPr>
        <p:sp>
          <p:nvSpPr>
            <p:cNvPr id="51" name="椭圆 50">
              <a:extLst>
                <a:ext uri="{FF2B5EF4-FFF2-40B4-BE49-F238E27FC236}">
                  <a16:creationId xmlns:a16="http://schemas.microsoft.com/office/drawing/2014/main" id="{2E4E0DCD-A54F-A6E9-E5D1-04CB09D9931A}"/>
                </a:ext>
              </a:extLst>
            </p:cNvPr>
            <p:cNvSpPr/>
            <p:nvPr/>
          </p:nvSpPr>
          <p:spPr>
            <a:xfrm>
              <a:off x="5237730" y="3520381"/>
              <a:ext cx="359795" cy="360362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5" name="矩形 54">
              <a:extLst>
                <a:ext uri="{FF2B5EF4-FFF2-40B4-BE49-F238E27FC236}">
                  <a16:creationId xmlns:a16="http://schemas.microsoft.com/office/drawing/2014/main" id="{26EAE813-E5B9-4923-31B0-247F314ED51E}"/>
                </a:ext>
              </a:extLst>
            </p:cNvPr>
            <p:cNvSpPr/>
            <p:nvPr/>
          </p:nvSpPr>
          <p:spPr>
            <a:xfrm>
              <a:off x="5258960" y="3583881"/>
              <a:ext cx="296729" cy="2308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12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" name="!!!10">
            <a:extLst>
              <a:ext uri="{FF2B5EF4-FFF2-40B4-BE49-F238E27FC236}">
                <a16:creationId xmlns:a16="http://schemas.microsoft.com/office/drawing/2014/main" id="{ED7E380C-295B-705D-E1B1-4F1C07F210E2}"/>
              </a:ext>
            </a:extLst>
          </p:cNvPr>
          <p:cNvGrpSpPr/>
          <p:nvPr/>
        </p:nvGrpSpPr>
        <p:grpSpPr>
          <a:xfrm>
            <a:off x="5844117" y="3602567"/>
            <a:ext cx="480483" cy="480484"/>
            <a:chOff x="5844117" y="3602567"/>
            <a:chExt cx="480483" cy="480484"/>
          </a:xfrm>
        </p:grpSpPr>
        <p:sp>
          <p:nvSpPr>
            <p:cNvPr id="42" name="椭圆 41">
              <a:extLst>
                <a:ext uri="{FF2B5EF4-FFF2-40B4-BE49-F238E27FC236}">
                  <a16:creationId xmlns:a16="http://schemas.microsoft.com/office/drawing/2014/main" id="{B0A46181-33A1-F125-0D27-D732CE3B8C8F}"/>
                </a:ext>
              </a:extLst>
            </p:cNvPr>
            <p:cNvSpPr/>
            <p:nvPr/>
          </p:nvSpPr>
          <p:spPr>
            <a:xfrm>
              <a:off x="5844117" y="3602567"/>
              <a:ext cx="480483" cy="480484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7" name="矩形 56">
              <a:extLst>
                <a:ext uri="{FF2B5EF4-FFF2-40B4-BE49-F238E27FC236}">
                  <a16:creationId xmlns:a16="http://schemas.microsoft.com/office/drawing/2014/main" id="{D78AB152-504B-6370-D310-A7FD502BA3FF}"/>
                </a:ext>
              </a:extLst>
            </p:cNvPr>
            <p:cNvSpPr/>
            <p:nvPr/>
          </p:nvSpPr>
          <p:spPr>
            <a:xfrm>
              <a:off x="5884111" y="3689352"/>
              <a:ext cx="39626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10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" name="!!!11">
            <a:extLst>
              <a:ext uri="{FF2B5EF4-FFF2-40B4-BE49-F238E27FC236}">
                <a16:creationId xmlns:a16="http://schemas.microsoft.com/office/drawing/2014/main" id="{4813C49D-6D58-B7C8-E185-23397988380C}"/>
              </a:ext>
            </a:extLst>
          </p:cNvPr>
          <p:cNvGrpSpPr/>
          <p:nvPr/>
        </p:nvGrpSpPr>
        <p:grpSpPr>
          <a:xfrm>
            <a:off x="6407151" y="4135967"/>
            <a:ext cx="480483" cy="480484"/>
            <a:chOff x="6407151" y="4135967"/>
            <a:chExt cx="480483" cy="480484"/>
          </a:xfrm>
        </p:grpSpPr>
        <p:sp>
          <p:nvSpPr>
            <p:cNvPr id="47" name="椭圆 46">
              <a:extLst>
                <a:ext uri="{FF2B5EF4-FFF2-40B4-BE49-F238E27FC236}">
                  <a16:creationId xmlns:a16="http://schemas.microsoft.com/office/drawing/2014/main" id="{E7DE855C-4186-381A-1BFD-60EED80BA149}"/>
                </a:ext>
              </a:extLst>
            </p:cNvPr>
            <p:cNvSpPr/>
            <p:nvPr/>
          </p:nvSpPr>
          <p:spPr>
            <a:xfrm>
              <a:off x="6407151" y="4135967"/>
              <a:ext cx="480483" cy="480484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3BD3781D-5300-1CDE-BB60-DBAEF3E37AB9}"/>
                </a:ext>
              </a:extLst>
            </p:cNvPr>
            <p:cNvSpPr/>
            <p:nvPr/>
          </p:nvSpPr>
          <p:spPr>
            <a:xfrm>
              <a:off x="6449261" y="4231218"/>
              <a:ext cx="39626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11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4" name="组合 63">
            <a:extLst>
              <a:ext uri="{FF2B5EF4-FFF2-40B4-BE49-F238E27FC236}">
                <a16:creationId xmlns:a16="http://schemas.microsoft.com/office/drawing/2014/main" id="{4CC99257-86D1-87E2-DCB7-9B43DC2BE9CE}"/>
              </a:ext>
            </a:extLst>
          </p:cNvPr>
          <p:cNvGrpSpPr/>
          <p:nvPr/>
        </p:nvGrpSpPr>
        <p:grpSpPr>
          <a:xfrm>
            <a:off x="12647285" y="-1111816"/>
            <a:ext cx="6888490" cy="594556"/>
            <a:chOff x="3353165" y="5731266"/>
            <a:chExt cx="541786" cy="594560"/>
          </a:xfrm>
        </p:grpSpPr>
        <p:grpSp>
          <p:nvGrpSpPr>
            <p:cNvPr id="65" name="组合 64">
              <a:extLst>
                <a:ext uri="{FF2B5EF4-FFF2-40B4-BE49-F238E27FC236}">
                  <a16:creationId xmlns:a16="http://schemas.microsoft.com/office/drawing/2014/main" id="{1A80CEE5-1CBF-9F4F-94A9-C78C9B9F2229}"/>
                </a:ext>
              </a:extLst>
            </p:cNvPr>
            <p:cNvGrpSpPr/>
            <p:nvPr/>
          </p:nvGrpSpPr>
          <p:grpSpPr>
            <a:xfrm>
              <a:off x="3353165" y="5731266"/>
              <a:ext cx="541786" cy="594560"/>
              <a:chOff x="4304044" y="1286668"/>
              <a:chExt cx="791774" cy="2757793"/>
            </a:xfrm>
            <a:effectLst>
              <a:outerShdw blurRad="381000" dist="2540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67" name="圆角矩形 28">
                <a:extLst>
                  <a:ext uri="{FF2B5EF4-FFF2-40B4-BE49-F238E27FC236}">
                    <a16:creationId xmlns:a16="http://schemas.microsoft.com/office/drawing/2014/main" id="{2FC1395C-7E03-1827-3F9E-700C5FAA6560}"/>
                  </a:ext>
                </a:extLst>
              </p:cNvPr>
              <p:cNvSpPr/>
              <p:nvPr/>
            </p:nvSpPr>
            <p:spPr>
              <a:xfrm>
                <a:off x="4304044" y="1286668"/>
                <a:ext cx="791774" cy="2757793"/>
              </a:xfrm>
              <a:prstGeom prst="roundRect">
                <a:avLst/>
              </a:prstGeom>
              <a:gradFill>
                <a:gsLst>
                  <a:gs pos="62000">
                    <a:sysClr val="window" lastClr="FFFFFF">
                      <a:lumMod val="95000"/>
                    </a:sysClr>
                  </a:gs>
                  <a:gs pos="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  <a:gs pos="0">
                    <a:sysClr val="window" lastClr="FFFFFF"/>
                  </a:gs>
                </a:gsLst>
                <a:lin ang="81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>
                  <a:defRPr/>
                </a:pPr>
                <a:endParaRPr lang="zh-CN" altLang="en-US" sz="1995" kern="0">
                  <a:solidFill>
                    <a:sysClr val="window" lastClr="FFFFFF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68" name="圆角矩形 29">
                <a:extLst>
                  <a:ext uri="{FF2B5EF4-FFF2-40B4-BE49-F238E27FC236}">
                    <a16:creationId xmlns:a16="http://schemas.microsoft.com/office/drawing/2014/main" id="{5A5D41C0-1597-E5E7-368E-80A58A907FC6}"/>
                  </a:ext>
                </a:extLst>
              </p:cNvPr>
              <p:cNvSpPr/>
              <p:nvPr/>
            </p:nvSpPr>
            <p:spPr>
              <a:xfrm>
                <a:off x="4304044" y="1286668"/>
                <a:ext cx="791774" cy="2757793"/>
              </a:xfrm>
              <a:prstGeom prst="roundRect">
                <a:avLst/>
              </a:prstGeom>
              <a:gradFill>
                <a:gsLst>
                  <a:gs pos="42000">
                    <a:srgbClr val="F0F0F0"/>
                  </a:gs>
                  <a:gs pos="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  <a:gs pos="0">
                    <a:sysClr val="window" lastClr="FFFFFF"/>
                  </a:gs>
                </a:gsLst>
                <a:lin ang="189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>
                  <a:defRPr/>
                </a:pPr>
                <a:endParaRPr lang="zh-CN" altLang="en-US" sz="1995" kern="0">
                  <a:solidFill>
                    <a:sysClr val="window" lastClr="FFFFFF"/>
                  </a:solidFill>
                  <a:latin typeface="Arial"/>
                  <a:ea typeface="微软雅黑"/>
                </a:endParaRPr>
              </a:p>
            </p:txBody>
          </p:sp>
        </p:grpSp>
        <p:sp>
          <p:nvSpPr>
            <p:cNvPr id="66" name="TextBox 12">
              <a:extLst>
                <a:ext uri="{FF2B5EF4-FFF2-40B4-BE49-F238E27FC236}">
                  <a16:creationId xmlns:a16="http://schemas.microsoft.com/office/drawing/2014/main" id="{70D3160B-12EF-57A0-4A3A-A944408A178A}"/>
                </a:ext>
              </a:extLst>
            </p:cNvPr>
            <p:cNvSpPr txBox="1"/>
            <p:nvPr/>
          </p:nvSpPr>
          <p:spPr>
            <a:xfrm>
              <a:off x="3373795" y="5845715"/>
              <a:ext cx="521156" cy="3693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srgbClr val="C00000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确定支点：</a:t>
              </a:r>
              <a:r>
                <a:rPr lang="zh-CN" altLang="en-US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从添加的节点开始，不断的往父节点找不平衡的节点</a:t>
              </a:r>
              <a:endParaRPr lang="en-US" altLang="zh-CN" b="1" dirty="0">
                <a:solidFill>
                  <a:prstClr val="black">
                    <a:lumMod val="85000"/>
                    <a:lumOff val="15000"/>
                  </a:prst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pic>
        <p:nvPicPr>
          <p:cNvPr id="13" name="图片 12">
            <a:extLst>
              <a:ext uri="{FF2B5EF4-FFF2-40B4-BE49-F238E27FC236}">
                <a16:creationId xmlns:a16="http://schemas.microsoft.com/office/drawing/2014/main" id="{912A855A-2047-9638-6425-E7C42B81F1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1350" y="2297910"/>
            <a:ext cx="2609314" cy="2609314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A0226011-05C7-DC32-F72A-1B57AFD3E93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385"/>
          <a:stretch/>
        </p:blipFill>
        <p:spPr>
          <a:xfrm>
            <a:off x="9230480" y="4829037"/>
            <a:ext cx="1539423" cy="625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4134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3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3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3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600"/>
                            </p:stCondLst>
                            <p:childTnLst>
                              <p:par>
                                <p:cTn id="1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3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3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900"/>
                            </p:stCondLst>
                            <p:childTnLst>
                              <p:par>
                                <p:cTn id="2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3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200"/>
                            </p:stCondLst>
                            <p:childTnLst>
                              <p:par>
                                <p:cTn id="2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4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1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!!!泛型类">
            <a:extLst>
              <a:ext uri="{FF2B5EF4-FFF2-40B4-BE49-F238E27FC236}">
                <a16:creationId xmlns:a16="http://schemas.microsoft.com/office/drawing/2014/main" id="{A2E487F3-C6D4-828B-E65B-55EB0A9300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880" y="1002232"/>
            <a:ext cx="2089470" cy="517190"/>
          </a:xfrm>
        </p:spPr>
        <p:txBody>
          <a:bodyPr/>
          <a:lstStyle/>
          <a:p>
            <a:r>
              <a:rPr lang="zh-CN" altLang="en-US" dirty="0"/>
              <a:t>数据结构（</a:t>
            </a:r>
          </a:p>
        </p:txBody>
      </p:sp>
      <p:sp>
        <p:nvSpPr>
          <p:cNvPr id="45" name="!!!泛型类">
            <a:extLst>
              <a:ext uri="{FF2B5EF4-FFF2-40B4-BE49-F238E27FC236}">
                <a16:creationId xmlns:a16="http://schemas.microsoft.com/office/drawing/2014/main" id="{000F737A-DA2F-FD9F-A5D6-00AE7C6D8598}"/>
              </a:ext>
            </a:extLst>
          </p:cNvPr>
          <p:cNvSpPr txBox="1">
            <a:spLocks/>
          </p:cNvSpPr>
          <p:nvPr/>
        </p:nvSpPr>
        <p:spPr>
          <a:xfrm>
            <a:off x="3303538" y="1002232"/>
            <a:ext cx="322882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）</a:t>
            </a:r>
          </a:p>
        </p:txBody>
      </p:sp>
      <p:sp>
        <p:nvSpPr>
          <p:cNvPr id="52" name="!!!树">
            <a:extLst>
              <a:ext uri="{FF2B5EF4-FFF2-40B4-BE49-F238E27FC236}">
                <a16:creationId xmlns:a16="http://schemas.microsoft.com/office/drawing/2014/main" id="{5FDF6D48-5BEB-BFAE-FAC1-F596B4664F7E}"/>
              </a:ext>
            </a:extLst>
          </p:cNvPr>
          <p:cNvSpPr txBox="1">
            <a:spLocks/>
          </p:cNvSpPr>
          <p:nvPr/>
        </p:nvSpPr>
        <p:spPr>
          <a:xfrm>
            <a:off x="3018349" y="1002232"/>
            <a:ext cx="565470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树</a:t>
            </a:r>
          </a:p>
        </p:txBody>
      </p:sp>
      <p:sp>
        <p:nvSpPr>
          <p:cNvPr id="53" name="!!!平衡">
            <a:extLst>
              <a:ext uri="{FF2B5EF4-FFF2-40B4-BE49-F238E27FC236}">
                <a16:creationId xmlns:a16="http://schemas.microsoft.com/office/drawing/2014/main" id="{00F15D9E-83B9-E648-0578-60242C2EB39B}"/>
              </a:ext>
            </a:extLst>
          </p:cNvPr>
          <p:cNvSpPr txBox="1">
            <a:spLocks/>
          </p:cNvSpPr>
          <p:nvPr/>
        </p:nvSpPr>
        <p:spPr>
          <a:xfrm>
            <a:off x="2002493" y="1002232"/>
            <a:ext cx="693612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平衡</a:t>
            </a:r>
          </a:p>
        </p:txBody>
      </p:sp>
      <p:sp>
        <p:nvSpPr>
          <p:cNvPr id="54" name="!!!二叉">
            <a:extLst>
              <a:ext uri="{FF2B5EF4-FFF2-40B4-BE49-F238E27FC236}">
                <a16:creationId xmlns:a16="http://schemas.microsoft.com/office/drawing/2014/main" id="{2ADD8BD8-9BBB-3E55-174B-EC8085F4584F}"/>
              </a:ext>
            </a:extLst>
          </p:cNvPr>
          <p:cNvSpPr txBox="1">
            <a:spLocks/>
          </p:cNvSpPr>
          <p:nvPr/>
        </p:nvSpPr>
        <p:spPr>
          <a:xfrm>
            <a:off x="2510034" y="1002232"/>
            <a:ext cx="693612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二叉</a:t>
            </a:r>
          </a:p>
        </p:txBody>
      </p:sp>
      <p:sp>
        <p:nvSpPr>
          <p:cNvPr id="23" name="!!!泛型类">
            <a:extLst>
              <a:ext uri="{FF2B5EF4-FFF2-40B4-BE49-F238E27FC236}">
                <a16:creationId xmlns:a16="http://schemas.microsoft.com/office/drawing/2014/main" id="{AB8F597C-DA3E-A315-50B4-20B771C142B8}"/>
              </a:ext>
            </a:extLst>
          </p:cNvPr>
          <p:cNvSpPr txBox="1">
            <a:spLocks/>
          </p:cNvSpPr>
          <p:nvPr/>
        </p:nvSpPr>
        <p:spPr>
          <a:xfrm>
            <a:off x="3541008" y="1002232"/>
            <a:ext cx="693612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左旋</a:t>
            </a:r>
          </a:p>
        </p:txBody>
      </p:sp>
      <p:sp>
        <p:nvSpPr>
          <p:cNvPr id="40" name="!!!7">
            <a:extLst>
              <a:ext uri="{FF2B5EF4-FFF2-40B4-BE49-F238E27FC236}">
                <a16:creationId xmlns:a16="http://schemas.microsoft.com/office/drawing/2014/main" id="{106E0EA3-A64E-57E4-BAA3-6ABFB5B9D9AE}"/>
              </a:ext>
            </a:extLst>
          </p:cNvPr>
          <p:cNvSpPr/>
          <p:nvPr/>
        </p:nvSpPr>
        <p:spPr>
          <a:xfrm>
            <a:off x="2305278" y="3045884"/>
            <a:ext cx="480483" cy="48048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!!!4">
            <a:extLst>
              <a:ext uri="{FF2B5EF4-FFF2-40B4-BE49-F238E27FC236}">
                <a16:creationId xmlns:a16="http://schemas.microsoft.com/office/drawing/2014/main" id="{F70F5F76-860C-6960-F91C-C92F0DB5C7FC}"/>
              </a:ext>
            </a:extLst>
          </p:cNvPr>
          <p:cNvSpPr/>
          <p:nvPr/>
        </p:nvSpPr>
        <p:spPr>
          <a:xfrm>
            <a:off x="1752828" y="3602567"/>
            <a:ext cx="478367" cy="480484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4" name="!!!箭头1">
            <a:extLst>
              <a:ext uri="{FF2B5EF4-FFF2-40B4-BE49-F238E27FC236}">
                <a16:creationId xmlns:a16="http://schemas.microsoft.com/office/drawing/2014/main" id="{ACDF55DA-C961-1C65-E1C2-78A80D1CA52B}"/>
              </a:ext>
            </a:extLst>
          </p:cNvPr>
          <p:cNvCxnSpPr>
            <a:cxnSpLocks/>
            <a:stCxn id="40" idx="3"/>
            <a:endCxn id="41" idx="7"/>
          </p:cNvCxnSpPr>
          <p:nvPr/>
        </p:nvCxnSpPr>
        <p:spPr>
          <a:xfrm flipH="1">
            <a:off x="2161345" y="3456518"/>
            <a:ext cx="213783" cy="21590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!!!箭头2">
            <a:extLst>
              <a:ext uri="{FF2B5EF4-FFF2-40B4-BE49-F238E27FC236}">
                <a16:creationId xmlns:a16="http://schemas.microsoft.com/office/drawing/2014/main" id="{45D0AAB9-3AAE-322A-A696-898812B14629}"/>
              </a:ext>
            </a:extLst>
          </p:cNvPr>
          <p:cNvCxnSpPr>
            <a:cxnSpLocks/>
            <a:stCxn id="40" idx="5"/>
            <a:endCxn id="42" idx="1"/>
          </p:cNvCxnSpPr>
          <p:nvPr/>
        </p:nvCxnSpPr>
        <p:spPr>
          <a:xfrm>
            <a:off x="2713794" y="3456518"/>
            <a:ext cx="211667" cy="21590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!!!箭头3">
            <a:extLst>
              <a:ext uri="{FF2B5EF4-FFF2-40B4-BE49-F238E27FC236}">
                <a16:creationId xmlns:a16="http://schemas.microsoft.com/office/drawing/2014/main" id="{12C6AD46-0B79-945F-3339-DCAB5987B23E}"/>
              </a:ext>
            </a:extLst>
          </p:cNvPr>
          <p:cNvCxnSpPr>
            <a:cxnSpLocks/>
            <a:endCxn id="47" idx="1"/>
          </p:cNvCxnSpPr>
          <p:nvPr/>
        </p:nvCxnSpPr>
        <p:spPr>
          <a:xfrm>
            <a:off x="3276827" y="3987801"/>
            <a:ext cx="211667" cy="21801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!!!箭头4">
            <a:extLst>
              <a:ext uri="{FF2B5EF4-FFF2-40B4-BE49-F238E27FC236}">
                <a16:creationId xmlns:a16="http://schemas.microsoft.com/office/drawing/2014/main" id="{E4C633A4-8C09-153E-4062-FBD76912498E}"/>
              </a:ext>
            </a:extLst>
          </p:cNvPr>
          <p:cNvCxnSpPr>
            <a:cxnSpLocks/>
            <a:endCxn id="51" idx="1"/>
          </p:cNvCxnSpPr>
          <p:nvPr/>
        </p:nvCxnSpPr>
        <p:spPr>
          <a:xfrm>
            <a:off x="3852561" y="4548718"/>
            <a:ext cx="211667" cy="21590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!!!12">
            <a:extLst>
              <a:ext uri="{FF2B5EF4-FFF2-40B4-BE49-F238E27FC236}">
                <a16:creationId xmlns:a16="http://schemas.microsoft.com/office/drawing/2014/main" id="{8AC78BE6-9A61-020D-831D-527B7D74B90C}"/>
              </a:ext>
            </a:extLst>
          </p:cNvPr>
          <p:cNvGrpSpPr>
            <a:grpSpLocks/>
          </p:cNvGrpSpPr>
          <p:nvPr/>
        </p:nvGrpSpPr>
        <p:grpSpPr bwMode="auto">
          <a:xfrm>
            <a:off x="3994378" y="4694767"/>
            <a:ext cx="480483" cy="480484"/>
            <a:chOff x="5237730" y="3520381"/>
            <a:chExt cx="359795" cy="360362"/>
          </a:xfrm>
        </p:grpSpPr>
        <p:sp>
          <p:nvSpPr>
            <p:cNvPr id="51" name="椭圆 50">
              <a:extLst>
                <a:ext uri="{FF2B5EF4-FFF2-40B4-BE49-F238E27FC236}">
                  <a16:creationId xmlns:a16="http://schemas.microsoft.com/office/drawing/2014/main" id="{2E4E0DCD-A54F-A6E9-E5D1-04CB09D9931A}"/>
                </a:ext>
              </a:extLst>
            </p:cNvPr>
            <p:cNvSpPr/>
            <p:nvPr/>
          </p:nvSpPr>
          <p:spPr>
            <a:xfrm>
              <a:off x="5237730" y="3520381"/>
              <a:ext cx="359795" cy="360362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5" name="矩形 54">
              <a:extLst>
                <a:ext uri="{FF2B5EF4-FFF2-40B4-BE49-F238E27FC236}">
                  <a16:creationId xmlns:a16="http://schemas.microsoft.com/office/drawing/2014/main" id="{26EAE813-E5B9-4923-31B0-247F314ED51E}"/>
                </a:ext>
              </a:extLst>
            </p:cNvPr>
            <p:cNvSpPr/>
            <p:nvPr/>
          </p:nvSpPr>
          <p:spPr>
            <a:xfrm>
              <a:off x="5258960" y="3583881"/>
              <a:ext cx="296729" cy="2308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12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" name="!!!10">
            <a:extLst>
              <a:ext uri="{FF2B5EF4-FFF2-40B4-BE49-F238E27FC236}">
                <a16:creationId xmlns:a16="http://schemas.microsoft.com/office/drawing/2014/main" id="{ED7E380C-295B-705D-E1B1-4F1C07F210E2}"/>
              </a:ext>
            </a:extLst>
          </p:cNvPr>
          <p:cNvGrpSpPr/>
          <p:nvPr/>
        </p:nvGrpSpPr>
        <p:grpSpPr>
          <a:xfrm>
            <a:off x="2855611" y="3602567"/>
            <a:ext cx="480483" cy="480484"/>
            <a:chOff x="5844117" y="3602567"/>
            <a:chExt cx="480483" cy="480484"/>
          </a:xfrm>
        </p:grpSpPr>
        <p:sp>
          <p:nvSpPr>
            <p:cNvPr id="42" name="椭圆 41">
              <a:extLst>
                <a:ext uri="{FF2B5EF4-FFF2-40B4-BE49-F238E27FC236}">
                  <a16:creationId xmlns:a16="http://schemas.microsoft.com/office/drawing/2014/main" id="{B0A46181-33A1-F125-0D27-D732CE3B8C8F}"/>
                </a:ext>
              </a:extLst>
            </p:cNvPr>
            <p:cNvSpPr/>
            <p:nvPr/>
          </p:nvSpPr>
          <p:spPr>
            <a:xfrm>
              <a:off x="5844117" y="3602567"/>
              <a:ext cx="480483" cy="480484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7" name="矩形 56">
              <a:extLst>
                <a:ext uri="{FF2B5EF4-FFF2-40B4-BE49-F238E27FC236}">
                  <a16:creationId xmlns:a16="http://schemas.microsoft.com/office/drawing/2014/main" id="{D78AB152-504B-6370-D310-A7FD502BA3FF}"/>
                </a:ext>
              </a:extLst>
            </p:cNvPr>
            <p:cNvSpPr/>
            <p:nvPr/>
          </p:nvSpPr>
          <p:spPr>
            <a:xfrm>
              <a:off x="5884111" y="3689352"/>
              <a:ext cx="39626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10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" name="!!!11">
            <a:extLst>
              <a:ext uri="{FF2B5EF4-FFF2-40B4-BE49-F238E27FC236}">
                <a16:creationId xmlns:a16="http://schemas.microsoft.com/office/drawing/2014/main" id="{4813C49D-6D58-B7C8-E185-23397988380C}"/>
              </a:ext>
            </a:extLst>
          </p:cNvPr>
          <p:cNvGrpSpPr/>
          <p:nvPr/>
        </p:nvGrpSpPr>
        <p:grpSpPr>
          <a:xfrm>
            <a:off x="3418645" y="4135967"/>
            <a:ext cx="480483" cy="480484"/>
            <a:chOff x="6407151" y="4135967"/>
            <a:chExt cx="480483" cy="480484"/>
          </a:xfrm>
        </p:grpSpPr>
        <p:sp>
          <p:nvSpPr>
            <p:cNvPr id="47" name="椭圆 46">
              <a:extLst>
                <a:ext uri="{FF2B5EF4-FFF2-40B4-BE49-F238E27FC236}">
                  <a16:creationId xmlns:a16="http://schemas.microsoft.com/office/drawing/2014/main" id="{E7DE855C-4186-381A-1BFD-60EED80BA149}"/>
                </a:ext>
              </a:extLst>
            </p:cNvPr>
            <p:cNvSpPr/>
            <p:nvPr/>
          </p:nvSpPr>
          <p:spPr>
            <a:xfrm>
              <a:off x="6407151" y="4135967"/>
              <a:ext cx="480483" cy="480484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3BD3781D-5300-1CDE-BB60-DBAEF3E37AB9}"/>
                </a:ext>
              </a:extLst>
            </p:cNvPr>
            <p:cNvSpPr/>
            <p:nvPr/>
          </p:nvSpPr>
          <p:spPr>
            <a:xfrm>
              <a:off x="6449261" y="4231218"/>
              <a:ext cx="39626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11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7" name="文本框 58">
            <a:extLst>
              <a:ext uri="{FF2B5EF4-FFF2-40B4-BE49-F238E27FC236}">
                <a16:creationId xmlns:a16="http://schemas.microsoft.com/office/drawing/2014/main" id="{36DDBCAA-963A-658C-53C9-C2FCAA0165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60062" y="2688223"/>
            <a:ext cx="480789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9pPr>
          </a:lstStyle>
          <a:p>
            <a:pPr lvl="0"/>
            <a:endParaRPr lang="zh-CN" altLang="en-US" sz="1600" dirty="0">
              <a:solidFill>
                <a:srgbClr val="FFFFFF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F4969980-E5BE-78F7-21A9-11EBA3AF2018}"/>
              </a:ext>
            </a:extLst>
          </p:cNvPr>
          <p:cNvGrpSpPr/>
          <p:nvPr/>
        </p:nvGrpSpPr>
        <p:grpSpPr>
          <a:xfrm>
            <a:off x="5122535" y="2177277"/>
            <a:ext cx="6888490" cy="594556"/>
            <a:chOff x="3353165" y="5731266"/>
            <a:chExt cx="541786" cy="594560"/>
          </a:xfrm>
        </p:grpSpPr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32DF3C93-2EEB-FE88-93B6-E1F49F109D46}"/>
                </a:ext>
              </a:extLst>
            </p:cNvPr>
            <p:cNvGrpSpPr/>
            <p:nvPr/>
          </p:nvGrpSpPr>
          <p:grpSpPr>
            <a:xfrm>
              <a:off x="3353165" y="5731266"/>
              <a:ext cx="541786" cy="594560"/>
              <a:chOff x="4304044" y="1286668"/>
              <a:chExt cx="791774" cy="2757793"/>
            </a:xfrm>
            <a:effectLst>
              <a:outerShdw blurRad="381000" dist="2540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31" name="圆角矩形 28">
                <a:extLst>
                  <a:ext uri="{FF2B5EF4-FFF2-40B4-BE49-F238E27FC236}">
                    <a16:creationId xmlns:a16="http://schemas.microsoft.com/office/drawing/2014/main" id="{8C359CDB-5A10-7666-BB10-14384E81C07F}"/>
                  </a:ext>
                </a:extLst>
              </p:cNvPr>
              <p:cNvSpPr/>
              <p:nvPr/>
            </p:nvSpPr>
            <p:spPr>
              <a:xfrm>
                <a:off x="4304044" y="1286668"/>
                <a:ext cx="791774" cy="2757793"/>
              </a:xfrm>
              <a:prstGeom prst="roundRect">
                <a:avLst/>
              </a:prstGeom>
              <a:gradFill>
                <a:gsLst>
                  <a:gs pos="62000">
                    <a:sysClr val="window" lastClr="FFFFFF">
                      <a:lumMod val="95000"/>
                    </a:sysClr>
                  </a:gs>
                  <a:gs pos="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  <a:gs pos="0">
                    <a:sysClr val="window" lastClr="FFFFFF"/>
                  </a:gs>
                </a:gsLst>
                <a:lin ang="81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>
                  <a:defRPr/>
                </a:pPr>
                <a:endParaRPr lang="zh-CN" altLang="en-US" sz="1995" kern="0">
                  <a:solidFill>
                    <a:sysClr val="window" lastClr="FFFFFF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32" name="圆角矩形 29">
                <a:extLst>
                  <a:ext uri="{FF2B5EF4-FFF2-40B4-BE49-F238E27FC236}">
                    <a16:creationId xmlns:a16="http://schemas.microsoft.com/office/drawing/2014/main" id="{E7668A05-F9EB-6660-DCF0-0EAF6AEA25E8}"/>
                  </a:ext>
                </a:extLst>
              </p:cNvPr>
              <p:cNvSpPr/>
              <p:nvPr/>
            </p:nvSpPr>
            <p:spPr>
              <a:xfrm>
                <a:off x="4304044" y="1286668"/>
                <a:ext cx="791774" cy="2757793"/>
              </a:xfrm>
              <a:prstGeom prst="roundRect">
                <a:avLst/>
              </a:prstGeom>
              <a:gradFill>
                <a:gsLst>
                  <a:gs pos="42000">
                    <a:srgbClr val="F0F0F0"/>
                  </a:gs>
                  <a:gs pos="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  <a:gs pos="0">
                    <a:sysClr val="window" lastClr="FFFFFF"/>
                  </a:gs>
                </a:gsLst>
                <a:lin ang="189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>
                  <a:defRPr/>
                </a:pPr>
                <a:endParaRPr lang="zh-CN" altLang="en-US" sz="1995" kern="0">
                  <a:solidFill>
                    <a:sysClr val="window" lastClr="FFFFFF"/>
                  </a:solidFill>
                  <a:latin typeface="Arial"/>
                  <a:ea typeface="微软雅黑"/>
                </a:endParaRPr>
              </a:p>
            </p:txBody>
          </p:sp>
        </p:grpSp>
        <p:sp>
          <p:nvSpPr>
            <p:cNvPr id="30" name="TextBox 12">
              <a:extLst>
                <a:ext uri="{FF2B5EF4-FFF2-40B4-BE49-F238E27FC236}">
                  <a16:creationId xmlns:a16="http://schemas.microsoft.com/office/drawing/2014/main" id="{D5243B19-38E8-0829-3796-98E09C648684}"/>
                </a:ext>
              </a:extLst>
            </p:cNvPr>
            <p:cNvSpPr txBox="1"/>
            <p:nvPr/>
          </p:nvSpPr>
          <p:spPr>
            <a:xfrm>
              <a:off x="3373795" y="5845715"/>
              <a:ext cx="521156" cy="3693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srgbClr val="C00000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确定支点：</a:t>
              </a:r>
              <a:r>
                <a:rPr lang="zh-CN" altLang="en-US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从添加的节点开始，不断的往父节点找不平衡的节点</a:t>
              </a:r>
              <a:endParaRPr lang="en-US" altLang="zh-CN" b="1" dirty="0">
                <a:solidFill>
                  <a:prstClr val="black">
                    <a:lumMod val="85000"/>
                    <a:lumOff val="15000"/>
                  </a:prst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401849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!!!泛型类">
            <a:extLst>
              <a:ext uri="{FF2B5EF4-FFF2-40B4-BE49-F238E27FC236}">
                <a16:creationId xmlns:a16="http://schemas.microsoft.com/office/drawing/2014/main" id="{A2E487F3-C6D4-828B-E65B-55EB0A9300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880" y="1002232"/>
            <a:ext cx="2089470" cy="517190"/>
          </a:xfrm>
        </p:spPr>
        <p:txBody>
          <a:bodyPr/>
          <a:lstStyle/>
          <a:p>
            <a:r>
              <a:rPr lang="zh-CN" altLang="en-US" dirty="0"/>
              <a:t>数据结构（</a:t>
            </a:r>
          </a:p>
        </p:txBody>
      </p:sp>
      <p:sp>
        <p:nvSpPr>
          <p:cNvPr id="45" name="!!!泛型类">
            <a:extLst>
              <a:ext uri="{FF2B5EF4-FFF2-40B4-BE49-F238E27FC236}">
                <a16:creationId xmlns:a16="http://schemas.microsoft.com/office/drawing/2014/main" id="{000F737A-DA2F-FD9F-A5D6-00AE7C6D8598}"/>
              </a:ext>
            </a:extLst>
          </p:cNvPr>
          <p:cNvSpPr txBox="1">
            <a:spLocks/>
          </p:cNvSpPr>
          <p:nvPr/>
        </p:nvSpPr>
        <p:spPr>
          <a:xfrm>
            <a:off x="3303538" y="1002232"/>
            <a:ext cx="322882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）</a:t>
            </a:r>
          </a:p>
        </p:txBody>
      </p:sp>
      <p:sp>
        <p:nvSpPr>
          <p:cNvPr id="52" name="!!!树">
            <a:extLst>
              <a:ext uri="{FF2B5EF4-FFF2-40B4-BE49-F238E27FC236}">
                <a16:creationId xmlns:a16="http://schemas.microsoft.com/office/drawing/2014/main" id="{5FDF6D48-5BEB-BFAE-FAC1-F596B4664F7E}"/>
              </a:ext>
            </a:extLst>
          </p:cNvPr>
          <p:cNvSpPr txBox="1">
            <a:spLocks/>
          </p:cNvSpPr>
          <p:nvPr/>
        </p:nvSpPr>
        <p:spPr>
          <a:xfrm>
            <a:off x="3018349" y="1002232"/>
            <a:ext cx="565470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树</a:t>
            </a:r>
          </a:p>
        </p:txBody>
      </p:sp>
      <p:sp>
        <p:nvSpPr>
          <p:cNvPr id="53" name="!!!平衡">
            <a:extLst>
              <a:ext uri="{FF2B5EF4-FFF2-40B4-BE49-F238E27FC236}">
                <a16:creationId xmlns:a16="http://schemas.microsoft.com/office/drawing/2014/main" id="{00F15D9E-83B9-E648-0578-60242C2EB39B}"/>
              </a:ext>
            </a:extLst>
          </p:cNvPr>
          <p:cNvSpPr txBox="1">
            <a:spLocks/>
          </p:cNvSpPr>
          <p:nvPr/>
        </p:nvSpPr>
        <p:spPr>
          <a:xfrm>
            <a:off x="2002493" y="1002232"/>
            <a:ext cx="693612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平衡</a:t>
            </a:r>
          </a:p>
        </p:txBody>
      </p:sp>
      <p:sp>
        <p:nvSpPr>
          <p:cNvPr id="54" name="!!!二叉">
            <a:extLst>
              <a:ext uri="{FF2B5EF4-FFF2-40B4-BE49-F238E27FC236}">
                <a16:creationId xmlns:a16="http://schemas.microsoft.com/office/drawing/2014/main" id="{2ADD8BD8-9BBB-3E55-174B-EC8085F4584F}"/>
              </a:ext>
            </a:extLst>
          </p:cNvPr>
          <p:cNvSpPr txBox="1">
            <a:spLocks/>
          </p:cNvSpPr>
          <p:nvPr/>
        </p:nvSpPr>
        <p:spPr>
          <a:xfrm>
            <a:off x="2510034" y="1002232"/>
            <a:ext cx="693612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二叉</a:t>
            </a:r>
          </a:p>
        </p:txBody>
      </p:sp>
      <p:sp>
        <p:nvSpPr>
          <p:cNvPr id="23" name="!!!泛型类">
            <a:extLst>
              <a:ext uri="{FF2B5EF4-FFF2-40B4-BE49-F238E27FC236}">
                <a16:creationId xmlns:a16="http://schemas.microsoft.com/office/drawing/2014/main" id="{AB8F597C-DA3E-A315-50B4-20B771C142B8}"/>
              </a:ext>
            </a:extLst>
          </p:cNvPr>
          <p:cNvSpPr txBox="1">
            <a:spLocks/>
          </p:cNvSpPr>
          <p:nvPr/>
        </p:nvSpPr>
        <p:spPr>
          <a:xfrm>
            <a:off x="3541008" y="1002232"/>
            <a:ext cx="693612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左旋</a:t>
            </a:r>
          </a:p>
        </p:txBody>
      </p:sp>
      <p:sp>
        <p:nvSpPr>
          <p:cNvPr id="40" name="!!!7">
            <a:extLst>
              <a:ext uri="{FF2B5EF4-FFF2-40B4-BE49-F238E27FC236}">
                <a16:creationId xmlns:a16="http://schemas.microsoft.com/office/drawing/2014/main" id="{106E0EA3-A64E-57E4-BAA3-6ABFB5B9D9AE}"/>
              </a:ext>
            </a:extLst>
          </p:cNvPr>
          <p:cNvSpPr/>
          <p:nvPr/>
        </p:nvSpPr>
        <p:spPr>
          <a:xfrm>
            <a:off x="2305278" y="3045884"/>
            <a:ext cx="480483" cy="48048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!!!4">
            <a:extLst>
              <a:ext uri="{FF2B5EF4-FFF2-40B4-BE49-F238E27FC236}">
                <a16:creationId xmlns:a16="http://schemas.microsoft.com/office/drawing/2014/main" id="{F70F5F76-860C-6960-F91C-C92F0DB5C7FC}"/>
              </a:ext>
            </a:extLst>
          </p:cNvPr>
          <p:cNvSpPr/>
          <p:nvPr/>
        </p:nvSpPr>
        <p:spPr>
          <a:xfrm>
            <a:off x="1752828" y="3602567"/>
            <a:ext cx="478367" cy="480484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4" name="!!!箭头1">
            <a:extLst>
              <a:ext uri="{FF2B5EF4-FFF2-40B4-BE49-F238E27FC236}">
                <a16:creationId xmlns:a16="http://schemas.microsoft.com/office/drawing/2014/main" id="{ACDF55DA-C961-1C65-E1C2-78A80D1CA52B}"/>
              </a:ext>
            </a:extLst>
          </p:cNvPr>
          <p:cNvCxnSpPr>
            <a:cxnSpLocks/>
            <a:stCxn id="40" idx="3"/>
            <a:endCxn id="41" idx="7"/>
          </p:cNvCxnSpPr>
          <p:nvPr/>
        </p:nvCxnSpPr>
        <p:spPr>
          <a:xfrm flipH="1">
            <a:off x="2161345" y="3456518"/>
            <a:ext cx="213783" cy="21590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!!!箭头2">
            <a:extLst>
              <a:ext uri="{FF2B5EF4-FFF2-40B4-BE49-F238E27FC236}">
                <a16:creationId xmlns:a16="http://schemas.microsoft.com/office/drawing/2014/main" id="{45D0AAB9-3AAE-322A-A696-898812B14629}"/>
              </a:ext>
            </a:extLst>
          </p:cNvPr>
          <p:cNvCxnSpPr>
            <a:cxnSpLocks/>
            <a:stCxn id="40" idx="5"/>
            <a:endCxn id="42" idx="1"/>
          </p:cNvCxnSpPr>
          <p:nvPr/>
        </p:nvCxnSpPr>
        <p:spPr>
          <a:xfrm>
            <a:off x="2713794" y="3456518"/>
            <a:ext cx="211667" cy="21590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!!!箭头3">
            <a:extLst>
              <a:ext uri="{FF2B5EF4-FFF2-40B4-BE49-F238E27FC236}">
                <a16:creationId xmlns:a16="http://schemas.microsoft.com/office/drawing/2014/main" id="{12C6AD46-0B79-945F-3339-DCAB5987B23E}"/>
              </a:ext>
            </a:extLst>
          </p:cNvPr>
          <p:cNvCxnSpPr>
            <a:cxnSpLocks/>
            <a:endCxn id="47" idx="1"/>
          </p:cNvCxnSpPr>
          <p:nvPr/>
        </p:nvCxnSpPr>
        <p:spPr>
          <a:xfrm>
            <a:off x="3276827" y="3987801"/>
            <a:ext cx="211667" cy="21801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!!!箭头4">
            <a:extLst>
              <a:ext uri="{FF2B5EF4-FFF2-40B4-BE49-F238E27FC236}">
                <a16:creationId xmlns:a16="http://schemas.microsoft.com/office/drawing/2014/main" id="{E4C633A4-8C09-153E-4062-FBD76912498E}"/>
              </a:ext>
            </a:extLst>
          </p:cNvPr>
          <p:cNvCxnSpPr>
            <a:cxnSpLocks/>
            <a:endCxn id="51" idx="1"/>
          </p:cNvCxnSpPr>
          <p:nvPr/>
        </p:nvCxnSpPr>
        <p:spPr>
          <a:xfrm>
            <a:off x="3852561" y="4548718"/>
            <a:ext cx="211667" cy="21590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椭圆 50">
            <a:extLst>
              <a:ext uri="{FF2B5EF4-FFF2-40B4-BE49-F238E27FC236}">
                <a16:creationId xmlns:a16="http://schemas.microsoft.com/office/drawing/2014/main" id="{2E4E0DCD-A54F-A6E9-E5D1-04CB09D9931A}"/>
              </a:ext>
            </a:extLst>
          </p:cNvPr>
          <p:cNvSpPr/>
          <p:nvPr/>
        </p:nvSpPr>
        <p:spPr bwMode="auto">
          <a:xfrm>
            <a:off x="3994378" y="4694767"/>
            <a:ext cx="480483" cy="480484"/>
          </a:xfrm>
          <a:prstGeom prst="ellipse">
            <a:avLst/>
          </a:prstGeom>
          <a:solidFill>
            <a:srgbClr val="C0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26EAE813-E5B9-4923-31B0-247F314ED51E}"/>
              </a:ext>
            </a:extLst>
          </p:cNvPr>
          <p:cNvSpPr/>
          <p:nvPr/>
        </p:nvSpPr>
        <p:spPr bwMode="auto">
          <a:xfrm>
            <a:off x="4022729" y="4779434"/>
            <a:ext cx="3962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" name="!!!10">
            <a:extLst>
              <a:ext uri="{FF2B5EF4-FFF2-40B4-BE49-F238E27FC236}">
                <a16:creationId xmlns:a16="http://schemas.microsoft.com/office/drawing/2014/main" id="{ED7E380C-295B-705D-E1B1-4F1C07F210E2}"/>
              </a:ext>
            </a:extLst>
          </p:cNvPr>
          <p:cNvGrpSpPr/>
          <p:nvPr/>
        </p:nvGrpSpPr>
        <p:grpSpPr>
          <a:xfrm>
            <a:off x="2855611" y="3602567"/>
            <a:ext cx="480483" cy="480484"/>
            <a:chOff x="5844117" y="3602567"/>
            <a:chExt cx="480483" cy="480484"/>
          </a:xfrm>
        </p:grpSpPr>
        <p:sp>
          <p:nvSpPr>
            <p:cNvPr id="42" name="椭圆 41">
              <a:extLst>
                <a:ext uri="{FF2B5EF4-FFF2-40B4-BE49-F238E27FC236}">
                  <a16:creationId xmlns:a16="http://schemas.microsoft.com/office/drawing/2014/main" id="{B0A46181-33A1-F125-0D27-D732CE3B8C8F}"/>
                </a:ext>
              </a:extLst>
            </p:cNvPr>
            <p:cNvSpPr/>
            <p:nvPr/>
          </p:nvSpPr>
          <p:spPr>
            <a:xfrm>
              <a:off x="5844117" y="3602567"/>
              <a:ext cx="480483" cy="480484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7" name="矩形 56">
              <a:extLst>
                <a:ext uri="{FF2B5EF4-FFF2-40B4-BE49-F238E27FC236}">
                  <a16:creationId xmlns:a16="http://schemas.microsoft.com/office/drawing/2014/main" id="{D78AB152-504B-6370-D310-A7FD502BA3FF}"/>
                </a:ext>
              </a:extLst>
            </p:cNvPr>
            <p:cNvSpPr/>
            <p:nvPr/>
          </p:nvSpPr>
          <p:spPr>
            <a:xfrm>
              <a:off x="5884111" y="3689352"/>
              <a:ext cx="39626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10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" name="!!!11">
            <a:extLst>
              <a:ext uri="{FF2B5EF4-FFF2-40B4-BE49-F238E27FC236}">
                <a16:creationId xmlns:a16="http://schemas.microsoft.com/office/drawing/2014/main" id="{4813C49D-6D58-B7C8-E185-23397988380C}"/>
              </a:ext>
            </a:extLst>
          </p:cNvPr>
          <p:cNvGrpSpPr/>
          <p:nvPr/>
        </p:nvGrpSpPr>
        <p:grpSpPr>
          <a:xfrm>
            <a:off x="3418645" y="4135967"/>
            <a:ext cx="480483" cy="480484"/>
            <a:chOff x="6407151" y="4135967"/>
            <a:chExt cx="480483" cy="480484"/>
          </a:xfrm>
        </p:grpSpPr>
        <p:sp>
          <p:nvSpPr>
            <p:cNvPr id="47" name="椭圆 46">
              <a:extLst>
                <a:ext uri="{FF2B5EF4-FFF2-40B4-BE49-F238E27FC236}">
                  <a16:creationId xmlns:a16="http://schemas.microsoft.com/office/drawing/2014/main" id="{E7DE855C-4186-381A-1BFD-60EED80BA149}"/>
                </a:ext>
              </a:extLst>
            </p:cNvPr>
            <p:cNvSpPr/>
            <p:nvPr/>
          </p:nvSpPr>
          <p:spPr>
            <a:xfrm>
              <a:off x="6407151" y="4135967"/>
              <a:ext cx="480483" cy="480484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3BD3781D-5300-1CDE-BB60-DBAEF3E37AB9}"/>
                </a:ext>
              </a:extLst>
            </p:cNvPr>
            <p:cNvSpPr/>
            <p:nvPr/>
          </p:nvSpPr>
          <p:spPr>
            <a:xfrm>
              <a:off x="6449261" y="4231218"/>
              <a:ext cx="39626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11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7" name="文本框 58">
            <a:extLst>
              <a:ext uri="{FF2B5EF4-FFF2-40B4-BE49-F238E27FC236}">
                <a16:creationId xmlns:a16="http://schemas.microsoft.com/office/drawing/2014/main" id="{36DDBCAA-963A-658C-53C9-C2FCAA0165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60062" y="2688223"/>
            <a:ext cx="480789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9pPr>
          </a:lstStyle>
          <a:p>
            <a:pPr lvl="0"/>
            <a:endParaRPr lang="zh-CN" altLang="en-US" sz="1600" dirty="0">
              <a:solidFill>
                <a:srgbClr val="FFFFFF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F4969980-E5BE-78F7-21A9-11EBA3AF2018}"/>
              </a:ext>
            </a:extLst>
          </p:cNvPr>
          <p:cNvGrpSpPr/>
          <p:nvPr/>
        </p:nvGrpSpPr>
        <p:grpSpPr>
          <a:xfrm>
            <a:off x="5122535" y="2177277"/>
            <a:ext cx="6888490" cy="594556"/>
            <a:chOff x="3353165" y="5731266"/>
            <a:chExt cx="541786" cy="594560"/>
          </a:xfrm>
        </p:grpSpPr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32DF3C93-2EEB-FE88-93B6-E1F49F109D46}"/>
                </a:ext>
              </a:extLst>
            </p:cNvPr>
            <p:cNvGrpSpPr/>
            <p:nvPr/>
          </p:nvGrpSpPr>
          <p:grpSpPr>
            <a:xfrm>
              <a:off x="3353165" y="5731266"/>
              <a:ext cx="541786" cy="594560"/>
              <a:chOff x="4304044" y="1286668"/>
              <a:chExt cx="791774" cy="2757793"/>
            </a:xfrm>
            <a:effectLst>
              <a:outerShdw blurRad="381000" dist="2540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31" name="圆角矩形 28">
                <a:extLst>
                  <a:ext uri="{FF2B5EF4-FFF2-40B4-BE49-F238E27FC236}">
                    <a16:creationId xmlns:a16="http://schemas.microsoft.com/office/drawing/2014/main" id="{8C359CDB-5A10-7666-BB10-14384E81C07F}"/>
                  </a:ext>
                </a:extLst>
              </p:cNvPr>
              <p:cNvSpPr/>
              <p:nvPr/>
            </p:nvSpPr>
            <p:spPr>
              <a:xfrm>
                <a:off x="4304044" y="1286668"/>
                <a:ext cx="791774" cy="2757793"/>
              </a:xfrm>
              <a:prstGeom prst="roundRect">
                <a:avLst/>
              </a:prstGeom>
              <a:gradFill>
                <a:gsLst>
                  <a:gs pos="62000">
                    <a:sysClr val="window" lastClr="FFFFFF">
                      <a:lumMod val="95000"/>
                    </a:sysClr>
                  </a:gs>
                  <a:gs pos="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  <a:gs pos="0">
                    <a:sysClr val="window" lastClr="FFFFFF"/>
                  </a:gs>
                </a:gsLst>
                <a:lin ang="81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>
                  <a:defRPr/>
                </a:pPr>
                <a:endParaRPr lang="zh-CN" altLang="en-US" sz="1995" kern="0">
                  <a:solidFill>
                    <a:sysClr val="window" lastClr="FFFFFF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32" name="圆角矩形 29">
                <a:extLst>
                  <a:ext uri="{FF2B5EF4-FFF2-40B4-BE49-F238E27FC236}">
                    <a16:creationId xmlns:a16="http://schemas.microsoft.com/office/drawing/2014/main" id="{E7668A05-F9EB-6660-DCF0-0EAF6AEA25E8}"/>
                  </a:ext>
                </a:extLst>
              </p:cNvPr>
              <p:cNvSpPr/>
              <p:nvPr/>
            </p:nvSpPr>
            <p:spPr>
              <a:xfrm>
                <a:off x="4304044" y="1286668"/>
                <a:ext cx="791774" cy="2757793"/>
              </a:xfrm>
              <a:prstGeom prst="roundRect">
                <a:avLst/>
              </a:prstGeom>
              <a:gradFill>
                <a:gsLst>
                  <a:gs pos="42000">
                    <a:srgbClr val="F0F0F0"/>
                  </a:gs>
                  <a:gs pos="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  <a:gs pos="0">
                    <a:sysClr val="window" lastClr="FFFFFF"/>
                  </a:gs>
                </a:gsLst>
                <a:lin ang="189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>
                  <a:defRPr/>
                </a:pPr>
                <a:endParaRPr lang="zh-CN" altLang="en-US" sz="1995" kern="0">
                  <a:solidFill>
                    <a:sysClr val="window" lastClr="FFFFFF"/>
                  </a:solidFill>
                  <a:latin typeface="Arial"/>
                  <a:ea typeface="微软雅黑"/>
                </a:endParaRPr>
              </a:p>
            </p:txBody>
          </p:sp>
        </p:grpSp>
        <p:sp>
          <p:nvSpPr>
            <p:cNvPr id="30" name="TextBox 12">
              <a:extLst>
                <a:ext uri="{FF2B5EF4-FFF2-40B4-BE49-F238E27FC236}">
                  <a16:creationId xmlns:a16="http://schemas.microsoft.com/office/drawing/2014/main" id="{D5243B19-38E8-0829-3796-98E09C648684}"/>
                </a:ext>
              </a:extLst>
            </p:cNvPr>
            <p:cNvSpPr txBox="1"/>
            <p:nvPr/>
          </p:nvSpPr>
          <p:spPr>
            <a:xfrm>
              <a:off x="3373795" y="5845715"/>
              <a:ext cx="521156" cy="3693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srgbClr val="C00000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确定支点：</a:t>
              </a:r>
              <a:r>
                <a:rPr lang="zh-CN" altLang="en-US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从添加的节点开始，不断的往父节点找不平衡的节点</a:t>
              </a:r>
              <a:endParaRPr lang="en-US" altLang="zh-CN" b="1" dirty="0">
                <a:solidFill>
                  <a:prstClr val="black">
                    <a:lumMod val="85000"/>
                    <a:lumOff val="15000"/>
                  </a:prst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57397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5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!!!泛型类">
            <a:extLst>
              <a:ext uri="{FF2B5EF4-FFF2-40B4-BE49-F238E27FC236}">
                <a16:creationId xmlns:a16="http://schemas.microsoft.com/office/drawing/2014/main" id="{A2E487F3-C6D4-828B-E65B-55EB0A9300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880" y="1002232"/>
            <a:ext cx="2089470" cy="517190"/>
          </a:xfrm>
        </p:spPr>
        <p:txBody>
          <a:bodyPr/>
          <a:lstStyle/>
          <a:p>
            <a:r>
              <a:rPr lang="zh-CN" altLang="en-US" dirty="0"/>
              <a:t>数据结构（</a:t>
            </a:r>
          </a:p>
        </p:txBody>
      </p:sp>
      <p:sp>
        <p:nvSpPr>
          <p:cNvPr id="45" name="!!!泛型类">
            <a:extLst>
              <a:ext uri="{FF2B5EF4-FFF2-40B4-BE49-F238E27FC236}">
                <a16:creationId xmlns:a16="http://schemas.microsoft.com/office/drawing/2014/main" id="{000F737A-DA2F-FD9F-A5D6-00AE7C6D8598}"/>
              </a:ext>
            </a:extLst>
          </p:cNvPr>
          <p:cNvSpPr txBox="1">
            <a:spLocks/>
          </p:cNvSpPr>
          <p:nvPr/>
        </p:nvSpPr>
        <p:spPr>
          <a:xfrm>
            <a:off x="3303538" y="1002232"/>
            <a:ext cx="322882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）</a:t>
            </a:r>
          </a:p>
        </p:txBody>
      </p:sp>
      <p:sp>
        <p:nvSpPr>
          <p:cNvPr id="52" name="!!!树">
            <a:extLst>
              <a:ext uri="{FF2B5EF4-FFF2-40B4-BE49-F238E27FC236}">
                <a16:creationId xmlns:a16="http://schemas.microsoft.com/office/drawing/2014/main" id="{5FDF6D48-5BEB-BFAE-FAC1-F596B4664F7E}"/>
              </a:ext>
            </a:extLst>
          </p:cNvPr>
          <p:cNvSpPr txBox="1">
            <a:spLocks/>
          </p:cNvSpPr>
          <p:nvPr/>
        </p:nvSpPr>
        <p:spPr>
          <a:xfrm>
            <a:off x="3018349" y="1002232"/>
            <a:ext cx="565470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树</a:t>
            </a:r>
          </a:p>
        </p:txBody>
      </p:sp>
      <p:sp>
        <p:nvSpPr>
          <p:cNvPr id="53" name="!!!平衡">
            <a:extLst>
              <a:ext uri="{FF2B5EF4-FFF2-40B4-BE49-F238E27FC236}">
                <a16:creationId xmlns:a16="http://schemas.microsoft.com/office/drawing/2014/main" id="{00F15D9E-83B9-E648-0578-60242C2EB39B}"/>
              </a:ext>
            </a:extLst>
          </p:cNvPr>
          <p:cNvSpPr txBox="1">
            <a:spLocks/>
          </p:cNvSpPr>
          <p:nvPr/>
        </p:nvSpPr>
        <p:spPr>
          <a:xfrm>
            <a:off x="2002493" y="1002232"/>
            <a:ext cx="693612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平衡</a:t>
            </a:r>
          </a:p>
        </p:txBody>
      </p:sp>
      <p:sp>
        <p:nvSpPr>
          <p:cNvPr id="54" name="!!!二叉">
            <a:extLst>
              <a:ext uri="{FF2B5EF4-FFF2-40B4-BE49-F238E27FC236}">
                <a16:creationId xmlns:a16="http://schemas.microsoft.com/office/drawing/2014/main" id="{2ADD8BD8-9BBB-3E55-174B-EC8085F4584F}"/>
              </a:ext>
            </a:extLst>
          </p:cNvPr>
          <p:cNvSpPr txBox="1">
            <a:spLocks/>
          </p:cNvSpPr>
          <p:nvPr/>
        </p:nvSpPr>
        <p:spPr>
          <a:xfrm>
            <a:off x="2510034" y="1002232"/>
            <a:ext cx="693612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二叉</a:t>
            </a:r>
          </a:p>
        </p:txBody>
      </p:sp>
      <p:sp>
        <p:nvSpPr>
          <p:cNvPr id="23" name="!!!泛型类">
            <a:extLst>
              <a:ext uri="{FF2B5EF4-FFF2-40B4-BE49-F238E27FC236}">
                <a16:creationId xmlns:a16="http://schemas.microsoft.com/office/drawing/2014/main" id="{AB8F597C-DA3E-A315-50B4-20B771C142B8}"/>
              </a:ext>
            </a:extLst>
          </p:cNvPr>
          <p:cNvSpPr txBox="1">
            <a:spLocks/>
          </p:cNvSpPr>
          <p:nvPr/>
        </p:nvSpPr>
        <p:spPr>
          <a:xfrm>
            <a:off x="3541008" y="1002232"/>
            <a:ext cx="693612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左旋</a:t>
            </a:r>
          </a:p>
        </p:txBody>
      </p:sp>
      <p:sp>
        <p:nvSpPr>
          <p:cNvPr id="40" name="!!!7">
            <a:extLst>
              <a:ext uri="{FF2B5EF4-FFF2-40B4-BE49-F238E27FC236}">
                <a16:creationId xmlns:a16="http://schemas.microsoft.com/office/drawing/2014/main" id="{106E0EA3-A64E-57E4-BAA3-6ABFB5B9D9AE}"/>
              </a:ext>
            </a:extLst>
          </p:cNvPr>
          <p:cNvSpPr/>
          <p:nvPr/>
        </p:nvSpPr>
        <p:spPr>
          <a:xfrm>
            <a:off x="2305278" y="3045884"/>
            <a:ext cx="480483" cy="48048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!!!4">
            <a:extLst>
              <a:ext uri="{FF2B5EF4-FFF2-40B4-BE49-F238E27FC236}">
                <a16:creationId xmlns:a16="http://schemas.microsoft.com/office/drawing/2014/main" id="{F70F5F76-860C-6960-F91C-C92F0DB5C7FC}"/>
              </a:ext>
            </a:extLst>
          </p:cNvPr>
          <p:cNvSpPr/>
          <p:nvPr/>
        </p:nvSpPr>
        <p:spPr>
          <a:xfrm>
            <a:off x="1752828" y="3602567"/>
            <a:ext cx="478367" cy="480484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4" name="!!!箭头1">
            <a:extLst>
              <a:ext uri="{FF2B5EF4-FFF2-40B4-BE49-F238E27FC236}">
                <a16:creationId xmlns:a16="http://schemas.microsoft.com/office/drawing/2014/main" id="{ACDF55DA-C961-1C65-E1C2-78A80D1CA52B}"/>
              </a:ext>
            </a:extLst>
          </p:cNvPr>
          <p:cNvCxnSpPr>
            <a:cxnSpLocks/>
            <a:stCxn id="40" idx="3"/>
            <a:endCxn id="41" idx="7"/>
          </p:cNvCxnSpPr>
          <p:nvPr/>
        </p:nvCxnSpPr>
        <p:spPr>
          <a:xfrm flipH="1">
            <a:off x="2161345" y="3456518"/>
            <a:ext cx="213783" cy="21590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!!!箭头2">
            <a:extLst>
              <a:ext uri="{FF2B5EF4-FFF2-40B4-BE49-F238E27FC236}">
                <a16:creationId xmlns:a16="http://schemas.microsoft.com/office/drawing/2014/main" id="{45D0AAB9-3AAE-322A-A696-898812B14629}"/>
              </a:ext>
            </a:extLst>
          </p:cNvPr>
          <p:cNvCxnSpPr>
            <a:cxnSpLocks/>
            <a:stCxn id="40" idx="5"/>
            <a:endCxn id="42" idx="1"/>
          </p:cNvCxnSpPr>
          <p:nvPr/>
        </p:nvCxnSpPr>
        <p:spPr>
          <a:xfrm>
            <a:off x="2713794" y="3456518"/>
            <a:ext cx="211667" cy="21590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!!!箭头3">
            <a:extLst>
              <a:ext uri="{FF2B5EF4-FFF2-40B4-BE49-F238E27FC236}">
                <a16:creationId xmlns:a16="http://schemas.microsoft.com/office/drawing/2014/main" id="{12C6AD46-0B79-945F-3339-DCAB5987B23E}"/>
              </a:ext>
            </a:extLst>
          </p:cNvPr>
          <p:cNvCxnSpPr>
            <a:cxnSpLocks/>
            <a:endCxn id="47" idx="1"/>
          </p:cNvCxnSpPr>
          <p:nvPr/>
        </p:nvCxnSpPr>
        <p:spPr>
          <a:xfrm>
            <a:off x="3276827" y="3987801"/>
            <a:ext cx="211667" cy="21801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!!!箭头4">
            <a:extLst>
              <a:ext uri="{FF2B5EF4-FFF2-40B4-BE49-F238E27FC236}">
                <a16:creationId xmlns:a16="http://schemas.microsoft.com/office/drawing/2014/main" id="{E4C633A4-8C09-153E-4062-FBD76912498E}"/>
              </a:ext>
            </a:extLst>
          </p:cNvPr>
          <p:cNvCxnSpPr>
            <a:cxnSpLocks/>
            <a:endCxn id="51" idx="1"/>
          </p:cNvCxnSpPr>
          <p:nvPr/>
        </p:nvCxnSpPr>
        <p:spPr>
          <a:xfrm>
            <a:off x="3852561" y="4548718"/>
            <a:ext cx="211667" cy="21590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!!!12">
            <a:extLst>
              <a:ext uri="{FF2B5EF4-FFF2-40B4-BE49-F238E27FC236}">
                <a16:creationId xmlns:a16="http://schemas.microsoft.com/office/drawing/2014/main" id="{8AC78BE6-9A61-020D-831D-527B7D74B90C}"/>
              </a:ext>
            </a:extLst>
          </p:cNvPr>
          <p:cNvGrpSpPr>
            <a:grpSpLocks/>
          </p:cNvGrpSpPr>
          <p:nvPr/>
        </p:nvGrpSpPr>
        <p:grpSpPr bwMode="auto">
          <a:xfrm>
            <a:off x="3994378" y="4694767"/>
            <a:ext cx="480483" cy="480484"/>
            <a:chOff x="5237730" y="3520381"/>
            <a:chExt cx="359795" cy="360362"/>
          </a:xfrm>
        </p:grpSpPr>
        <p:sp>
          <p:nvSpPr>
            <p:cNvPr id="51" name="椭圆 50">
              <a:extLst>
                <a:ext uri="{FF2B5EF4-FFF2-40B4-BE49-F238E27FC236}">
                  <a16:creationId xmlns:a16="http://schemas.microsoft.com/office/drawing/2014/main" id="{2E4E0DCD-A54F-A6E9-E5D1-04CB09D9931A}"/>
                </a:ext>
              </a:extLst>
            </p:cNvPr>
            <p:cNvSpPr/>
            <p:nvPr/>
          </p:nvSpPr>
          <p:spPr>
            <a:xfrm>
              <a:off x="5237730" y="3520381"/>
              <a:ext cx="359795" cy="360362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5" name="矩形 54">
              <a:extLst>
                <a:ext uri="{FF2B5EF4-FFF2-40B4-BE49-F238E27FC236}">
                  <a16:creationId xmlns:a16="http://schemas.microsoft.com/office/drawing/2014/main" id="{26EAE813-E5B9-4923-31B0-247F314ED51E}"/>
                </a:ext>
              </a:extLst>
            </p:cNvPr>
            <p:cNvSpPr/>
            <p:nvPr/>
          </p:nvSpPr>
          <p:spPr>
            <a:xfrm>
              <a:off x="5258960" y="3583881"/>
              <a:ext cx="296729" cy="2308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12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" name="!!!10">
            <a:extLst>
              <a:ext uri="{FF2B5EF4-FFF2-40B4-BE49-F238E27FC236}">
                <a16:creationId xmlns:a16="http://schemas.microsoft.com/office/drawing/2014/main" id="{ED7E380C-295B-705D-E1B1-4F1C07F210E2}"/>
              </a:ext>
            </a:extLst>
          </p:cNvPr>
          <p:cNvGrpSpPr/>
          <p:nvPr/>
        </p:nvGrpSpPr>
        <p:grpSpPr>
          <a:xfrm>
            <a:off x="2855611" y="3602567"/>
            <a:ext cx="480483" cy="480484"/>
            <a:chOff x="5844117" y="3602567"/>
            <a:chExt cx="480483" cy="480484"/>
          </a:xfrm>
        </p:grpSpPr>
        <p:sp>
          <p:nvSpPr>
            <p:cNvPr id="42" name="椭圆 41">
              <a:extLst>
                <a:ext uri="{FF2B5EF4-FFF2-40B4-BE49-F238E27FC236}">
                  <a16:creationId xmlns:a16="http://schemas.microsoft.com/office/drawing/2014/main" id="{B0A46181-33A1-F125-0D27-D732CE3B8C8F}"/>
                </a:ext>
              </a:extLst>
            </p:cNvPr>
            <p:cNvSpPr/>
            <p:nvPr/>
          </p:nvSpPr>
          <p:spPr>
            <a:xfrm>
              <a:off x="5844117" y="3602567"/>
              <a:ext cx="480483" cy="480484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7" name="矩形 56">
              <a:extLst>
                <a:ext uri="{FF2B5EF4-FFF2-40B4-BE49-F238E27FC236}">
                  <a16:creationId xmlns:a16="http://schemas.microsoft.com/office/drawing/2014/main" id="{D78AB152-504B-6370-D310-A7FD502BA3FF}"/>
                </a:ext>
              </a:extLst>
            </p:cNvPr>
            <p:cNvSpPr/>
            <p:nvPr/>
          </p:nvSpPr>
          <p:spPr>
            <a:xfrm>
              <a:off x="5884111" y="3689352"/>
              <a:ext cx="39626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10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7" name="椭圆 46">
            <a:extLst>
              <a:ext uri="{FF2B5EF4-FFF2-40B4-BE49-F238E27FC236}">
                <a16:creationId xmlns:a16="http://schemas.microsoft.com/office/drawing/2014/main" id="{E7DE855C-4186-381A-1BFD-60EED80BA149}"/>
              </a:ext>
            </a:extLst>
          </p:cNvPr>
          <p:cNvSpPr/>
          <p:nvPr/>
        </p:nvSpPr>
        <p:spPr>
          <a:xfrm>
            <a:off x="3418645" y="4135967"/>
            <a:ext cx="480483" cy="480484"/>
          </a:xfrm>
          <a:prstGeom prst="ellipse">
            <a:avLst/>
          </a:prstGeom>
          <a:solidFill>
            <a:srgbClr val="C0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3BD3781D-5300-1CDE-BB60-DBAEF3E37AB9}"/>
              </a:ext>
            </a:extLst>
          </p:cNvPr>
          <p:cNvSpPr/>
          <p:nvPr/>
        </p:nvSpPr>
        <p:spPr>
          <a:xfrm>
            <a:off x="3460755" y="4231218"/>
            <a:ext cx="3962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11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文本框 58">
            <a:extLst>
              <a:ext uri="{FF2B5EF4-FFF2-40B4-BE49-F238E27FC236}">
                <a16:creationId xmlns:a16="http://schemas.microsoft.com/office/drawing/2014/main" id="{36DDBCAA-963A-658C-53C9-C2FCAA0165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60062" y="2688223"/>
            <a:ext cx="480789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9pPr>
          </a:lstStyle>
          <a:p>
            <a:pPr lvl="0"/>
            <a:endParaRPr lang="zh-CN" altLang="en-US" sz="1600" dirty="0">
              <a:solidFill>
                <a:srgbClr val="FFFFFF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F4969980-E5BE-78F7-21A9-11EBA3AF2018}"/>
              </a:ext>
            </a:extLst>
          </p:cNvPr>
          <p:cNvGrpSpPr/>
          <p:nvPr/>
        </p:nvGrpSpPr>
        <p:grpSpPr>
          <a:xfrm>
            <a:off x="5122535" y="2177277"/>
            <a:ext cx="6888490" cy="594556"/>
            <a:chOff x="3353165" y="5731266"/>
            <a:chExt cx="541786" cy="594560"/>
          </a:xfrm>
        </p:grpSpPr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32DF3C93-2EEB-FE88-93B6-E1F49F109D46}"/>
                </a:ext>
              </a:extLst>
            </p:cNvPr>
            <p:cNvGrpSpPr/>
            <p:nvPr/>
          </p:nvGrpSpPr>
          <p:grpSpPr>
            <a:xfrm>
              <a:off x="3353165" y="5731266"/>
              <a:ext cx="541786" cy="594560"/>
              <a:chOff x="4304044" y="1286668"/>
              <a:chExt cx="791774" cy="2757793"/>
            </a:xfrm>
            <a:effectLst>
              <a:outerShdw blurRad="381000" dist="2540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31" name="圆角矩形 28">
                <a:extLst>
                  <a:ext uri="{FF2B5EF4-FFF2-40B4-BE49-F238E27FC236}">
                    <a16:creationId xmlns:a16="http://schemas.microsoft.com/office/drawing/2014/main" id="{8C359CDB-5A10-7666-BB10-14384E81C07F}"/>
                  </a:ext>
                </a:extLst>
              </p:cNvPr>
              <p:cNvSpPr/>
              <p:nvPr/>
            </p:nvSpPr>
            <p:spPr>
              <a:xfrm>
                <a:off x="4304044" y="1286668"/>
                <a:ext cx="791774" cy="2757793"/>
              </a:xfrm>
              <a:prstGeom prst="roundRect">
                <a:avLst/>
              </a:prstGeom>
              <a:gradFill>
                <a:gsLst>
                  <a:gs pos="62000">
                    <a:sysClr val="window" lastClr="FFFFFF">
                      <a:lumMod val="95000"/>
                    </a:sysClr>
                  </a:gs>
                  <a:gs pos="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  <a:gs pos="0">
                    <a:sysClr val="window" lastClr="FFFFFF"/>
                  </a:gs>
                </a:gsLst>
                <a:lin ang="81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>
                  <a:defRPr/>
                </a:pPr>
                <a:endParaRPr lang="zh-CN" altLang="en-US" sz="1995" kern="0">
                  <a:solidFill>
                    <a:sysClr val="window" lastClr="FFFFFF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32" name="圆角矩形 29">
                <a:extLst>
                  <a:ext uri="{FF2B5EF4-FFF2-40B4-BE49-F238E27FC236}">
                    <a16:creationId xmlns:a16="http://schemas.microsoft.com/office/drawing/2014/main" id="{E7668A05-F9EB-6660-DCF0-0EAF6AEA25E8}"/>
                  </a:ext>
                </a:extLst>
              </p:cNvPr>
              <p:cNvSpPr/>
              <p:nvPr/>
            </p:nvSpPr>
            <p:spPr>
              <a:xfrm>
                <a:off x="4304044" y="1286668"/>
                <a:ext cx="791774" cy="2757793"/>
              </a:xfrm>
              <a:prstGeom prst="roundRect">
                <a:avLst/>
              </a:prstGeom>
              <a:gradFill>
                <a:gsLst>
                  <a:gs pos="42000">
                    <a:srgbClr val="F0F0F0"/>
                  </a:gs>
                  <a:gs pos="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  <a:gs pos="0">
                    <a:sysClr val="window" lastClr="FFFFFF"/>
                  </a:gs>
                </a:gsLst>
                <a:lin ang="189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>
                  <a:defRPr/>
                </a:pPr>
                <a:endParaRPr lang="zh-CN" altLang="en-US" sz="1995" kern="0">
                  <a:solidFill>
                    <a:sysClr val="window" lastClr="FFFFFF"/>
                  </a:solidFill>
                  <a:latin typeface="Arial"/>
                  <a:ea typeface="微软雅黑"/>
                </a:endParaRPr>
              </a:p>
            </p:txBody>
          </p:sp>
        </p:grpSp>
        <p:sp>
          <p:nvSpPr>
            <p:cNvPr id="30" name="TextBox 12">
              <a:extLst>
                <a:ext uri="{FF2B5EF4-FFF2-40B4-BE49-F238E27FC236}">
                  <a16:creationId xmlns:a16="http://schemas.microsoft.com/office/drawing/2014/main" id="{D5243B19-38E8-0829-3796-98E09C648684}"/>
                </a:ext>
              </a:extLst>
            </p:cNvPr>
            <p:cNvSpPr txBox="1"/>
            <p:nvPr/>
          </p:nvSpPr>
          <p:spPr>
            <a:xfrm>
              <a:off x="3373795" y="5845715"/>
              <a:ext cx="521156" cy="3693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srgbClr val="C00000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确定支点：</a:t>
              </a:r>
              <a:r>
                <a:rPr lang="zh-CN" altLang="en-US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从添加的节点开始，不断的往父节点找不平衡的节点</a:t>
              </a:r>
              <a:endParaRPr lang="en-US" altLang="zh-CN" b="1" dirty="0">
                <a:solidFill>
                  <a:prstClr val="black">
                    <a:lumMod val="85000"/>
                    <a:lumOff val="15000"/>
                  </a:prst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66068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4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!!!泛型类">
            <a:extLst>
              <a:ext uri="{FF2B5EF4-FFF2-40B4-BE49-F238E27FC236}">
                <a16:creationId xmlns:a16="http://schemas.microsoft.com/office/drawing/2014/main" id="{A2E487F3-C6D4-828B-E65B-55EB0A9300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880" y="1002232"/>
            <a:ext cx="2089470" cy="517190"/>
          </a:xfrm>
        </p:spPr>
        <p:txBody>
          <a:bodyPr/>
          <a:lstStyle/>
          <a:p>
            <a:r>
              <a:rPr lang="zh-CN" altLang="en-US" dirty="0"/>
              <a:t>数据结构（</a:t>
            </a:r>
          </a:p>
        </p:txBody>
      </p:sp>
      <p:sp>
        <p:nvSpPr>
          <p:cNvPr id="45" name="!!!泛型类">
            <a:extLst>
              <a:ext uri="{FF2B5EF4-FFF2-40B4-BE49-F238E27FC236}">
                <a16:creationId xmlns:a16="http://schemas.microsoft.com/office/drawing/2014/main" id="{000F737A-DA2F-FD9F-A5D6-00AE7C6D8598}"/>
              </a:ext>
            </a:extLst>
          </p:cNvPr>
          <p:cNvSpPr txBox="1">
            <a:spLocks/>
          </p:cNvSpPr>
          <p:nvPr/>
        </p:nvSpPr>
        <p:spPr>
          <a:xfrm>
            <a:off x="3303538" y="1002232"/>
            <a:ext cx="322882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）</a:t>
            </a:r>
          </a:p>
        </p:txBody>
      </p:sp>
      <p:sp>
        <p:nvSpPr>
          <p:cNvPr id="52" name="!!!树">
            <a:extLst>
              <a:ext uri="{FF2B5EF4-FFF2-40B4-BE49-F238E27FC236}">
                <a16:creationId xmlns:a16="http://schemas.microsoft.com/office/drawing/2014/main" id="{5FDF6D48-5BEB-BFAE-FAC1-F596B4664F7E}"/>
              </a:ext>
            </a:extLst>
          </p:cNvPr>
          <p:cNvSpPr txBox="1">
            <a:spLocks/>
          </p:cNvSpPr>
          <p:nvPr/>
        </p:nvSpPr>
        <p:spPr>
          <a:xfrm>
            <a:off x="3018349" y="1002232"/>
            <a:ext cx="565470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树</a:t>
            </a:r>
          </a:p>
        </p:txBody>
      </p:sp>
      <p:sp>
        <p:nvSpPr>
          <p:cNvPr id="53" name="!!!平衡">
            <a:extLst>
              <a:ext uri="{FF2B5EF4-FFF2-40B4-BE49-F238E27FC236}">
                <a16:creationId xmlns:a16="http://schemas.microsoft.com/office/drawing/2014/main" id="{00F15D9E-83B9-E648-0578-60242C2EB39B}"/>
              </a:ext>
            </a:extLst>
          </p:cNvPr>
          <p:cNvSpPr txBox="1">
            <a:spLocks/>
          </p:cNvSpPr>
          <p:nvPr/>
        </p:nvSpPr>
        <p:spPr>
          <a:xfrm>
            <a:off x="2002493" y="1002232"/>
            <a:ext cx="693612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平衡</a:t>
            </a:r>
          </a:p>
        </p:txBody>
      </p:sp>
      <p:sp>
        <p:nvSpPr>
          <p:cNvPr id="54" name="!!!二叉">
            <a:extLst>
              <a:ext uri="{FF2B5EF4-FFF2-40B4-BE49-F238E27FC236}">
                <a16:creationId xmlns:a16="http://schemas.microsoft.com/office/drawing/2014/main" id="{2ADD8BD8-9BBB-3E55-174B-EC8085F4584F}"/>
              </a:ext>
            </a:extLst>
          </p:cNvPr>
          <p:cNvSpPr txBox="1">
            <a:spLocks/>
          </p:cNvSpPr>
          <p:nvPr/>
        </p:nvSpPr>
        <p:spPr>
          <a:xfrm>
            <a:off x="2510034" y="1002232"/>
            <a:ext cx="693612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二叉</a:t>
            </a:r>
          </a:p>
        </p:txBody>
      </p:sp>
      <p:sp>
        <p:nvSpPr>
          <p:cNvPr id="23" name="!!!泛型类">
            <a:extLst>
              <a:ext uri="{FF2B5EF4-FFF2-40B4-BE49-F238E27FC236}">
                <a16:creationId xmlns:a16="http://schemas.microsoft.com/office/drawing/2014/main" id="{AB8F597C-DA3E-A315-50B4-20B771C142B8}"/>
              </a:ext>
            </a:extLst>
          </p:cNvPr>
          <p:cNvSpPr txBox="1">
            <a:spLocks/>
          </p:cNvSpPr>
          <p:nvPr/>
        </p:nvSpPr>
        <p:spPr>
          <a:xfrm>
            <a:off x="3541008" y="1002232"/>
            <a:ext cx="693612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左旋</a:t>
            </a:r>
          </a:p>
        </p:txBody>
      </p:sp>
      <p:sp>
        <p:nvSpPr>
          <p:cNvPr id="40" name="!!!7">
            <a:extLst>
              <a:ext uri="{FF2B5EF4-FFF2-40B4-BE49-F238E27FC236}">
                <a16:creationId xmlns:a16="http://schemas.microsoft.com/office/drawing/2014/main" id="{106E0EA3-A64E-57E4-BAA3-6ABFB5B9D9AE}"/>
              </a:ext>
            </a:extLst>
          </p:cNvPr>
          <p:cNvSpPr/>
          <p:nvPr/>
        </p:nvSpPr>
        <p:spPr>
          <a:xfrm>
            <a:off x="2305278" y="3045884"/>
            <a:ext cx="480483" cy="48048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!!!4">
            <a:extLst>
              <a:ext uri="{FF2B5EF4-FFF2-40B4-BE49-F238E27FC236}">
                <a16:creationId xmlns:a16="http://schemas.microsoft.com/office/drawing/2014/main" id="{F70F5F76-860C-6960-F91C-C92F0DB5C7FC}"/>
              </a:ext>
            </a:extLst>
          </p:cNvPr>
          <p:cNvSpPr/>
          <p:nvPr/>
        </p:nvSpPr>
        <p:spPr>
          <a:xfrm>
            <a:off x="1752828" y="3602567"/>
            <a:ext cx="478367" cy="480484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4" name="!!!箭头1">
            <a:extLst>
              <a:ext uri="{FF2B5EF4-FFF2-40B4-BE49-F238E27FC236}">
                <a16:creationId xmlns:a16="http://schemas.microsoft.com/office/drawing/2014/main" id="{ACDF55DA-C961-1C65-E1C2-78A80D1CA52B}"/>
              </a:ext>
            </a:extLst>
          </p:cNvPr>
          <p:cNvCxnSpPr>
            <a:cxnSpLocks/>
            <a:stCxn id="40" idx="3"/>
            <a:endCxn id="41" idx="7"/>
          </p:cNvCxnSpPr>
          <p:nvPr/>
        </p:nvCxnSpPr>
        <p:spPr>
          <a:xfrm flipH="1">
            <a:off x="2161345" y="3456518"/>
            <a:ext cx="213783" cy="21590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!!!箭头2">
            <a:extLst>
              <a:ext uri="{FF2B5EF4-FFF2-40B4-BE49-F238E27FC236}">
                <a16:creationId xmlns:a16="http://schemas.microsoft.com/office/drawing/2014/main" id="{45D0AAB9-3AAE-322A-A696-898812B14629}"/>
              </a:ext>
            </a:extLst>
          </p:cNvPr>
          <p:cNvCxnSpPr>
            <a:cxnSpLocks/>
            <a:stCxn id="40" idx="5"/>
            <a:endCxn id="42" idx="1"/>
          </p:cNvCxnSpPr>
          <p:nvPr/>
        </p:nvCxnSpPr>
        <p:spPr>
          <a:xfrm>
            <a:off x="2713794" y="3456518"/>
            <a:ext cx="211667" cy="21590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!!!箭头3">
            <a:extLst>
              <a:ext uri="{FF2B5EF4-FFF2-40B4-BE49-F238E27FC236}">
                <a16:creationId xmlns:a16="http://schemas.microsoft.com/office/drawing/2014/main" id="{12C6AD46-0B79-945F-3339-DCAB5987B23E}"/>
              </a:ext>
            </a:extLst>
          </p:cNvPr>
          <p:cNvCxnSpPr>
            <a:cxnSpLocks/>
            <a:endCxn id="47" idx="1"/>
          </p:cNvCxnSpPr>
          <p:nvPr/>
        </p:nvCxnSpPr>
        <p:spPr>
          <a:xfrm>
            <a:off x="3276827" y="3987801"/>
            <a:ext cx="211667" cy="21801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!!!箭头4">
            <a:extLst>
              <a:ext uri="{FF2B5EF4-FFF2-40B4-BE49-F238E27FC236}">
                <a16:creationId xmlns:a16="http://schemas.microsoft.com/office/drawing/2014/main" id="{E4C633A4-8C09-153E-4062-FBD76912498E}"/>
              </a:ext>
            </a:extLst>
          </p:cNvPr>
          <p:cNvCxnSpPr>
            <a:cxnSpLocks/>
            <a:endCxn id="51" idx="1"/>
          </p:cNvCxnSpPr>
          <p:nvPr/>
        </p:nvCxnSpPr>
        <p:spPr>
          <a:xfrm>
            <a:off x="3852561" y="4548718"/>
            <a:ext cx="211667" cy="21590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!!!12">
            <a:extLst>
              <a:ext uri="{FF2B5EF4-FFF2-40B4-BE49-F238E27FC236}">
                <a16:creationId xmlns:a16="http://schemas.microsoft.com/office/drawing/2014/main" id="{8AC78BE6-9A61-020D-831D-527B7D74B90C}"/>
              </a:ext>
            </a:extLst>
          </p:cNvPr>
          <p:cNvGrpSpPr>
            <a:grpSpLocks/>
          </p:cNvGrpSpPr>
          <p:nvPr/>
        </p:nvGrpSpPr>
        <p:grpSpPr bwMode="auto">
          <a:xfrm>
            <a:off x="3994378" y="4694767"/>
            <a:ext cx="480483" cy="480484"/>
            <a:chOff x="5237730" y="3520381"/>
            <a:chExt cx="359795" cy="360362"/>
          </a:xfrm>
        </p:grpSpPr>
        <p:sp>
          <p:nvSpPr>
            <p:cNvPr id="51" name="椭圆 50">
              <a:extLst>
                <a:ext uri="{FF2B5EF4-FFF2-40B4-BE49-F238E27FC236}">
                  <a16:creationId xmlns:a16="http://schemas.microsoft.com/office/drawing/2014/main" id="{2E4E0DCD-A54F-A6E9-E5D1-04CB09D9931A}"/>
                </a:ext>
              </a:extLst>
            </p:cNvPr>
            <p:cNvSpPr/>
            <p:nvPr/>
          </p:nvSpPr>
          <p:spPr>
            <a:xfrm>
              <a:off x="5237730" y="3520381"/>
              <a:ext cx="359795" cy="360362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5" name="矩形 54">
              <a:extLst>
                <a:ext uri="{FF2B5EF4-FFF2-40B4-BE49-F238E27FC236}">
                  <a16:creationId xmlns:a16="http://schemas.microsoft.com/office/drawing/2014/main" id="{26EAE813-E5B9-4923-31B0-247F314ED51E}"/>
                </a:ext>
              </a:extLst>
            </p:cNvPr>
            <p:cNvSpPr/>
            <p:nvPr/>
          </p:nvSpPr>
          <p:spPr>
            <a:xfrm>
              <a:off x="5258960" y="3583881"/>
              <a:ext cx="296729" cy="2308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12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2" name="椭圆 41">
            <a:extLst>
              <a:ext uri="{FF2B5EF4-FFF2-40B4-BE49-F238E27FC236}">
                <a16:creationId xmlns:a16="http://schemas.microsoft.com/office/drawing/2014/main" id="{B0A46181-33A1-F125-0D27-D732CE3B8C8F}"/>
              </a:ext>
            </a:extLst>
          </p:cNvPr>
          <p:cNvSpPr/>
          <p:nvPr/>
        </p:nvSpPr>
        <p:spPr>
          <a:xfrm>
            <a:off x="2855611" y="3602567"/>
            <a:ext cx="480483" cy="480484"/>
          </a:xfrm>
          <a:prstGeom prst="ellipse">
            <a:avLst/>
          </a:prstGeom>
          <a:solidFill>
            <a:srgbClr val="C0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D78AB152-504B-6370-D310-A7FD502BA3FF}"/>
              </a:ext>
            </a:extLst>
          </p:cNvPr>
          <p:cNvSpPr/>
          <p:nvPr/>
        </p:nvSpPr>
        <p:spPr>
          <a:xfrm>
            <a:off x="2895605" y="3689352"/>
            <a:ext cx="3962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!!!11">
            <a:extLst>
              <a:ext uri="{FF2B5EF4-FFF2-40B4-BE49-F238E27FC236}">
                <a16:creationId xmlns:a16="http://schemas.microsoft.com/office/drawing/2014/main" id="{4813C49D-6D58-B7C8-E185-23397988380C}"/>
              </a:ext>
            </a:extLst>
          </p:cNvPr>
          <p:cNvGrpSpPr/>
          <p:nvPr/>
        </p:nvGrpSpPr>
        <p:grpSpPr>
          <a:xfrm>
            <a:off x="3418645" y="4135967"/>
            <a:ext cx="480483" cy="480484"/>
            <a:chOff x="6407151" y="4135967"/>
            <a:chExt cx="480483" cy="480484"/>
          </a:xfrm>
        </p:grpSpPr>
        <p:sp>
          <p:nvSpPr>
            <p:cNvPr id="47" name="椭圆 46">
              <a:extLst>
                <a:ext uri="{FF2B5EF4-FFF2-40B4-BE49-F238E27FC236}">
                  <a16:creationId xmlns:a16="http://schemas.microsoft.com/office/drawing/2014/main" id="{E7DE855C-4186-381A-1BFD-60EED80BA149}"/>
                </a:ext>
              </a:extLst>
            </p:cNvPr>
            <p:cNvSpPr/>
            <p:nvPr/>
          </p:nvSpPr>
          <p:spPr>
            <a:xfrm>
              <a:off x="6407151" y="4135967"/>
              <a:ext cx="480483" cy="480484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3BD3781D-5300-1CDE-BB60-DBAEF3E37AB9}"/>
                </a:ext>
              </a:extLst>
            </p:cNvPr>
            <p:cNvSpPr/>
            <p:nvPr/>
          </p:nvSpPr>
          <p:spPr>
            <a:xfrm>
              <a:off x="6449261" y="4231218"/>
              <a:ext cx="39626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11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7" name="文本框 58">
            <a:extLst>
              <a:ext uri="{FF2B5EF4-FFF2-40B4-BE49-F238E27FC236}">
                <a16:creationId xmlns:a16="http://schemas.microsoft.com/office/drawing/2014/main" id="{36DDBCAA-963A-658C-53C9-C2FCAA0165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60062" y="2688223"/>
            <a:ext cx="480789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9pPr>
          </a:lstStyle>
          <a:p>
            <a:pPr lvl="0"/>
            <a:endParaRPr lang="zh-CN" altLang="en-US" sz="1600" dirty="0">
              <a:solidFill>
                <a:srgbClr val="FFFFFF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F4969980-E5BE-78F7-21A9-11EBA3AF2018}"/>
              </a:ext>
            </a:extLst>
          </p:cNvPr>
          <p:cNvGrpSpPr/>
          <p:nvPr/>
        </p:nvGrpSpPr>
        <p:grpSpPr>
          <a:xfrm>
            <a:off x="5122535" y="2177277"/>
            <a:ext cx="6888490" cy="594556"/>
            <a:chOff x="3353165" y="5731266"/>
            <a:chExt cx="541786" cy="594560"/>
          </a:xfrm>
        </p:grpSpPr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32DF3C93-2EEB-FE88-93B6-E1F49F109D46}"/>
                </a:ext>
              </a:extLst>
            </p:cNvPr>
            <p:cNvGrpSpPr/>
            <p:nvPr/>
          </p:nvGrpSpPr>
          <p:grpSpPr>
            <a:xfrm>
              <a:off x="3353165" y="5731266"/>
              <a:ext cx="541786" cy="594560"/>
              <a:chOff x="4304044" y="1286668"/>
              <a:chExt cx="791774" cy="2757793"/>
            </a:xfrm>
            <a:effectLst>
              <a:outerShdw blurRad="381000" dist="2540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31" name="圆角矩形 28">
                <a:extLst>
                  <a:ext uri="{FF2B5EF4-FFF2-40B4-BE49-F238E27FC236}">
                    <a16:creationId xmlns:a16="http://schemas.microsoft.com/office/drawing/2014/main" id="{8C359CDB-5A10-7666-BB10-14384E81C07F}"/>
                  </a:ext>
                </a:extLst>
              </p:cNvPr>
              <p:cNvSpPr/>
              <p:nvPr/>
            </p:nvSpPr>
            <p:spPr>
              <a:xfrm>
                <a:off x="4304044" y="1286668"/>
                <a:ext cx="791774" cy="2757793"/>
              </a:xfrm>
              <a:prstGeom prst="roundRect">
                <a:avLst/>
              </a:prstGeom>
              <a:gradFill>
                <a:gsLst>
                  <a:gs pos="62000">
                    <a:sysClr val="window" lastClr="FFFFFF">
                      <a:lumMod val="95000"/>
                    </a:sysClr>
                  </a:gs>
                  <a:gs pos="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  <a:gs pos="0">
                    <a:sysClr val="window" lastClr="FFFFFF"/>
                  </a:gs>
                </a:gsLst>
                <a:lin ang="81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>
                  <a:defRPr/>
                </a:pPr>
                <a:endParaRPr lang="zh-CN" altLang="en-US" sz="1995" kern="0">
                  <a:solidFill>
                    <a:sysClr val="window" lastClr="FFFFFF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32" name="圆角矩形 29">
                <a:extLst>
                  <a:ext uri="{FF2B5EF4-FFF2-40B4-BE49-F238E27FC236}">
                    <a16:creationId xmlns:a16="http://schemas.microsoft.com/office/drawing/2014/main" id="{E7668A05-F9EB-6660-DCF0-0EAF6AEA25E8}"/>
                  </a:ext>
                </a:extLst>
              </p:cNvPr>
              <p:cNvSpPr/>
              <p:nvPr/>
            </p:nvSpPr>
            <p:spPr>
              <a:xfrm>
                <a:off x="4304044" y="1286668"/>
                <a:ext cx="791774" cy="2757793"/>
              </a:xfrm>
              <a:prstGeom prst="roundRect">
                <a:avLst/>
              </a:prstGeom>
              <a:gradFill>
                <a:gsLst>
                  <a:gs pos="42000">
                    <a:srgbClr val="F0F0F0"/>
                  </a:gs>
                  <a:gs pos="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  <a:gs pos="0">
                    <a:sysClr val="window" lastClr="FFFFFF"/>
                  </a:gs>
                </a:gsLst>
                <a:lin ang="189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>
                  <a:defRPr/>
                </a:pPr>
                <a:endParaRPr lang="zh-CN" altLang="en-US" sz="1995" kern="0">
                  <a:solidFill>
                    <a:sysClr val="window" lastClr="FFFFFF"/>
                  </a:solidFill>
                  <a:latin typeface="Arial"/>
                  <a:ea typeface="微软雅黑"/>
                </a:endParaRPr>
              </a:p>
            </p:txBody>
          </p:sp>
        </p:grpSp>
        <p:sp>
          <p:nvSpPr>
            <p:cNvPr id="30" name="TextBox 12">
              <a:extLst>
                <a:ext uri="{FF2B5EF4-FFF2-40B4-BE49-F238E27FC236}">
                  <a16:creationId xmlns:a16="http://schemas.microsoft.com/office/drawing/2014/main" id="{D5243B19-38E8-0829-3796-98E09C648684}"/>
                </a:ext>
              </a:extLst>
            </p:cNvPr>
            <p:cNvSpPr txBox="1"/>
            <p:nvPr/>
          </p:nvSpPr>
          <p:spPr>
            <a:xfrm>
              <a:off x="3373795" y="5845715"/>
              <a:ext cx="521156" cy="3693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srgbClr val="C00000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确定支点：</a:t>
              </a:r>
              <a:r>
                <a:rPr lang="zh-CN" altLang="en-US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从添加的节点开始，不断的往父节点找不平衡的节点</a:t>
              </a:r>
              <a:endParaRPr lang="en-US" altLang="zh-CN" b="1" dirty="0">
                <a:solidFill>
                  <a:prstClr val="black">
                    <a:lumMod val="85000"/>
                    <a:lumOff val="15000"/>
                  </a:prst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44946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4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!!!泛型类">
            <a:extLst>
              <a:ext uri="{FF2B5EF4-FFF2-40B4-BE49-F238E27FC236}">
                <a16:creationId xmlns:a16="http://schemas.microsoft.com/office/drawing/2014/main" id="{A2E487F3-C6D4-828B-E65B-55EB0A9300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880" y="1002232"/>
            <a:ext cx="2089470" cy="517190"/>
          </a:xfrm>
        </p:spPr>
        <p:txBody>
          <a:bodyPr/>
          <a:lstStyle/>
          <a:p>
            <a:r>
              <a:rPr lang="zh-CN" altLang="en-US" dirty="0"/>
              <a:t>数据结构（</a:t>
            </a:r>
          </a:p>
        </p:txBody>
      </p:sp>
      <p:sp>
        <p:nvSpPr>
          <p:cNvPr id="45" name="!!!泛型类">
            <a:extLst>
              <a:ext uri="{FF2B5EF4-FFF2-40B4-BE49-F238E27FC236}">
                <a16:creationId xmlns:a16="http://schemas.microsoft.com/office/drawing/2014/main" id="{000F737A-DA2F-FD9F-A5D6-00AE7C6D8598}"/>
              </a:ext>
            </a:extLst>
          </p:cNvPr>
          <p:cNvSpPr txBox="1">
            <a:spLocks/>
          </p:cNvSpPr>
          <p:nvPr/>
        </p:nvSpPr>
        <p:spPr>
          <a:xfrm>
            <a:off x="3303538" y="1002232"/>
            <a:ext cx="322882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）</a:t>
            </a:r>
          </a:p>
        </p:txBody>
      </p:sp>
      <p:sp>
        <p:nvSpPr>
          <p:cNvPr id="52" name="!!!树">
            <a:extLst>
              <a:ext uri="{FF2B5EF4-FFF2-40B4-BE49-F238E27FC236}">
                <a16:creationId xmlns:a16="http://schemas.microsoft.com/office/drawing/2014/main" id="{5FDF6D48-5BEB-BFAE-FAC1-F596B4664F7E}"/>
              </a:ext>
            </a:extLst>
          </p:cNvPr>
          <p:cNvSpPr txBox="1">
            <a:spLocks/>
          </p:cNvSpPr>
          <p:nvPr/>
        </p:nvSpPr>
        <p:spPr>
          <a:xfrm>
            <a:off x="3018349" y="1002232"/>
            <a:ext cx="565470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树</a:t>
            </a:r>
          </a:p>
        </p:txBody>
      </p:sp>
      <p:sp>
        <p:nvSpPr>
          <p:cNvPr id="53" name="!!!平衡">
            <a:extLst>
              <a:ext uri="{FF2B5EF4-FFF2-40B4-BE49-F238E27FC236}">
                <a16:creationId xmlns:a16="http://schemas.microsoft.com/office/drawing/2014/main" id="{00F15D9E-83B9-E648-0578-60242C2EB39B}"/>
              </a:ext>
            </a:extLst>
          </p:cNvPr>
          <p:cNvSpPr txBox="1">
            <a:spLocks/>
          </p:cNvSpPr>
          <p:nvPr/>
        </p:nvSpPr>
        <p:spPr>
          <a:xfrm>
            <a:off x="2002493" y="1002232"/>
            <a:ext cx="693612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平衡</a:t>
            </a:r>
          </a:p>
        </p:txBody>
      </p:sp>
      <p:sp>
        <p:nvSpPr>
          <p:cNvPr id="54" name="!!!二叉">
            <a:extLst>
              <a:ext uri="{FF2B5EF4-FFF2-40B4-BE49-F238E27FC236}">
                <a16:creationId xmlns:a16="http://schemas.microsoft.com/office/drawing/2014/main" id="{2ADD8BD8-9BBB-3E55-174B-EC8085F4584F}"/>
              </a:ext>
            </a:extLst>
          </p:cNvPr>
          <p:cNvSpPr txBox="1">
            <a:spLocks/>
          </p:cNvSpPr>
          <p:nvPr/>
        </p:nvSpPr>
        <p:spPr>
          <a:xfrm>
            <a:off x="2510034" y="1002232"/>
            <a:ext cx="693612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二叉</a:t>
            </a:r>
          </a:p>
        </p:txBody>
      </p:sp>
      <p:sp>
        <p:nvSpPr>
          <p:cNvPr id="23" name="!!!泛型类">
            <a:extLst>
              <a:ext uri="{FF2B5EF4-FFF2-40B4-BE49-F238E27FC236}">
                <a16:creationId xmlns:a16="http://schemas.microsoft.com/office/drawing/2014/main" id="{AB8F597C-DA3E-A315-50B4-20B771C142B8}"/>
              </a:ext>
            </a:extLst>
          </p:cNvPr>
          <p:cNvSpPr txBox="1">
            <a:spLocks/>
          </p:cNvSpPr>
          <p:nvPr/>
        </p:nvSpPr>
        <p:spPr>
          <a:xfrm>
            <a:off x="3541008" y="1002232"/>
            <a:ext cx="693612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左旋</a:t>
            </a:r>
          </a:p>
        </p:txBody>
      </p:sp>
      <p:sp>
        <p:nvSpPr>
          <p:cNvPr id="40" name="!!!7">
            <a:extLst>
              <a:ext uri="{FF2B5EF4-FFF2-40B4-BE49-F238E27FC236}">
                <a16:creationId xmlns:a16="http://schemas.microsoft.com/office/drawing/2014/main" id="{106E0EA3-A64E-57E4-BAA3-6ABFB5B9D9AE}"/>
              </a:ext>
            </a:extLst>
          </p:cNvPr>
          <p:cNvSpPr/>
          <p:nvPr/>
        </p:nvSpPr>
        <p:spPr>
          <a:xfrm>
            <a:off x="2305278" y="3045884"/>
            <a:ext cx="480483" cy="48048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!!!4">
            <a:extLst>
              <a:ext uri="{FF2B5EF4-FFF2-40B4-BE49-F238E27FC236}">
                <a16:creationId xmlns:a16="http://schemas.microsoft.com/office/drawing/2014/main" id="{F70F5F76-860C-6960-F91C-C92F0DB5C7FC}"/>
              </a:ext>
            </a:extLst>
          </p:cNvPr>
          <p:cNvSpPr/>
          <p:nvPr/>
        </p:nvSpPr>
        <p:spPr>
          <a:xfrm>
            <a:off x="1752828" y="3602567"/>
            <a:ext cx="478367" cy="480484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4" name="!!!箭头1">
            <a:extLst>
              <a:ext uri="{FF2B5EF4-FFF2-40B4-BE49-F238E27FC236}">
                <a16:creationId xmlns:a16="http://schemas.microsoft.com/office/drawing/2014/main" id="{ACDF55DA-C961-1C65-E1C2-78A80D1CA52B}"/>
              </a:ext>
            </a:extLst>
          </p:cNvPr>
          <p:cNvCxnSpPr>
            <a:cxnSpLocks/>
            <a:stCxn id="40" idx="3"/>
            <a:endCxn id="41" idx="7"/>
          </p:cNvCxnSpPr>
          <p:nvPr/>
        </p:nvCxnSpPr>
        <p:spPr>
          <a:xfrm flipH="1">
            <a:off x="2161345" y="3456518"/>
            <a:ext cx="213783" cy="21590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!!!箭头2">
            <a:extLst>
              <a:ext uri="{FF2B5EF4-FFF2-40B4-BE49-F238E27FC236}">
                <a16:creationId xmlns:a16="http://schemas.microsoft.com/office/drawing/2014/main" id="{45D0AAB9-3AAE-322A-A696-898812B14629}"/>
              </a:ext>
            </a:extLst>
          </p:cNvPr>
          <p:cNvCxnSpPr>
            <a:cxnSpLocks/>
            <a:stCxn id="40" idx="5"/>
            <a:endCxn id="42" idx="1"/>
          </p:cNvCxnSpPr>
          <p:nvPr/>
        </p:nvCxnSpPr>
        <p:spPr>
          <a:xfrm>
            <a:off x="2713794" y="3456518"/>
            <a:ext cx="211667" cy="21590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!!!箭头3">
            <a:extLst>
              <a:ext uri="{FF2B5EF4-FFF2-40B4-BE49-F238E27FC236}">
                <a16:creationId xmlns:a16="http://schemas.microsoft.com/office/drawing/2014/main" id="{12C6AD46-0B79-945F-3339-DCAB5987B23E}"/>
              </a:ext>
            </a:extLst>
          </p:cNvPr>
          <p:cNvCxnSpPr>
            <a:cxnSpLocks/>
            <a:endCxn id="47" idx="1"/>
          </p:cNvCxnSpPr>
          <p:nvPr/>
        </p:nvCxnSpPr>
        <p:spPr>
          <a:xfrm>
            <a:off x="3276827" y="3987801"/>
            <a:ext cx="211667" cy="21801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!!!箭头4">
            <a:extLst>
              <a:ext uri="{FF2B5EF4-FFF2-40B4-BE49-F238E27FC236}">
                <a16:creationId xmlns:a16="http://schemas.microsoft.com/office/drawing/2014/main" id="{E4C633A4-8C09-153E-4062-FBD76912498E}"/>
              </a:ext>
            </a:extLst>
          </p:cNvPr>
          <p:cNvCxnSpPr>
            <a:cxnSpLocks/>
            <a:endCxn id="51" idx="1"/>
          </p:cNvCxnSpPr>
          <p:nvPr/>
        </p:nvCxnSpPr>
        <p:spPr>
          <a:xfrm>
            <a:off x="3852561" y="4548718"/>
            <a:ext cx="211667" cy="21590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!!!12">
            <a:extLst>
              <a:ext uri="{FF2B5EF4-FFF2-40B4-BE49-F238E27FC236}">
                <a16:creationId xmlns:a16="http://schemas.microsoft.com/office/drawing/2014/main" id="{8AC78BE6-9A61-020D-831D-527B7D74B90C}"/>
              </a:ext>
            </a:extLst>
          </p:cNvPr>
          <p:cNvGrpSpPr>
            <a:grpSpLocks/>
          </p:cNvGrpSpPr>
          <p:nvPr/>
        </p:nvGrpSpPr>
        <p:grpSpPr bwMode="auto">
          <a:xfrm>
            <a:off x="3994378" y="4694767"/>
            <a:ext cx="480483" cy="480484"/>
            <a:chOff x="5237730" y="3520381"/>
            <a:chExt cx="359795" cy="360362"/>
          </a:xfrm>
        </p:grpSpPr>
        <p:sp>
          <p:nvSpPr>
            <p:cNvPr id="51" name="椭圆 50">
              <a:extLst>
                <a:ext uri="{FF2B5EF4-FFF2-40B4-BE49-F238E27FC236}">
                  <a16:creationId xmlns:a16="http://schemas.microsoft.com/office/drawing/2014/main" id="{2E4E0DCD-A54F-A6E9-E5D1-04CB09D9931A}"/>
                </a:ext>
              </a:extLst>
            </p:cNvPr>
            <p:cNvSpPr/>
            <p:nvPr/>
          </p:nvSpPr>
          <p:spPr>
            <a:xfrm>
              <a:off x="5237730" y="3520381"/>
              <a:ext cx="359795" cy="360362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5" name="矩形 54">
              <a:extLst>
                <a:ext uri="{FF2B5EF4-FFF2-40B4-BE49-F238E27FC236}">
                  <a16:creationId xmlns:a16="http://schemas.microsoft.com/office/drawing/2014/main" id="{26EAE813-E5B9-4923-31B0-247F314ED51E}"/>
                </a:ext>
              </a:extLst>
            </p:cNvPr>
            <p:cNvSpPr/>
            <p:nvPr/>
          </p:nvSpPr>
          <p:spPr>
            <a:xfrm>
              <a:off x="5258960" y="3583881"/>
              <a:ext cx="296729" cy="2308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12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9AC2D7F8-736F-5795-E156-1C2D33514E80}"/>
              </a:ext>
            </a:extLst>
          </p:cNvPr>
          <p:cNvGrpSpPr/>
          <p:nvPr/>
        </p:nvGrpSpPr>
        <p:grpSpPr>
          <a:xfrm>
            <a:off x="2855611" y="3602567"/>
            <a:ext cx="480483" cy="480484"/>
            <a:chOff x="2855611" y="3602567"/>
            <a:chExt cx="480483" cy="480484"/>
          </a:xfrm>
        </p:grpSpPr>
        <p:sp>
          <p:nvSpPr>
            <p:cNvPr id="42" name="椭圆 41">
              <a:extLst>
                <a:ext uri="{FF2B5EF4-FFF2-40B4-BE49-F238E27FC236}">
                  <a16:creationId xmlns:a16="http://schemas.microsoft.com/office/drawing/2014/main" id="{B0A46181-33A1-F125-0D27-D732CE3B8C8F}"/>
                </a:ext>
              </a:extLst>
            </p:cNvPr>
            <p:cNvSpPr/>
            <p:nvPr/>
          </p:nvSpPr>
          <p:spPr>
            <a:xfrm>
              <a:off x="2855611" y="3602567"/>
              <a:ext cx="480483" cy="480484"/>
            </a:xfrm>
            <a:prstGeom prst="ellipse">
              <a:avLst/>
            </a:prstGeom>
            <a:noFill/>
            <a:ln w="190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7" name="矩形 56">
              <a:extLst>
                <a:ext uri="{FF2B5EF4-FFF2-40B4-BE49-F238E27FC236}">
                  <a16:creationId xmlns:a16="http://schemas.microsoft.com/office/drawing/2014/main" id="{D78AB152-504B-6370-D310-A7FD502BA3FF}"/>
                </a:ext>
              </a:extLst>
            </p:cNvPr>
            <p:cNvSpPr/>
            <p:nvPr/>
          </p:nvSpPr>
          <p:spPr>
            <a:xfrm>
              <a:off x="2895605" y="3689352"/>
              <a:ext cx="39626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10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" name="!!!11">
            <a:extLst>
              <a:ext uri="{FF2B5EF4-FFF2-40B4-BE49-F238E27FC236}">
                <a16:creationId xmlns:a16="http://schemas.microsoft.com/office/drawing/2014/main" id="{4813C49D-6D58-B7C8-E185-23397988380C}"/>
              </a:ext>
            </a:extLst>
          </p:cNvPr>
          <p:cNvGrpSpPr/>
          <p:nvPr/>
        </p:nvGrpSpPr>
        <p:grpSpPr>
          <a:xfrm>
            <a:off x="3418645" y="4135967"/>
            <a:ext cx="480483" cy="480484"/>
            <a:chOff x="6407151" y="4135967"/>
            <a:chExt cx="480483" cy="480484"/>
          </a:xfrm>
        </p:grpSpPr>
        <p:sp>
          <p:nvSpPr>
            <p:cNvPr id="47" name="椭圆 46">
              <a:extLst>
                <a:ext uri="{FF2B5EF4-FFF2-40B4-BE49-F238E27FC236}">
                  <a16:creationId xmlns:a16="http://schemas.microsoft.com/office/drawing/2014/main" id="{E7DE855C-4186-381A-1BFD-60EED80BA149}"/>
                </a:ext>
              </a:extLst>
            </p:cNvPr>
            <p:cNvSpPr/>
            <p:nvPr/>
          </p:nvSpPr>
          <p:spPr>
            <a:xfrm>
              <a:off x="6407151" y="4135967"/>
              <a:ext cx="480483" cy="480484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3BD3781D-5300-1CDE-BB60-DBAEF3E37AB9}"/>
                </a:ext>
              </a:extLst>
            </p:cNvPr>
            <p:cNvSpPr/>
            <p:nvPr/>
          </p:nvSpPr>
          <p:spPr>
            <a:xfrm>
              <a:off x="6449261" y="4231218"/>
              <a:ext cx="39626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11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7" name="文本框 58">
            <a:extLst>
              <a:ext uri="{FF2B5EF4-FFF2-40B4-BE49-F238E27FC236}">
                <a16:creationId xmlns:a16="http://schemas.microsoft.com/office/drawing/2014/main" id="{36DDBCAA-963A-658C-53C9-C2FCAA0165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60062" y="2688223"/>
            <a:ext cx="480789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9pPr>
          </a:lstStyle>
          <a:p>
            <a:pPr lvl="0"/>
            <a:endParaRPr lang="zh-CN" altLang="en-US" sz="1600" dirty="0">
              <a:solidFill>
                <a:srgbClr val="FFFFFF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F4969980-E5BE-78F7-21A9-11EBA3AF2018}"/>
              </a:ext>
            </a:extLst>
          </p:cNvPr>
          <p:cNvGrpSpPr/>
          <p:nvPr/>
        </p:nvGrpSpPr>
        <p:grpSpPr>
          <a:xfrm>
            <a:off x="5122535" y="2177277"/>
            <a:ext cx="6888490" cy="594556"/>
            <a:chOff x="3353165" y="5731266"/>
            <a:chExt cx="541786" cy="594560"/>
          </a:xfrm>
        </p:grpSpPr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32DF3C93-2EEB-FE88-93B6-E1F49F109D46}"/>
                </a:ext>
              </a:extLst>
            </p:cNvPr>
            <p:cNvGrpSpPr/>
            <p:nvPr/>
          </p:nvGrpSpPr>
          <p:grpSpPr>
            <a:xfrm>
              <a:off x="3353165" y="5731266"/>
              <a:ext cx="541786" cy="594560"/>
              <a:chOff x="4304044" y="1286668"/>
              <a:chExt cx="791774" cy="2757793"/>
            </a:xfrm>
            <a:effectLst>
              <a:outerShdw blurRad="381000" dist="2540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31" name="圆角矩形 28">
                <a:extLst>
                  <a:ext uri="{FF2B5EF4-FFF2-40B4-BE49-F238E27FC236}">
                    <a16:creationId xmlns:a16="http://schemas.microsoft.com/office/drawing/2014/main" id="{8C359CDB-5A10-7666-BB10-14384E81C07F}"/>
                  </a:ext>
                </a:extLst>
              </p:cNvPr>
              <p:cNvSpPr/>
              <p:nvPr/>
            </p:nvSpPr>
            <p:spPr>
              <a:xfrm>
                <a:off x="4304044" y="1286668"/>
                <a:ext cx="791774" cy="2757793"/>
              </a:xfrm>
              <a:prstGeom prst="roundRect">
                <a:avLst/>
              </a:prstGeom>
              <a:gradFill>
                <a:gsLst>
                  <a:gs pos="62000">
                    <a:sysClr val="window" lastClr="FFFFFF">
                      <a:lumMod val="95000"/>
                    </a:sysClr>
                  </a:gs>
                  <a:gs pos="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  <a:gs pos="0">
                    <a:sysClr val="window" lastClr="FFFFFF"/>
                  </a:gs>
                </a:gsLst>
                <a:lin ang="81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>
                  <a:defRPr/>
                </a:pPr>
                <a:endParaRPr lang="zh-CN" altLang="en-US" sz="1995" kern="0">
                  <a:solidFill>
                    <a:sysClr val="window" lastClr="FFFFFF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32" name="圆角矩形 29">
                <a:extLst>
                  <a:ext uri="{FF2B5EF4-FFF2-40B4-BE49-F238E27FC236}">
                    <a16:creationId xmlns:a16="http://schemas.microsoft.com/office/drawing/2014/main" id="{E7668A05-F9EB-6660-DCF0-0EAF6AEA25E8}"/>
                  </a:ext>
                </a:extLst>
              </p:cNvPr>
              <p:cNvSpPr/>
              <p:nvPr/>
            </p:nvSpPr>
            <p:spPr>
              <a:xfrm>
                <a:off x="4304044" y="1286668"/>
                <a:ext cx="791774" cy="2757793"/>
              </a:xfrm>
              <a:prstGeom prst="roundRect">
                <a:avLst/>
              </a:prstGeom>
              <a:gradFill>
                <a:gsLst>
                  <a:gs pos="42000">
                    <a:srgbClr val="F0F0F0"/>
                  </a:gs>
                  <a:gs pos="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  <a:gs pos="0">
                    <a:sysClr val="window" lastClr="FFFFFF"/>
                  </a:gs>
                </a:gsLst>
                <a:lin ang="189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>
                  <a:defRPr/>
                </a:pPr>
                <a:endParaRPr lang="zh-CN" altLang="en-US" sz="1995" kern="0">
                  <a:solidFill>
                    <a:sysClr val="window" lastClr="FFFFFF"/>
                  </a:solidFill>
                  <a:latin typeface="Arial"/>
                  <a:ea typeface="微软雅黑"/>
                </a:endParaRPr>
              </a:p>
            </p:txBody>
          </p:sp>
        </p:grpSp>
        <p:sp>
          <p:nvSpPr>
            <p:cNvPr id="30" name="TextBox 12">
              <a:extLst>
                <a:ext uri="{FF2B5EF4-FFF2-40B4-BE49-F238E27FC236}">
                  <a16:creationId xmlns:a16="http://schemas.microsoft.com/office/drawing/2014/main" id="{D5243B19-38E8-0829-3796-98E09C648684}"/>
                </a:ext>
              </a:extLst>
            </p:cNvPr>
            <p:cNvSpPr txBox="1"/>
            <p:nvPr/>
          </p:nvSpPr>
          <p:spPr>
            <a:xfrm>
              <a:off x="3373795" y="5845715"/>
              <a:ext cx="521156" cy="3693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srgbClr val="C00000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确定支点：</a:t>
              </a:r>
              <a:r>
                <a:rPr lang="zh-CN" altLang="en-US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从添加的节点开始，不断的往父节点找不平衡的节点</a:t>
              </a:r>
              <a:endParaRPr lang="en-US" altLang="zh-CN" b="1" dirty="0">
                <a:solidFill>
                  <a:prstClr val="black">
                    <a:lumMod val="85000"/>
                    <a:lumOff val="15000"/>
                  </a:prst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sp>
        <p:nvSpPr>
          <p:cNvPr id="33" name="任意多边形 60">
            <a:extLst>
              <a:ext uri="{FF2B5EF4-FFF2-40B4-BE49-F238E27FC236}">
                <a16:creationId xmlns:a16="http://schemas.microsoft.com/office/drawing/2014/main" id="{A9153F39-0009-9F51-A832-7036D589F181}"/>
              </a:ext>
            </a:extLst>
          </p:cNvPr>
          <p:cNvSpPr/>
          <p:nvPr/>
        </p:nvSpPr>
        <p:spPr>
          <a:xfrm rot="20932105">
            <a:off x="2048159" y="3459904"/>
            <a:ext cx="2575870" cy="1884263"/>
          </a:xfrm>
          <a:custGeom>
            <a:avLst/>
            <a:gdLst>
              <a:gd name="connsiteX0" fmla="*/ 4698380 w 4698380"/>
              <a:gd name="connsiteY0" fmla="*/ 2371688 h 2371688"/>
              <a:gd name="connsiteX1" fmla="*/ 2304585 w 4698380"/>
              <a:gd name="connsiteY1" fmla="*/ 195 h 2371688"/>
              <a:gd name="connsiteX2" fmla="*/ 0 w 4698380"/>
              <a:gd name="connsiteY2" fmla="*/ 2267610 h 23716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98380" h="2371688">
                <a:moveTo>
                  <a:pt x="4698380" y="2371688"/>
                </a:moveTo>
                <a:cubicBezTo>
                  <a:pt x="3893014" y="1194614"/>
                  <a:pt x="3087648" y="17541"/>
                  <a:pt x="2304585" y="195"/>
                </a:cubicBezTo>
                <a:cubicBezTo>
                  <a:pt x="1521522" y="-17151"/>
                  <a:pt x="760761" y="1125229"/>
                  <a:pt x="0" y="2267610"/>
                </a:cubicBezTo>
              </a:path>
            </a:pathLst>
          </a:custGeom>
          <a:noFill/>
          <a:ln w="25400">
            <a:solidFill>
              <a:srgbClr val="00B0F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/>
          </a:p>
        </p:txBody>
      </p:sp>
      <p:cxnSp>
        <p:nvCxnSpPr>
          <p:cNvPr id="34" name="!!!箭头5">
            <a:extLst>
              <a:ext uri="{FF2B5EF4-FFF2-40B4-BE49-F238E27FC236}">
                <a16:creationId xmlns:a16="http://schemas.microsoft.com/office/drawing/2014/main" id="{D782C928-60C8-D547-CACC-E046D3270019}"/>
              </a:ext>
            </a:extLst>
          </p:cNvPr>
          <p:cNvCxnSpPr>
            <a:cxnSpLocks/>
          </p:cNvCxnSpPr>
          <p:nvPr/>
        </p:nvCxnSpPr>
        <p:spPr>
          <a:xfrm flipH="1">
            <a:off x="2683938" y="3987800"/>
            <a:ext cx="211667" cy="21801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>
            <a:extLst>
              <a:ext uri="{FF2B5EF4-FFF2-40B4-BE49-F238E27FC236}">
                <a16:creationId xmlns:a16="http://schemas.microsoft.com/office/drawing/2014/main" id="{77BC7835-630E-10CC-1340-8A1ECCD8DB4E}"/>
              </a:ext>
            </a:extLst>
          </p:cNvPr>
          <p:cNvGrpSpPr/>
          <p:nvPr/>
        </p:nvGrpSpPr>
        <p:grpSpPr>
          <a:xfrm>
            <a:off x="5832047" y="3406758"/>
            <a:ext cx="5139831" cy="2423739"/>
            <a:chOff x="2449791" y="1842695"/>
            <a:chExt cx="7707834" cy="3317132"/>
          </a:xfrm>
        </p:grpSpPr>
        <p:sp>
          <p:nvSpPr>
            <p:cNvPr id="6" name="圆角矩形 41">
              <a:extLst>
                <a:ext uri="{FF2B5EF4-FFF2-40B4-BE49-F238E27FC236}">
                  <a16:creationId xmlns:a16="http://schemas.microsoft.com/office/drawing/2014/main" id="{55B1746C-D584-7F5B-FFBE-1941C76E0561}"/>
                </a:ext>
              </a:extLst>
            </p:cNvPr>
            <p:cNvSpPr/>
            <p:nvPr/>
          </p:nvSpPr>
          <p:spPr>
            <a:xfrm>
              <a:off x="2449791" y="1842695"/>
              <a:ext cx="7707834" cy="3317132"/>
            </a:xfrm>
            <a:prstGeom prst="roundRect">
              <a:avLst>
                <a:gd name="adj" fmla="val 5470"/>
              </a:avLst>
            </a:prstGeom>
            <a:solidFill>
              <a:sysClr val="window" lastClr="FFFFFF">
                <a:lumMod val="95000"/>
              </a:sysClr>
            </a:solidFill>
            <a:ln w="25400" cap="flat" cmpd="sng" algn="ctr">
              <a:gradFill flip="none" rotWithShape="1">
                <a:gsLst>
                  <a:gs pos="0">
                    <a:sysClr val="window" lastClr="FFFFFF"/>
                  </a:gs>
                  <a:gs pos="100000">
                    <a:sysClr val="window" lastClr="FFFFFF">
                      <a:lumMod val="75000"/>
                    </a:sysClr>
                  </a:gs>
                </a:gsLst>
                <a:lin ang="2700000" scaled="1"/>
                <a:tileRect/>
              </a:gradFill>
              <a:prstDash val="solid"/>
              <a:miter lim="800000"/>
            </a:ln>
            <a:effectLst>
              <a:outerShdw blurRad="76200" dist="12700" dir="2700000" algn="tl" rotWithShape="0">
                <a:prstClr val="black">
                  <a:alpha val="40000"/>
                </a:prstClr>
              </a:outerShdw>
              <a:reflection blurRad="6350" stA="50000" endA="300" endPos="90000" dist="88900" dir="5400000" sy="-100000" algn="bl" rotWithShape="0"/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2F9F8ABA-7142-C60E-FB59-3C2111D1AD57}"/>
                </a:ext>
              </a:extLst>
            </p:cNvPr>
            <p:cNvGrpSpPr/>
            <p:nvPr/>
          </p:nvGrpSpPr>
          <p:grpSpPr>
            <a:xfrm>
              <a:off x="3516366" y="2338632"/>
              <a:ext cx="441126" cy="1844660"/>
              <a:chOff x="3516366" y="2338632"/>
              <a:chExt cx="441126" cy="1844660"/>
            </a:xfrm>
          </p:grpSpPr>
          <p:grpSp>
            <p:nvGrpSpPr>
              <p:cNvPr id="8" name="组合 7">
                <a:extLst>
                  <a:ext uri="{FF2B5EF4-FFF2-40B4-BE49-F238E27FC236}">
                    <a16:creationId xmlns:a16="http://schemas.microsoft.com/office/drawing/2014/main" id="{C5E5BD83-AB99-CBE4-27C2-F6600168D819}"/>
                  </a:ext>
                </a:extLst>
              </p:cNvPr>
              <p:cNvGrpSpPr/>
              <p:nvPr/>
            </p:nvGrpSpPr>
            <p:grpSpPr>
              <a:xfrm>
                <a:off x="3516366" y="3839295"/>
                <a:ext cx="441126" cy="343997"/>
                <a:chOff x="3516366" y="3839295"/>
                <a:chExt cx="441126" cy="343997"/>
              </a:xfrm>
            </p:grpSpPr>
            <p:grpSp>
              <p:nvGrpSpPr>
                <p:cNvPr id="56" name="Group 62">
                  <a:extLst>
                    <a:ext uri="{FF2B5EF4-FFF2-40B4-BE49-F238E27FC236}">
                      <a16:creationId xmlns:a16="http://schemas.microsoft.com/office/drawing/2014/main" id="{C326B7EE-277A-7721-7E78-BE2AE735079A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3516366" y="3881984"/>
                  <a:ext cx="338110" cy="269866"/>
                  <a:chOff x="3775" y="2110"/>
                  <a:chExt cx="129" cy="103"/>
                </a:xfrm>
                <a:solidFill>
                  <a:sysClr val="window" lastClr="FFFFFF">
                    <a:lumMod val="50000"/>
                  </a:sysClr>
                </a:solidFill>
                <a:effectLst/>
              </p:grpSpPr>
              <p:sp>
                <p:nvSpPr>
                  <p:cNvPr id="60" name="Freeform 63">
                    <a:extLst>
                      <a:ext uri="{FF2B5EF4-FFF2-40B4-BE49-F238E27FC236}">
                        <a16:creationId xmlns:a16="http://schemas.microsoft.com/office/drawing/2014/main" id="{33E3C080-0D8C-41DE-7179-9C8D39C7C9F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775" y="2177"/>
                    <a:ext cx="40" cy="36"/>
                  </a:xfrm>
                  <a:custGeom>
                    <a:avLst/>
                    <a:gdLst>
                      <a:gd name="T0" fmla="*/ 5 w 16"/>
                      <a:gd name="T1" fmla="*/ 0 h 14"/>
                      <a:gd name="T2" fmla="*/ 0 w 16"/>
                      <a:gd name="T3" fmla="*/ 4 h 14"/>
                      <a:gd name="T4" fmla="*/ 10 w 16"/>
                      <a:gd name="T5" fmla="*/ 14 h 14"/>
                      <a:gd name="T6" fmla="*/ 16 w 16"/>
                      <a:gd name="T7" fmla="*/ 9 h 14"/>
                      <a:gd name="T8" fmla="*/ 5 w 16"/>
                      <a:gd name="T9" fmla="*/ 0 h 1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6" h="14">
                        <a:moveTo>
                          <a:pt x="5" y="0"/>
                        </a:moveTo>
                        <a:cubicBezTo>
                          <a:pt x="1" y="3"/>
                          <a:pt x="0" y="4"/>
                          <a:pt x="0" y="4"/>
                        </a:cubicBezTo>
                        <a:cubicBezTo>
                          <a:pt x="10" y="14"/>
                          <a:pt x="10" y="14"/>
                          <a:pt x="10" y="14"/>
                        </a:cubicBezTo>
                        <a:cubicBezTo>
                          <a:pt x="10" y="14"/>
                          <a:pt x="13" y="11"/>
                          <a:pt x="16" y="9"/>
                        </a:cubicBezTo>
                        <a:lnTo>
                          <a:pt x="5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013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61" name="Freeform 64">
                    <a:extLst>
                      <a:ext uri="{FF2B5EF4-FFF2-40B4-BE49-F238E27FC236}">
                        <a16:creationId xmlns:a16="http://schemas.microsoft.com/office/drawing/2014/main" id="{99A11E67-AE0F-A6BA-0613-63488D14FF6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795" y="2156"/>
                    <a:ext cx="109" cy="41"/>
                  </a:xfrm>
                  <a:custGeom>
                    <a:avLst/>
                    <a:gdLst>
                      <a:gd name="T0" fmla="*/ 37 w 44"/>
                      <a:gd name="T1" fmla="*/ 4 h 16"/>
                      <a:gd name="T2" fmla="*/ 29 w 44"/>
                      <a:gd name="T3" fmla="*/ 9 h 16"/>
                      <a:gd name="T4" fmla="*/ 18 w 44"/>
                      <a:gd name="T5" fmla="*/ 8 h 16"/>
                      <a:gd name="T6" fmla="*/ 25 w 44"/>
                      <a:gd name="T7" fmla="*/ 7 h 16"/>
                      <a:gd name="T8" fmla="*/ 31 w 44"/>
                      <a:gd name="T9" fmla="*/ 2 h 16"/>
                      <a:gd name="T10" fmla="*/ 20 w 44"/>
                      <a:gd name="T11" fmla="*/ 2 h 16"/>
                      <a:gd name="T12" fmla="*/ 9 w 44"/>
                      <a:gd name="T13" fmla="*/ 2 h 16"/>
                      <a:gd name="T14" fmla="*/ 0 w 44"/>
                      <a:gd name="T15" fmla="*/ 7 h 16"/>
                      <a:gd name="T16" fmla="*/ 9 w 44"/>
                      <a:gd name="T17" fmla="*/ 16 h 16"/>
                      <a:gd name="T18" fmla="*/ 13 w 44"/>
                      <a:gd name="T19" fmla="*/ 14 h 16"/>
                      <a:gd name="T20" fmla="*/ 29 w 44"/>
                      <a:gd name="T21" fmla="*/ 14 h 16"/>
                      <a:gd name="T22" fmla="*/ 44 w 44"/>
                      <a:gd name="T23" fmla="*/ 2 h 16"/>
                      <a:gd name="T24" fmla="*/ 37 w 44"/>
                      <a:gd name="T25" fmla="*/ 4 h 1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44" h="16">
                        <a:moveTo>
                          <a:pt x="37" y="4"/>
                        </a:moveTo>
                        <a:cubicBezTo>
                          <a:pt x="34" y="7"/>
                          <a:pt x="32" y="8"/>
                          <a:pt x="29" y="9"/>
                        </a:cubicBezTo>
                        <a:cubicBezTo>
                          <a:pt x="24" y="10"/>
                          <a:pt x="19" y="9"/>
                          <a:pt x="18" y="8"/>
                        </a:cubicBezTo>
                        <a:cubicBezTo>
                          <a:pt x="15" y="6"/>
                          <a:pt x="18" y="7"/>
                          <a:pt x="25" y="7"/>
                        </a:cubicBezTo>
                        <a:cubicBezTo>
                          <a:pt x="32" y="6"/>
                          <a:pt x="31" y="2"/>
                          <a:pt x="31" y="2"/>
                        </a:cubicBezTo>
                        <a:cubicBezTo>
                          <a:pt x="29" y="2"/>
                          <a:pt x="27" y="2"/>
                          <a:pt x="20" y="2"/>
                        </a:cubicBezTo>
                        <a:cubicBezTo>
                          <a:pt x="17" y="2"/>
                          <a:pt x="12" y="1"/>
                          <a:pt x="9" y="2"/>
                        </a:cubicBezTo>
                        <a:cubicBezTo>
                          <a:pt x="6" y="2"/>
                          <a:pt x="4" y="5"/>
                          <a:pt x="0" y="7"/>
                        </a:cubicBezTo>
                        <a:cubicBezTo>
                          <a:pt x="9" y="16"/>
                          <a:pt x="9" y="16"/>
                          <a:pt x="9" y="16"/>
                        </a:cubicBezTo>
                        <a:cubicBezTo>
                          <a:pt x="11" y="15"/>
                          <a:pt x="12" y="14"/>
                          <a:pt x="13" y="14"/>
                        </a:cubicBezTo>
                        <a:cubicBezTo>
                          <a:pt x="16" y="14"/>
                          <a:pt x="23" y="15"/>
                          <a:pt x="29" y="14"/>
                        </a:cubicBezTo>
                        <a:cubicBezTo>
                          <a:pt x="40" y="9"/>
                          <a:pt x="44" y="2"/>
                          <a:pt x="44" y="2"/>
                        </a:cubicBezTo>
                        <a:cubicBezTo>
                          <a:pt x="44" y="2"/>
                          <a:pt x="41" y="0"/>
                          <a:pt x="37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013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62" name="Freeform 65">
                    <a:extLst>
                      <a:ext uri="{FF2B5EF4-FFF2-40B4-BE49-F238E27FC236}">
                        <a16:creationId xmlns:a16="http://schemas.microsoft.com/office/drawing/2014/main" id="{21FC04A8-5ED3-A97B-5124-AFCCAC13CCD3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3810" y="2110"/>
                    <a:ext cx="94" cy="41"/>
                  </a:xfrm>
                  <a:custGeom>
                    <a:avLst/>
                    <a:gdLst>
                      <a:gd name="T0" fmla="*/ 38 w 38"/>
                      <a:gd name="T1" fmla="*/ 0 h 16"/>
                      <a:gd name="T2" fmla="*/ 34 w 38"/>
                      <a:gd name="T3" fmla="*/ 0 h 16"/>
                      <a:gd name="T4" fmla="*/ 34 w 38"/>
                      <a:gd name="T5" fmla="*/ 6 h 16"/>
                      <a:gd name="T6" fmla="*/ 32 w 38"/>
                      <a:gd name="T7" fmla="*/ 6 h 16"/>
                      <a:gd name="T8" fmla="*/ 32 w 38"/>
                      <a:gd name="T9" fmla="*/ 0 h 16"/>
                      <a:gd name="T10" fmla="*/ 28 w 38"/>
                      <a:gd name="T11" fmla="*/ 0 h 16"/>
                      <a:gd name="T12" fmla="*/ 28 w 38"/>
                      <a:gd name="T13" fmla="*/ 6 h 16"/>
                      <a:gd name="T14" fmla="*/ 12 w 38"/>
                      <a:gd name="T15" fmla="*/ 6 h 16"/>
                      <a:gd name="T16" fmla="*/ 12 w 38"/>
                      <a:gd name="T17" fmla="*/ 3 h 16"/>
                      <a:gd name="T18" fmla="*/ 12 w 38"/>
                      <a:gd name="T19" fmla="*/ 1 h 16"/>
                      <a:gd name="T20" fmla="*/ 11 w 38"/>
                      <a:gd name="T21" fmla="*/ 0 h 16"/>
                      <a:gd name="T22" fmla="*/ 9 w 38"/>
                      <a:gd name="T23" fmla="*/ 0 h 16"/>
                      <a:gd name="T24" fmla="*/ 3 w 38"/>
                      <a:gd name="T25" fmla="*/ 0 h 16"/>
                      <a:gd name="T26" fmla="*/ 1 w 38"/>
                      <a:gd name="T27" fmla="*/ 0 h 16"/>
                      <a:gd name="T28" fmla="*/ 0 w 38"/>
                      <a:gd name="T29" fmla="*/ 2 h 16"/>
                      <a:gd name="T30" fmla="*/ 0 w 38"/>
                      <a:gd name="T31" fmla="*/ 3 h 16"/>
                      <a:gd name="T32" fmla="*/ 0 w 38"/>
                      <a:gd name="T33" fmla="*/ 13 h 16"/>
                      <a:gd name="T34" fmla="*/ 0 w 38"/>
                      <a:gd name="T35" fmla="*/ 15 h 16"/>
                      <a:gd name="T36" fmla="*/ 2 w 38"/>
                      <a:gd name="T37" fmla="*/ 16 h 16"/>
                      <a:gd name="T38" fmla="*/ 3 w 38"/>
                      <a:gd name="T39" fmla="*/ 16 h 16"/>
                      <a:gd name="T40" fmla="*/ 9 w 38"/>
                      <a:gd name="T41" fmla="*/ 16 h 16"/>
                      <a:gd name="T42" fmla="*/ 11 w 38"/>
                      <a:gd name="T43" fmla="*/ 16 h 16"/>
                      <a:gd name="T44" fmla="*/ 12 w 38"/>
                      <a:gd name="T45" fmla="*/ 14 h 16"/>
                      <a:gd name="T46" fmla="*/ 12 w 38"/>
                      <a:gd name="T47" fmla="*/ 13 h 16"/>
                      <a:gd name="T48" fmla="*/ 12 w 38"/>
                      <a:gd name="T49" fmla="*/ 10 h 16"/>
                      <a:gd name="T50" fmla="*/ 38 w 38"/>
                      <a:gd name="T51" fmla="*/ 10 h 16"/>
                      <a:gd name="T52" fmla="*/ 38 w 38"/>
                      <a:gd name="T53" fmla="*/ 0 h 16"/>
                      <a:gd name="T54" fmla="*/ 3 w 38"/>
                      <a:gd name="T55" fmla="*/ 3 h 16"/>
                      <a:gd name="T56" fmla="*/ 9 w 38"/>
                      <a:gd name="T57" fmla="*/ 3 h 16"/>
                      <a:gd name="T58" fmla="*/ 9 w 38"/>
                      <a:gd name="T59" fmla="*/ 13 h 16"/>
                      <a:gd name="T60" fmla="*/ 3 w 38"/>
                      <a:gd name="T61" fmla="*/ 13 h 16"/>
                      <a:gd name="T62" fmla="*/ 3 w 38"/>
                      <a:gd name="T63" fmla="*/ 3 h 1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</a:cxnLst>
                    <a:rect l="0" t="0" r="r" b="b"/>
                    <a:pathLst>
                      <a:path w="38" h="16">
                        <a:moveTo>
                          <a:pt x="38" y="0"/>
                        </a:moveTo>
                        <a:cubicBezTo>
                          <a:pt x="34" y="0"/>
                          <a:pt x="34" y="0"/>
                          <a:pt x="34" y="0"/>
                        </a:cubicBezTo>
                        <a:cubicBezTo>
                          <a:pt x="34" y="6"/>
                          <a:pt x="34" y="6"/>
                          <a:pt x="34" y="6"/>
                        </a:cubicBezTo>
                        <a:cubicBezTo>
                          <a:pt x="32" y="6"/>
                          <a:pt x="32" y="6"/>
                          <a:pt x="32" y="6"/>
                        </a:cubicBezTo>
                        <a:cubicBezTo>
                          <a:pt x="32" y="0"/>
                          <a:pt x="32" y="0"/>
                          <a:pt x="32" y="0"/>
                        </a:cubicBezTo>
                        <a:cubicBezTo>
                          <a:pt x="28" y="0"/>
                          <a:pt x="28" y="0"/>
                          <a:pt x="28" y="0"/>
                        </a:cubicBezTo>
                        <a:cubicBezTo>
                          <a:pt x="28" y="6"/>
                          <a:pt x="28" y="6"/>
                          <a:pt x="28" y="6"/>
                        </a:cubicBezTo>
                        <a:cubicBezTo>
                          <a:pt x="12" y="6"/>
                          <a:pt x="12" y="6"/>
                          <a:pt x="12" y="6"/>
                        </a:cubicBezTo>
                        <a:cubicBezTo>
                          <a:pt x="12" y="3"/>
                          <a:pt x="12" y="3"/>
                          <a:pt x="12" y="3"/>
                        </a:cubicBezTo>
                        <a:cubicBezTo>
                          <a:pt x="12" y="2"/>
                          <a:pt x="12" y="2"/>
                          <a:pt x="12" y="1"/>
                        </a:cubicBezTo>
                        <a:cubicBezTo>
                          <a:pt x="12" y="1"/>
                          <a:pt x="11" y="0"/>
                          <a:pt x="11" y="0"/>
                        </a:cubicBezTo>
                        <a:cubicBezTo>
                          <a:pt x="10" y="0"/>
                          <a:pt x="10" y="0"/>
                          <a:pt x="9" y="0"/>
                        </a:cubicBezTo>
                        <a:cubicBezTo>
                          <a:pt x="3" y="0"/>
                          <a:pt x="3" y="0"/>
                          <a:pt x="3" y="0"/>
                        </a:cubicBezTo>
                        <a:cubicBezTo>
                          <a:pt x="2" y="0"/>
                          <a:pt x="2" y="0"/>
                          <a:pt x="1" y="0"/>
                        </a:cubicBezTo>
                        <a:cubicBezTo>
                          <a:pt x="1" y="1"/>
                          <a:pt x="0" y="1"/>
                          <a:pt x="0" y="2"/>
                        </a:cubicBezTo>
                        <a:cubicBezTo>
                          <a:pt x="0" y="2"/>
                          <a:pt x="0" y="2"/>
                          <a:pt x="0" y="3"/>
                        </a:cubicBezTo>
                        <a:cubicBezTo>
                          <a:pt x="0" y="13"/>
                          <a:pt x="0" y="13"/>
                          <a:pt x="0" y="13"/>
                        </a:cubicBezTo>
                        <a:cubicBezTo>
                          <a:pt x="0" y="14"/>
                          <a:pt x="0" y="14"/>
                          <a:pt x="0" y="15"/>
                        </a:cubicBezTo>
                        <a:cubicBezTo>
                          <a:pt x="1" y="15"/>
                          <a:pt x="1" y="16"/>
                          <a:pt x="2" y="16"/>
                        </a:cubicBezTo>
                        <a:cubicBezTo>
                          <a:pt x="2" y="16"/>
                          <a:pt x="2" y="16"/>
                          <a:pt x="3" y="16"/>
                        </a:cubicBezTo>
                        <a:cubicBezTo>
                          <a:pt x="9" y="16"/>
                          <a:pt x="9" y="16"/>
                          <a:pt x="9" y="16"/>
                        </a:cubicBezTo>
                        <a:cubicBezTo>
                          <a:pt x="10" y="16"/>
                          <a:pt x="11" y="16"/>
                          <a:pt x="11" y="16"/>
                        </a:cubicBezTo>
                        <a:cubicBezTo>
                          <a:pt x="12" y="15"/>
                          <a:pt x="12" y="15"/>
                          <a:pt x="12" y="14"/>
                        </a:cubicBezTo>
                        <a:cubicBezTo>
                          <a:pt x="12" y="14"/>
                          <a:pt x="12" y="13"/>
                          <a:pt x="12" y="13"/>
                        </a:cubicBezTo>
                        <a:cubicBezTo>
                          <a:pt x="12" y="10"/>
                          <a:pt x="12" y="10"/>
                          <a:pt x="12" y="10"/>
                        </a:cubicBezTo>
                        <a:cubicBezTo>
                          <a:pt x="38" y="10"/>
                          <a:pt x="38" y="10"/>
                          <a:pt x="38" y="10"/>
                        </a:cubicBezTo>
                        <a:lnTo>
                          <a:pt x="38" y="0"/>
                        </a:lnTo>
                        <a:close/>
                        <a:moveTo>
                          <a:pt x="3" y="3"/>
                        </a:moveTo>
                        <a:cubicBezTo>
                          <a:pt x="9" y="3"/>
                          <a:pt x="9" y="3"/>
                          <a:pt x="9" y="3"/>
                        </a:cubicBezTo>
                        <a:cubicBezTo>
                          <a:pt x="9" y="13"/>
                          <a:pt x="9" y="13"/>
                          <a:pt x="9" y="13"/>
                        </a:cubicBezTo>
                        <a:cubicBezTo>
                          <a:pt x="3" y="13"/>
                          <a:pt x="3" y="13"/>
                          <a:pt x="3" y="13"/>
                        </a:cubicBezTo>
                        <a:lnTo>
                          <a:pt x="3" y="3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013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</a:endParaRPr>
                  </a:p>
                </p:txBody>
              </p:sp>
            </p:grpSp>
            <p:cxnSp>
              <p:nvCxnSpPr>
                <p:cNvPr id="59" name="直接连接符 58">
                  <a:extLst>
                    <a:ext uri="{FF2B5EF4-FFF2-40B4-BE49-F238E27FC236}">
                      <a16:creationId xmlns:a16="http://schemas.microsoft.com/office/drawing/2014/main" id="{ECD0A6F1-1928-BDB4-FFEE-D2D0144DE1AD}"/>
                    </a:ext>
                  </a:extLst>
                </p:cNvPr>
                <p:cNvCxnSpPr/>
                <p:nvPr/>
              </p:nvCxnSpPr>
              <p:spPr>
                <a:xfrm>
                  <a:off x="3957492" y="3839295"/>
                  <a:ext cx="0" cy="343997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ysClr val="window" lastClr="FFFFFF">
                      <a:lumMod val="50000"/>
                    </a:sysClr>
                  </a:solidFill>
                  <a:prstDash val="solid"/>
                  <a:miter lim="800000"/>
                </a:ln>
                <a:effectLst/>
              </p:spPr>
            </p:cxnSp>
          </p:grpSp>
          <p:grpSp>
            <p:nvGrpSpPr>
              <p:cNvPr id="9" name="组合 8">
                <a:extLst>
                  <a:ext uri="{FF2B5EF4-FFF2-40B4-BE49-F238E27FC236}">
                    <a16:creationId xmlns:a16="http://schemas.microsoft.com/office/drawing/2014/main" id="{3FBA205D-B52C-E550-37E7-C26DD6283A6B}"/>
                  </a:ext>
                </a:extLst>
              </p:cNvPr>
              <p:cNvGrpSpPr/>
              <p:nvPr/>
            </p:nvGrpSpPr>
            <p:grpSpPr>
              <a:xfrm>
                <a:off x="3557317" y="2338632"/>
                <a:ext cx="400175" cy="356399"/>
                <a:chOff x="3557317" y="2338632"/>
                <a:chExt cx="400175" cy="356399"/>
              </a:xfrm>
            </p:grpSpPr>
            <p:grpSp>
              <p:nvGrpSpPr>
                <p:cNvPr id="20" name="Group 41">
                  <a:extLst>
                    <a:ext uri="{FF2B5EF4-FFF2-40B4-BE49-F238E27FC236}">
                      <a16:creationId xmlns:a16="http://schemas.microsoft.com/office/drawing/2014/main" id="{1AD632BA-E30A-2864-AF32-2BE377393D66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3557317" y="2338632"/>
                  <a:ext cx="274875" cy="336363"/>
                  <a:chOff x="3783" y="2089"/>
                  <a:chExt cx="116" cy="142"/>
                </a:xfrm>
                <a:solidFill>
                  <a:sysClr val="window" lastClr="FFFFFF">
                    <a:lumMod val="50000"/>
                  </a:sysClr>
                </a:solidFill>
                <a:effectLst/>
              </p:grpSpPr>
              <p:sp>
                <p:nvSpPr>
                  <p:cNvPr id="22" name="Freeform 42">
                    <a:extLst>
                      <a:ext uri="{FF2B5EF4-FFF2-40B4-BE49-F238E27FC236}">
                        <a16:creationId xmlns:a16="http://schemas.microsoft.com/office/drawing/2014/main" id="{AF58B3B3-45DD-FE0C-A5BB-9D4683A3602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791" y="2221"/>
                    <a:ext cx="20" cy="10"/>
                  </a:xfrm>
                  <a:custGeom>
                    <a:avLst/>
                    <a:gdLst>
                      <a:gd name="T0" fmla="*/ 8 w 8"/>
                      <a:gd name="T1" fmla="*/ 0 h 4"/>
                      <a:gd name="T2" fmla="*/ 1 w 8"/>
                      <a:gd name="T3" fmla="*/ 0 h 4"/>
                      <a:gd name="T4" fmla="*/ 0 w 8"/>
                      <a:gd name="T5" fmla="*/ 0 h 4"/>
                      <a:gd name="T6" fmla="*/ 0 w 8"/>
                      <a:gd name="T7" fmla="*/ 4 h 4"/>
                      <a:gd name="T8" fmla="*/ 1 w 8"/>
                      <a:gd name="T9" fmla="*/ 4 h 4"/>
                      <a:gd name="T10" fmla="*/ 8 w 8"/>
                      <a:gd name="T11" fmla="*/ 4 h 4"/>
                      <a:gd name="T12" fmla="*/ 8 w 8"/>
                      <a:gd name="T13" fmla="*/ 4 h 4"/>
                      <a:gd name="T14" fmla="*/ 8 w 8"/>
                      <a:gd name="T15" fmla="*/ 0 h 4"/>
                      <a:gd name="T16" fmla="*/ 8 w 8"/>
                      <a:gd name="T17" fmla="*/ 0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8" h="4">
                        <a:moveTo>
                          <a:pt x="8" y="0"/>
                        </a:moveTo>
                        <a:cubicBezTo>
                          <a:pt x="1" y="0"/>
                          <a:pt x="1" y="0"/>
                          <a:pt x="1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4"/>
                          <a:pt x="0" y="4"/>
                          <a:pt x="0" y="4"/>
                        </a:cubicBezTo>
                        <a:cubicBezTo>
                          <a:pt x="0" y="4"/>
                          <a:pt x="0" y="4"/>
                          <a:pt x="1" y="4"/>
                        </a:cubicBezTo>
                        <a:cubicBezTo>
                          <a:pt x="8" y="4"/>
                          <a:pt x="8" y="4"/>
                          <a:pt x="8" y="4"/>
                        </a:cubicBezTo>
                        <a:cubicBezTo>
                          <a:pt x="8" y="4"/>
                          <a:pt x="8" y="4"/>
                          <a:pt x="8" y="4"/>
                        </a:cubicBezTo>
                        <a:cubicBezTo>
                          <a:pt x="8" y="0"/>
                          <a:pt x="8" y="0"/>
                          <a:pt x="8" y="0"/>
                        </a:cubicBezTo>
                        <a:cubicBezTo>
                          <a:pt x="8" y="0"/>
                          <a:pt x="8" y="0"/>
                          <a:pt x="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013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B85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25" name="Freeform 43">
                    <a:extLst>
                      <a:ext uri="{FF2B5EF4-FFF2-40B4-BE49-F238E27FC236}">
                        <a16:creationId xmlns:a16="http://schemas.microsoft.com/office/drawing/2014/main" id="{7443844C-259C-9449-2123-4F10664DC39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818" y="2208"/>
                    <a:ext cx="23" cy="23"/>
                  </a:xfrm>
                  <a:custGeom>
                    <a:avLst/>
                    <a:gdLst>
                      <a:gd name="T0" fmla="*/ 8 w 9"/>
                      <a:gd name="T1" fmla="*/ 0 h 9"/>
                      <a:gd name="T2" fmla="*/ 1 w 9"/>
                      <a:gd name="T3" fmla="*/ 0 h 9"/>
                      <a:gd name="T4" fmla="*/ 0 w 9"/>
                      <a:gd name="T5" fmla="*/ 1 h 9"/>
                      <a:gd name="T6" fmla="*/ 0 w 9"/>
                      <a:gd name="T7" fmla="*/ 9 h 9"/>
                      <a:gd name="T8" fmla="*/ 1 w 9"/>
                      <a:gd name="T9" fmla="*/ 9 h 9"/>
                      <a:gd name="T10" fmla="*/ 8 w 9"/>
                      <a:gd name="T11" fmla="*/ 9 h 9"/>
                      <a:gd name="T12" fmla="*/ 9 w 9"/>
                      <a:gd name="T13" fmla="*/ 9 h 9"/>
                      <a:gd name="T14" fmla="*/ 9 w 9"/>
                      <a:gd name="T15" fmla="*/ 1 h 9"/>
                      <a:gd name="T16" fmla="*/ 8 w 9"/>
                      <a:gd name="T17" fmla="*/ 0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9" h="9">
                        <a:moveTo>
                          <a:pt x="8" y="0"/>
                        </a:moveTo>
                        <a:cubicBezTo>
                          <a:pt x="1" y="0"/>
                          <a:pt x="1" y="0"/>
                          <a:pt x="1" y="0"/>
                        </a:cubicBezTo>
                        <a:cubicBezTo>
                          <a:pt x="1" y="0"/>
                          <a:pt x="0" y="1"/>
                          <a:pt x="0" y="1"/>
                        </a:cubicBezTo>
                        <a:cubicBezTo>
                          <a:pt x="0" y="9"/>
                          <a:pt x="0" y="9"/>
                          <a:pt x="0" y="9"/>
                        </a:cubicBezTo>
                        <a:cubicBezTo>
                          <a:pt x="0" y="9"/>
                          <a:pt x="1" y="9"/>
                          <a:pt x="1" y="9"/>
                        </a:cubicBezTo>
                        <a:cubicBezTo>
                          <a:pt x="8" y="9"/>
                          <a:pt x="8" y="9"/>
                          <a:pt x="8" y="9"/>
                        </a:cubicBezTo>
                        <a:cubicBezTo>
                          <a:pt x="8" y="9"/>
                          <a:pt x="9" y="9"/>
                          <a:pt x="9" y="9"/>
                        </a:cubicBezTo>
                        <a:cubicBezTo>
                          <a:pt x="9" y="1"/>
                          <a:pt x="9" y="1"/>
                          <a:pt x="9" y="1"/>
                        </a:cubicBezTo>
                        <a:cubicBezTo>
                          <a:pt x="9" y="1"/>
                          <a:pt x="8" y="0"/>
                          <a:pt x="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013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B85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26" name="Freeform 44">
                    <a:extLst>
                      <a:ext uri="{FF2B5EF4-FFF2-40B4-BE49-F238E27FC236}">
                        <a16:creationId xmlns:a16="http://schemas.microsoft.com/office/drawing/2014/main" id="{25FB1E30-902B-0721-9B92-09D36D194B2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849" y="2184"/>
                    <a:ext cx="20" cy="47"/>
                  </a:xfrm>
                  <a:custGeom>
                    <a:avLst/>
                    <a:gdLst>
                      <a:gd name="T0" fmla="*/ 7 w 8"/>
                      <a:gd name="T1" fmla="*/ 0 h 19"/>
                      <a:gd name="T2" fmla="*/ 0 w 8"/>
                      <a:gd name="T3" fmla="*/ 0 h 19"/>
                      <a:gd name="T4" fmla="*/ 0 w 8"/>
                      <a:gd name="T5" fmla="*/ 1 h 19"/>
                      <a:gd name="T6" fmla="*/ 0 w 8"/>
                      <a:gd name="T7" fmla="*/ 19 h 19"/>
                      <a:gd name="T8" fmla="*/ 0 w 8"/>
                      <a:gd name="T9" fmla="*/ 19 h 19"/>
                      <a:gd name="T10" fmla="*/ 7 w 8"/>
                      <a:gd name="T11" fmla="*/ 19 h 19"/>
                      <a:gd name="T12" fmla="*/ 8 w 8"/>
                      <a:gd name="T13" fmla="*/ 19 h 19"/>
                      <a:gd name="T14" fmla="*/ 8 w 8"/>
                      <a:gd name="T15" fmla="*/ 1 h 19"/>
                      <a:gd name="T16" fmla="*/ 7 w 8"/>
                      <a:gd name="T17" fmla="*/ 0 h 1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8" h="19">
                        <a:moveTo>
                          <a:pt x="7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1"/>
                          <a:pt x="0" y="1"/>
                        </a:cubicBezTo>
                        <a:cubicBezTo>
                          <a:pt x="0" y="19"/>
                          <a:pt x="0" y="19"/>
                          <a:pt x="0" y="19"/>
                        </a:cubicBezTo>
                        <a:cubicBezTo>
                          <a:pt x="0" y="19"/>
                          <a:pt x="0" y="19"/>
                          <a:pt x="0" y="19"/>
                        </a:cubicBezTo>
                        <a:cubicBezTo>
                          <a:pt x="7" y="19"/>
                          <a:pt x="7" y="19"/>
                          <a:pt x="7" y="19"/>
                        </a:cubicBezTo>
                        <a:cubicBezTo>
                          <a:pt x="8" y="19"/>
                          <a:pt x="8" y="19"/>
                          <a:pt x="8" y="19"/>
                        </a:cubicBezTo>
                        <a:cubicBezTo>
                          <a:pt x="8" y="1"/>
                          <a:pt x="8" y="1"/>
                          <a:pt x="8" y="1"/>
                        </a:cubicBezTo>
                        <a:cubicBezTo>
                          <a:pt x="8" y="1"/>
                          <a:pt x="8" y="0"/>
                          <a:pt x="7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013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B85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35" name="Freeform 45">
                    <a:extLst>
                      <a:ext uri="{FF2B5EF4-FFF2-40B4-BE49-F238E27FC236}">
                        <a16:creationId xmlns:a16="http://schemas.microsoft.com/office/drawing/2014/main" id="{291C1B3B-1904-4F4C-A564-2959F2655C5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877" y="2161"/>
                    <a:ext cx="22" cy="70"/>
                  </a:xfrm>
                  <a:custGeom>
                    <a:avLst/>
                    <a:gdLst>
                      <a:gd name="T0" fmla="*/ 8 w 9"/>
                      <a:gd name="T1" fmla="*/ 0 h 28"/>
                      <a:gd name="T2" fmla="*/ 1 w 9"/>
                      <a:gd name="T3" fmla="*/ 0 h 28"/>
                      <a:gd name="T4" fmla="*/ 0 w 9"/>
                      <a:gd name="T5" fmla="*/ 1 h 28"/>
                      <a:gd name="T6" fmla="*/ 0 w 9"/>
                      <a:gd name="T7" fmla="*/ 28 h 28"/>
                      <a:gd name="T8" fmla="*/ 1 w 9"/>
                      <a:gd name="T9" fmla="*/ 28 h 28"/>
                      <a:gd name="T10" fmla="*/ 8 w 9"/>
                      <a:gd name="T11" fmla="*/ 28 h 28"/>
                      <a:gd name="T12" fmla="*/ 9 w 9"/>
                      <a:gd name="T13" fmla="*/ 28 h 28"/>
                      <a:gd name="T14" fmla="*/ 9 w 9"/>
                      <a:gd name="T15" fmla="*/ 1 h 28"/>
                      <a:gd name="T16" fmla="*/ 8 w 9"/>
                      <a:gd name="T17" fmla="*/ 0 h 2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9" h="28">
                        <a:moveTo>
                          <a:pt x="8" y="0"/>
                        </a:moveTo>
                        <a:cubicBezTo>
                          <a:pt x="1" y="0"/>
                          <a:pt x="1" y="0"/>
                          <a:pt x="1" y="0"/>
                        </a:cubicBezTo>
                        <a:cubicBezTo>
                          <a:pt x="0" y="0"/>
                          <a:pt x="0" y="1"/>
                          <a:pt x="0" y="1"/>
                        </a:cubicBezTo>
                        <a:cubicBezTo>
                          <a:pt x="0" y="28"/>
                          <a:pt x="0" y="28"/>
                          <a:pt x="0" y="28"/>
                        </a:cubicBezTo>
                        <a:cubicBezTo>
                          <a:pt x="0" y="28"/>
                          <a:pt x="0" y="28"/>
                          <a:pt x="1" y="28"/>
                        </a:cubicBezTo>
                        <a:cubicBezTo>
                          <a:pt x="8" y="28"/>
                          <a:pt x="8" y="28"/>
                          <a:pt x="8" y="28"/>
                        </a:cubicBezTo>
                        <a:cubicBezTo>
                          <a:pt x="8" y="28"/>
                          <a:pt x="9" y="28"/>
                          <a:pt x="9" y="28"/>
                        </a:cubicBezTo>
                        <a:cubicBezTo>
                          <a:pt x="9" y="1"/>
                          <a:pt x="9" y="1"/>
                          <a:pt x="9" y="1"/>
                        </a:cubicBezTo>
                        <a:cubicBezTo>
                          <a:pt x="9" y="1"/>
                          <a:pt x="8" y="0"/>
                          <a:pt x="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013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B85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36" name="Freeform 46">
                    <a:extLst>
                      <a:ext uri="{FF2B5EF4-FFF2-40B4-BE49-F238E27FC236}">
                        <a16:creationId xmlns:a16="http://schemas.microsoft.com/office/drawing/2014/main" id="{5FD1C476-6D34-89A7-1963-EACD22FBEF6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821" y="2089"/>
                    <a:ext cx="23" cy="27"/>
                  </a:xfrm>
                  <a:custGeom>
                    <a:avLst/>
                    <a:gdLst>
                      <a:gd name="T0" fmla="*/ 5 w 9"/>
                      <a:gd name="T1" fmla="*/ 10 h 11"/>
                      <a:gd name="T2" fmla="*/ 8 w 9"/>
                      <a:gd name="T3" fmla="*/ 4 h 11"/>
                      <a:gd name="T4" fmla="*/ 5 w 9"/>
                      <a:gd name="T5" fmla="*/ 0 h 11"/>
                      <a:gd name="T6" fmla="*/ 0 w 9"/>
                      <a:gd name="T7" fmla="*/ 4 h 11"/>
                      <a:gd name="T8" fmla="*/ 5 w 9"/>
                      <a:gd name="T9" fmla="*/ 10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11">
                        <a:moveTo>
                          <a:pt x="5" y="10"/>
                        </a:moveTo>
                        <a:cubicBezTo>
                          <a:pt x="8" y="10"/>
                          <a:pt x="8" y="7"/>
                          <a:pt x="8" y="4"/>
                        </a:cubicBezTo>
                        <a:cubicBezTo>
                          <a:pt x="9" y="2"/>
                          <a:pt x="7" y="0"/>
                          <a:pt x="5" y="0"/>
                        </a:cubicBezTo>
                        <a:cubicBezTo>
                          <a:pt x="2" y="0"/>
                          <a:pt x="0" y="2"/>
                          <a:pt x="0" y="4"/>
                        </a:cubicBezTo>
                        <a:cubicBezTo>
                          <a:pt x="1" y="8"/>
                          <a:pt x="4" y="11"/>
                          <a:pt x="5" y="1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013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B85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37" name="Freeform 47">
                    <a:extLst>
                      <a:ext uri="{FF2B5EF4-FFF2-40B4-BE49-F238E27FC236}">
                        <a16:creationId xmlns:a16="http://schemas.microsoft.com/office/drawing/2014/main" id="{09D42430-06A9-A2B2-B10A-FBC75B2F0C7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785" y="2164"/>
                    <a:ext cx="36" cy="44"/>
                  </a:xfrm>
                  <a:custGeom>
                    <a:avLst/>
                    <a:gdLst>
                      <a:gd name="T0" fmla="*/ 12 w 14"/>
                      <a:gd name="T1" fmla="*/ 1 h 18"/>
                      <a:gd name="T2" fmla="*/ 10 w 14"/>
                      <a:gd name="T3" fmla="*/ 0 h 18"/>
                      <a:gd name="T4" fmla="*/ 8 w 14"/>
                      <a:gd name="T5" fmla="*/ 6 h 18"/>
                      <a:gd name="T6" fmla="*/ 1 w 14"/>
                      <a:gd name="T7" fmla="*/ 14 h 18"/>
                      <a:gd name="T8" fmla="*/ 1 w 14"/>
                      <a:gd name="T9" fmla="*/ 17 h 18"/>
                      <a:gd name="T10" fmla="*/ 4 w 14"/>
                      <a:gd name="T11" fmla="*/ 17 h 18"/>
                      <a:gd name="T12" fmla="*/ 12 w 14"/>
                      <a:gd name="T13" fmla="*/ 9 h 18"/>
                      <a:gd name="T14" fmla="*/ 13 w 14"/>
                      <a:gd name="T15" fmla="*/ 8 h 18"/>
                      <a:gd name="T16" fmla="*/ 14 w 14"/>
                      <a:gd name="T17" fmla="*/ 3 h 18"/>
                      <a:gd name="T18" fmla="*/ 12 w 14"/>
                      <a:gd name="T19" fmla="*/ 1 h 1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14" h="18">
                        <a:moveTo>
                          <a:pt x="12" y="1"/>
                        </a:moveTo>
                        <a:cubicBezTo>
                          <a:pt x="11" y="1"/>
                          <a:pt x="10" y="0"/>
                          <a:pt x="10" y="0"/>
                        </a:cubicBezTo>
                        <a:cubicBezTo>
                          <a:pt x="8" y="6"/>
                          <a:pt x="8" y="6"/>
                          <a:pt x="8" y="6"/>
                        </a:cubicBezTo>
                        <a:cubicBezTo>
                          <a:pt x="1" y="14"/>
                          <a:pt x="1" y="14"/>
                          <a:pt x="1" y="14"/>
                        </a:cubicBezTo>
                        <a:cubicBezTo>
                          <a:pt x="0" y="15"/>
                          <a:pt x="0" y="16"/>
                          <a:pt x="1" y="17"/>
                        </a:cubicBezTo>
                        <a:cubicBezTo>
                          <a:pt x="2" y="18"/>
                          <a:pt x="4" y="18"/>
                          <a:pt x="4" y="17"/>
                        </a:cubicBezTo>
                        <a:cubicBezTo>
                          <a:pt x="12" y="9"/>
                          <a:pt x="12" y="9"/>
                          <a:pt x="12" y="9"/>
                        </a:cubicBezTo>
                        <a:cubicBezTo>
                          <a:pt x="12" y="9"/>
                          <a:pt x="13" y="8"/>
                          <a:pt x="13" y="8"/>
                        </a:cubicBezTo>
                        <a:cubicBezTo>
                          <a:pt x="14" y="3"/>
                          <a:pt x="14" y="3"/>
                          <a:pt x="14" y="3"/>
                        </a:cubicBezTo>
                        <a:cubicBezTo>
                          <a:pt x="13" y="2"/>
                          <a:pt x="13" y="2"/>
                          <a:pt x="12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013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B85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38" name="Freeform 48">
                    <a:extLst>
                      <a:ext uri="{FF2B5EF4-FFF2-40B4-BE49-F238E27FC236}">
                        <a16:creationId xmlns:a16="http://schemas.microsoft.com/office/drawing/2014/main" id="{29CDC182-F101-CFA6-C5B3-981AC294C63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836" y="2116"/>
                    <a:ext cx="33" cy="20"/>
                  </a:xfrm>
                  <a:custGeom>
                    <a:avLst/>
                    <a:gdLst>
                      <a:gd name="T0" fmla="*/ 6 w 13"/>
                      <a:gd name="T1" fmla="*/ 8 h 8"/>
                      <a:gd name="T2" fmla="*/ 12 w 13"/>
                      <a:gd name="T3" fmla="*/ 4 h 8"/>
                      <a:gd name="T4" fmla="*/ 12 w 13"/>
                      <a:gd name="T5" fmla="*/ 1 h 8"/>
                      <a:gd name="T6" fmla="*/ 10 w 13"/>
                      <a:gd name="T7" fmla="*/ 1 h 8"/>
                      <a:gd name="T8" fmla="*/ 5 w 13"/>
                      <a:gd name="T9" fmla="*/ 4 h 8"/>
                      <a:gd name="T10" fmla="*/ 1 w 13"/>
                      <a:gd name="T11" fmla="*/ 3 h 8"/>
                      <a:gd name="T12" fmla="*/ 1 w 13"/>
                      <a:gd name="T13" fmla="*/ 5 h 8"/>
                      <a:gd name="T14" fmla="*/ 0 w 13"/>
                      <a:gd name="T15" fmla="*/ 7 h 8"/>
                      <a:gd name="T16" fmla="*/ 5 w 13"/>
                      <a:gd name="T17" fmla="*/ 8 h 8"/>
                      <a:gd name="T18" fmla="*/ 6 w 13"/>
                      <a:gd name="T19" fmla="*/ 8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13" h="8">
                        <a:moveTo>
                          <a:pt x="6" y="8"/>
                        </a:moveTo>
                        <a:cubicBezTo>
                          <a:pt x="12" y="4"/>
                          <a:pt x="12" y="4"/>
                          <a:pt x="12" y="4"/>
                        </a:cubicBezTo>
                        <a:cubicBezTo>
                          <a:pt x="13" y="3"/>
                          <a:pt x="13" y="2"/>
                          <a:pt x="12" y="1"/>
                        </a:cubicBezTo>
                        <a:cubicBezTo>
                          <a:pt x="12" y="1"/>
                          <a:pt x="11" y="0"/>
                          <a:pt x="10" y="1"/>
                        </a:cubicBezTo>
                        <a:cubicBezTo>
                          <a:pt x="5" y="4"/>
                          <a:pt x="5" y="4"/>
                          <a:pt x="5" y="4"/>
                        </a:cubicBezTo>
                        <a:cubicBezTo>
                          <a:pt x="1" y="3"/>
                          <a:pt x="1" y="3"/>
                          <a:pt x="1" y="3"/>
                        </a:cubicBezTo>
                        <a:cubicBezTo>
                          <a:pt x="1" y="3"/>
                          <a:pt x="1" y="4"/>
                          <a:pt x="1" y="5"/>
                        </a:cubicBezTo>
                        <a:cubicBezTo>
                          <a:pt x="1" y="6"/>
                          <a:pt x="0" y="7"/>
                          <a:pt x="0" y="7"/>
                        </a:cubicBezTo>
                        <a:cubicBezTo>
                          <a:pt x="5" y="8"/>
                          <a:pt x="5" y="8"/>
                          <a:pt x="5" y="8"/>
                        </a:cubicBezTo>
                        <a:cubicBezTo>
                          <a:pt x="5" y="8"/>
                          <a:pt x="6" y="8"/>
                          <a:pt x="6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013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B85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39" name="Freeform 49">
                    <a:extLst>
                      <a:ext uri="{FF2B5EF4-FFF2-40B4-BE49-F238E27FC236}">
                        <a16:creationId xmlns:a16="http://schemas.microsoft.com/office/drawing/2014/main" id="{2B1D56A1-1ACA-A3BB-BE0C-AAD14654D57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783" y="2116"/>
                    <a:ext cx="58" cy="87"/>
                  </a:xfrm>
                  <a:custGeom>
                    <a:avLst/>
                    <a:gdLst>
                      <a:gd name="T0" fmla="*/ 18 w 23"/>
                      <a:gd name="T1" fmla="*/ 17 h 35"/>
                      <a:gd name="T2" fmla="*/ 21 w 23"/>
                      <a:gd name="T3" fmla="*/ 5 h 35"/>
                      <a:gd name="T4" fmla="*/ 21 w 23"/>
                      <a:gd name="T5" fmla="*/ 2 h 35"/>
                      <a:gd name="T6" fmla="*/ 20 w 23"/>
                      <a:gd name="T7" fmla="*/ 2 h 35"/>
                      <a:gd name="T8" fmla="*/ 19 w 23"/>
                      <a:gd name="T9" fmla="*/ 7 h 35"/>
                      <a:gd name="T10" fmla="*/ 20 w 23"/>
                      <a:gd name="T11" fmla="*/ 3 h 35"/>
                      <a:gd name="T12" fmla="*/ 20 w 23"/>
                      <a:gd name="T13" fmla="*/ 2 h 35"/>
                      <a:gd name="T14" fmla="*/ 20 w 23"/>
                      <a:gd name="T15" fmla="*/ 1 h 35"/>
                      <a:gd name="T16" fmla="*/ 19 w 23"/>
                      <a:gd name="T17" fmla="*/ 1 h 35"/>
                      <a:gd name="T18" fmla="*/ 18 w 23"/>
                      <a:gd name="T19" fmla="*/ 2 h 35"/>
                      <a:gd name="T20" fmla="*/ 19 w 23"/>
                      <a:gd name="T21" fmla="*/ 3 h 35"/>
                      <a:gd name="T22" fmla="*/ 18 w 23"/>
                      <a:gd name="T23" fmla="*/ 6 h 35"/>
                      <a:gd name="T24" fmla="*/ 17 w 23"/>
                      <a:gd name="T25" fmla="*/ 0 h 35"/>
                      <a:gd name="T26" fmla="*/ 17 w 23"/>
                      <a:gd name="T27" fmla="*/ 0 h 35"/>
                      <a:gd name="T28" fmla="*/ 17 w 23"/>
                      <a:gd name="T29" fmla="*/ 0 h 35"/>
                      <a:gd name="T30" fmla="*/ 15 w 23"/>
                      <a:gd name="T31" fmla="*/ 0 h 35"/>
                      <a:gd name="T32" fmla="*/ 8 w 23"/>
                      <a:gd name="T33" fmla="*/ 0 h 35"/>
                      <a:gd name="T34" fmla="*/ 1 w 23"/>
                      <a:gd name="T35" fmla="*/ 5 h 35"/>
                      <a:gd name="T36" fmla="*/ 1 w 23"/>
                      <a:gd name="T37" fmla="*/ 8 h 35"/>
                      <a:gd name="T38" fmla="*/ 4 w 23"/>
                      <a:gd name="T39" fmla="*/ 8 h 35"/>
                      <a:gd name="T40" fmla="*/ 4 w 23"/>
                      <a:gd name="T41" fmla="*/ 8 h 35"/>
                      <a:gd name="T42" fmla="*/ 9 w 23"/>
                      <a:gd name="T43" fmla="*/ 4 h 35"/>
                      <a:gd name="T44" fmla="*/ 13 w 23"/>
                      <a:gd name="T45" fmla="*/ 4 h 35"/>
                      <a:gd name="T46" fmla="*/ 12 w 23"/>
                      <a:gd name="T47" fmla="*/ 4 h 35"/>
                      <a:gd name="T48" fmla="*/ 9 w 23"/>
                      <a:gd name="T49" fmla="*/ 15 h 35"/>
                      <a:gd name="T50" fmla="*/ 10 w 23"/>
                      <a:gd name="T51" fmla="*/ 16 h 35"/>
                      <a:gd name="T52" fmla="*/ 14 w 23"/>
                      <a:gd name="T53" fmla="*/ 20 h 35"/>
                      <a:gd name="T54" fmla="*/ 18 w 23"/>
                      <a:gd name="T55" fmla="*/ 24 h 35"/>
                      <a:gd name="T56" fmla="*/ 17 w 23"/>
                      <a:gd name="T57" fmla="*/ 32 h 35"/>
                      <a:gd name="T58" fmla="*/ 19 w 23"/>
                      <a:gd name="T59" fmla="*/ 35 h 35"/>
                      <a:gd name="T60" fmla="*/ 22 w 23"/>
                      <a:gd name="T61" fmla="*/ 33 h 35"/>
                      <a:gd name="T62" fmla="*/ 23 w 23"/>
                      <a:gd name="T63" fmla="*/ 24 h 35"/>
                      <a:gd name="T64" fmla="*/ 23 w 23"/>
                      <a:gd name="T65" fmla="*/ 22 h 35"/>
                      <a:gd name="T66" fmla="*/ 18 w 23"/>
                      <a:gd name="T67" fmla="*/ 17 h 3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</a:cxnLst>
                    <a:rect l="0" t="0" r="r" b="b"/>
                    <a:pathLst>
                      <a:path w="23" h="35">
                        <a:moveTo>
                          <a:pt x="18" y="17"/>
                        </a:moveTo>
                        <a:cubicBezTo>
                          <a:pt x="19" y="10"/>
                          <a:pt x="21" y="6"/>
                          <a:pt x="21" y="5"/>
                        </a:cubicBezTo>
                        <a:cubicBezTo>
                          <a:pt x="21" y="3"/>
                          <a:pt x="21" y="2"/>
                          <a:pt x="21" y="2"/>
                        </a:cubicBezTo>
                        <a:cubicBezTo>
                          <a:pt x="20" y="2"/>
                          <a:pt x="20" y="2"/>
                          <a:pt x="20" y="2"/>
                        </a:cubicBezTo>
                        <a:cubicBezTo>
                          <a:pt x="20" y="5"/>
                          <a:pt x="19" y="7"/>
                          <a:pt x="19" y="7"/>
                        </a:cubicBezTo>
                        <a:cubicBezTo>
                          <a:pt x="19" y="7"/>
                          <a:pt x="20" y="4"/>
                          <a:pt x="20" y="3"/>
                        </a:cubicBezTo>
                        <a:cubicBezTo>
                          <a:pt x="20" y="2"/>
                          <a:pt x="20" y="2"/>
                          <a:pt x="20" y="2"/>
                        </a:cubicBezTo>
                        <a:cubicBezTo>
                          <a:pt x="20" y="1"/>
                          <a:pt x="20" y="1"/>
                          <a:pt x="20" y="1"/>
                        </a:cubicBezTo>
                        <a:cubicBezTo>
                          <a:pt x="20" y="1"/>
                          <a:pt x="19" y="1"/>
                          <a:pt x="19" y="1"/>
                        </a:cubicBezTo>
                        <a:cubicBezTo>
                          <a:pt x="19" y="1"/>
                          <a:pt x="18" y="2"/>
                          <a:pt x="18" y="2"/>
                        </a:cubicBezTo>
                        <a:cubicBezTo>
                          <a:pt x="18" y="2"/>
                          <a:pt x="18" y="2"/>
                          <a:pt x="19" y="3"/>
                        </a:cubicBezTo>
                        <a:cubicBezTo>
                          <a:pt x="19" y="3"/>
                          <a:pt x="18" y="4"/>
                          <a:pt x="18" y="6"/>
                        </a:cubicBezTo>
                        <a:cubicBezTo>
                          <a:pt x="18" y="1"/>
                          <a:pt x="17" y="0"/>
                          <a:pt x="17" y="0"/>
                        </a:cubicBezTo>
                        <a:cubicBezTo>
                          <a:pt x="17" y="0"/>
                          <a:pt x="17" y="0"/>
                          <a:pt x="17" y="0"/>
                        </a:cubicBezTo>
                        <a:cubicBezTo>
                          <a:pt x="17" y="0"/>
                          <a:pt x="17" y="0"/>
                          <a:pt x="17" y="0"/>
                        </a:cubicBezTo>
                        <a:cubicBezTo>
                          <a:pt x="16" y="0"/>
                          <a:pt x="15" y="0"/>
                          <a:pt x="15" y="0"/>
                        </a:cubicBezTo>
                        <a:cubicBezTo>
                          <a:pt x="13" y="0"/>
                          <a:pt x="11" y="0"/>
                          <a:pt x="8" y="0"/>
                        </a:cubicBezTo>
                        <a:cubicBezTo>
                          <a:pt x="8" y="0"/>
                          <a:pt x="1" y="5"/>
                          <a:pt x="1" y="5"/>
                        </a:cubicBezTo>
                        <a:cubicBezTo>
                          <a:pt x="0" y="6"/>
                          <a:pt x="0" y="7"/>
                          <a:pt x="1" y="8"/>
                        </a:cubicBezTo>
                        <a:cubicBezTo>
                          <a:pt x="2" y="8"/>
                          <a:pt x="3" y="9"/>
                          <a:pt x="4" y="8"/>
                        </a:cubicBezTo>
                        <a:cubicBezTo>
                          <a:pt x="4" y="8"/>
                          <a:pt x="4" y="8"/>
                          <a:pt x="4" y="8"/>
                        </a:cubicBezTo>
                        <a:cubicBezTo>
                          <a:pt x="4" y="8"/>
                          <a:pt x="9" y="4"/>
                          <a:pt x="9" y="4"/>
                        </a:cubicBezTo>
                        <a:cubicBezTo>
                          <a:pt x="9" y="4"/>
                          <a:pt x="13" y="4"/>
                          <a:pt x="13" y="4"/>
                        </a:cubicBezTo>
                        <a:cubicBezTo>
                          <a:pt x="12" y="4"/>
                          <a:pt x="12" y="4"/>
                          <a:pt x="12" y="4"/>
                        </a:cubicBezTo>
                        <a:cubicBezTo>
                          <a:pt x="11" y="7"/>
                          <a:pt x="9" y="13"/>
                          <a:pt x="9" y="15"/>
                        </a:cubicBezTo>
                        <a:cubicBezTo>
                          <a:pt x="9" y="15"/>
                          <a:pt x="10" y="15"/>
                          <a:pt x="10" y="16"/>
                        </a:cubicBezTo>
                        <a:cubicBezTo>
                          <a:pt x="10" y="16"/>
                          <a:pt x="11" y="18"/>
                          <a:pt x="14" y="20"/>
                        </a:cubicBezTo>
                        <a:cubicBezTo>
                          <a:pt x="14" y="20"/>
                          <a:pt x="18" y="24"/>
                          <a:pt x="18" y="24"/>
                        </a:cubicBezTo>
                        <a:cubicBezTo>
                          <a:pt x="18" y="24"/>
                          <a:pt x="17" y="32"/>
                          <a:pt x="17" y="32"/>
                        </a:cubicBezTo>
                        <a:cubicBezTo>
                          <a:pt x="17" y="34"/>
                          <a:pt x="18" y="35"/>
                          <a:pt x="19" y="35"/>
                        </a:cubicBezTo>
                        <a:cubicBezTo>
                          <a:pt x="20" y="35"/>
                          <a:pt x="21" y="35"/>
                          <a:pt x="22" y="33"/>
                        </a:cubicBezTo>
                        <a:cubicBezTo>
                          <a:pt x="22" y="33"/>
                          <a:pt x="23" y="24"/>
                          <a:pt x="23" y="24"/>
                        </a:cubicBezTo>
                        <a:cubicBezTo>
                          <a:pt x="23" y="23"/>
                          <a:pt x="23" y="22"/>
                          <a:pt x="23" y="22"/>
                        </a:cubicBezTo>
                        <a:cubicBezTo>
                          <a:pt x="22" y="21"/>
                          <a:pt x="18" y="17"/>
                          <a:pt x="18" y="1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013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B850"/>
                      </a:solidFill>
                      <a:effectLst/>
                      <a:uLnTx/>
                      <a:uFillTx/>
                    </a:endParaRPr>
                  </a:p>
                </p:txBody>
              </p:sp>
            </p:grpSp>
            <p:cxnSp>
              <p:nvCxnSpPr>
                <p:cNvPr id="21" name="直接连接符 20">
                  <a:extLst>
                    <a:ext uri="{FF2B5EF4-FFF2-40B4-BE49-F238E27FC236}">
                      <a16:creationId xmlns:a16="http://schemas.microsoft.com/office/drawing/2014/main" id="{BB3DE4E5-C2A5-B07A-72FC-85AF2C480446}"/>
                    </a:ext>
                  </a:extLst>
                </p:cNvPr>
                <p:cNvCxnSpPr/>
                <p:nvPr/>
              </p:nvCxnSpPr>
              <p:spPr>
                <a:xfrm>
                  <a:off x="3957492" y="2351034"/>
                  <a:ext cx="0" cy="343997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ysClr val="window" lastClr="FFFFFF">
                      <a:lumMod val="50000"/>
                    </a:sysClr>
                  </a:solidFill>
                  <a:prstDash val="solid"/>
                  <a:miter lim="800000"/>
                </a:ln>
                <a:effectLst/>
              </p:spPr>
            </p:cxnSp>
          </p:grpSp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9887CF25-68F7-23D4-482C-59260064B087}"/>
                  </a:ext>
                </a:extLst>
              </p:cNvPr>
              <p:cNvGrpSpPr/>
              <p:nvPr/>
            </p:nvGrpSpPr>
            <p:grpSpPr>
              <a:xfrm>
                <a:off x="3529995" y="3099493"/>
                <a:ext cx="427497" cy="343997"/>
                <a:chOff x="3529995" y="3099493"/>
                <a:chExt cx="427497" cy="343997"/>
              </a:xfrm>
            </p:grpSpPr>
            <p:grpSp>
              <p:nvGrpSpPr>
                <p:cNvPr id="11" name="Group 52">
                  <a:extLst>
                    <a:ext uri="{FF2B5EF4-FFF2-40B4-BE49-F238E27FC236}">
                      <a16:creationId xmlns:a16="http://schemas.microsoft.com/office/drawing/2014/main" id="{D36FA9CB-163B-1462-5E04-6059E7A0866A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3529995" y="3121380"/>
                  <a:ext cx="317066" cy="314219"/>
                  <a:chOff x="3783" y="2102"/>
                  <a:chExt cx="116" cy="115"/>
                </a:xfrm>
                <a:solidFill>
                  <a:sysClr val="window" lastClr="FFFFFF">
                    <a:lumMod val="50000"/>
                  </a:sysClr>
                </a:solidFill>
                <a:effectLst/>
              </p:grpSpPr>
              <p:sp>
                <p:nvSpPr>
                  <p:cNvPr id="13" name="Freeform 53">
                    <a:extLst>
                      <a:ext uri="{FF2B5EF4-FFF2-40B4-BE49-F238E27FC236}">
                        <a16:creationId xmlns:a16="http://schemas.microsoft.com/office/drawing/2014/main" id="{F51F96EF-A6EB-2728-7C42-E2180F3DAB53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3783" y="2102"/>
                    <a:ext cx="116" cy="115"/>
                  </a:xfrm>
                  <a:custGeom>
                    <a:avLst/>
                    <a:gdLst>
                      <a:gd name="T0" fmla="*/ 23 w 46"/>
                      <a:gd name="T1" fmla="*/ 0 h 46"/>
                      <a:gd name="T2" fmla="*/ 0 w 46"/>
                      <a:gd name="T3" fmla="*/ 23 h 46"/>
                      <a:gd name="T4" fmla="*/ 23 w 46"/>
                      <a:gd name="T5" fmla="*/ 46 h 46"/>
                      <a:gd name="T6" fmla="*/ 46 w 46"/>
                      <a:gd name="T7" fmla="*/ 23 h 46"/>
                      <a:gd name="T8" fmla="*/ 23 w 46"/>
                      <a:gd name="T9" fmla="*/ 0 h 46"/>
                      <a:gd name="T10" fmla="*/ 23 w 46"/>
                      <a:gd name="T11" fmla="*/ 42 h 46"/>
                      <a:gd name="T12" fmla="*/ 5 w 46"/>
                      <a:gd name="T13" fmla="*/ 23 h 46"/>
                      <a:gd name="T14" fmla="*/ 23 w 46"/>
                      <a:gd name="T15" fmla="*/ 4 h 46"/>
                      <a:gd name="T16" fmla="*/ 42 w 46"/>
                      <a:gd name="T17" fmla="*/ 23 h 46"/>
                      <a:gd name="T18" fmla="*/ 23 w 46"/>
                      <a:gd name="T19" fmla="*/ 42 h 4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46" h="46">
                        <a:moveTo>
                          <a:pt x="23" y="0"/>
                        </a:moveTo>
                        <a:cubicBezTo>
                          <a:pt x="10" y="0"/>
                          <a:pt x="0" y="10"/>
                          <a:pt x="0" y="23"/>
                        </a:cubicBezTo>
                        <a:cubicBezTo>
                          <a:pt x="0" y="36"/>
                          <a:pt x="10" y="46"/>
                          <a:pt x="23" y="46"/>
                        </a:cubicBezTo>
                        <a:cubicBezTo>
                          <a:pt x="36" y="46"/>
                          <a:pt x="46" y="36"/>
                          <a:pt x="46" y="23"/>
                        </a:cubicBezTo>
                        <a:cubicBezTo>
                          <a:pt x="46" y="10"/>
                          <a:pt x="36" y="0"/>
                          <a:pt x="23" y="0"/>
                        </a:cubicBezTo>
                        <a:close/>
                        <a:moveTo>
                          <a:pt x="23" y="42"/>
                        </a:moveTo>
                        <a:cubicBezTo>
                          <a:pt x="13" y="42"/>
                          <a:pt x="5" y="33"/>
                          <a:pt x="5" y="23"/>
                        </a:cubicBezTo>
                        <a:cubicBezTo>
                          <a:pt x="5" y="13"/>
                          <a:pt x="13" y="4"/>
                          <a:pt x="23" y="4"/>
                        </a:cubicBezTo>
                        <a:cubicBezTo>
                          <a:pt x="34" y="4"/>
                          <a:pt x="42" y="13"/>
                          <a:pt x="42" y="23"/>
                        </a:cubicBezTo>
                        <a:cubicBezTo>
                          <a:pt x="42" y="33"/>
                          <a:pt x="34" y="42"/>
                          <a:pt x="23" y="4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013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4" name="Freeform 54">
                    <a:extLst>
                      <a:ext uri="{FF2B5EF4-FFF2-40B4-BE49-F238E27FC236}">
                        <a16:creationId xmlns:a16="http://schemas.microsoft.com/office/drawing/2014/main" id="{BF0FCF20-F8A6-8610-0719-B72A202E5473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3783" y="2102"/>
                    <a:ext cx="116" cy="115"/>
                  </a:xfrm>
                  <a:custGeom>
                    <a:avLst/>
                    <a:gdLst>
                      <a:gd name="T0" fmla="*/ 23 w 46"/>
                      <a:gd name="T1" fmla="*/ 0 h 46"/>
                      <a:gd name="T2" fmla="*/ 0 w 46"/>
                      <a:gd name="T3" fmla="*/ 23 h 46"/>
                      <a:gd name="T4" fmla="*/ 23 w 46"/>
                      <a:gd name="T5" fmla="*/ 46 h 46"/>
                      <a:gd name="T6" fmla="*/ 46 w 46"/>
                      <a:gd name="T7" fmla="*/ 23 h 46"/>
                      <a:gd name="T8" fmla="*/ 23 w 46"/>
                      <a:gd name="T9" fmla="*/ 0 h 46"/>
                      <a:gd name="T10" fmla="*/ 23 w 46"/>
                      <a:gd name="T11" fmla="*/ 42 h 46"/>
                      <a:gd name="T12" fmla="*/ 5 w 46"/>
                      <a:gd name="T13" fmla="*/ 23 h 46"/>
                      <a:gd name="T14" fmla="*/ 23 w 46"/>
                      <a:gd name="T15" fmla="*/ 4 h 46"/>
                      <a:gd name="T16" fmla="*/ 42 w 46"/>
                      <a:gd name="T17" fmla="*/ 23 h 46"/>
                      <a:gd name="T18" fmla="*/ 23 w 46"/>
                      <a:gd name="T19" fmla="*/ 42 h 4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46" h="46">
                        <a:moveTo>
                          <a:pt x="23" y="0"/>
                        </a:moveTo>
                        <a:cubicBezTo>
                          <a:pt x="10" y="0"/>
                          <a:pt x="0" y="10"/>
                          <a:pt x="0" y="23"/>
                        </a:cubicBezTo>
                        <a:cubicBezTo>
                          <a:pt x="0" y="36"/>
                          <a:pt x="10" y="46"/>
                          <a:pt x="23" y="46"/>
                        </a:cubicBezTo>
                        <a:cubicBezTo>
                          <a:pt x="36" y="46"/>
                          <a:pt x="46" y="36"/>
                          <a:pt x="46" y="23"/>
                        </a:cubicBezTo>
                        <a:cubicBezTo>
                          <a:pt x="46" y="10"/>
                          <a:pt x="36" y="0"/>
                          <a:pt x="23" y="0"/>
                        </a:cubicBezTo>
                        <a:close/>
                        <a:moveTo>
                          <a:pt x="23" y="42"/>
                        </a:moveTo>
                        <a:cubicBezTo>
                          <a:pt x="13" y="42"/>
                          <a:pt x="5" y="33"/>
                          <a:pt x="5" y="23"/>
                        </a:cubicBezTo>
                        <a:cubicBezTo>
                          <a:pt x="5" y="13"/>
                          <a:pt x="13" y="4"/>
                          <a:pt x="23" y="4"/>
                        </a:cubicBezTo>
                        <a:cubicBezTo>
                          <a:pt x="34" y="4"/>
                          <a:pt x="42" y="13"/>
                          <a:pt x="42" y="23"/>
                        </a:cubicBezTo>
                        <a:cubicBezTo>
                          <a:pt x="42" y="33"/>
                          <a:pt x="34" y="42"/>
                          <a:pt x="23" y="4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013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5" name="Freeform 55">
                    <a:extLst>
                      <a:ext uri="{FF2B5EF4-FFF2-40B4-BE49-F238E27FC236}">
                        <a16:creationId xmlns:a16="http://schemas.microsoft.com/office/drawing/2014/main" id="{E8AEDA76-50C8-2392-ED5D-2AD5DC2917A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839" y="2115"/>
                    <a:ext cx="7" cy="10"/>
                  </a:xfrm>
                  <a:custGeom>
                    <a:avLst/>
                    <a:gdLst>
                      <a:gd name="T0" fmla="*/ 1 w 3"/>
                      <a:gd name="T1" fmla="*/ 4 h 4"/>
                      <a:gd name="T2" fmla="*/ 1 w 3"/>
                      <a:gd name="T3" fmla="*/ 4 h 4"/>
                      <a:gd name="T4" fmla="*/ 3 w 3"/>
                      <a:gd name="T5" fmla="*/ 3 h 4"/>
                      <a:gd name="T6" fmla="*/ 3 w 3"/>
                      <a:gd name="T7" fmla="*/ 0 h 4"/>
                      <a:gd name="T8" fmla="*/ 1 w 3"/>
                      <a:gd name="T9" fmla="*/ 0 h 4"/>
                      <a:gd name="T10" fmla="*/ 0 w 3"/>
                      <a:gd name="T11" fmla="*/ 0 h 4"/>
                      <a:gd name="T12" fmla="*/ 0 w 3"/>
                      <a:gd name="T13" fmla="*/ 3 h 4"/>
                      <a:gd name="T14" fmla="*/ 1 w 3"/>
                      <a:gd name="T15" fmla="*/ 4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3" h="4">
                        <a:moveTo>
                          <a:pt x="1" y="4"/>
                        </a:moveTo>
                        <a:cubicBezTo>
                          <a:pt x="1" y="4"/>
                          <a:pt x="1" y="4"/>
                          <a:pt x="1" y="4"/>
                        </a:cubicBezTo>
                        <a:cubicBezTo>
                          <a:pt x="2" y="4"/>
                          <a:pt x="3" y="4"/>
                          <a:pt x="3" y="3"/>
                        </a:cubicBezTo>
                        <a:cubicBezTo>
                          <a:pt x="3" y="0"/>
                          <a:pt x="3" y="0"/>
                          <a:pt x="3" y="0"/>
                        </a:cubicBezTo>
                        <a:cubicBezTo>
                          <a:pt x="2" y="0"/>
                          <a:pt x="2" y="0"/>
                          <a:pt x="1" y="0"/>
                        </a:cubicBezTo>
                        <a:cubicBezTo>
                          <a:pt x="1" y="0"/>
                          <a:pt x="0" y="0"/>
                          <a:pt x="0" y="0"/>
                        </a:cubicBezTo>
                        <a:cubicBezTo>
                          <a:pt x="0" y="3"/>
                          <a:pt x="0" y="3"/>
                          <a:pt x="0" y="3"/>
                        </a:cubicBezTo>
                        <a:cubicBezTo>
                          <a:pt x="0" y="4"/>
                          <a:pt x="0" y="4"/>
                          <a:pt x="1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013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6" name="Freeform 56">
                    <a:extLst>
                      <a:ext uri="{FF2B5EF4-FFF2-40B4-BE49-F238E27FC236}">
                        <a16:creationId xmlns:a16="http://schemas.microsoft.com/office/drawing/2014/main" id="{D47B0359-73B2-A4C3-6ABC-6BA0D4AB60A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839" y="2195"/>
                    <a:ext cx="7" cy="10"/>
                  </a:xfrm>
                  <a:custGeom>
                    <a:avLst/>
                    <a:gdLst>
                      <a:gd name="T0" fmla="*/ 1 w 3"/>
                      <a:gd name="T1" fmla="*/ 0 h 4"/>
                      <a:gd name="T2" fmla="*/ 1 w 3"/>
                      <a:gd name="T3" fmla="*/ 0 h 4"/>
                      <a:gd name="T4" fmla="*/ 0 w 3"/>
                      <a:gd name="T5" fmla="*/ 1 h 4"/>
                      <a:gd name="T6" fmla="*/ 0 w 3"/>
                      <a:gd name="T7" fmla="*/ 4 h 4"/>
                      <a:gd name="T8" fmla="*/ 1 w 3"/>
                      <a:gd name="T9" fmla="*/ 4 h 4"/>
                      <a:gd name="T10" fmla="*/ 3 w 3"/>
                      <a:gd name="T11" fmla="*/ 4 h 4"/>
                      <a:gd name="T12" fmla="*/ 3 w 3"/>
                      <a:gd name="T13" fmla="*/ 1 h 4"/>
                      <a:gd name="T14" fmla="*/ 1 w 3"/>
                      <a:gd name="T15" fmla="*/ 0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3" h="4">
                        <a:moveTo>
                          <a:pt x="1" y="0"/>
                        </a:moveTo>
                        <a:cubicBezTo>
                          <a:pt x="1" y="0"/>
                          <a:pt x="1" y="0"/>
                          <a:pt x="1" y="0"/>
                        </a:cubicBezTo>
                        <a:cubicBezTo>
                          <a:pt x="0" y="0"/>
                          <a:pt x="0" y="1"/>
                          <a:pt x="0" y="1"/>
                        </a:cubicBezTo>
                        <a:cubicBezTo>
                          <a:pt x="0" y="4"/>
                          <a:pt x="0" y="4"/>
                          <a:pt x="0" y="4"/>
                        </a:cubicBezTo>
                        <a:cubicBezTo>
                          <a:pt x="0" y="4"/>
                          <a:pt x="1" y="4"/>
                          <a:pt x="1" y="4"/>
                        </a:cubicBezTo>
                        <a:cubicBezTo>
                          <a:pt x="2" y="4"/>
                          <a:pt x="2" y="4"/>
                          <a:pt x="3" y="4"/>
                        </a:cubicBezTo>
                        <a:cubicBezTo>
                          <a:pt x="3" y="1"/>
                          <a:pt x="3" y="1"/>
                          <a:pt x="3" y="1"/>
                        </a:cubicBezTo>
                        <a:cubicBezTo>
                          <a:pt x="3" y="1"/>
                          <a:pt x="2" y="0"/>
                          <a:pt x="1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013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7" name="Freeform 57">
                    <a:extLst>
                      <a:ext uri="{FF2B5EF4-FFF2-40B4-BE49-F238E27FC236}">
                        <a16:creationId xmlns:a16="http://schemas.microsoft.com/office/drawing/2014/main" id="{EFEF317B-C1FB-31A7-C2D0-86FEF39C460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796" y="2155"/>
                    <a:ext cx="10" cy="10"/>
                  </a:xfrm>
                  <a:custGeom>
                    <a:avLst/>
                    <a:gdLst>
                      <a:gd name="T0" fmla="*/ 3 w 4"/>
                      <a:gd name="T1" fmla="*/ 0 h 4"/>
                      <a:gd name="T2" fmla="*/ 0 w 4"/>
                      <a:gd name="T3" fmla="*/ 0 h 4"/>
                      <a:gd name="T4" fmla="*/ 0 w 4"/>
                      <a:gd name="T5" fmla="*/ 2 h 4"/>
                      <a:gd name="T6" fmla="*/ 0 w 4"/>
                      <a:gd name="T7" fmla="*/ 4 h 4"/>
                      <a:gd name="T8" fmla="*/ 3 w 4"/>
                      <a:gd name="T9" fmla="*/ 4 h 4"/>
                      <a:gd name="T10" fmla="*/ 4 w 4"/>
                      <a:gd name="T11" fmla="*/ 2 h 4"/>
                      <a:gd name="T12" fmla="*/ 4 w 4"/>
                      <a:gd name="T13" fmla="*/ 2 h 4"/>
                      <a:gd name="T14" fmla="*/ 3 w 4"/>
                      <a:gd name="T15" fmla="*/ 0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4" h="4">
                        <a:moveTo>
                          <a:pt x="3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1"/>
                          <a:pt x="0" y="1"/>
                          <a:pt x="0" y="2"/>
                        </a:cubicBezTo>
                        <a:cubicBezTo>
                          <a:pt x="0" y="3"/>
                          <a:pt x="0" y="3"/>
                          <a:pt x="0" y="4"/>
                        </a:cubicBezTo>
                        <a:cubicBezTo>
                          <a:pt x="3" y="4"/>
                          <a:pt x="3" y="4"/>
                          <a:pt x="3" y="4"/>
                        </a:cubicBezTo>
                        <a:cubicBezTo>
                          <a:pt x="4" y="4"/>
                          <a:pt x="4" y="3"/>
                          <a:pt x="4" y="2"/>
                        </a:cubicBezTo>
                        <a:cubicBezTo>
                          <a:pt x="4" y="2"/>
                          <a:pt x="4" y="2"/>
                          <a:pt x="4" y="2"/>
                        </a:cubicBezTo>
                        <a:cubicBezTo>
                          <a:pt x="4" y="1"/>
                          <a:pt x="4" y="0"/>
                          <a:pt x="3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013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8" name="Freeform 58">
                    <a:extLst>
                      <a:ext uri="{FF2B5EF4-FFF2-40B4-BE49-F238E27FC236}">
                        <a16:creationId xmlns:a16="http://schemas.microsoft.com/office/drawing/2014/main" id="{F5468380-974A-E9F5-E46F-92129C1FD2D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877" y="2155"/>
                    <a:ext cx="10" cy="10"/>
                  </a:xfrm>
                  <a:custGeom>
                    <a:avLst/>
                    <a:gdLst>
                      <a:gd name="T0" fmla="*/ 4 w 4"/>
                      <a:gd name="T1" fmla="*/ 0 h 4"/>
                      <a:gd name="T2" fmla="*/ 2 w 4"/>
                      <a:gd name="T3" fmla="*/ 0 h 4"/>
                      <a:gd name="T4" fmla="*/ 0 w 4"/>
                      <a:gd name="T5" fmla="*/ 2 h 4"/>
                      <a:gd name="T6" fmla="*/ 0 w 4"/>
                      <a:gd name="T7" fmla="*/ 2 h 4"/>
                      <a:gd name="T8" fmla="*/ 2 w 4"/>
                      <a:gd name="T9" fmla="*/ 4 h 4"/>
                      <a:gd name="T10" fmla="*/ 4 w 4"/>
                      <a:gd name="T11" fmla="*/ 4 h 4"/>
                      <a:gd name="T12" fmla="*/ 4 w 4"/>
                      <a:gd name="T13" fmla="*/ 2 h 4"/>
                      <a:gd name="T14" fmla="*/ 4 w 4"/>
                      <a:gd name="T15" fmla="*/ 0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4" h="4">
                        <a:moveTo>
                          <a:pt x="4" y="0"/>
                        </a:moveTo>
                        <a:cubicBezTo>
                          <a:pt x="2" y="0"/>
                          <a:pt x="2" y="0"/>
                          <a:pt x="2" y="0"/>
                        </a:cubicBezTo>
                        <a:cubicBezTo>
                          <a:pt x="1" y="0"/>
                          <a:pt x="0" y="1"/>
                          <a:pt x="0" y="2"/>
                        </a:cubicBezTo>
                        <a:cubicBezTo>
                          <a:pt x="0" y="2"/>
                          <a:pt x="0" y="2"/>
                          <a:pt x="0" y="2"/>
                        </a:cubicBezTo>
                        <a:cubicBezTo>
                          <a:pt x="0" y="3"/>
                          <a:pt x="1" y="4"/>
                          <a:pt x="2" y="4"/>
                        </a:cubicBezTo>
                        <a:cubicBezTo>
                          <a:pt x="4" y="4"/>
                          <a:pt x="4" y="4"/>
                          <a:pt x="4" y="4"/>
                        </a:cubicBezTo>
                        <a:cubicBezTo>
                          <a:pt x="4" y="3"/>
                          <a:pt x="4" y="3"/>
                          <a:pt x="4" y="2"/>
                        </a:cubicBezTo>
                        <a:cubicBezTo>
                          <a:pt x="4" y="1"/>
                          <a:pt x="4" y="1"/>
                          <a:pt x="4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013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9" name="Freeform 59">
                    <a:extLst>
                      <a:ext uri="{FF2B5EF4-FFF2-40B4-BE49-F238E27FC236}">
                        <a16:creationId xmlns:a16="http://schemas.microsoft.com/office/drawing/2014/main" id="{5BC0213A-B773-5B64-017E-DA49F9CBE9C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813" y="2127"/>
                    <a:ext cx="33" cy="38"/>
                  </a:xfrm>
                  <a:custGeom>
                    <a:avLst/>
                    <a:gdLst>
                      <a:gd name="T0" fmla="*/ 11 w 13"/>
                      <a:gd name="T1" fmla="*/ 0 h 15"/>
                      <a:gd name="T2" fmla="*/ 10 w 13"/>
                      <a:gd name="T3" fmla="*/ 2 h 15"/>
                      <a:gd name="T4" fmla="*/ 10 w 13"/>
                      <a:gd name="T5" fmla="*/ 11 h 15"/>
                      <a:gd name="T6" fmla="*/ 9 w 13"/>
                      <a:gd name="T7" fmla="*/ 12 h 15"/>
                      <a:gd name="T8" fmla="*/ 2 w 13"/>
                      <a:gd name="T9" fmla="*/ 12 h 15"/>
                      <a:gd name="T10" fmla="*/ 0 w 13"/>
                      <a:gd name="T11" fmla="*/ 14 h 15"/>
                      <a:gd name="T12" fmla="*/ 2 w 13"/>
                      <a:gd name="T13" fmla="*/ 15 h 15"/>
                      <a:gd name="T14" fmla="*/ 11 w 13"/>
                      <a:gd name="T15" fmla="*/ 15 h 15"/>
                      <a:gd name="T16" fmla="*/ 12 w 13"/>
                      <a:gd name="T17" fmla="*/ 15 h 15"/>
                      <a:gd name="T18" fmla="*/ 12 w 13"/>
                      <a:gd name="T19" fmla="*/ 15 h 15"/>
                      <a:gd name="T20" fmla="*/ 13 w 13"/>
                      <a:gd name="T21" fmla="*/ 13 h 15"/>
                      <a:gd name="T22" fmla="*/ 13 w 13"/>
                      <a:gd name="T23" fmla="*/ 2 h 15"/>
                      <a:gd name="T24" fmla="*/ 11 w 13"/>
                      <a:gd name="T25" fmla="*/ 0 h 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13" h="15">
                        <a:moveTo>
                          <a:pt x="11" y="0"/>
                        </a:moveTo>
                        <a:cubicBezTo>
                          <a:pt x="10" y="0"/>
                          <a:pt x="10" y="1"/>
                          <a:pt x="10" y="2"/>
                        </a:cubicBezTo>
                        <a:cubicBezTo>
                          <a:pt x="10" y="11"/>
                          <a:pt x="10" y="11"/>
                          <a:pt x="10" y="11"/>
                        </a:cubicBezTo>
                        <a:cubicBezTo>
                          <a:pt x="10" y="12"/>
                          <a:pt x="9" y="12"/>
                          <a:pt x="9" y="12"/>
                        </a:cubicBezTo>
                        <a:cubicBezTo>
                          <a:pt x="2" y="12"/>
                          <a:pt x="2" y="12"/>
                          <a:pt x="2" y="12"/>
                        </a:cubicBezTo>
                        <a:cubicBezTo>
                          <a:pt x="1" y="12"/>
                          <a:pt x="0" y="13"/>
                          <a:pt x="0" y="14"/>
                        </a:cubicBezTo>
                        <a:cubicBezTo>
                          <a:pt x="0" y="14"/>
                          <a:pt x="1" y="15"/>
                          <a:pt x="2" y="15"/>
                        </a:cubicBezTo>
                        <a:cubicBezTo>
                          <a:pt x="11" y="15"/>
                          <a:pt x="11" y="15"/>
                          <a:pt x="11" y="15"/>
                        </a:cubicBezTo>
                        <a:cubicBezTo>
                          <a:pt x="11" y="15"/>
                          <a:pt x="12" y="15"/>
                          <a:pt x="12" y="15"/>
                        </a:cubicBezTo>
                        <a:cubicBezTo>
                          <a:pt x="12" y="15"/>
                          <a:pt x="12" y="15"/>
                          <a:pt x="12" y="15"/>
                        </a:cubicBezTo>
                        <a:cubicBezTo>
                          <a:pt x="13" y="14"/>
                          <a:pt x="13" y="14"/>
                          <a:pt x="13" y="13"/>
                        </a:cubicBezTo>
                        <a:cubicBezTo>
                          <a:pt x="13" y="2"/>
                          <a:pt x="13" y="2"/>
                          <a:pt x="13" y="2"/>
                        </a:cubicBezTo>
                        <a:cubicBezTo>
                          <a:pt x="13" y="1"/>
                          <a:pt x="12" y="0"/>
                          <a:pt x="11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013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</a:endParaRPr>
                  </a:p>
                </p:txBody>
              </p:sp>
            </p:grpSp>
            <p:cxnSp>
              <p:nvCxnSpPr>
                <p:cNvPr id="12" name="直接连接符 11">
                  <a:extLst>
                    <a:ext uri="{FF2B5EF4-FFF2-40B4-BE49-F238E27FC236}">
                      <a16:creationId xmlns:a16="http://schemas.microsoft.com/office/drawing/2014/main" id="{7C457A9B-CF7B-ABA5-0449-CF126B9A86FD}"/>
                    </a:ext>
                  </a:extLst>
                </p:cNvPr>
                <p:cNvCxnSpPr/>
                <p:nvPr/>
              </p:nvCxnSpPr>
              <p:spPr>
                <a:xfrm>
                  <a:off x="3957492" y="3099493"/>
                  <a:ext cx="0" cy="343997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ysClr val="window" lastClr="FFFFFF">
                      <a:lumMod val="50000"/>
                    </a:sysClr>
                  </a:solidFill>
                  <a:prstDash val="solid"/>
                  <a:miter lim="800000"/>
                </a:ln>
                <a:effectLst/>
              </p:spPr>
            </p:cxnSp>
          </p:grpSp>
        </p:grpSp>
      </p:grpSp>
      <p:sp>
        <p:nvSpPr>
          <p:cNvPr id="63" name="TextBox 3">
            <a:extLst>
              <a:ext uri="{FF2B5EF4-FFF2-40B4-BE49-F238E27FC236}">
                <a16:creationId xmlns:a16="http://schemas.microsoft.com/office/drawing/2014/main" id="{5E1B51FA-7579-D722-3D72-845DAD4943FB}"/>
              </a:ext>
            </a:extLst>
          </p:cNvPr>
          <p:cNvSpPr txBox="1"/>
          <p:nvPr/>
        </p:nvSpPr>
        <p:spPr>
          <a:xfrm>
            <a:off x="6938994" y="4748617"/>
            <a:ext cx="3792866" cy="427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晋升原来的右子节点</a:t>
            </a:r>
            <a:endParaRPr lang="en-US" altLang="zh-CN" sz="1600" b="1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64" name="TextBox 3">
            <a:extLst>
              <a:ext uri="{FF2B5EF4-FFF2-40B4-BE49-F238E27FC236}">
                <a16:creationId xmlns:a16="http://schemas.microsoft.com/office/drawing/2014/main" id="{47D7F54F-FE49-A58A-D0D6-6F1555D9B6CD}"/>
              </a:ext>
            </a:extLst>
          </p:cNvPr>
          <p:cNvSpPr txBox="1"/>
          <p:nvPr/>
        </p:nvSpPr>
        <p:spPr>
          <a:xfrm>
            <a:off x="6942832" y="3671803"/>
            <a:ext cx="3792866" cy="427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以不平衡的点作为支点</a:t>
            </a:r>
            <a:endParaRPr lang="en-US" altLang="zh-CN" sz="1600" b="1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65" name="TextBox 3">
            <a:extLst>
              <a:ext uri="{FF2B5EF4-FFF2-40B4-BE49-F238E27FC236}">
                <a16:creationId xmlns:a16="http://schemas.microsoft.com/office/drawing/2014/main" id="{5D7CD696-D3FF-E18E-DAE6-700A7B3ECF8A}"/>
              </a:ext>
            </a:extLst>
          </p:cNvPr>
          <p:cNvSpPr txBox="1"/>
          <p:nvPr/>
        </p:nvSpPr>
        <p:spPr>
          <a:xfrm>
            <a:off x="6946853" y="4185727"/>
            <a:ext cx="3681346" cy="427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把支点左旋降级，变成左子节点</a:t>
            </a:r>
            <a:endParaRPr lang="en-US" altLang="zh-CN" sz="1600" b="1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grpSp>
        <p:nvGrpSpPr>
          <p:cNvPr id="66" name="组合 65">
            <a:extLst>
              <a:ext uri="{FF2B5EF4-FFF2-40B4-BE49-F238E27FC236}">
                <a16:creationId xmlns:a16="http://schemas.microsoft.com/office/drawing/2014/main" id="{050CAB61-B796-7A2D-72B5-81522ABC6041}"/>
              </a:ext>
            </a:extLst>
          </p:cNvPr>
          <p:cNvGrpSpPr/>
          <p:nvPr/>
        </p:nvGrpSpPr>
        <p:grpSpPr>
          <a:xfrm>
            <a:off x="4969029" y="3801309"/>
            <a:ext cx="1400357" cy="1399851"/>
            <a:chOff x="2734249" y="952902"/>
            <a:chExt cx="1866900" cy="1866900"/>
          </a:xfrm>
        </p:grpSpPr>
        <p:sp>
          <p:nvSpPr>
            <p:cNvPr id="67" name="椭圆 66">
              <a:extLst>
                <a:ext uri="{FF2B5EF4-FFF2-40B4-BE49-F238E27FC236}">
                  <a16:creationId xmlns:a16="http://schemas.microsoft.com/office/drawing/2014/main" id="{B766ECA6-C541-E047-D51C-45503979F061}"/>
                </a:ext>
              </a:extLst>
            </p:cNvPr>
            <p:cNvSpPr/>
            <p:nvPr/>
          </p:nvSpPr>
          <p:spPr>
            <a:xfrm>
              <a:off x="2734249" y="952902"/>
              <a:ext cx="1866900" cy="1866900"/>
            </a:xfrm>
            <a:prstGeom prst="ellipse">
              <a:avLst/>
            </a:prstGeom>
            <a:gradFill>
              <a:gsLst>
                <a:gs pos="0">
                  <a:srgbClr val="F5F5F5"/>
                </a:gs>
                <a:gs pos="100000">
                  <a:sysClr val="window" lastClr="FFFFFF">
                    <a:lumMod val="85000"/>
                  </a:sysClr>
                </a:gs>
              </a:gsLst>
              <a:lin ang="2700000" scaled="1"/>
            </a:gradFill>
            <a:ln w="22225" cap="flat" cmpd="sng" algn="ctr">
              <a:gradFill flip="none" rotWithShape="1">
                <a:gsLst>
                  <a:gs pos="0">
                    <a:sysClr val="window" lastClr="FFFFFF"/>
                  </a:gs>
                  <a:gs pos="100000">
                    <a:sysClr val="window" lastClr="FFFFFF">
                      <a:lumMod val="75000"/>
                    </a:sysClr>
                  </a:gs>
                </a:gsLst>
                <a:lin ang="2700000" scaled="1"/>
                <a:tileRect/>
              </a:gradFill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  <p:sp>
          <p:nvSpPr>
            <p:cNvPr id="68" name="椭圆 67">
              <a:extLst>
                <a:ext uri="{FF2B5EF4-FFF2-40B4-BE49-F238E27FC236}">
                  <a16:creationId xmlns:a16="http://schemas.microsoft.com/office/drawing/2014/main" id="{B83A5B94-49F2-AD98-12BB-EEB3AE535F3B}"/>
                </a:ext>
              </a:extLst>
            </p:cNvPr>
            <p:cNvSpPr/>
            <p:nvPr/>
          </p:nvSpPr>
          <p:spPr>
            <a:xfrm>
              <a:off x="2953026" y="1171679"/>
              <a:ext cx="1429346" cy="1429346"/>
            </a:xfrm>
            <a:prstGeom prst="ellipse">
              <a:avLst/>
            </a:prstGeom>
            <a:solidFill>
              <a:sysClr val="window" lastClr="FFFFFF">
                <a:lumMod val="95000"/>
              </a:sysClr>
            </a:solidFill>
            <a:ln w="22225" cap="flat" cmpd="sng" algn="ctr">
              <a:gradFill flip="none" rotWithShape="1">
                <a:gsLst>
                  <a:gs pos="0">
                    <a:sysClr val="window" lastClr="FFFFFF">
                      <a:lumMod val="75000"/>
                    </a:sysClr>
                  </a:gs>
                  <a:gs pos="100000">
                    <a:sysClr val="window" lastClr="FFFFFF"/>
                  </a:gs>
                </a:gsLst>
                <a:lin ang="2700000" scaled="1"/>
                <a:tileRect/>
              </a:gradFill>
              <a:prstDash val="solid"/>
              <a:miter lim="800000"/>
            </a:ln>
            <a:effectLst>
              <a:innerShdw blurRad="101600" dist="25400" dir="13500000">
                <a:prstClr val="black">
                  <a:alpha val="50000"/>
                </a:prstClr>
              </a:inn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  <p:sp>
          <p:nvSpPr>
            <p:cNvPr id="69" name="文本框 136">
              <a:extLst>
                <a:ext uri="{FF2B5EF4-FFF2-40B4-BE49-F238E27FC236}">
                  <a16:creationId xmlns:a16="http://schemas.microsoft.com/office/drawing/2014/main" id="{D49961A0-0801-DCE8-326B-37B39A3EEB1F}"/>
                </a:ext>
              </a:extLst>
            </p:cNvPr>
            <p:cNvSpPr txBox="1"/>
            <p:nvPr/>
          </p:nvSpPr>
          <p:spPr>
            <a:xfrm>
              <a:off x="3410634" y="1414090"/>
              <a:ext cx="543839" cy="9440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000" b="1" dirty="0">
                  <a:solidFill>
                    <a:srgbClr val="B60206"/>
                  </a:solidFill>
                  <a:latin typeface="微软雅黑" pitchFamily="34" charset="-122"/>
                  <a:ea typeface="阿里巴巴普惠体"/>
                </a:rPr>
                <a:t>步骤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98263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4.81481E-6 L -0.04805 0.07013 " pathEditMode="relative" rAng="0" ptsTypes="AA">
                                      <p:cBhvr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09" y="3495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112E-17 -2.96296E-6 L -0.0461 -0.07778 " pathEditMode="relative" rAng="0" ptsTypes="AA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22" y="-3519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-4.44444E-6 L -0.04726 -0.08148 " pathEditMode="relative" rAng="0" ptsTypes="AA">
                                      <p:cBhvr>
                                        <p:cTn id="15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22" y="-4051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63" grpId="0"/>
      <p:bldP spid="64" grpId="0"/>
      <p:bldP spid="65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!!!泛型类">
            <a:extLst>
              <a:ext uri="{FF2B5EF4-FFF2-40B4-BE49-F238E27FC236}">
                <a16:creationId xmlns:a16="http://schemas.microsoft.com/office/drawing/2014/main" id="{A2E487F3-C6D4-828B-E65B-55EB0A9300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880" y="1002232"/>
            <a:ext cx="2089470" cy="517190"/>
          </a:xfrm>
        </p:spPr>
        <p:txBody>
          <a:bodyPr/>
          <a:lstStyle/>
          <a:p>
            <a:r>
              <a:rPr lang="zh-CN" altLang="en-US" dirty="0"/>
              <a:t>数据结构（</a:t>
            </a:r>
          </a:p>
        </p:txBody>
      </p:sp>
      <p:sp>
        <p:nvSpPr>
          <p:cNvPr id="45" name="!!!泛型类">
            <a:extLst>
              <a:ext uri="{FF2B5EF4-FFF2-40B4-BE49-F238E27FC236}">
                <a16:creationId xmlns:a16="http://schemas.microsoft.com/office/drawing/2014/main" id="{000F737A-DA2F-FD9F-A5D6-00AE7C6D8598}"/>
              </a:ext>
            </a:extLst>
          </p:cNvPr>
          <p:cNvSpPr txBox="1">
            <a:spLocks/>
          </p:cNvSpPr>
          <p:nvPr/>
        </p:nvSpPr>
        <p:spPr>
          <a:xfrm>
            <a:off x="3303538" y="1002232"/>
            <a:ext cx="322882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）</a:t>
            </a:r>
          </a:p>
        </p:txBody>
      </p:sp>
      <p:sp>
        <p:nvSpPr>
          <p:cNvPr id="52" name="!!!树">
            <a:extLst>
              <a:ext uri="{FF2B5EF4-FFF2-40B4-BE49-F238E27FC236}">
                <a16:creationId xmlns:a16="http://schemas.microsoft.com/office/drawing/2014/main" id="{5FDF6D48-5BEB-BFAE-FAC1-F596B4664F7E}"/>
              </a:ext>
            </a:extLst>
          </p:cNvPr>
          <p:cNvSpPr txBox="1">
            <a:spLocks/>
          </p:cNvSpPr>
          <p:nvPr/>
        </p:nvSpPr>
        <p:spPr>
          <a:xfrm>
            <a:off x="3018349" y="1002232"/>
            <a:ext cx="565470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树</a:t>
            </a:r>
          </a:p>
        </p:txBody>
      </p:sp>
      <p:sp>
        <p:nvSpPr>
          <p:cNvPr id="53" name="!!!平衡">
            <a:extLst>
              <a:ext uri="{FF2B5EF4-FFF2-40B4-BE49-F238E27FC236}">
                <a16:creationId xmlns:a16="http://schemas.microsoft.com/office/drawing/2014/main" id="{00F15D9E-83B9-E648-0578-60242C2EB39B}"/>
              </a:ext>
            </a:extLst>
          </p:cNvPr>
          <p:cNvSpPr txBox="1">
            <a:spLocks/>
          </p:cNvSpPr>
          <p:nvPr/>
        </p:nvSpPr>
        <p:spPr>
          <a:xfrm>
            <a:off x="2002493" y="1002232"/>
            <a:ext cx="693612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平衡</a:t>
            </a:r>
          </a:p>
        </p:txBody>
      </p:sp>
      <p:sp>
        <p:nvSpPr>
          <p:cNvPr id="54" name="!!!二叉">
            <a:extLst>
              <a:ext uri="{FF2B5EF4-FFF2-40B4-BE49-F238E27FC236}">
                <a16:creationId xmlns:a16="http://schemas.microsoft.com/office/drawing/2014/main" id="{2ADD8BD8-9BBB-3E55-174B-EC8085F4584F}"/>
              </a:ext>
            </a:extLst>
          </p:cNvPr>
          <p:cNvSpPr txBox="1">
            <a:spLocks/>
          </p:cNvSpPr>
          <p:nvPr/>
        </p:nvSpPr>
        <p:spPr>
          <a:xfrm>
            <a:off x="2510034" y="1002232"/>
            <a:ext cx="693612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二叉</a:t>
            </a:r>
          </a:p>
        </p:txBody>
      </p:sp>
      <p:sp>
        <p:nvSpPr>
          <p:cNvPr id="23" name="!!!泛型类">
            <a:extLst>
              <a:ext uri="{FF2B5EF4-FFF2-40B4-BE49-F238E27FC236}">
                <a16:creationId xmlns:a16="http://schemas.microsoft.com/office/drawing/2014/main" id="{AB8F597C-DA3E-A315-50B4-20B771C142B8}"/>
              </a:ext>
            </a:extLst>
          </p:cNvPr>
          <p:cNvSpPr txBox="1">
            <a:spLocks/>
          </p:cNvSpPr>
          <p:nvPr/>
        </p:nvSpPr>
        <p:spPr>
          <a:xfrm>
            <a:off x="3541008" y="1002232"/>
            <a:ext cx="693612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左旋</a:t>
            </a:r>
          </a:p>
        </p:txBody>
      </p:sp>
      <p:sp>
        <p:nvSpPr>
          <p:cNvPr id="40" name="!!!7">
            <a:extLst>
              <a:ext uri="{FF2B5EF4-FFF2-40B4-BE49-F238E27FC236}">
                <a16:creationId xmlns:a16="http://schemas.microsoft.com/office/drawing/2014/main" id="{106E0EA3-A64E-57E4-BAA3-6ABFB5B9D9AE}"/>
              </a:ext>
            </a:extLst>
          </p:cNvPr>
          <p:cNvSpPr/>
          <p:nvPr/>
        </p:nvSpPr>
        <p:spPr>
          <a:xfrm>
            <a:off x="2305278" y="3045884"/>
            <a:ext cx="480483" cy="48048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!!!4">
            <a:extLst>
              <a:ext uri="{FF2B5EF4-FFF2-40B4-BE49-F238E27FC236}">
                <a16:creationId xmlns:a16="http://schemas.microsoft.com/office/drawing/2014/main" id="{F70F5F76-860C-6960-F91C-C92F0DB5C7FC}"/>
              </a:ext>
            </a:extLst>
          </p:cNvPr>
          <p:cNvSpPr/>
          <p:nvPr/>
        </p:nvSpPr>
        <p:spPr>
          <a:xfrm>
            <a:off x="1752828" y="3602567"/>
            <a:ext cx="478367" cy="480484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4" name="!!!箭头1">
            <a:extLst>
              <a:ext uri="{FF2B5EF4-FFF2-40B4-BE49-F238E27FC236}">
                <a16:creationId xmlns:a16="http://schemas.microsoft.com/office/drawing/2014/main" id="{ACDF55DA-C961-1C65-E1C2-78A80D1CA52B}"/>
              </a:ext>
            </a:extLst>
          </p:cNvPr>
          <p:cNvCxnSpPr>
            <a:cxnSpLocks/>
            <a:stCxn id="40" idx="3"/>
            <a:endCxn id="41" idx="7"/>
          </p:cNvCxnSpPr>
          <p:nvPr/>
        </p:nvCxnSpPr>
        <p:spPr>
          <a:xfrm flipH="1">
            <a:off x="2161345" y="3456518"/>
            <a:ext cx="213783" cy="21590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!!!箭头2">
            <a:extLst>
              <a:ext uri="{FF2B5EF4-FFF2-40B4-BE49-F238E27FC236}">
                <a16:creationId xmlns:a16="http://schemas.microsoft.com/office/drawing/2014/main" id="{45D0AAB9-3AAE-322A-A696-898812B14629}"/>
              </a:ext>
            </a:extLst>
          </p:cNvPr>
          <p:cNvCxnSpPr>
            <a:cxnSpLocks/>
            <a:stCxn id="40" idx="5"/>
            <a:endCxn id="42" idx="1"/>
          </p:cNvCxnSpPr>
          <p:nvPr/>
        </p:nvCxnSpPr>
        <p:spPr>
          <a:xfrm>
            <a:off x="2713794" y="3456518"/>
            <a:ext cx="211667" cy="21590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!!!箭头3">
            <a:extLst>
              <a:ext uri="{FF2B5EF4-FFF2-40B4-BE49-F238E27FC236}">
                <a16:creationId xmlns:a16="http://schemas.microsoft.com/office/drawing/2014/main" id="{12C6AD46-0B79-945F-3339-DCAB5987B23E}"/>
              </a:ext>
            </a:extLst>
          </p:cNvPr>
          <p:cNvCxnSpPr>
            <a:cxnSpLocks/>
            <a:endCxn id="47" idx="1"/>
          </p:cNvCxnSpPr>
          <p:nvPr/>
        </p:nvCxnSpPr>
        <p:spPr>
          <a:xfrm>
            <a:off x="3276827" y="3987801"/>
            <a:ext cx="211667" cy="21801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!!!箭头4">
            <a:extLst>
              <a:ext uri="{FF2B5EF4-FFF2-40B4-BE49-F238E27FC236}">
                <a16:creationId xmlns:a16="http://schemas.microsoft.com/office/drawing/2014/main" id="{E4C633A4-8C09-153E-4062-FBD76912498E}"/>
              </a:ext>
            </a:extLst>
          </p:cNvPr>
          <p:cNvCxnSpPr>
            <a:cxnSpLocks/>
            <a:endCxn id="51" idx="1"/>
          </p:cNvCxnSpPr>
          <p:nvPr/>
        </p:nvCxnSpPr>
        <p:spPr>
          <a:xfrm>
            <a:off x="3852561" y="4548718"/>
            <a:ext cx="211667" cy="21590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!!!12">
            <a:extLst>
              <a:ext uri="{FF2B5EF4-FFF2-40B4-BE49-F238E27FC236}">
                <a16:creationId xmlns:a16="http://schemas.microsoft.com/office/drawing/2014/main" id="{8AC78BE6-9A61-020D-831D-527B7D74B90C}"/>
              </a:ext>
            </a:extLst>
          </p:cNvPr>
          <p:cNvGrpSpPr>
            <a:grpSpLocks/>
          </p:cNvGrpSpPr>
          <p:nvPr/>
        </p:nvGrpSpPr>
        <p:grpSpPr bwMode="auto">
          <a:xfrm>
            <a:off x="3994378" y="4694767"/>
            <a:ext cx="480483" cy="480484"/>
            <a:chOff x="5237730" y="3520381"/>
            <a:chExt cx="359795" cy="360362"/>
          </a:xfrm>
        </p:grpSpPr>
        <p:sp>
          <p:nvSpPr>
            <p:cNvPr id="51" name="椭圆 50">
              <a:extLst>
                <a:ext uri="{FF2B5EF4-FFF2-40B4-BE49-F238E27FC236}">
                  <a16:creationId xmlns:a16="http://schemas.microsoft.com/office/drawing/2014/main" id="{2E4E0DCD-A54F-A6E9-E5D1-04CB09D9931A}"/>
                </a:ext>
              </a:extLst>
            </p:cNvPr>
            <p:cNvSpPr/>
            <p:nvPr/>
          </p:nvSpPr>
          <p:spPr>
            <a:xfrm>
              <a:off x="5237730" y="3520381"/>
              <a:ext cx="359795" cy="360362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5" name="矩形 54">
              <a:extLst>
                <a:ext uri="{FF2B5EF4-FFF2-40B4-BE49-F238E27FC236}">
                  <a16:creationId xmlns:a16="http://schemas.microsoft.com/office/drawing/2014/main" id="{26EAE813-E5B9-4923-31B0-247F314ED51E}"/>
                </a:ext>
              </a:extLst>
            </p:cNvPr>
            <p:cNvSpPr/>
            <p:nvPr/>
          </p:nvSpPr>
          <p:spPr>
            <a:xfrm>
              <a:off x="5258960" y="3583881"/>
              <a:ext cx="296729" cy="2308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12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9AC2D7F8-736F-5795-E156-1C2D33514E80}"/>
              </a:ext>
            </a:extLst>
          </p:cNvPr>
          <p:cNvGrpSpPr/>
          <p:nvPr/>
        </p:nvGrpSpPr>
        <p:grpSpPr>
          <a:xfrm>
            <a:off x="2855611" y="3602567"/>
            <a:ext cx="480483" cy="480484"/>
            <a:chOff x="2855611" y="3602567"/>
            <a:chExt cx="480483" cy="480484"/>
          </a:xfrm>
        </p:grpSpPr>
        <p:sp>
          <p:nvSpPr>
            <p:cNvPr id="42" name="椭圆 41">
              <a:extLst>
                <a:ext uri="{FF2B5EF4-FFF2-40B4-BE49-F238E27FC236}">
                  <a16:creationId xmlns:a16="http://schemas.microsoft.com/office/drawing/2014/main" id="{B0A46181-33A1-F125-0D27-D732CE3B8C8F}"/>
                </a:ext>
              </a:extLst>
            </p:cNvPr>
            <p:cNvSpPr/>
            <p:nvPr/>
          </p:nvSpPr>
          <p:spPr>
            <a:xfrm>
              <a:off x="2855611" y="3602567"/>
              <a:ext cx="480483" cy="480484"/>
            </a:xfrm>
            <a:prstGeom prst="ellipse">
              <a:avLst/>
            </a:prstGeom>
            <a:noFill/>
            <a:ln w="190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7" name="矩形 56">
              <a:extLst>
                <a:ext uri="{FF2B5EF4-FFF2-40B4-BE49-F238E27FC236}">
                  <a16:creationId xmlns:a16="http://schemas.microsoft.com/office/drawing/2014/main" id="{D78AB152-504B-6370-D310-A7FD502BA3FF}"/>
                </a:ext>
              </a:extLst>
            </p:cNvPr>
            <p:cNvSpPr/>
            <p:nvPr/>
          </p:nvSpPr>
          <p:spPr>
            <a:xfrm>
              <a:off x="2895605" y="3689352"/>
              <a:ext cx="39626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10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" name="!!!11">
            <a:extLst>
              <a:ext uri="{FF2B5EF4-FFF2-40B4-BE49-F238E27FC236}">
                <a16:creationId xmlns:a16="http://schemas.microsoft.com/office/drawing/2014/main" id="{4813C49D-6D58-B7C8-E185-23397988380C}"/>
              </a:ext>
            </a:extLst>
          </p:cNvPr>
          <p:cNvGrpSpPr/>
          <p:nvPr/>
        </p:nvGrpSpPr>
        <p:grpSpPr>
          <a:xfrm>
            <a:off x="3418645" y="4135967"/>
            <a:ext cx="480483" cy="480484"/>
            <a:chOff x="6407151" y="4135967"/>
            <a:chExt cx="480483" cy="480484"/>
          </a:xfrm>
        </p:grpSpPr>
        <p:sp>
          <p:nvSpPr>
            <p:cNvPr id="47" name="椭圆 46">
              <a:extLst>
                <a:ext uri="{FF2B5EF4-FFF2-40B4-BE49-F238E27FC236}">
                  <a16:creationId xmlns:a16="http://schemas.microsoft.com/office/drawing/2014/main" id="{E7DE855C-4186-381A-1BFD-60EED80BA149}"/>
                </a:ext>
              </a:extLst>
            </p:cNvPr>
            <p:cNvSpPr/>
            <p:nvPr/>
          </p:nvSpPr>
          <p:spPr>
            <a:xfrm>
              <a:off x="6407151" y="4135967"/>
              <a:ext cx="480483" cy="480484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3BD3781D-5300-1CDE-BB60-DBAEF3E37AB9}"/>
                </a:ext>
              </a:extLst>
            </p:cNvPr>
            <p:cNvSpPr/>
            <p:nvPr/>
          </p:nvSpPr>
          <p:spPr>
            <a:xfrm>
              <a:off x="6449261" y="4231218"/>
              <a:ext cx="39626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11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7" name="文本框 58">
            <a:extLst>
              <a:ext uri="{FF2B5EF4-FFF2-40B4-BE49-F238E27FC236}">
                <a16:creationId xmlns:a16="http://schemas.microsoft.com/office/drawing/2014/main" id="{36DDBCAA-963A-658C-53C9-C2FCAA0165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60062" y="2688223"/>
            <a:ext cx="480789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9pPr>
          </a:lstStyle>
          <a:p>
            <a:pPr lvl="0"/>
            <a:endParaRPr lang="zh-CN" altLang="en-US" sz="1600" dirty="0">
              <a:solidFill>
                <a:srgbClr val="FFFFFF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F4969980-E5BE-78F7-21A9-11EBA3AF2018}"/>
              </a:ext>
            </a:extLst>
          </p:cNvPr>
          <p:cNvGrpSpPr/>
          <p:nvPr/>
        </p:nvGrpSpPr>
        <p:grpSpPr>
          <a:xfrm>
            <a:off x="5122535" y="2177277"/>
            <a:ext cx="6888490" cy="594556"/>
            <a:chOff x="3353165" y="5731266"/>
            <a:chExt cx="541786" cy="594560"/>
          </a:xfrm>
        </p:grpSpPr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32DF3C93-2EEB-FE88-93B6-E1F49F109D46}"/>
                </a:ext>
              </a:extLst>
            </p:cNvPr>
            <p:cNvGrpSpPr/>
            <p:nvPr/>
          </p:nvGrpSpPr>
          <p:grpSpPr>
            <a:xfrm>
              <a:off x="3353165" y="5731266"/>
              <a:ext cx="541786" cy="594560"/>
              <a:chOff x="4304044" y="1286668"/>
              <a:chExt cx="791774" cy="2757793"/>
            </a:xfrm>
            <a:effectLst>
              <a:outerShdw blurRad="381000" dist="2540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31" name="圆角矩形 28">
                <a:extLst>
                  <a:ext uri="{FF2B5EF4-FFF2-40B4-BE49-F238E27FC236}">
                    <a16:creationId xmlns:a16="http://schemas.microsoft.com/office/drawing/2014/main" id="{8C359CDB-5A10-7666-BB10-14384E81C07F}"/>
                  </a:ext>
                </a:extLst>
              </p:cNvPr>
              <p:cNvSpPr/>
              <p:nvPr/>
            </p:nvSpPr>
            <p:spPr>
              <a:xfrm>
                <a:off x="4304044" y="1286668"/>
                <a:ext cx="791774" cy="2757793"/>
              </a:xfrm>
              <a:prstGeom prst="roundRect">
                <a:avLst/>
              </a:prstGeom>
              <a:gradFill>
                <a:gsLst>
                  <a:gs pos="62000">
                    <a:sysClr val="window" lastClr="FFFFFF">
                      <a:lumMod val="95000"/>
                    </a:sysClr>
                  </a:gs>
                  <a:gs pos="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  <a:gs pos="0">
                    <a:sysClr val="window" lastClr="FFFFFF"/>
                  </a:gs>
                </a:gsLst>
                <a:lin ang="81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>
                  <a:defRPr/>
                </a:pPr>
                <a:endParaRPr lang="zh-CN" altLang="en-US" sz="1995" kern="0">
                  <a:solidFill>
                    <a:sysClr val="window" lastClr="FFFFFF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32" name="圆角矩形 29">
                <a:extLst>
                  <a:ext uri="{FF2B5EF4-FFF2-40B4-BE49-F238E27FC236}">
                    <a16:creationId xmlns:a16="http://schemas.microsoft.com/office/drawing/2014/main" id="{E7668A05-F9EB-6660-DCF0-0EAF6AEA25E8}"/>
                  </a:ext>
                </a:extLst>
              </p:cNvPr>
              <p:cNvSpPr/>
              <p:nvPr/>
            </p:nvSpPr>
            <p:spPr>
              <a:xfrm>
                <a:off x="4304044" y="1286668"/>
                <a:ext cx="791774" cy="2757793"/>
              </a:xfrm>
              <a:prstGeom prst="roundRect">
                <a:avLst/>
              </a:prstGeom>
              <a:gradFill>
                <a:gsLst>
                  <a:gs pos="42000">
                    <a:srgbClr val="F0F0F0"/>
                  </a:gs>
                  <a:gs pos="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  <a:gs pos="0">
                    <a:sysClr val="window" lastClr="FFFFFF"/>
                  </a:gs>
                </a:gsLst>
                <a:lin ang="189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>
                  <a:defRPr/>
                </a:pPr>
                <a:endParaRPr lang="zh-CN" altLang="en-US" sz="1995" kern="0">
                  <a:solidFill>
                    <a:sysClr val="window" lastClr="FFFFFF"/>
                  </a:solidFill>
                  <a:latin typeface="Arial"/>
                  <a:ea typeface="微软雅黑"/>
                </a:endParaRPr>
              </a:p>
            </p:txBody>
          </p:sp>
        </p:grpSp>
        <p:sp>
          <p:nvSpPr>
            <p:cNvPr id="30" name="TextBox 12">
              <a:extLst>
                <a:ext uri="{FF2B5EF4-FFF2-40B4-BE49-F238E27FC236}">
                  <a16:creationId xmlns:a16="http://schemas.microsoft.com/office/drawing/2014/main" id="{D5243B19-38E8-0829-3796-98E09C648684}"/>
                </a:ext>
              </a:extLst>
            </p:cNvPr>
            <p:cNvSpPr txBox="1"/>
            <p:nvPr/>
          </p:nvSpPr>
          <p:spPr>
            <a:xfrm>
              <a:off x="3373795" y="5845715"/>
              <a:ext cx="521156" cy="3693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srgbClr val="C00000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确定支点：</a:t>
              </a:r>
              <a:r>
                <a:rPr lang="zh-CN" altLang="en-US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从添加的节点开始，不断的往父节点找不平衡的节点</a:t>
              </a:r>
              <a:endParaRPr lang="en-US" altLang="zh-CN" b="1" dirty="0">
                <a:solidFill>
                  <a:prstClr val="black">
                    <a:lumMod val="85000"/>
                    <a:lumOff val="15000"/>
                  </a:prst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sp>
        <p:nvSpPr>
          <p:cNvPr id="33" name="任意多边形 60">
            <a:extLst>
              <a:ext uri="{FF2B5EF4-FFF2-40B4-BE49-F238E27FC236}">
                <a16:creationId xmlns:a16="http://schemas.microsoft.com/office/drawing/2014/main" id="{A9153F39-0009-9F51-A832-7036D589F181}"/>
              </a:ext>
            </a:extLst>
          </p:cNvPr>
          <p:cNvSpPr/>
          <p:nvPr/>
        </p:nvSpPr>
        <p:spPr>
          <a:xfrm rot="20932105">
            <a:off x="2048159" y="3459904"/>
            <a:ext cx="2575870" cy="1884263"/>
          </a:xfrm>
          <a:custGeom>
            <a:avLst/>
            <a:gdLst>
              <a:gd name="connsiteX0" fmla="*/ 4698380 w 4698380"/>
              <a:gd name="connsiteY0" fmla="*/ 2371688 h 2371688"/>
              <a:gd name="connsiteX1" fmla="*/ 2304585 w 4698380"/>
              <a:gd name="connsiteY1" fmla="*/ 195 h 2371688"/>
              <a:gd name="connsiteX2" fmla="*/ 0 w 4698380"/>
              <a:gd name="connsiteY2" fmla="*/ 2267610 h 23716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98380" h="2371688">
                <a:moveTo>
                  <a:pt x="4698380" y="2371688"/>
                </a:moveTo>
                <a:cubicBezTo>
                  <a:pt x="3893014" y="1194614"/>
                  <a:pt x="3087648" y="17541"/>
                  <a:pt x="2304585" y="195"/>
                </a:cubicBezTo>
                <a:cubicBezTo>
                  <a:pt x="1521522" y="-17151"/>
                  <a:pt x="760761" y="1125229"/>
                  <a:pt x="0" y="2267610"/>
                </a:cubicBezTo>
              </a:path>
            </a:pathLst>
          </a:custGeom>
          <a:noFill/>
          <a:ln w="25400">
            <a:solidFill>
              <a:srgbClr val="00B0F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/>
          </a:p>
        </p:txBody>
      </p:sp>
      <p:cxnSp>
        <p:nvCxnSpPr>
          <p:cNvPr id="34" name="!!!箭头5">
            <a:extLst>
              <a:ext uri="{FF2B5EF4-FFF2-40B4-BE49-F238E27FC236}">
                <a16:creationId xmlns:a16="http://schemas.microsoft.com/office/drawing/2014/main" id="{D782C928-60C8-D547-CACC-E046D3270019}"/>
              </a:ext>
            </a:extLst>
          </p:cNvPr>
          <p:cNvCxnSpPr>
            <a:cxnSpLocks/>
          </p:cNvCxnSpPr>
          <p:nvPr/>
        </p:nvCxnSpPr>
        <p:spPr>
          <a:xfrm flipH="1">
            <a:off x="2683938" y="3987800"/>
            <a:ext cx="211667" cy="21801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>
            <a:extLst>
              <a:ext uri="{FF2B5EF4-FFF2-40B4-BE49-F238E27FC236}">
                <a16:creationId xmlns:a16="http://schemas.microsoft.com/office/drawing/2014/main" id="{77BC7835-630E-10CC-1340-8A1ECCD8DB4E}"/>
              </a:ext>
            </a:extLst>
          </p:cNvPr>
          <p:cNvGrpSpPr/>
          <p:nvPr/>
        </p:nvGrpSpPr>
        <p:grpSpPr>
          <a:xfrm>
            <a:off x="5832047" y="3406758"/>
            <a:ext cx="5139831" cy="2423739"/>
            <a:chOff x="2449791" y="1842695"/>
            <a:chExt cx="7707834" cy="3317132"/>
          </a:xfrm>
        </p:grpSpPr>
        <p:sp>
          <p:nvSpPr>
            <p:cNvPr id="6" name="圆角矩形 41">
              <a:extLst>
                <a:ext uri="{FF2B5EF4-FFF2-40B4-BE49-F238E27FC236}">
                  <a16:creationId xmlns:a16="http://schemas.microsoft.com/office/drawing/2014/main" id="{55B1746C-D584-7F5B-FFBE-1941C76E0561}"/>
                </a:ext>
              </a:extLst>
            </p:cNvPr>
            <p:cNvSpPr/>
            <p:nvPr/>
          </p:nvSpPr>
          <p:spPr>
            <a:xfrm>
              <a:off x="2449791" y="1842695"/>
              <a:ext cx="7707834" cy="3317132"/>
            </a:xfrm>
            <a:prstGeom prst="roundRect">
              <a:avLst>
                <a:gd name="adj" fmla="val 5470"/>
              </a:avLst>
            </a:prstGeom>
            <a:solidFill>
              <a:sysClr val="window" lastClr="FFFFFF">
                <a:lumMod val="95000"/>
              </a:sysClr>
            </a:solidFill>
            <a:ln w="25400" cap="flat" cmpd="sng" algn="ctr">
              <a:gradFill flip="none" rotWithShape="1">
                <a:gsLst>
                  <a:gs pos="0">
                    <a:sysClr val="window" lastClr="FFFFFF"/>
                  </a:gs>
                  <a:gs pos="100000">
                    <a:sysClr val="window" lastClr="FFFFFF">
                      <a:lumMod val="75000"/>
                    </a:sysClr>
                  </a:gs>
                </a:gsLst>
                <a:lin ang="2700000" scaled="1"/>
                <a:tileRect/>
              </a:gradFill>
              <a:prstDash val="solid"/>
              <a:miter lim="800000"/>
            </a:ln>
            <a:effectLst>
              <a:outerShdw blurRad="76200" dist="12700" dir="2700000" algn="tl" rotWithShape="0">
                <a:prstClr val="black">
                  <a:alpha val="40000"/>
                </a:prstClr>
              </a:outerShdw>
              <a:reflection blurRad="6350" stA="50000" endA="300" endPos="90000" dist="88900" dir="5400000" sy="-100000" algn="bl" rotWithShape="0"/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2F9F8ABA-7142-C60E-FB59-3C2111D1AD57}"/>
                </a:ext>
              </a:extLst>
            </p:cNvPr>
            <p:cNvGrpSpPr/>
            <p:nvPr/>
          </p:nvGrpSpPr>
          <p:grpSpPr>
            <a:xfrm>
              <a:off x="3516366" y="2338632"/>
              <a:ext cx="441126" cy="1844660"/>
              <a:chOff x="3516366" y="2338632"/>
              <a:chExt cx="441126" cy="1844660"/>
            </a:xfrm>
          </p:grpSpPr>
          <p:grpSp>
            <p:nvGrpSpPr>
              <p:cNvPr id="8" name="组合 7">
                <a:extLst>
                  <a:ext uri="{FF2B5EF4-FFF2-40B4-BE49-F238E27FC236}">
                    <a16:creationId xmlns:a16="http://schemas.microsoft.com/office/drawing/2014/main" id="{C5E5BD83-AB99-CBE4-27C2-F6600168D819}"/>
                  </a:ext>
                </a:extLst>
              </p:cNvPr>
              <p:cNvGrpSpPr/>
              <p:nvPr/>
            </p:nvGrpSpPr>
            <p:grpSpPr>
              <a:xfrm>
                <a:off x="3516366" y="3839295"/>
                <a:ext cx="441126" cy="343997"/>
                <a:chOff x="3516366" y="3839295"/>
                <a:chExt cx="441126" cy="343997"/>
              </a:xfrm>
            </p:grpSpPr>
            <p:grpSp>
              <p:nvGrpSpPr>
                <p:cNvPr id="56" name="Group 62">
                  <a:extLst>
                    <a:ext uri="{FF2B5EF4-FFF2-40B4-BE49-F238E27FC236}">
                      <a16:creationId xmlns:a16="http://schemas.microsoft.com/office/drawing/2014/main" id="{C326B7EE-277A-7721-7E78-BE2AE735079A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3516366" y="3881984"/>
                  <a:ext cx="338110" cy="269866"/>
                  <a:chOff x="3775" y="2110"/>
                  <a:chExt cx="129" cy="103"/>
                </a:xfrm>
                <a:solidFill>
                  <a:sysClr val="window" lastClr="FFFFFF">
                    <a:lumMod val="50000"/>
                  </a:sysClr>
                </a:solidFill>
                <a:effectLst/>
              </p:grpSpPr>
              <p:sp>
                <p:nvSpPr>
                  <p:cNvPr id="60" name="Freeform 63">
                    <a:extLst>
                      <a:ext uri="{FF2B5EF4-FFF2-40B4-BE49-F238E27FC236}">
                        <a16:creationId xmlns:a16="http://schemas.microsoft.com/office/drawing/2014/main" id="{33E3C080-0D8C-41DE-7179-9C8D39C7C9F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775" y="2177"/>
                    <a:ext cx="40" cy="36"/>
                  </a:xfrm>
                  <a:custGeom>
                    <a:avLst/>
                    <a:gdLst>
                      <a:gd name="T0" fmla="*/ 5 w 16"/>
                      <a:gd name="T1" fmla="*/ 0 h 14"/>
                      <a:gd name="T2" fmla="*/ 0 w 16"/>
                      <a:gd name="T3" fmla="*/ 4 h 14"/>
                      <a:gd name="T4" fmla="*/ 10 w 16"/>
                      <a:gd name="T5" fmla="*/ 14 h 14"/>
                      <a:gd name="T6" fmla="*/ 16 w 16"/>
                      <a:gd name="T7" fmla="*/ 9 h 14"/>
                      <a:gd name="T8" fmla="*/ 5 w 16"/>
                      <a:gd name="T9" fmla="*/ 0 h 1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6" h="14">
                        <a:moveTo>
                          <a:pt x="5" y="0"/>
                        </a:moveTo>
                        <a:cubicBezTo>
                          <a:pt x="1" y="3"/>
                          <a:pt x="0" y="4"/>
                          <a:pt x="0" y="4"/>
                        </a:cubicBezTo>
                        <a:cubicBezTo>
                          <a:pt x="10" y="14"/>
                          <a:pt x="10" y="14"/>
                          <a:pt x="10" y="14"/>
                        </a:cubicBezTo>
                        <a:cubicBezTo>
                          <a:pt x="10" y="14"/>
                          <a:pt x="13" y="11"/>
                          <a:pt x="16" y="9"/>
                        </a:cubicBezTo>
                        <a:lnTo>
                          <a:pt x="5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013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61" name="Freeform 64">
                    <a:extLst>
                      <a:ext uri="{FF2B5EF4-FFF2-40B4-BE49-F238E27FC236}">
                        <a16:creationId xmlns:a16="http://schemas.microsoft.com/office/drawing/2014/main" id="{99A11E67-AE0F-A6BA-0613-63488D14FF6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795" y="2156"/>
                    <a:ext cx="109" cy="41"/>
                  </a:xfrm>
                  <a:custGeom>
                    <a:avLst/>
                    <a:gdLst>
                      <a:gd name="T0" fmla="*/ 37 w 44"/>
                      <a:gd name="T1" fmla="*/ 4 h 16"/>
                      <a:gd name="T2" fmla="*/ 29 w 44"/>
                      <a:gd name="T3" fmla="*/ 9 h 16"/>
                      <a:gd name="T4" fmla="*/ 18 w 44"/>
                      <a:gd name="T5" fmla="*/ 8 h 16"/>
                      <a:gd name="T6" fmla="*/ 25 w 44"/>
                      <a:gd name="T7" fmla="*/ 7 h 16"/>
                      <a:gd name="T8" fmla="*/ 31 w 44"/>
                      <a:gd name="T9" fmla="*/ 2 h 16"/>
                      <a:gd name="T10" fmla="*/ 20 w 44"/>
                      <a:gd name="T11" fmla="*/ 2 h 16"/>
                      <a:gd name="T12" fmla="*/ 9 w 44"/>
                      <a:gd name="T13" fmla="*/ 2 h 16"/>
                      <a:gd name="T14" fmla="*/ 0 w 44"/>
                      <a:gd name="T15" fmla="*/ 7 h 16"/>
                      <a:gd name="T16" fmla="*/ 9 w 44"/>
                      <a:gd name="T17" fmla="*/ 16 h 16"/>
                      <a:gd name="T18" fmla="*/ 13 w 44"/>
                      <a:gd name="T19" fmla="*/ 14 h 16"/>
                      <a:gd name="T20" fmla="*/ 29 w 44"/>
                      <a:gd name="T21" fmla="*/ 14 h 16"/>
                      <a:gd name="T22" fmla="*/ 44 w 44"/>
                      <a:gd name="T23" fmla="*/ 2 h 16"/>
                      <a:gd name="T24" fmla="*/ 37 w 44"/>
                      <a:gd name="T25" fmla="*/ 4 h 1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44" h="16">
                        <a:moveTo>
                          <a:pt x="37" y="4"/>
                        </a:moveTo>
                        <a:cubicBezTo>
                          <a:pt x="34" y="7"/>
                          <a:pt x="32" y="8"/>
                          <a:pt x="29" y="9"/>
                        </a:cubicBezTo>
                        <a:cubicBezTo>
                          <a:pt x="24" y="10"/>
                          <a:pt x="19" y="9"/>
                          <a:pt x="18" y="8"/>
                        </a:cubicBezTo>
                        <a:cubicBezTo>
                          <a:pt x="15" y="6"/>
                          <a:pt x="18" y="7"/>
                          <a:pt x="25" y="7"/>
                        </a:cubicBezTo>
                        <a:cubicBezTo>
                          <a:pt x="32" y="6"/>
                          <a:pt x="31" y="2"/>
                          <a:pt x="31" y="2"/>
                        </a:cubicBezTo>
                        <a:cubicBezTo>
                          <a:pt x="29" y="2"/>
                          <a:pt x="27" y="2"/>
                          <a:pt x="20" y="2"/>
                        </a:cubicBezTo>
                        <a:cubicBezTo>
                          <a:pt x="17" y="2"/>
                          <a:pt x="12" y="1"/>
                          <a:pt x="9" y="2"/>
                        </a:cubicBezTo>
                        <a:cubicBezTo>
                          <a:pt x="6" y="2"/>
                          <a:pt x="4" y="5"/>
                          <a:pt x="0" y="7"/>
                        </a:cubicBezTo>
                        <a:cubicBezTo>
                          <a:pt x="9" y="16"/>
                          <a:pt x="9" y="16"/>
                          <a:pt x="9" y="16"/>
                        </a:cubicBezTo>
                        <a:cubicBezTo>
                          <a:pt x="11" y="15"/>
                          <a:pt x="12" y="14"/>
                          <a:pt x="13" y="14"/>
                        </a:cubicBezTo>
                        <a:cubicBezTo>
                          <a:pt x="16" y="14"/>
                          <a:pt x="23" y="15"/>
                          <a:pt x="29" y="14"/>
                        </a:cubicBezTo>
                        <a:cubicBezTo>
                          <a:pt x="40" y="9"/>
                          <a:pt x="44" y="2"/>
                          <a:pt x="44" y="2"/>
                        </a:cubicBezTo>
                        <a:cubicBezTo>
                          <a:pt x="44" y="2"/>
                          <a:pt x="41" y="0"/>
                          <a:pt x="37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013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62" name="Freeform 65">
                    <a:extLst>
                      <a:ext uri="{FF2B5EF4-FFF2-40B4-BE49-F238E27FC236}">
                        <a16:creationId xmlns:a16="http://schemas.microsoft.com/office/drawing/2014/main" id="{21FC04A8-5ED3-A97B-5124-AFCCAC13CCD3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3810" y="2110"/>
                    <a:ext cx="94" cy="41"/>
                  </a:xfrm>
                  <a:custGeom>
                    <a:avLst/>
                    <a:gdLst>
                      <a:gd name="T0" fmla="*/ 38 w 38"/>
                      <a:gd name="T1" fmla="*/ 0 h 16"/>
                      <a:gd name="T2" fmla="*/ 34 w 38"/>
                      <a:gd name="T3" fmla="*/ 0 h 16"/>
                      <a:gd name="T4" fmla="*/ 34 w 38"/>
                      <a:gd name="T5" fmla="*/ 6 h 16"/>
                      <a:gd name="T6" fmla="*/ 32 w 38"/>
                      <a:gd name="T7" fmla="*/ 6 h 16"/>
                      <a:gd name="T8" fmla="*/ 32 w 38"/>
                      <a:gd name="T9" fmla="*/ 0 h 16"/>
                      <a:gd name="T10" fmla="*/ 28 w 38"/>
                      <a:gd name="T11" fmla="*/ 0 h 16"/>
                      <a:gd name="T12" fmla="*/ 28 w 38"/>
                      <a:gd name="T13" fmla="*/ 6 h 16"/>
                      <a:gd name="T14" fmla="*/ 12 w 38"/>
                      <a:gd name="T15" fmla="*/ 6 h 16"/>
                      <a:gd name="T16" fmla="*/ 12 w 38"/>
                      <a:gd name="T17" fmla="*/ 3 h 16"/>
                      <a:gd name="T18" fmla="*/ 12 w 38"/>
                      <a:gd name="T19" fmla="*/ 1 h 16"/>
                      <a:gd name="T20" fmla="*/ 11 w 38"/>
                      <a:gd name="T21" fmla="*/ 0 h 16"/>
                      <a:gd name="T22" fmla="*/ 9 w 38"/>
                      <a:gd name="T23" fmla="*/ 0 h 16"/>
                      <a:gd name="T24" fmla="*/ 3 w 38"/>
                      <a:gd name="T25" fmla="*/ 0 h 16"/>
                      <a:gd name="T26" fmla="*/ 1 w 38"/>
                      <a:gd name="T27" fmla="*/ 0 h 16"/>
                      <a:gd name="T28" fmla="*/ 0 w 38"/>
                      <a:gd name="T29" fmla="*/ 2 h 16"/>
                      <a:gd name="T30" fmla="*/ 0 w 38"/>
                      <a:gd name="T31" fmla="*/ 3 h 16"/>
                      <a:gd name="T32" fmla="*/ 0 w 38"/>
                      <a:gd name="T33" fmla="*/ 13 h 16"/>
                      <a:gd name="T34" fmla="*/ 0 w 38"/>
                      <a:gd name="T35" fmla="*/ 15 h 16"/>
                      <a:gd name="T36" fmla="*/ 2 w 38"/>
                      <a:gd name="T37" fmla="*/ 16 h 16"/>
                      <a:gd name="T38" fmla="*/ 3 w 38"/>
                      <a:gd name="T39" fmla="*/ 16 h 16"/>
                      <a:gd name="T40" fmla="*/ 9 w 38"/>
                      <a:gd name="T41" fmla="*/ 16 h 16"/>
                      <a:gd name="T42" fmla="*/ 11 w 38"/>
                      <a:gd name="T43" fmla="*/ 16 h 16"/>
                      <a:gd name="T44" fmla="*/ 12 w 38"/>
                      <a:gd name="T45" fmla="*/ 14 h 16"/>
                      <a:gd name="T46" fmla="*/ 12 w 38"/>
                      <a:gd name="T47" fmla="*/ 13 h 16"/>
                      <a:gd name="T48" fmla="*/ 12 w 38"/>
                      <a:gd name="T49" fmla="*/ 10 h 16"/>
                      <a:gd name="T50" fmla="*/ 38 w 38"/>
                      <a:gd name="T51" fmla="*/ 10 h 16"/>
                      <a:gd name="T52" fmla="*/ 38 w 38"/>
                      <a:gd name="T53" fmla="*/ 0 h 16"/>
                      <a:gd name="T54" fmla="*/ 3 w 38"/>
                      <a:gd name="T55" fmla="*/ 3 h 16"/>
                      <a:gd name="T56" fmla="*/ 9 w 38"/>
                      <a:gd name="T57" fmla="*/ 3 h 16"/>
                      <a:gd name="T58" fmla="*/ 9 w 38"/>
                      <a:gd name="T59" fmla="*/ 13 h 16"/>
                      <a:gd name="T60" fmla="*/ 3 w 38"/>
                      <a:gd name="T61" fmla="*/ 13 h 16"/>
                      <a:gd name="T62" fmla="*/ 3 w 38"/>
                      <a:gd name="T63" fmla="*/ 3 h 1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</a:cxnLst>
                    <a:rect l="0" t="0" r="r" b="b"/>
                    <a:pathLst>
                      <a:path w="38" h="16">
                        <a:moveTo>
                          <a:pt x="38" y="0"/>
                        </a:moveTo>
                        <a:cubicBezTo>
                          <a:pt x="34" y="0"/>
                          <a:pt x="34" y="0"/>
                          <a:pt x="34" y="0"/>
                        </a:cubicBezTo>
                        <a:cubicBezTo>
                          <a:pt x="34" y="6"/>
                          <a:pt x="34" y="6"/>
                          <a:pt x="34" y="6"/>
                        </a:cubicBezTo>
                        <a:cubicBezTo>
                          <a:pt x="32" y="6"/>
                          <a:pt x="32" y="6"/>
                          <a:pt x="32" y="6"/>
                        </a:cubicBezTo>
                        <a:cubicBezTo>
                          <a:pt x="32" y="0"/>
                          <a:pt x="32" y="0"/>
                          <a:pt x="32" y="0"/>
                        </a:cubicBezTo>
                        <a:cubicBezTo>
                          <a:pt x="28" y="0"/>
                          <a:pt x="28" y="0"/>
                          <a:pt x="28" y="0"/>
                        </a:cubicBezTo>
                        <a:cubicBezTo>
                          <a:pt x="28" y="6"/>
                          <a:pt x="28" y="6"/>
                          <a:pt x="28" y="6"/>
                        </a:cubicBezTo>
                        <a:cubicBezTo>
                          <a:pt x="12" y="6"/>
                          <a:pt x="12" y="6"/>
                          <a:pt x="12" y="6"/>
                        </a:cubicBezTo>
                        <a:cubicBezTo>
                          <a:pt x="12" y="3"/>
                          <a:pt x="12" y="3"/>
                          <a:pt x="12" y="3"/>
                        </a:cubicBezTo>
                        <a:cubicBezTo>
                          <a:pt x="12" y="2"/>
                          <a:pt x="12" y="2"/>
                          <a:pt x="12" y="1"/>
                        </a:cubicBezTo>
                        <a:cubicBezTo>
                          <a:pt x="12" y="1"/>
                          <a:pt x="11" y="0"/>
                          <a:pt x="11" y="0"/>
                        </a:cubicBezTo>
                        <a:cubicBezTo>
                          <a:pt x="10" y="0"/>
                          <a:pt x="10" y="0"/>
                          <a:pt x="9" y="0"/>
                        </a:cubicBezTo>
                        <a:cubicBezTo>
                          <a:pt x="3" y="0"/>
                          <a:pt x="3" y="0"/>
                          <a:pt x="3" y="0"/>
                        </a:cubicBezTo>
                        <a:cubicBezTo>
                          <a:pt x="2" y="0"/>
                          <a:pt x="2" y="0"/>
                          <a:pt x="1" y="0"/>
                        </a:cubicBezTo>
                        <a:cubicBezTo>
                          <a:pt x="1" y="1"/>
                          <a:pt x="0" y="1"/>
                          <a:pt x="0" y="2"/>
                        </a:cubicBezTo>
                        <a:cubicBezTo>
                          <a:pt x="0" y="2"/>
                          <a:pt x="0" y="2"/>
                          <a:pt x="0" y="3"/>
                        </a:cubicBezTo>
                        <a:cubicBezTo>
                          <a:pt x="0" y="13"/>
                          <a:pt x="0" y="13"/>
                          <a:pt x="0" y="13"/>
                        </a:cubicBezTo>
                        <a:cubicBezTo>
                          <a:pt x="0" y="14"/>
                          <a:pt x="0" y="14"/>
                          <a:pt x="0" y="15"/>
                        </a:cubicBezTo>
                        <a:cubicBezTo>
                          <a:pt x="1" y="15"/>
                          <a:pt x="1" y="16"/>
                          <a:pt x="2" y="16"/>
                        </a:cubicBezTo>
                        <a:cubicBezTo>
                          <a:pt x="2" y="16"/>
                          <a:pt x="2" y="16"/>
                          <a:pt x="3" y="16"/>
                        </a:cubicBezTo>
                        <a:cubicBezTo>
                          <a:pt x="9" y="16"/>
                          <a:pt x="9" y="16"/>
                          <a:pt x="9" y="16"/>
                        </a:cubicBezTo>
                        <a:cubicBezTo>
                          <a:pt x="10" y="16"/>
                          <a:pt x="11" y="16"/>
                          <a:pt x="11" y="16"/>
                        </a:cubicBezTo>
                        <a:cubicBezTo>
                          <a:pt x="12" y="15"/>
                          <a:pt x="12" y="15"/>
                          <a:pt x="12" y="14"/>
                        </a:cubicBezTo>
                        <a:cubicBezTo>
                          <a:pt x="12" y="14"/>
                          <a:pt x="12" y="13"/>
                          <a:pt x="12" y="13"/>
                        </a:cubicBezTo>
                        <a:cubicBezTo>
                          <a:pt x="12" y="10"/>
                          <a:pt x="12" y="10"/>
                          <a:pt x="12" y="10"/>
                        </a:cubicBezTo>
                        <a:cubicBezTo>
                          <a:pt x="38" y="10"/>
                          <a:pt x="38" y="10"/>
                          <a:pt x="38" y="10"/>
                        </a:cubicBezTo>
                        <a:lnTo>
                          <a:pt x="38" y="0"/>
                        </a:lnTo>
                        <a:close/>
                        <a:moveTo>
                          <a:pt x="3" y="3"/>
                        </a:moveTo>
                        <a:cubicBezTo>
                          <a:pt x="9" y="3"/>
                          <a:pt x="9" y="3"/>
                          <a:pt x="9" y="3"/>
                        </a:cubicBezTo>
                        <a:cubicBezTo>
                          <a:pt x="9" y="13"/>
                          <a:pt x="9" y="13"/>
                          <a:pt x="9" y="13"/>
                        </a:cubicBezTo>
                        <a:cubicBezTo>
                          <a:pt x="3" y="13"/>
                          <a:pt x="3" y="13"/>
                          <a:pt x="3" y="13"/>
                        </a:cubicBezTo>
                        <a:lnTo>
                          <a:pt x="3" y="3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013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</a:endParaRPr>
                  </a:p>
                </p:txBody>
              </p:sp>
            </p:grpSp>
            <p:cxnSp>
              <p:nvCxnSpPr>
                <p:cNvPr id="59" name="直接连接符 58">
                  <a:extLst>
                    <a:ext uri="{FF2B5EF4-FFF2-40B4-BE49-F238E27FC236}">
                      <a16:creationId xmlns:a16="http://schemas.microsoft.com/office/drawing/2014/main" id="{ECD0A6F1-1928-BDB4-FFEE-D2D0144DE1AD}"/>
                    </a:ext>
                  </a:extLst>
                </p:cNvPr>
                <p:cNvCxnSpPr/>
                <p:nvPr/>
              </p:nvCxnSpPr>
              <p:spPr>
                <a:xfrm>
                  <a:off x="3957492" y="3839295"/>
                  <a:ext cx="0" cy="343997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ysClr val="window" lastClr="FFFFFF">
                      <a:lumMod val="50000"/>
                    </a:sysClr>
                  </a:solidFill>
                  <a:prstDash val="solid"/>
                  <a:miter lim="800000"/>
                </a:ln>
                <a:effectLst/>
              </p:spPr>
            </p:cxnSp>
          </p:grpSp>
          <p:grpSp>
            <p:nvGrpSpPr>
              <p:cNvPr id="9" name="组合 8">
                <a:extLst>
                  <a:ext uri="{FF2B5EF4-FFF2-40B4-BE49-F238E27FC236}">
                    <a16:creationId xmlns:a16="http://schemas.microsoft.com/office/drawing/2014/main" id="{3FBA205D-B52C-E550-37E7-C26DD6283A6B}"/>
                  </a:ext>
                </a:extLst>
              </p:cNvPr>
              <p:cNvGrpSpPr/>
              <p:nvPr/>
            </p:nvGrpSpPr>
            <p:grpSpPr>
              <a:xfrm>
                <a:off x="3557317" y="2338632"/>
                <a:ext cx="400175" cy="356399"/>
                <a:chOff x="3557317" y="2338632"/>
                <a:chExt cx="400175" cy="356399"/>
              </a:xfrm>
            </p:grpSpPr>
            <p:grpSp>
              <p:nvGrpSpPr>
                <p:cNvPr id="20" name="Group 41">
                  <a:extLst>
                    <a:ext uri="{FF2B5EF4-FFF2-40B4-BE49-F238E27FC236}">
                      <a16:creationId xmlns:a16="http://schemas.microsoft.com/office/drawing/2014/main" id="{1AD632BA-E30A-2864-AF32-2BE377393D66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3557317" y="2338632"/>
                  <a:ext cx="274875" cy="336363"/>
                  <a:chOff x="3783" y="2089"/>
                  <a:chExt cx="116" cy="142"/>
                </a:xfrm>
                <a:solidFill>
                  <a:sysClr val="window" lastClr="FFFFFF">
                    <a:lumMod val="50000"/>
                  </a:sysClr>
                </a:solidFill>
                <a:effectLst/>
              </p:grpSpPr>
              <p:sp>
                <p:nvSpPr>
                  <p:cNvPr id="22" name="Freeform 42">
                    <a:extLst>
                      <a:ext uri="{FF2B5EF4-FFF2-40B4-BE49-F238E27FC236}">
                        <a16:creationId xmlns:a16="http://schemas.microsoft.com/office/drawing/2014/main" id="{AF58B3B3-45DD-FE0C-A5BB-9D4683A3602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791" y="2221"/>
                    <a:ext cx="20" cy="10"/>
                  </a:xfrm>
                  <a:custGeom>
                    <a:avLst/>
                    <a:gdLst>
                      <a:gd name="T0" fmla="*/ 8 w 8"/>
                      <a:gd name="T1" fmla="*/ 0 h 4"/>
                      <a:gd name="T2" fmla="*/ 1 w 8"/>
                      <a:gd name="T3" fmla="*/ 0 h 4"/>
                      <a:gd name="T4" fmla="*/ 0 w 8"/>
                      <a:gd name="T5" fmla="*/ 0 h 4"/>
                      <a:gd name="T6" fmla="*/ 0 w 8"/>
                      <a:gd name="T7" fmla="*/ 4 h 4"/>
                      <a:gd name="T8" fmla="*/ 1 w 8"/>
                      <a:gd name="T9" fmla="*/ 4 h 4"/>
                      <a:gd name="T10" fmla="*/ 8 w 8"/>
                      <a:gd name="T11" fmla="*/ 4 h 4"/>
                      <a:gd name="T12" fmla="*/ 8 w 8"/>
                      <a:gd name="T13" fmla="*/ 4 h 4"/>
                      <a:gd name="T14" fmla="*/ 8 w 8"/>
                      <a:gd name="T15" fmla="*/ 0 h 4"/>
                      <a:gd name="T16" fmla="*/ 8 w 8"/>
                      <a:gd name="T17" fmla="*/ 0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8" h="4">
                        <a:moveTo>
                          <a:pt x="8" y="0"/>
                        </a:moveTo>
                        <a:cubicBezTo>
                          <a:pt x="1" y="0"/>
                          <a:pt x="1" y="0"/>
                          <a:pt x="1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4"/>
                          <a:pt x="0" y="4"/>
                          <a:pt x="0" y="4"/>
                        </a:cubicBezTo>
                        <a:cubicBezTo>
                          <a:pt x="0" y="4"/>
                          <a:pt x="0" y="4"/>
                          <a:pt x="1" y="4"/>
                        </a:cubicBezTo>
                        <a:cubicBezTo>
                          <a:pt x="8" y="4"/>
                          <a:pt x="8" y="4"/>
                          <a:pt x="8" y="4"/>
                        </a:cubicBezTo>
                        <a:cubicBezTo>
                          <a:pt x="8" y="4"/>
                          <a:pt x="8" y="4"/>
                          <a:pt x="8" y="4"/>
                        </a:cubicBezTo>
                        <a:cubicBezTo>
                          <a:pt x="8" y="0"/>
                          <a:pt x="8" y="0"/>
                          <a:pt x="8" y="0"/>
                        </a:cubicBezTo>
                        <a:cubicBezTo>
                          <a:pt x="8" y="0"/>
                          <a:pt x="8" y="0"/>
                          <a:pt x="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013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B85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25" name="Freeform 43">
                    <a:extLst>
                      <a:ext uri="{FF2B5EF4-FFF2-40B4-BE49-F238E27FC236}">
                        <a16:creationId xmlns:a16="http://schemas.microsoft.com/office/drawing/2014/main" id="{7443844C-259C-9449-2123-4F10664DC39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818" y="2208"/>
                    <a:ext cx="23" cy="23"/>
                  </a:xfrm>
                  <a:custGeom>
                    <a:avLst/>
                    <a:gdLst>
                      <a:gd name="T0" fmla="*/ 8 w 9"/>
                      <a:gd name="T1" fmla="*/ 0 h 9"/>
                      <a:gd name="T2" fmla="*/ 1 w 9"/>
                      <a:gd name="T3" fmla="*/ 0 h 9"/>
                      <a:gd name="T4" fmla="*/ 0 w 9"/>
                      <a:gd name="T5" fmla="*/ 1 h 9"/>
                      <a:gd name="T6" fmla="*/ 0 w 9"/>
                      <a:gd name="T7" fmla="*/ 9 h 9"/>
                      <a:gd name="T8" fmla="*/ 1 w 9"/>
                      <a:gd name="T9" fmla="*/ 9 h 9"/>
                      <a:gd name="T10" fmla="*/ 8 w 9"/>
                      <a:gd name="T11" fmla="*/ 9 h 9"/>
                      <a:gd name="T12" fmla="*/ 9 w 9"/>
                      <a:gd name="T13" fmla="*/ 9 h 9"/>
                      <a:gd name="T14" fmla="*/ 9 w 9"/>
                      <a:gd name="T15" fmla="*/ 1 h 9"/>
                      <a:gd name="T16" fmla="*/ 8 w 9"/>
                      <a:gd name="T17" fmla="*/ 0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9" h="9">
                        <a:moveTo>
                          <a:pt x="8" y="0"/>
                        </a:moveTo>
                        <a:cubicBezTo>
                          <a:pt x="1" y="0"/>
                          <a:pt x="1" y="0"/>
                          <a:pt x="1" y="0"/>
                        </a:cubicBezTo>
                        <a:cubicBezTo>
                          <a:pt x="1" y="0"/>
                          <a:pt x="0" y="1"/>
                          <a:pt x="0" y="1"/>
                        </a:cubicBezTo>
                        <a:cubicBezTo>
                          <a:pt x="0" y="9"/>
                          <a:pt x="0" y="9"/>
                          <a:pt x="0" y="9"/>
                        </a:cubicBezTo>
                        <a:cubicBezTo>
                          <a:pt x="0" y="9"/>
                          <a:pt x="1" y="9"/>
                          <a:pt x="1" y="9"/>
                        </a:cubicBezTo>
                        <a:cubicBezTo>
                          <a:pt x="8" y="9"/>
                          <a:pt x="8" y="9"/>
                          <a:pt x="8" y="9"/>
                        </a:cubicBezTo>
                        <a:cubicBezTo>
                          <a:pt x="8" y="9"/>
                          <a:pt x="9" y="9"/>
                          <a:pt x="9" y="9"/>
                        </a:cubicBezTo>
                        <a:cubicBezTo>
                          <a:pt x="9" y="1"/>
                          <a:pt x="9" y="1"/>
                          <a:pt x="9" y="1"/>
                        </a:cubicBezTo>
                        <a:cubicBezTo>
                          <a:pt x="9" y="1"/>
                          <a:pt x="8" y="0"/>
                          <a:pt x="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013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B85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26" name="Freeform 44">
                    <a:extLst>
                      <a:ext uri="{FF2B5EF4-FFF2-40B4-BE49-F238E27FC236}">
                        <a16:creationId xmlns:a16="http://schemas.microsoft.com/office/drawing/2014/main" id="{25FB1E30-902B-0721-9B92-09D36D194B2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849" y="2184"/>
                    <a:ext cx="20" cy="47"/>
                  </a:xfrm>
                  <a:custGeom>
                    <a:avLst/>
                    <a:gdLst>
                      <a:gd name="T0" fmla="*/ 7 w 8"/>
                      <a:gd name="T1" fmla="*/ 0 h 19"/>
                      <a:gd name="T2" fmla="*/ 0 w 8"/>
                      <a:gd name="T3" fmla="*/ 0 h 19"/>
                      <a:gd name="T4" fmla="*/ 0 w 8"/>
                      <a:gd name="T5" fmla="*/ 1 h 19"/>
                      <a:gd name="T6" fmla="*/ 0 w 8"/>
                      <a:gd name="T7" fmla="*/ 19 h 19"/>
                      <a:gd name="T8" fmla="*/ 0 w 8"/>
                      <a:gd name="T9" fmla="*/ 19 h 19"/>
                      <a:gd name="T10" fmla="*/ 7 w 8"/>
                      <a:gd name="T11" fmla="*/ 19 h 19"/>
                      <a:gd name="T12" fmla="*/ 8 w 8"/>
                      <a:gd name="T13" fmla="*/ 19 h 19"/>
                      <a:gd name="T14" fmla="*/ 8 w 8"/>
                      <a:gd name="T15" fmla="*/ 1 h 19"/>
                      <a:gd name="T16" fmla="*/ 7 w 8"/>
                      <a:gd name="T17" fmla="*/ 0 h 1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8" h="19">
                        <a:moveTo>
                          <a:pt x="7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1"/>
                          <a:pt x="0" y="1"/>
                        </a:cubicBezTo>
                        <a:cubicBezTo>
                          <a:pt x="0" y="19"/>
                          <a:pt x="0" y="19"/>
                          <a:pt x="0" y="19"/>
                        </a:cubicBezTo>
                        <a:cubicBezTo>
                          <a:pt x="0" y="19"/>
                          <a:pt x="0" y="19"/>
                          <a:pt x="0" y="19"/>
                        </a:cubicBezTo>
                        <a:cubicBezTo>
                          <a:pt x="7" y="19"/>
                          <a:pt x="7" y="19"/>
                          <a:pt x="7" y="19"/>
                        </a:cubicBezTo>
                        <a:cubicBezTo>
                          <a:pt x="8" y="19"/>
                          <a:pt x="8" y="19"/>
                          <a:pt x="8" y="19"/>
                        </a:cubicBezTo>
                        <a:cubicBezTo>
                          <a:pt x="8" y="1"/>
                          <a:pt x="8" y="1"/>
                          <a:pt x="8" y="1"/>
                        </a:cubicBezTo>
                        <a:cubicBezTo>
                          <a:pt x="8" y="1"/>
                          <a:pt x="8" y="0"/>
                          <a:pt x="7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013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B85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35" name="Freeform 45">
                    <a:extLst>
                      <a:ext uri="{FF2B5EF4-FFF2-40B4-BE49-F238E27FC236}">
                        <a16:creationId xmlns:a16="http://schemas.microsoft.com/office/drawing/2014/main" id="{291C1B3B-1904-4F4C-A564-2959F2655C5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877" y="2161"/>
                    <a:ext cx="22" cy="70"/>
                  </a:xfrm>
                  <a:custGeom>
                    <a:avLst/>
                    <a:gdLst>
                      <a:gd name="T0" fmla="*/ 8 w 9"/>
                      <a:gd name="T1" fmla="*/ 0 h 28"/>
                      <a:gd name="T2" fmla="*/ 1 w 9"/>
                      <a:gd name="T3" fmla="*/ 0 h 28"/>
                      <a:gd name="T4" fmla="*/ 0 w 9"/>
                      <a:gd name="T5" fmla="*/ 1 h 28"/>
                      <a:gd name="T6" fmla="*/ 0 w 9"/>
                      <a:gd name="T7" fmla="*/ 28 h 28"/>
                      <a:gd name="T8" fmla="*/ 1 w 9"/>
                      <a:gd name="T9" fmla="*/ 28 h 28"/>
                      <a:gd name="T10" fmla="*/ 8 w 9"/>
                      <a:gd name="T11" fmla="*/ 28 h 28"/>
                      <a:gd name="T12" fmla="*/ 9 w 9"/>
                      <a:gd name="T13" fmla="*/ 28 h 28"/>
                      <a:gd name="T14" fmla="*/ 9 w 9"/>
                      <a:gd name="T15" fmla="*/ 1 h 28"/>
                      <a:gd name="T16" fmla="*/ 8 w 9"/>
                      <a:gd name="T17" fmla="*/ 0 h 2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9" h="28">
                        <a:moveTo>
                          <a:pt x="8" y="0"/>
                        </a:moveTo>
                        <a:cubicBezTo>
                          <a:pt x="1" y="0"/>
                          <a:pt x="1" y="0"/>
                          <a:pt x="1" y="0"/>
                        </a:cubicBezTo>
                        <a:cubicBezTo>
                          <a:pt x="0" y="0"/>
                          <a:pt x="0" y="1"/>
                          <a:pt x="0" y="1"/>
                        </a:cubicBezTo>
                        <a:cubicBezTo>
                          <a:pt x="0" y="28"/>
                          <a:pt x="0" y="28"/>
                          <a:pt x="0" y="28"/>
                        </a:cubicBezTo>
                        <a:cubicBezTo>
                          <a:pt x="0" y="28"/>
                          <a:pt x="0" y="28"/>
                          <a:pt x="1" y="28"/>
                        </a:cubicBezTo>
                        <a:cubicBezTo>
                          <a:pt x="8" y="28"/>
                          <a:pt x="8" y="28"/>
                          <a:pt x="8" y="28"/>
                        </a:cubicBezTo>
                        <a:cubicBezTo>
                          <a:pt x="8" y="28"/>
                          <a:pt x="9" y="28"/>
                          <a:pt x="9" y="28"/>
                        </a:cubicBezTo>
                        <a:cubicBezTo>
                          <a:pt x="9" y="1"/>
                          <a:pt x="9" y="1"/>
                          <a:pt x="9" y="1"/>
                        </a:cubicBezTo>
                        <a:cubicBezTo>
                          <a:pt x="9" y="1"/>
                          <a:pt x="8" y="0"/>
                          <a:pt x="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013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B85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36" name="Freeform 46">
                    <a:extLst>
                      <a:ext uri="{FF2B5EF4-FFF2-40B4-BE49-F238E27FC236}">
                        <a16:creationId xmlns:a16="http://schemas.microsoft.com/office/drawing/2014/main" id="{5FD1C476-6D34-89A7-1963-EACD22FBEF6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821" y="2089"/>
                    <a:ext cx="23" cy="27"/>
                  </a:xfrm>
                  <a:custGeom>
                    <a:avLst/>
                    <a:gdLst>
                      <a:gd name="T0" fmla="*/ 5 w 9"/>
                      <a:gd name="T1" fmla="*/ 10 h 11"/>
                      <a:gd name="T2" fmla="*/ 8 w 9"/>
                      <a:gd name="T3" fmla="*/ 4 h 11"/>
                      <a:gd name="T4" fmla="*/ 5 w 9"/>
                      <a:gd name="T5" fmla="*/ 0 h 11"/>
                      <a:gd name="T6" fmla="*/ 0 w 9"/>
                      <a:gd name="T7" fmla="*/ 4 h 11"/>
                      <a:gd name="T8" fmla="*/ 5 w 9"/>
                      <a:gd name="T9" fmla="*/ 10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11">
                        <a:moveTo>
                          <a:pt x="5" y="10"/>
                        </a:moveTo>
                        <a:cubicBezTo>
                          <a:pt x="8" y="10"/>
                          <a:pt x="8" y="7"/>
                          <a:pt x="8" y="4"/>
                        </a:cubicBezTo>
                        <a:cubicBezTo>
                          <a:pt x="9" y="2"/>
                          <a:pt x="7" y="0"/>
                          <a:pt x="5" y="0"/>
                        </a:cubicBezTo>
                        <a:cubicBezTo>
                          <a:pt x="2" y="0"/>
                          <a:pt x="0" y="2"/>
                          <a:pt x="0" y="4"/>
                        </a:cubicBezTo>
                        <a:cubicBezTo>
                          <a:pt x="1" y="8"/>
                          <a:pt x="4" y="11"/>
                          <a:pt x="5" y="1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013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B85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37" name="Freeform 47">
                    <a:extLst>
                      <a:ext uri="{FF2B5EF4-FFF2-40B4-BE49-F238E27FC236}">
                        <a16:creationId xmlns:a16="http://schemas.microsoft.com/office/drawing/2014/main" id="{09D42430-06A9-A2B2-B10A-FBC75B2F0C7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785" y="2164"/>
                    <a:ext cx="36" cy="44"/>
                  </a:xfrm>
                  <a:custGeom>
                    <a:avLst/>
                    <a:gdLst>
                      <a:gd name="T0" fmla="*/ 12 w 14"/>
                      <a:gd name="T1" fmla="*/ 1 h 18"/>
                      <a:gd name="T2" fmla="*/ 10 w 14"/>
                      <a:gd name="T3" fmla="*/ 0 h 18"/>
                      <a:gd name="T4" fmla="*/ 8 w 14"/>
                      <a:gd name="T5" fmla="*/ 6 h 18"/>
                      <a:gd name="T6" fmla="*/ 1 w 14"/>
                      <a:gd name="T7" fmla="*/ 14 h 18"/>
                      <a:gd name="T8" fmla="*/ 1 w 14"/>
                      <a:gd name="T9" fmla="*/ 17 h 18"/>
                      <a:gd name="T10" fmla="*/ 4 w 14"/>
                      <a:gd name="T11" fmla="*/ 17 h 18"/>
                      <a:gd name="T12" fmla="*/ 12 w 14"/>
                      <a:gd name="T13" fmla="*/ 9 h 18"/>
                      <a:gd name="T14" fmla="*/ 13 w 14"/>
                      <a:gd name="T15" fmla="*/ 8 h 18"/>
                      <a:gd name="T16" fmla="*/ 14 w 14"/>
                      <a:gd name="T17" fmla="*/ 3 h 18"/>
                      <a:gd name="T18" fmla="*/ 12 w 14"/>
                      <a:gd name="T19" fmla="*/ 1 h 1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14" h="18">
                        <a:moveTo>
                          <a:pt x="12" y="1"/>
                        </a:moveTo>
                        <a:cubicBezTo>
                          <a:pt x="11" y="1"/>
                          <a:pt x="10" y="0"/>
                          <a:pt x="10" y="0"/>
                        </a:cubicBezTo>
                        <a:cubicBezTo>
                          <a:pt x="8" y="6"/>
                          <a:pt x="8" y="6"/>
                          <a:pt x="8" y="6"/>
                        </a:cubicBezTo>
                        <a:cubicBezTo>
                          <a:pt x="1" y="14"/>
                          <a:pt x="1" y="14"/>
                          <a:pt x="1" y="14"/>
                        </a:cubicBezTo>
                        <a:cubicBezTo>
                          <a:pt x="0" y="15"/>
                          <a:pt x="0" y="16"/>
                          <a:pt x="1" y="17"/>
                        </a:cubicBezTo>
                        <a:cubicBezTo>
                          <a:pt x="2" y="18"/>
                          <a:pt x="4" y="18"/>
                          <a:pt x="4" y="17"/>
                        </a:cubicBezTo>
                        <a:cubicBezTo>
                          <a:pt x="12" y="9"/>
                          <a:pt x="12" y="9"/>
                          <a:pt x="12" y="9"/>
                        </a:cubicBezTo>
                        <a:cubicBezTo>
                          <a:pt x="12" y="9"/>
                          <a:pt x="13" y="8"/>
                          <a:pt x="13" y="8"/>
                        </a:cubicBezTo>
                        <a:cubicBezTo>
                          <a:pt x="14" y="3"/>
                          <a:pt x="14" y="3"/>
                          <a:pt x="14" y="3"/>
                        </a:cubicBezTo>
                        <a:cubicBezTo>
                          <a:pt x="13" y="2"/>
                          <a:pt x="13" y="2"/>
                          <a:pt x="12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013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B85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38" name="Freeform 48">
                    <a:extLst>
                      <a:ext uri="{FF2B5EF4-FFF2-40B4-BE49-F238E27FC236}">
                        <a16:creationId xmlns:a16="http://schemas.microsoft.com/office/drawing/2014/main" id="{29CDC182-F101-CFA6-C5B3-981AC294C63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836" y="2116"/>
                    <a:ext cx="33" cy="20"/>
                  </a:xfrm>
                  <a:custGeom>
                    <a:avLst/>
                    <a:gdLst>
                      <a:gd name="T0" fmla="*/ 6 w 13"/>
                      <a:gd name="T1" fmla="*/ 8 h 8"/>
                      <a:gd name="T2" fmla="*/ 12 w 13"/>
                      <a:gd name="T3" fmla="*/ 4 h 8"/>
                      <a:gd name="T4" fmla="*/ 12 w 13"/>
                      <a:gd name="T5" fmla="*/ 1 h 8"/>
                      <a:gd name="T6" fmla="*/ 10 w 13"/>
                      <a:gd name="T7" fmla="*/ 1 h 8"/>
                      <a:gd name="T8" fmla="*/ 5 w 13"/>
                      <a:gd name="T9" fmla="*/ 4 h 8"/>
                      <a:gd name="T10" fmla="*/ 1 w 13"/>
                      <a:gd name="T11" fmla="*/ 3 h 8"/>
                      <a:gd name="T12" fmla="*/ 1 w 13"/>
                      <a:gd name="T13" fmla="*/ 5 h 8"/>
                      <a:gd name="T14" fmla="*/ 0 w 13"/>
                      <a:gd name="T15" fmla="*/ 7 h 8"/>
                      <a:gd name="T16" fmla="*/ 5 w 13"/>
                      <a:gd name="T17" fmla="*/ 8 h 8"/>
                      <a:gd name="T18" fmla="*/ 6 w 13"/>
                      <a:gd name="T19" fmla="*/ 8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13" h="8">
                        <a:moveTo>
                          <a:pt x="6" y="8"/>
                        </a:moveTo>
                        <a:cubicBezTo>
                          <a:pt x="12" y="4"/>
                          <a:pt x="12" y="4"/>
                          <a:pt x="12" y="4"/>
                        </a:cubicBezTo>
                        <a:cubicBezTo>
                          <a:pt x="13" y="3"/>
                          <a:pt x="13" y="2"/>
                          <a:pt x="12" y="1"/>
                        </a:cubicBezTo>
                        <a:cubicBezTo>
                          <a:pt x="12" y="1"/>
                          <a:pt x="11" y="0"/>
                          <a:pt x="10" y="1"/>
                        </a:cubicBezTo>
                        <a:cubicBezTo>
                          <a:pt x="5" y="4"/>
                          <a:pt x="5" y="4"/>
                          <a:pt x="5" y="4"/>
                        </a:cubicBezTo>
                        <a:cubicBezTo>
                          <a:pt x="1" y="3"/>
                          <a:pt x="1" y="3"/>
                          <a:pt x="1" y="3"/>
                        </a:cubicBezTo>
                        <a:cubicBezTo>
                          <a:pt x="1" y="3"/>
                          <a:pt x="1" y="4"/>
                          <a:pt x="1" y="5"/>
                        </a:cubicBezTo>
                        <a:cubicBezTo>
                          <a:pt x="1" y="6"/>
                          <a:pt x="0" y="7"/>
                          <a:pt x="0" y="7"/>
                        </a:cubicBezTo>
                        <a:cubicBezTo>
                          <a:pt x="5" y="8"/>
                          <a:pt x="5" y="8"/>
                          <a:pt x="5" y="8"/>
                        </a:cubicBezTo>
                        <a:cubicBezTo>
                          <a:pt x="5" y="8"/>
                          <a:pt x="6" y="8"/>
                          <a:pt x="6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013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B85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39" name="Freeform 49">
                    <a:extLst>
                      <a:ext uri="{FF2B5EF4-FFF2-40B4-BE49-F238E27FC236}">
                        <a16:creationId xmlns:a16="http://schemas.microsoft.com/office/drawing/2014/main" id="{2B1D56A1-1ACA-A3BB-BE0C-AAD14654D57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783" y="2116"/>
                    <a:ext cx="58" cy="87"/>
                  </a:xfrm>
                  <a:custGeom>
                    <a:avLst/>
                    <a:gdLst>
                      <a:gd name="T0" fmla="*/ 18 w 23"/>
                      <a:gd name="T1" fmla="*/ 17 h 35"/>
                      <a:gd name="T2" fmla="*/ 21 w 23"/>
                      <a:gd name="T3" fmla="*/ 5 h 35"/>
                      <a:gd name="T4" fmla="*/ 21 w 23"/>
                      <a:gd name="T5" fmla="*/ 2 h 35"/>
                      <a:gd name="T6" fmla="*/ 20 w 23"/>
                      <a:gd name="T7" fmla="*/ 2 h 35"/>
                      <a:gd name="T8" fmla="*/ 19 w 23"/>
                      <a:gd name="T9" fmla="*/ 7 h 35"/>
                      <a:gd name="T10" fmla="*/ 20 w 23"/>
                      <a:gd name="T11" fmla="*/ 3 h 35"/>
                      <a:gd name="T12" fmla="*/ 20 w 23"/>
                      <a:gd name="T13" fmla="*/ 2 h 35"/>
                      <a:gd name="T14" fmla="*/ 20 w 23"/>
                      <a:gd name="T15" fmla="*/ 1 h 35"/>
                      <a:gd name="T16" fmla="*/ 19 w 23"/>
                      <a:gd name="T17" fmla="*/ 1 h 35"/>
                      <a:gd name="T18" fmla="*/ 18 w 23"/>
                      <a:gd name="T19" fmla="*/ 2 h 35"/>
                      <a:gd name="T20" fmla="*/ 19 w 23"/>
                      <a:gd name="T21" fmla="*/ 3 h 35"/>
                      <a:gd name="T22" fmla="*/ 18 w 23"/>
                      <a:gd name="T23" fmla="*/ 6 h 35"/>
                      <a:gd name="T24" fmla="*/ 17 w 23"/>
                      <a:gd name="T25" fmla="*/ 0 h 35"/>
                      <a:gd name="T26" fmla="*/ 17 w 23"/>
                      <a:gd name="T27" fmla="*/ 0 h 35"/>
                      <a:gd name="T28" fmla="*/ 17 w 23"/>
                      <a:gd name="T29" fmla="*/ 0 h 35"/>
                      <a:gd name="T30" fmla="*/ 15 w 23"/>
                      <a:gd name="T31" fmla="*/ 0 h 35"/>
                      <a:gd name="T32" fmla="*/ 8 w 23"/>
                      <a:gd name="T33" fmla="*/ 0 h 35"/>
                      <a:gd name="T34" fmla="*/ 1 w 23"/>
                      <a:gd name="T35" fmla="*/ 5 h 35"/>
                      <a:gd name="T36" fmla="*/ 1 w 23"/>
                      <a:gd name="T37" fmla="*/ 8 h 35"/>
                      <a:gd name="T38" fmla="*/ 4 w 23"/>
                      <a:gd name="T39" fmla="*/ 8 h 35"/>
                      <a:gd name="T40" fmla="*/ 4 w 23"/>
                      <a:gd name="T41" fmla="*/ 8 h 35"/>
                      <a:gd name="T42" fmla="*/ 9 w 23"/>
                      <a:gd name="T43" fmla="*/ 4 h 35"/>
                      <a:gd name="T44" fmla="*/ 13 w 23"/>
                      <a:gd name="T45" fmla="*/ 4 h 35"/>
                      <a:gd name="T46" fmla="*/ 12 w 23"/>
                      <a:gd name="T47" fmla="*/ 4 h 35"/>
                      <a:gd name="T48" fmla="*/ 9 w 23"/>
                      <a:gd name="T49" fmla="*/ 15 h 35"/>
                      <a:gd name="T50" fmla="*/ 10 w 23"/>
                      <a:gd name="T51" fmla="*/ 16 h 35"/>
                      <a:gd name="T52" fmla="*/ 14 w 23"/>
                      <a:gd name="T53" fmla="*/ 20 h 35"/>
                      <a:gd name="T54" fmla="*/ 18 w 23"/>
                      <a:gd name="T55" fmla="*/ 24 h 35"/>
                      <a:gd name="T56" fmla="*/ 17 w 23"/>
                      <a:gd name="T57" fmla="*/ 32 h 35"/>
                      <a:gd name="T58" fmla="*/ 19 w 23"/>
                      <a:gd name="T59" fmla="*/ 35 h 35"/>
                      <a:gd name="T60" fmla="*/ 22 w 23"/>
                      <a:gd name="T61" fmla="*/ 33 h 35"/>
                      <a:gd name="T62" fmla="*/ 23 w 23"/>
                      <a:gd name="T63" fmla="*/ 24 h 35"/>
                      <a:gd name="T64" fmla="*/ 23 w 23"/>
                      <a:gd name="T65" fmla="*/ 22 h 35"/>
                      <a:gd name="T66" fmla="*/ 18 w 23"/>
                      <a:gd name="T67" fmla="*/ 17 h 3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</a:cxnLst>
                    <a:rect l="0" t="0" r="r" b="b"/>
                    <a:pathLst>
                      <a:path w="23" h="35">
                        <a:moveTo>
                          <a:pt x="18" y="17"/>
                        </a:moveTo>
                        <a:cubicBezTo>
                          <a:pt x="19" y="10"/>
                          <a:pt x="21" y="6"/>
                          <a:pt x="21" y="5"/>
                        </a:cubicBezTo>
                        <a:cubicBezTo>
                          <a:pt x="21" y="3"/>
                          <a:pt x="21" y="2"/>
                          <a:pt x="21" y="2"/>
                        </a:cubicBezTo>
                        <a:cubicBezTo>
                          <a:pt x="20" y="2"/>
                          <a:pt x="20" y="2"/>
                          <a:pt x="20" y="2"/>
                        </a:cubicBezTo>
                        <a:cubicBezTo>
                          <a:pt x="20" y="5"/>
                          <a:pt x="19" y="7"/>
                          <a:pt x="19" y="7"/>
                        </a:cubicBezTo>
                        <a:cubicBezTo>
                          <a:pt x="19" y="7"/>
                          <a:pt x="20" y="4"/>
                          <a:pt x="20" y="3"/>
                        </a:cubicBezTo>
                        <a:cubicBezTo>
                          <a:pt x="20" y="2"/>
                          <a:pt x="20" y="2"/>
                          <a:pt x="20" y="2"/>
                        </a:cubicBezTo>
                        <a:cubicBezTo>
                          <a:pt x="20" y="1"/>
                          <a:pt x="20" y="1"/>
                          <a:pt x="20" y="1"/>
                        </a:cubicBezTo>
                        <a:cubicBezTo>
                          <a:pt x="20" y="1"/>
                          <a:pt x="19" y="1"/>
                          <a:pt x="19" y="1"/>
                        </a:cubicBezTo>
                        <a:cubicBezTo>
                          <a:pt x="19" y="1"/>
                          <a:pt x="18" y="2"/>
                          <a:pt x="18" y="2"/>
                        </a:cubicBezTo>
                        <a:cubicBezTo>
                          <a:pt x="18" y="2"/>
                          <a:pt x="18" y="2"/>
                          <a:pt x="19" y="3"/>
                        </a:cubicBezTo>
                        <a:cubicBezTo>
                          <a:pt x="19" y="3"/>
                          <a:pt x="18" y="4"/>
                          <a:pt x="18" y="6"/>
                        </a:cubicBezTo>
                        <a:cubicBezTo>
                          <a:pt x="18" y="1"/>
                          <a:pt x="17" y="0"/>
                          <a:pt x="17" y="0"/>
                        </a:cubicBezTo>
                        <a:cubicBezTo>
                          <a:pt x="17" y="0"/>
                          <a:pt x="17" y="0"/>
                          <a:pt x="17" y="0"/>
                        </a:cubicBezTo>
                        <a:cubicBezTo>
                          <a:pt x="17" y="0"/>
                          <a:pt x="17" y="0"/>
                          <a:pt x="17" y="0"/>
                        </a:cubicBezTo>
                        <a:cubicBezTo>
                          <a:pt x="16" y="0"/>
                          <a:pt x="15" y="0"/>
                          <a:pt x="15" y="0"/>
                        </a:cubicBezTo>
                        <a:cubicBezTo>
                          <a:pt x="13" y="0"/>
                          <a:pt x="11" y="0"/>
                          <a:pt x="8" y="0"/>
                        </a:cubicBezTo>
                        <a:cubicBezTo>
                          <a:pt x="8" y="0"/>
                          <a:pt x="1" y="5"/>
                          <a:pt x="1" y="5"/>
                        </a:cubicBezTo>
                        <a:cubicBezTo>
                          <a:pt x="0" y="6"/>
                          <a:pt x="0" y="7"/>
                          <a:pt x="1" y="8"/>
                        </a:cubicBezTo>
                        <a:cubicBezTo>
                          <a:pt x="2" y="8"/>
                          <a:pt x="3" y="9"/>
                          <a:pt x="4" y="8"/>
                        </a:cubicBezTo>
                        <a:cubicBezTo>
                          <a:pt x="4" y="8"/>
                          <a:pt x="4" y="8"/>
                          <a:pt x="4" y="8"/>
                        </a:cubicBezTo>
                        <a:cubicBezTo>
                          <a:pt x="4" y="8"/>
                          <a:pt x="9" y="4"/>
                          <a:pt x="9" y="4"/>
                        </a:cubicBezTo>
                        <a:cubicBezTo>
                          <a:pt x="9" y="4"/>
                          <a:pt x="13" y="4"/>
                          <a:pt x="13" y="4"/>
                        </a:cubicBezTo>
                        <a:cubicBezTo>
                          <a:pt x="12" y="4"/>
                          <a:pt x="12" y="4"/>
                          <a:pt x="12" y="4"/>
                        </a:cubicBezTo>
                        <a:cubicBezTo>
                          <a:pt x="11" y="7"/>
                          <a:pt x="9" y="13"/>
                          <a:pt x="9" y="15"/>
                        </a:cubicBezTo>
                        <a:cubicBezTo>
                          <a:pt x="9" y="15"/>
                          <a:pt x="10" y="15"/>
                          <a:pt x="10" y="16"/>
                        </a:cubicBezTo>
                        <a:cubicBezTo>
                          <a:pt x="10" y="16"/>
                          <a:pt x="11" y="18"/>
                          <a:pt x="14" y="20"/>
                        </a:cubicBezTo>
                        <a:cubicBezTo>
                          <a:pt x="14" y="20"/>
                          <a:pt x="18" y="24"/>
                          <a:pt x="18" y="24"/>
                        </a:cubicBezTo>
                        <a:cubicBezTo>
                          <a:pt x="18" y="24"/>
                          <a:pt x="17" y="32"/>
                          <a:pt x="17" y="32"/>
                        </a:cubicBezTo>
                        <a:cubicBezTo>
                          <a:pt x="17" y="34"/>
                          <a:pt x="18" y="35"/>
                          <a:pt x="19" y="35"/>
                        </a:cubicBezTo>
                        <a:cubicBezTo>
                          <a:pt x="20" y="35"/>
                          <a:pt x="21" y="35"/>
                          <a:pt x="22" y="33"/>
                        </a:cubicBezTo>
                        <a:cubicBezTo>
                          <a:pt x="22" y="33"/>
                          <a:pt x="23" y="24"/>
                          <a:pt x="23" y="24"/>
                        </a:cubicBezTo>
                        <a:cubicBezTo>
                          <a:pt x="23" y="23"/>
                          <a:pt x="23" y="22"/>
                          <a:pt x="23" y="22"/>
                        </a:cubicBezTo>
                        <a:cubicBezTo>
                          <a:pt x="22" y="21"/>
                          <a:pt x="18" y="17"/>
                          <a:pt x="18" y="1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013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B850"/>
                      </a:solidFill>
                      <a:effectLst/>
                      <a:uLnTx/>
                      <a:uFillTx/>
                    </a:endParaRPr>
                  </a:p>
                </p:txBody>
              </p:sp>
            </p:grpSp>
            <p:cxnSp>
              <p:nvCxnSpPr>
                <p:cNvPr id="21" name="直接连接符 20">
                  <a:extLst>
                    <a:ext uri="{FF2B5EF4-FFF2-40B4-BE49-F238E27FC236}">
                      <a16:creationId xmlns:a16="http://schemas.microsoft.com/office/drawing/2014/main" id="{BB3DE4E5-C2A5-B07A-72FC-85AF2C480446}"/>
                    </a:ext>
                  </a:extLst>
                </p:cNvPr>
                <p:cNvCxnSpPr/>
                <p:nvPr/>
              </p:nvCxnSpPr>
              <p:spPr>
                <a:xfrm>
                  <a:off x="3957492" y="2351034"/>
                  <a:ext cx="0" cy="343997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ysClr val="window" lastClr="FFFFFF">
                      <a:lumMod val="50000"/>
                    </a:sysClr>
                  </a:solidFill>
                  <a:prstDash val="solid"/>
                  <a:miter lim="800000"/>
                </a:ln>
                <a:effectLst/>
              </p:spPr>
            </p:cxnSp>
          </p:grpSp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9887CF25-68F7-23D4-482C-59260064B087}"/>
                  </a:ext>
                </a:extLst>
              </p:cNvPr>
              <p:cNvGrpSpPr/>
              <p:nvPr/>
            </p:nvGrpSpPr>
            <p:grpSpPr>
              <a:xfrm>
                <a:off x="3529995" y="3099493"/>
                <a:ext cx="427497" cy="343997"/>
                <a:chOff x="3529995" y="3099493"/>
                <a:chExt cx="427497" cy="343997"/>
              </a:xfrm>
            </p:grpSpPr>
            <p:grpSp>
              <p:nvGrpSpPr>
                <p:cNvPr id="11" name="Group 52">
                  <a:extLst>
                    <a:ext uri="{FF2B5EF4-FFF2-40B4-BE49-F238E27FC236}">
                      <a16:creationId xmlns:a16="http://schemas.microsoft.com/office/drawing/2014/main" id="{D36FA9CB-163B-1462-5E04-6059E7A0866A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3529995" y="3121380"/>
                  <a:ext cx="317066" cy="314219"/>
                  <a:chOff x="3783" y="2102"/>
                  <a:chExt cx="116" cy="115"/>
                </a:xfrm>
                <a:solidFill>
                  <a:sysClr val="window" lastClr="FFFFFF">
                    <a:lumMod val="50000"/>
                  </a:sysClr>
                </a:solidFill>
                <a:effectLst/>
              </p:grpSpPr>
              <p:sp>
                <p:nvSpPr>
                  <p:cNvPr id="13" name="Freeform 53">
                    <a:extLst>
                      <a:ext uri="{FF2B5EF4-FFF2-40B4-BE49-F238E27FC236}">
                        <a16:creationId xmlns:a16="http://schemas.microsoft.com/office/drawing/2014/main" id="{F51F96EF-A6EB-2728-7C42-E2180F3DAB53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3783" y="2102"/>
                    <a:ext cx="116" cy="115"/>
                  </a:xfrm>
                  <a:custGeom>
                    <a:avLst/>
                    <a:gdLst>
                      <a:gd name="T0" fmla="*/ 23 w 46"/>
                      <a:gd name="T1" fmla="*/ 0 h 46"/>
                      <a:gd name="T2" fmla="*/ 0 w 46"/>
                      <a:gd name="T3" fmla="*/ 23 h 46"/>
                      <a:gd name="T4" fmla="*/ 23 w 46"/>
                      <a:gd name="T5" fmla="*/ 46 h 46"/>
                      <a:gd name="T6" fmla="*/ 46 w 46"/>
                      <a:gd name="T7" fmla="*/ 23 h 46"/>
                      <a:gd name="T8" fmla="*/ 23 w 46"/>
                      <a:gd name="T9" fmla="*/ 0 h 46"/>
                      <a:gd name="T10" fmla="*/ 23 w 46"/>
                      <a:gd name="T11" fmla="*/ 42 h 46"/>
                      <a:gd name="T12" fmla="*/ 5 w 46"/>
                      <a:gd name="T13" fmla="*/ 23 h 46"/>
                      <a:gd name="T14" fmla="*/ 23 w 46"/>
                      <a:gd name="T15" fmla="*/ 4 h 46"/>
                      <a:gd name="T16" fmla="*/ 42 w 46"/>
                      <a:gd name="T17" fmla="*/ 23 h 46"/>
                      <a:gd name="T18" fmla="*/ 23 w 46"/>
                      <a:gd name="T19" fmla="*/ 42 h 4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46" h="46">
                        <a:moveTo>
                          <a:pt x="23" y="0"/>
                        </a:moveTo>
                        <a:cubicBezTo>
                          <a:pt x="10" y="0"/>
                          <a:pt x="0" y="10"/>
                          <a:pt x="0" y="23"/>
                        </a:cubicBezTo>
                        <a:cubicBezTo>
                          <a:pt x="0" y="36"/>
                          <a:pt x="10" y="46"/>
                          <a:pt x="23" y="46"/>
                        </a:cubicBezTo>
                        <a:cubicBezTo>
                          <a:pt x="36" y="46"/>
                          <a:pt x="46" y="36"/>
                          <a:pt x="46" y="23"/>
                        </a:cubicBezTo>
                        <a:cubicBezTo>
                          <a:pt x="46" y="10"/>
                          <a:pt x="36" y="0"/>
                          <a:pt x="23" y="0"/>
                        </a:cubicBezTo>
                        <a:close/>
                        <a:moveTo>
                          <a:pt x="23" y="42"/>
                        </a:moveTo>
                        <a:cubicBezTo>
                          <a:pt x="13" y="42"/>
                          <a:pt x="5" y="33"/>
                          <a:pt x="5" y="23"/>
                        </a:cubicBezTo>
                        <a:cubicBezTo>
                          <a:pt x="5" y="13"/>
                          <a:pt x="13" y="4"/>
                          <a:pt x="23" y="4"/>
                        </a:cubicBezTo>
                        <a:cubicBezTo>
                          <a:pt x="34" y="4"/>
                          <a:pt x="42" y="13"/>
                          <a:pt x="42" y="23"/>
                        </a:cubicBezTo>
                        <a:cubicBezTo>
                          <a:pt x="42" y="33"/>
                          <a:pt x="34" y="42"/>
                          <a:pt x="23" y="4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013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4" name="Freeform 54">
                    <a:extLst>
                      <a:ext uri="{FF2B5EF4-FFF2-40B4-BE49-F238E27FC236}">
                        <a16:creationId xmlns:a16="http://schemas.microsoft.com/office/drawing/2014/main" id="{BF0FCF20-F8A6-8610-0719-B72A202E5473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3783" y="2102"/>
                    <a:ext cx="116" cy="115"/>
                  </a:xfrm>
                  <a:custGeom>
                    <a:avLst/>
                    <a:gdLst>
                      <a:gd name="T0" fmla="*/ 23 w 46"/>
                      <a:gd name="T1" fmla="*/ 0 h 46"/>
                      <a:gd name="T2" fmla="*/ 0 w 46"/>
                      <a:gd name="T3" fmla="*/ 23 h 46"/>
                      <a:gd name="T4" fmla="*/ 23 w 46"/>
                      <a:gd name="T5" fmla="*/ 46 h 46"/>
                      <a:gd name="T6" fmla="*/ 46 w 46"/>
                      <a:gd name="T7" fmla="*/ 23 h 46"/>
                      <a:gd name="T8" fmla="*/ 23 w 46"/>
                      <a:gd name="T9" fmla="*/ 0 h 46"/>
                      <a:gd name="T10" fmla="*/ 23 w 46"/>
                      <a:gd name="T11" fmla="*/ 42 h 46"/>
                      <a:gd name="T12" fmla="*/ 5 w 46"/>
                      <a:gd name="T13" fmla="*/ 23 h 46"/>
                      <a:gd name="T14" fmla="*/ 23 w 46"/>
                      <a:gd name="T15" fmla="*/ 4 h 46"/>
                      <a:gd name="T16" fmla="*/ 42 w 46"/>
                      <a:gd name="T17" fmla="*/ 23 h 46"/>
                      <a:gd name="T18" fmla="*/ 23 w 46"/>
                      <a:gd name="T19" fmla="*/ 42 h 4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46" h="46">
                        <a:moveTo>
                          <a:pt x="23" y="0"/>
                        </a:moveTo>
                        <a:cubicBezTo>
                          <a:pt x="10" y="0"/>
                          <a:pt x="0" y="10"/>
                          <a:pt x="0" y="23"/>
                        </a:cubicBezTo>
                        <a:cubicBezTo>
                          <a:pt x="0" y="36"/>
                          <a:pt x="10" y="46"/>
                          <a:pt x="23" y="46"/>
                        </a:cubicBezTo>
                        <a:cubicBezTo>
                          <a:pt x="36" y="46"/>
                          <a:pt x="46" y="36"/>
                          <a:pt x="46" y="23"/>
                        </a:cubicBezTo>
                        <a:cubicBezTo>
                          <a:pt x="46" y="10"/>
                          <a:pt x="36" y="0"/>
                          <a:pt x="23" y="0"/>
                        </a:cubicBezTo>
                        <a:close/>
                        <a:moveTo>
                          <a:pt x="23" y="42"/>
                        </a:moveTo>
                        <a:cubicBezTo>
                          <a:pt x="13" y="42"/>
                          <a:pt x="5" y="33"/>
                          <a:pt x="5" y="23"/>
                        </a:cubicBezTo>
                        <a:cubicBezTo>
                          <a:pt x="5" y="13"/>
                          <a:pt x="13" y="4"/>
                          <a:pt x="23" y="4"/>
                        </a:cubicBezTo>
                        <a:cubicBezTo>
                          <a:pt x="34" y="4"/>
                          <a:pt x="42" y="13"/>
                          <a:pt x="42" y="23"/>
                        </a:cubicBezTo>
                        <a:cubicBezTo>
                          <a:pt x="42" y="33"/>
                          <a:pt x="34" y="42"/>
                          <a:pt x="23" y="4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013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5" name="Freeform 55">
                    <a:extLst>
                      <a:ext uri="{FF2B5EF4-FFF2-40B4-BE49-F238E27FC236}">
                        <a16:creationId xmlns:a16="http://schemas.microsoft.com/office/drawing/2014/main" id="{E8AEDA76-50C8-2392-ED5D-2AD5DC2917A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839" y="2115"/>
                    <a:ext cx="7" cy="10"/>
                  </a:xfrm>
                  <a:custGeom>
                    <a:avLst/>
                    <a:gdLst>
                      <a:gd name="T0" fmla="*/ 1 w 3"/>
                      <a:gd name="T1" fmla="*/ 4 h 4"/>
                      <a:gd name="T2" fmla="*/ 1 w 3"/>
                      <a:gd name="T3" fmla="*/ 4 h 4"/>
                      <a:gd name="T4" fmla="*/ 3 w 3"/>
                      <a:gd name="T5" fmla="*/ 3 h 4"/>
                      <a:gd name="T6" fmla="*/ 3 w 3"/>
                      <a:gd name="T7" fmla="*/ 0 h 4"/>
                      <a:gd name="T8" fmla="*/ 1 w 3"/>
                      <a:gd name="T9" fmla="*/ 0 h 4"/>
                      <a:gd name="T10" fmla="*/ 0 w 3"/>
                      <a:gd name="T11" fmla="*/ 0 h 4"/>
                      <a:gd name="T12" fmla="*/ 0 w 3"/>
                      <a:gd name="T13" fmla="*/ 3 h 4"/>
                      <a:gd name="T14" fmla="*/ 1 w 3"/>
                      <a:gd name="T15" fmla="*/ 4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3" h="4">
                        <a:moveTo>
                          <a:pt x="1" y="4"/>
                        </a:moveTo>
                        <a:cubicBezTo>
                          <a:pt x="1" y="4"/>
                          <a:pt x="1" y="4"/>
                          <a:pt x="1" y="4"/>
                        </a:cubicBezTo>
                        <a:cubicBezTo>
                          <a:pt x="2" y="4"/>
                          <a:pt x="3" y="4"/>
                          <a:pt x="3" y="3"/>
                        </a:cubicBezTo>
                        <a:cubicBezTo>
                          <a:pt x="3" y="0"/>
                          <a:pt x="3" y="0"/>
                          <a:pt x="3" y="0"/>
                        </a:cubicBezTo>
                        <a:cubicBezTo>
                          <a:pt x="2" y="0"/>
                          <a:pt x="2" y="0"/>
                          <a:pt x="1" y="0"/>
                        </a:cubicBezTo>
                        <a:cubicBezTo>
                          <a:pt x="1" y="0"/>
                          <a:pt x="0" y="0"/>
                          <a:pt x="0" y="0"/>
                        </a:cubicBezTo>
                        <a:cubicBezTo>
                          <a:pt x="0" y="3"/>
                          <a:pt x="0" y="3"/>
                          <a:pt x="0" y="3"/>
                        </a:cubicBezTo>
                        <a:cubicBezTo>
                          <a:pt x="0" y="4"/>
                          <a:pt x="0" y="4"/>
                          <a:pt x="1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013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6" name="Freeform 56">
                    <a:extLst>
                      <a:ext uri="{FF2B5EF4-FFF2-40B4-BE49-F238E27FC236}">
                        <a16:creationId xmlns:a16="http://schemas.microsoft.com/office/drawing/2014/main" id="{D47B0359-73B2-A4C3-6ABC-6BA0D4AB60A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839" y="2195"/>
                    <a:ext cx="7" cy="10"/>
                  </a:xfrm>
                  <a:custGeom>
                    <a:avLst/>
                    <a:gdLst>
                      <a:gd name="T0" fmla="*/ 1 w 3"/>
                      <a:gd name="T1" fmla="*/ 0 h 4"/>
                      <a:gd name="T2" fmla="*/ 1 w 3"/>
                      <a:gd name="T3" fmla="*/ 0 h 4"/>
                      <a:gd name="T4" fmla="*/ 0 w 3"/>
                      <a:gd name="T5" fmla="*/ 1 h 4"/>
                      <a:gd name="T6" fmla="*/ 0 w 3"/>
                      <a:gd name="T7" fmla="*/ 4 h 4"/>
                      <a:gd name="T8" fmla="*/ 1 w 3"/>
                      <a:gd name="T9" fmla="*/ 4 h 4"/>
                      <a:gd name="T10" fmla="*/ 3 w 3"/>
                      <a:gd name="T11" fmla="*/ 4 h 4"/>
                      <a:gd name="T12" fmla="*/ 3 w 3"/>
                      <a:gd name="T13" fmla="*/ 1 h 4"/>
                      <a:gd name="T14" fmla="*/ 1 w 3"/>
                      <a:gd name="T15" fmla="*/ 0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3" h="4">
                        <a:moveTo>
                          <a:pt x="1" y="0"/>
                        </a:moveTo>
                        <a:cubicBezTo>
                          <a:pt x="1" y="0"/>
                          <a:pt x="1" y="0"/>
                          <a:pt x="1" y="0"/>
                        </a:cubicBezTo>
                        <a:cubicBezTo>
                          <a:pt x="0" y="0"/>
                          <a:pt x="0" y="1"/>
                          <a:pt x="0" y="1"/>
                        </a:cubicBezTo>
                        <a:cubicBezTo>
                          <a:pt x="0" y="4"/>
                          <a:pt x="0" y="4"/>
                          <a:pt x="0" y="4"/>
                        </a:cubicBezTo>
                        <a:cubicBezTo>
                          <a:pt x="0" y="4"/>
                          <a:pt x="1" y="4"/>
                          <a:pt x="1" y="4"/>
                        </a:cubicBezTo>
                        <a:cubicBezTo>
                          <a:pt x="2" y="4"/>
                          <a:pt x="2" y="4"/>
                          <a:pt x="3" y="4"/>
                        </a:cubicBezTo>
                        <a:cubicBezTo>
                          <a:pt x="3" y="1"/>
                          <a:pt x="3" y="1"/>
                          <a:pt x="3" y="1"/>
                        </a:cubicBezTo>
                        <a:cubicBezTo>
                          <a:pt x="3" y="1"/>
                          <a:pt x="2" y="0"/>
                          <a:pt x="1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013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7" name="Freeform 57">
                    <a:extLst>
                      <a:ext uri="{FF2B5EF4-FFF2-40B4-BE49-F238E27FC236}">
                        <a16:creationId xmlns:a16="http://schemas.microsoft.com/office/drawing/2014/main" id="{EFEF317B-C1FB-31A7-C2D0-86FEF39C460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796" y="2155"/>
                    <a:ext cx="10" cy="10"/>
                  </a:xfrm>
                  <a:custGeom>
                    <a:avLst/>
                    <a:gdLst>
                      <a:gd name="T0" fmla="*/ 3 w 4"/>
                      <a:gd name="T1" fmla="*/ 0 h 4"/>
                      <a:gd name="T2" fmla="*/ 0 w 4"/>
                      <a:gd name="T3" fmla="*/ 0 h 4"/>
                      <a:gd name="T4" fmla="*/ 0 w 4"/>
                      <a:gd name="T5" fmla="*/ 2 h 4"/>
                      <a:gd name="T6" fmla="*/ 0 w 4"/>
                      <a:gd name="T7" fmla="*/ 4 h 4"/>
                      <a:gd name="T8" fmla="*/ 3 w 4"/>
                      <a:gd name="T9" fmla="*/ 4 h 4"/>
                      <a:gd name="T10" fmla="*/ 4 w 4"/>
                      <a:gd name="T11" fmla="*/ 2 h 4"/>
                      <a:gd name="T12" fmla="*/ 4 w 4"/>
                      <a:gd name="T13" fmla="*/ 2 h 4"/>
                      <a:gd name="T14" fmla="*/ 3 w 4"/>
                      <a:gd name="T15" fmla="*/ 0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4" h="4">
                        <a:moveTo>
                          <a:pt x="3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1"/>
                          <a:pt x="0" y="1"/>
                          <a:pt x="0" y="2"/>
                        </a:cubicBezTo>
                        <a:cubicBezTo>
                          <a:pt x="0" y="3"/>
                          <a:pt x="0" y="3"/>
                          <a:pt x="0" y="4"/>
                        </a:cubicBezTo>
                        <a:cubicBezTo>
                          <a:pt x="3" y="4"/>
                          <a:pt x="3" y="4"/>
                          <a:pt x="3" y="4"/>
                        </a:cubicBezTo>
                        <a:cubicBezTo>
                          <a:pt x="4" y="4"/>
                          <a:pt x="4" y="3"/>
                          <a:pt x="4" y="2"/>
                        </a:cubicBezTo>
                        <a:cubicBezTo>
                          <a:pt x="4" y="2"/>
                          <a:pt x="4" y="2"/>
                          <a:pt x="4" y="2"/>
                        </a:cubicBezTo>
                        <a:cubicBezTo>
                          <a:pt x="4" y="1"/>
                          <a:pt x="4" y="0"/>
                          <a:pt x="3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013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8" name="Freeform 58">
                    <a:extLst>
                      <a:ext uri="{FF2B5EF4-FFF2-40B4-BE49-F238E27FC236}">
                        <a16:creationId xmlns:a16="http://schemas.microsoft.com/office/drawing/2014/main" id="{F5468380-974A-E9F5-E46F-92129C1FD2D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877" y="2155"/>
                    <a:ext cx="10" cy="10"/>
                  </a:xfrm>
                  <a:custGeom>
                    <a:avLst/>
                    <a:gdLst>
                      <a:gd name="T0" fmla="*/ 4 w 4"/>
                      <a:gd name="T1" fmla="*/ 0 h 4"/>
                      <a:gd name="T2" fmla="*/ 2 w 4"/>
                      <a:gd name="T3" fmla="*/ 0 h 4"/>
                      <a:gd name="T4" fmla="*/ 0 w 4"/>
                      <a:gd name="T5" fmla="*/ 2 h 4"/>
                      <a:gd name="T6" fmla="*/ 0 w 4"/>
                      <a:gd name="T7" fmla="*/ 2 h 4"/>
                      <a:gd name="T8" fmla="*/ 2 w 4"/>
                      <a:gd name="T9" fmla="*/ 4 h 4"/>
                      <a:gd name="T10" fmla="*/ 4 w 4"/>
                      <a:gd name="T11" fmla="*/ 4 h 4"/>
                      <a:gd name="T12" fmla="*/ 4 w 4"/>
                      <a:gd name="T13" fmla="*/ 2 h 4"/>
                      <a:gd name="T14" fmla="*/ 4 w 4"/>
                      <a:gd name="T15" fmla="*/ 0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4" h="4">
                        <a:moveTo>
                          <a:pt x="4" y="0"/>
                        </a:moveTo>
                        <a:cubicBezTo>
                          <a:pt x="2" y="0"/>
                          <a:pt x="2" y="0"/>
                          <a:pt x="2" y="0"/>
                        </a:cubicBezTo>
                        <a:cubicBezTo>
                          <a:pt x="1" y="0"/>
                          <a:pt x="0" y="1"/>
                          <a:pt x="0" y="2"/>
                        </a:cubicBezTo>
                        <a:cubicBezTo>
                          <a:pt x="0" y="2"/>
                          <a:pt x="0" y="2"/>
                          <a:pt x="0" y="2"/>
                        </a:cubicBezTo>
                        <a:cubicBezTo>
                          <a:pt x="0" y="3"/>
                          <a:pt x="1" y="4"/>
                          <a:pt x="2" y="4"/>
                        </a:cubicBezTo>
                        <a:cubicBezTo>
                          <a:pt x="4" y="4"/>
                          <a:pt x="4" y="4"/>
                          <a:pt x="4" y="4"/>
                        </a:cubicBezTo>
                        <a:cubicBezTo>
                          <a:pt x="4" y="3"/>
                          <a:pt x="4" y="3"/>
                          <a:pt x="4" y="2"/>
                        </a:cubicBezTo>
                        <a:cubicBezTo>
                          <a:pt x="4" y="1"/>
                          <a:pt x="4" y="1"/>
                          <a:pt x="4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013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9" name="Freeform 59">
                    <a:extLst>
                      <a:ext uri="{FF2B5EF4-FFF2-40B4-BE49-F238E27FC236}">
                        <a16:creationId xmlns:a16="http://schemas.microsoft.com/office/drawing/2014/main" id="{5BC0213A-B773-5B64-017E-DA49F9CBE9C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813" y="2127"/>
                    <a:ext cx="33" cy="38"/>
                  </a:xfrm>
                  <a:custGeom>
                    <a:avLst/>
                    <a:gdLst>
                      <a:gd name="T0" fmla="*/ 11 w 13"/>
                      <a:gd name="T1" fmla="*/ 0 h 15"/>
                      <a:gd name="T2" fmla="*/ 10 w 13"/>
                      <a:gd name="T3" fmla="*/ 2 h 15"/>
                      <a:gd name="T4" fmla="*/ 10 w 13"/>
                      <a:gd name="T5" fmla="*/ 11 h 15"/>
                      <a:gd name="T6" fmla="*/ 9 w 13"/>
                      <a:gd name="T7" fmla="*/ 12 h 15"/>
                      <a:gd name="T8" fmla="*/ 2 w 13"/>
                      <a:gd name="T9" fmla="*/ 12 h 15"/>
                      <a:gd name="T10" fmla="*/ 0 w 13"/>
                      <a:gd name="T11" fmla="*/ 14 h 15"/>
                      <a:gd name="T12" fmla="*/ 2 w 13"/>
                      <a:gd name="T13" fmla="*/ 15 h 15"/>
                      <a:gd name="T14" fmla="*/ 11 w 13"/>
                      <a:gd name="T15" fmla="*/ 15 h 15"/>
                      <a:gd name="T16" fmla="*/ 12 w 13"/>
                      <a:gd name="T17" fmla="*/ 15 h 15"/>
                      <a:gd name="T18" fmla="*/ 12 w 13"/>
                      <a:gd name="T19" fmla="*/ 15 h 15"/>
                      <a:gd name="T20" fmla="*/ 13 w 13"/>
                      <a:gd name="T21" fmla="*/ 13 h 15"/>
                      <a:gd name="T22" fmla="*/ 13 w 13"/>
                      <a:gd name="T23" fmla="*/ 2 h 15"/>
                      <a:gd name="T24" fmla="*/ 11 w 13"/>
                      <a:gd name="T25" fmla="*/ 0 h 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13" h="15">
                        <a:moveTo>
                          <a:pt x="11" y="0"/>
                        </a:moveTo>
                        <a:cubicBezTo>
                          <a:pt x="10" y="0"/>
                          <a:pt x="10" y="1"/>
                          <a:pt x="10" y="2"/>
                        </a:cubicBezTo>
                        <a:cubicBezTo>
                          <a:pt x="10" y="11"/>
                          <a:pt x="10" y="11"/>
                          <a:pt x="10" y="11"/>
                        </a:cubicBezTo>
                        <a:cubicBezTo>
                          <a:pt x="10" y="12"/>
                          <a:pt x="9" y="12"/>
                          <a:pt x="9" y="12"/>
                        </a:cubicBezTo>
                        <a:cubicBezTo>
                          <a:pt x="2" y="12"/>
                          <a:pt x="2" y="12"/>
                          <a:pt x="2" y="12"/>
                        </a:cubicBezTo>
                        <a:cubicBezTo>
                          <a:pt x="1" y="12"/>
                          <a:pt x="0" y="13"/>
                          <a:pt x="0" y="14"/>
                        </a:cubicBezTo>
                        <a:cubicBezTo>
                          <a:pt x="0" y="14"/>
                          <a:pt x="1" y="15"/>
                          <a:pt x="2" y="15"/>
                        </a:cubicBezTo>
                        <a:cubicBezTo>
                          <a:pt x="11" y="15"/>
                          <a:pt x="11" y="15"/>
                          <a:pt x="11" y="15"/>
                        </a:cubicBezTo>
                        <a:cubicBezTo>
                          <a:pt x="11" y="15"/>
                          <a:pt x="12" y="15"/>
                          <a:pt x="12" y="15"/>
                        </a:cubicBezTo>
                        <a:cubicBezTo>
                          <a:pt x="12" y="15"/>
                          <a:pt x="12" y="15"/>
                          <a:pt x="12" y="15"/>
                        </a:cubicBezTo>
                        <a:cubicBezTo>
                          <a:pt x="13" y="14"/>
                          <a:pt x="13" y="14"/>
                          <a:pt x="13" y="13"/>
                        </a:cubicBezTo>
                        <a:cubicBezTo>
                          <a:pt x="13" y="2"/>
                          <a:pt x="13" y="2"/>
                          <a:pt x="13" y="2"/>
                        </a:cubicBezTo>
                        <a:cubicBezTo>
                          <a:pt x="13" y="1"/>
                          <a:pt x="12" y="0"/>
                          <a:pt x="11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013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</a:endParaRPr>
                  </a:p>
                </p:txBody>
              </p:sp>
            </p:grpSp>
            <p:cxnSp>
              <p:nvCxnSpPr>
                <p:cNvPr id="12" name="直接连接符 11">
                  <a:extLst>
                    <a:ext uri="{FF2B5EF4-FFF2-40B4-BE49-F238E27FC236}">
                      <a16:creationId xmlns:a16="http://schemas.microsoft.com/office/drawing/2014/main" id="{7C457A9B-CF7B-ABA5-0449-CF126B9A86FD}"/>
                    </a:ext>
                  </a:extLst>
                </p:cNvPr>
                <p:cNvCxnSpPr/>
                <p:nvPr/>
              </p:nvCxnSpPr>
              <p:spPr>
                <a:xfrm>
                  <a:off x="3957492" y="3099493"/>
                  <a:ext cx="0" cy="343997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ysClr val="window" lastClr="FFFFFF">
                      <a:lumMod val="50000"/>
                    </a:sysClr>
                  </a:solidFill>
                  <a:prstDash val="solid"/>
                  <a:miter lim="800000"/>
                </a:ln>
                <a:effectLst/>
              </p:spPr>
            </p:cxnSp>
          </p:grpSp>
        </p:grpSp>
      </p:grpSp>
      <p:sp>
        <p:nvSpPr>
          <p:cNvPr id="63" name="TextBox 3">
            <a:extLst>
              <a:ext uri="{FF2B5EF4-FFF2-40B4-BE49-F238E27FC236}">
                <a16:creationId xmlns:a16="http://schemas.microsoft.com/office/drawing/2014/main" id="{5E1B51FA-7579-D722-3D72-845DAD4943FB}"/>
              </a:ext>
            </a:extLst>
          </p:cNvPr>
          <p:cNvSpPr txBox="1"/>
          <p:nvPr/>
        </p:nvSpPr>
        <p:spPr>
          <a:xfrm>
            <a:off x="6938994" y="4748617"/>
            <a:ext cx="3792866" cy="427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晋升原来的右子节点</a:t>
            </a:r>
            <a:endParaRPr lang="en-US" altLang="zh-CN" sz="1600" b="1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64" name="TextBox 3">
            <a:extLst>
              <a:ext uri="{FF2B5EF4-FFF2-40B4-BE49-F238E27FC236}">
                <a16:creationId xmlns:a16="http://schemas.microsoft.com/office/drawing/2014/main" id="{47D7F54F-FE49-A58A-D0D6-6F1555D9B6CD}"/>
              </a:ext>
            </a:extLst>
          </p:cNvPr>
          <p:cNvSpPr txBox="1"/>
          <p:nvPr/>
        </p:nvSpPr>
        <p:spPr>
          <a:xfrm>
            <a:off x="6942832" y="3671803"/>
            <a:ext cx="3792866" cy="427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以不平衡的点作为支点</a:t>
            </a:r>
            <a:endParaRPr lang="en-US" altLang="zh-CN" sz="1600" b="1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65" name="TextBox 3">
            <a:extLst>
              <a:ext uri="{FF2B5EF4-FFF2-40B4-BE49-F238E27FC236}">
                <a16:creationId xmlns:a16="http://schemas.microsoft.com/office/drawing/2014/main" id="{5D7CD696-D3FF-E18E-DAE6-700A7B3ECF8A}"/>
              </a:ext>
            </a:extLst>
          </p:cNvPr>
          <p:cNvSpPr txBox="1"/>
          <p:nvPr/>
        </p:nvSpPr>
        <p:spPr>
          <a:xfrm>
            <a:off x="6946853" y="4185727"/>
            <a:ext cx="3681346" cy="427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把支点左旋降级，变成左子节点</a:t>
            </a:r>
            <a:endParaRPr lang="en-US" altLang="zh-CN" sz="1600" b="1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grpSp>
        <p:nvGrpSpPr>
          <p:cNvPr id="66" name="组合 65">
            <a:extLst>
              <a:ext uri="{FF2B5EF4-FFF2-40B4-BE49-F238E27FC236}">
                <a16:creationId xmlns:a16="http://schemas.microsoft.com/office/drawing/2014/main" id="{050CAB61-B796-7A2D-72B5-81522ABC6041}"/>
              </a:ext>
            </a:extLst>
          </p:cNvPr>
          <p:cNvGrpSpPr/>
          <p:nvPr/>
        </p:nvGrpSpPr>
        <p:grpSpPr>
          <a:xfrm>
            <a:off x="4969029" y="3801309"/>
            <a:ext cx="1400357" cy="1399851"/>
            <a:chOff x="2734249" y="952902"/>
            <a:chExt cx="1866900" cy="1866900"/>
          </a:xfrm>
        </p:grpSpPr>
        <p:sp>
          <p:nvSpPr>
            <p:cNvPr id="67" name="椭圆 66">
              <a:extLst>
                <a:ext uri="{FF2B5EF4-FFF2-40B4-BE49-F238E27FC236}">
                  <a16:creationId xmlns:a16="http://schemas.microsoft.com/office/drawing/2014/main" id="{B766ECA6-C541-E047-D51C-45503979F061}"/>
                </a:ext>
              </a:extLst>
            </p:cNvPr>
            <p:cNvSpPr/>
            <p:nvPr/>
          </p:nvSpPr>
          <p:spPr>
            <a:xfrm>
              <a:off x="2734249" y="952902"/>
              <a:ext cx="1866900" cy="1866900"/>
            </a:xfrm>
            <a:prstGeom prst="ellipse">
              <a:avLst/>
            </a:prstGeom>
            <a:gradFill>
              <a:gsLst>
                <a:gs pos="0">
                  <a:srgbClr val="F5F5F5"/>
                </a:gs>
                <a:gs pos="100000">
                  <a:sysClr val="window" lastClr="FFFFFF">
                    <a:lumMod val="85000"/>
                  </a:sysClr>
                </a:gs>
              </a:gsLst>
              <a:lin ang="2700000" scaled="1"/>
            </a:gradFill>
            <a:ln w="22225" cap="flat" cmpd="sng" algn="ctr">
              <a:gradFill flip="none" rotWithShape="1">
                <a:gsLst>
                  <a:gs pos="0">
                    <a:sysClr val="window" lastClr="FFFFFF"/>
                  </a:gs>
                  <a:gs pos="100000">
                    <a:sysClr val="window" lastClr="FFFFFF">
                      <a:lumMod val="75000"/>
                    </a:sysClr>
                  </a:gs>
                </a:gsLst>
                <a:lin ang="2700000" scaled="1"/>
                <a:tileRect/>
              </a:gradFill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  <p:sp>
          <p:nvSpPr>
            <p:cNvPr id="68" name="椭圆 67">
              <a:extLst>
                <a:ext uri="{FF2B5EF4-FFF2-40B4-BE49-F238E27FC236}">
                  <a16:creationId xmlns:a16="http://schemas.microsoft.com/office/drawing/2014/main" id="{B83A5B94-49F2-AD98-12BB-EEB3AE535F3B}"/>
                </a:ext>
              </a:extLst>
            </p:cNvPr>
            <p:cNvSpPr/>
            <p:nvPr/>
          </p:nvSpPr>
          <p:spPr>
            <a:xfrm>
              <a:off x="2953026" y="1171679"/>
              <a:ext cx="1429346" cy="1429346"/>
            </a:xfrm>
            <a:prstGeom prst="ellipse">
              <a:avLst/>
            </a:prstGeom>
            <a:solidFill>
              <a:sysClr val="window" lastClr="FFFFFF">
                <a:lumMod val="95000"/>
              </a:sysClr>
            </a:solidFill>
            <a:ln w="22225" cap="flat" cmpd="sng" algn="ctr">
              <a:gradFill flip="none" rotWithShape="1">
                <a:gsLst>
                  <a:gs pos="0">
                    <a:sysClr val="window" lastClr="FFFFFF">
                      <a:lumMod val="75000"/>
                    </a:sysClr>
                  </a:gs>
                  <a:gs pos="100000">
                    <a:sysClr val="window" lastClr="FFFFFF"/>
                  </a:gs>
                </a:gsLst>
                <a:lin ang="2700000" scaled="1"/>
                <a:tileRect/>
              </a:gradFill>
              <a:prstDash val="solid"/>
              <a:miter lim="800000"/>
            </a:ln>
            <a:effectLst>
              <a:innerShdw blurRad="101600" dist="25400" dir="13500000">
                <a:prstClr val="black">
                  <a:alpha val="50000"/>
                </a:prstClr>
              </a:inn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  <p:sp>
          <p:nvSpPr>
            <p:cNvPr id="69" name="文本框 136">
              <a:extLst>
                <a:ext uri="{FF2B5EF4-FFF2-40B4-BE49-F238E27FC236}">
                  <a16:creationId xmlns:a16="http://schemas.microsoft.com/office/drawing/2014/main" id="{D49961A0-0801-DCE8-326B-37B39A3EEB1F}"/>
                </a:ext>
              </a:extLst>
            </p:cNvPr>
            <p:cNvSpPr txBox="1"/>
            <p:nvPr/>
          </p:nvSpPr>
          <p:spPr>
            <a:xfrm>
              <a:off x="3410634" y="1414090"/>
              <a:ext cx="543839" cy="9440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000" b="1" dirty="0">
                  <a:solidFill>
                    <a:srgbClr val="B60206"/>
                  </a:solidFill>
                  <a:latin typeface="微软雅黑" pitchFamily="34" charset="-122"/>
                  <a:ea typeface="阿里巴巴普惠体"/>
                </a:rPr>
                <a:t>步骤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054651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4.81481E-6 L -0.04805 0.07013 " pathEditMode="relative" rAng="0" ptsTypes="AA">
                                      <p:cBhvr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09" y="3495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112E-17 -2.96296E-6 L -0.0461 -0.07778 " pathEditMode="relative" rAng="0" ptsTypes="AA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22" y="-3519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-4.44444E-6 L -0.04726 -0.08148 " pathEditMode="relative" rAng="0" ptsTypes="AA">
                                      <p:cBhvr>
                                        <p:cTn id="15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22" y="-4051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!!!泛型类">
            <a:extLst>
              <a:ext uri="{FF2B5EF4-FFF2-40B4-BE49-F238E27FC236}">
                <a16:creationId xmlns:a16="http://schemas.microsoft.com/office/drawing/2014/main" id="{A2E487F3-C6D4-828B-E65B-55EB0A9300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880" y="1002232"/>
            <a:ext cx="2089470" cy="517190"/>
          </a:xfrm>
        </p:spPr>
        <p:txBody>
          <a:bodyPr/>
          <a:lstStyle/>
          <a:p>
            <a:r>
              <a:rPr lang="zh-CN" altLang="en-US" dirty="0"/>
              <a:t>数据结构（</a:t>
            </a:r>
          </a:p>
        </p:txBody>
      </p:sp>
      <p:sp>
        <p:nvSpPr>
          <p:cNvPr id="45" name="!!!泛型类">
            <a:extLst>
              <a:ext uri="{FF2B5EF4-FFF2-40B4-BE49-F238E27FC236}">
                <a16:creationId xmlns:a16="http://schemas.microsoft.com/office/drawing/2014/main" id="{000F737A-DA2F-FD9F-A5D6-00AE7C6D8598}"/>
              </a:ext>
            </a:extLst>
          </p:cNvPr>
          <p:cNvSpPr txBox="1">
            <a:spLocks/>
          </p:cNvSpPr>
          <p:nvPr/>
        </p:nvSpPr>
        <p:spPr>
          <a:xfrm>
            <a:off x="3303538" y="1002232"/>
            <a:ext cx="322882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）</a:t>
            </a:r>
          </a:p>
        </p:txBody>
      </p:sp>
      <p:sp>
        <p:nvSpPr>
          <p:cNvPr id="52" name="!!!树">
            <a:extLst>
              <a:ext uri="{FF2B5EF4-FFF2-40B4-BE49-F238E27FC236}">
                <a16:creationId xmlns:a16="http://schemas.microsoft.com/office/drawing/2014/main" id="{5FDF6D48-5BEB-BFAE-FAC1-F596B4664F7E}"/>
              </a:ext>
            </a:extLst>
          </p:cNvPr>
          <p:cNvSpPr txBox="1">
            <a:spLocks/>
          </p:cNvSpPr>
          <p:nvPr/>
        </p:nvSpPr>
        <p:spPr>
          <a:xfrm>
            <a:off x="3018349" y="1002232"/>
            <a:ext cx="565470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树</a:t>
            </a:r>
          </a:p>
        </p:txBody>
      </p:sp>
      <p:sp>
        <p:nvSpPr>
          <p:cNvPr id="53" name="!!!平衡">
            <a:extLst>
              <a:ext uri="{FF2B5EF4-FFF2-40B4-BE49-F238E27FC236}">
                <a16:creationId xmlns:a16="http://schemas.microsoft.com/office/drawing/2014/main" id="{00F15D9E-83B9-E648-0578-60242C2EB39B}"/>
              </a:ext>
            </a:extLst>
          </p:cNvPr>
          <p:cNvSpPr txBox="1">
            <a:spLocks/>
          </p:cNvSpPr>
          <p:nvPr/>
        </p:nvSpPr>
        <p:spPr>
          <a:xfrm>
            <a:off x="2002493" y="1002232"/>
            <a:ext cx="693612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平衡</a:t>
            </a:r>
          </a:p>
        </p:txBody>
      </p:sp>
      <p:sp>
        <p:nvSpPr>
          <p:cNvPr id="54" name="!!!二叉">
            <a:extLst>
              <a:ext uri="{FF2B5EF4-FFF2-40B4-BE49-F238E27FC236}">
                <a16:creationId xmlns:a16="http://schemas.microsoft.com/office/drawing/2014/main" id="{2ADD8BD8-9BBB-3E55-174B-EC8085F4584F}"/>
              </a:ext>
            </a:extLst>
          </p:cNvPr>
          <p:cNvSpPr txBox="1">
            <a:spLocks/>
          </p:cNvSpPr>
          <p:nvPr/>
        </p:nvSpPr>
        <p:spPr>
          <a:xfrm>
            <a:off x="2510034" y="1002232"/>
            <a:ext cx="693612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二叉</a:t>
            </a:r>
          </a:p>
        </p:txBody>
      </p:sp>
      <p:sp>
        <p:nvSpPr>
          <p:cNvPr id="23" name="!!!泛型类">
            <a:extLst>
              <a:ext uri="{FF2B5EF4-FFF2-40B4-BE49-F238E27FC236}">
                <a16:creationId xmlns:a16="http://schemas.microsoft.com/office/drawing/2014/main" id="{AB8F597C-DA3E-A315-50B4-20B771C142B8}"/>
              </a:ext>
            </a:extLst>
          </p:cNvPr>
          <p:cNvSpPr txBox="1">
            <a:spLocks/>
          </p:cNvSpPr>
          <p:nvPr/>
        </p:nvSpPr>
        <p:spPr>
          <a:xfrm>
            <a:off x="3541008" y="1002232"/>
            <a:ext cx="693612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左旋</a:t>
            </a:r>
          </a:p>
        </p:txBody>
      </p:sp>
      <p:sp>
        <p:nvSpPr>
          <p:cNvPr id="40" name="!!!7">
            <a:extLst>
              <a:ext uri="{FF2B5EF4-FFF2-40B4-BE49-F238E27FC236}">
                <a16:creationId xmlns:a16="http://schemas.microsoft.com/office/drawing/2014/main" id="{106E0EA3-A64E-57E4-BAA3-6ABFB5B9D9AE}"/>
              </a:ext>
            </a:extLst>
          </p:cNvPr>
          <p:cNvSpPr/>
          <p:nvPr/>
        </p:nvSpPr>
        <p:spPr>
          <a:xfrm>
            <a:off x="2305278" y="3045884"/>
            <a:ext cx="480483" cy="48048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!!!4">
            <a:extLst>
              <a:ext uri="{FF2B5EF4-FFF2-40B4-BE49-F238E27FC236}">
                <a16:creationId xmlns:a16="http://schemas.microsoft.com/office/drawing/2014/main" id="{F70F5F76-860C-6960-F91C-C92F0DB5C7FC}"/>
              </a:ext>
            </a:extLst>
          </p:cNvPr>
          <p:cNvSpPr/>
          <p:nvPr/>
        </p:nvSpPr>
        <p:spPr>
          <a:xfrm>
            <a:off x="1752828" y="3602567"/>
            <a:ext cx="478367" cy="480484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4" name="!!!箭头1">
            <a:extLst>
              <a:ext uri="{FF2B5EF4-FFF2-40B4-BE49-F238E27FC236}">
                <a16:creationId xmlns:a16="http://schemas.microsoft.com/office/drawing/2014/main" id="{ACDF55DA-C961-1C65-E1C2-78A80D1CA52B}"/>
              </a:ext>
            </a:extLst>
          </p:cNvPr>
          <p:cNvCxnSpPr>
            <a:cxnSpLocks/>
            <a:stCxn id="40" idx="3"/>
            <a:endCxn id="41" idx="7"/>
          </p:cNvCxnSpPr>
          <p:nvPr/>
        </p:nvCxnSpPr>
        <p:spPr>
          <a:xfrm flipH="1">
            <a:off x="2161345" y="3456518"/>
            <a:ext cx="213783" cy="21590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!!!箭头2">
            <a:extLst>
              <a:ext uri="{FF2B5EF4-FFF2-40B4-BE49-F238E27FC236}">
                <a16:creationId xmlns:a16="http://schemas.microsoft.com/office/drawing/2014/main" id="{45D0AAB9-3AAE-322A-A696-898812B14629}"/>
              </a:ext>
            </a:extLst>
          </p:cNvPr>
          <p:cNvCxnSpPr>
            <a:cxnSpLocks/>
            <a:stCxn id="40" idx="5"/>
            <a:endCxn id="42" idx="1"/>
          </p:cNvCxnSpPr>
          <p:nvPr/>
        </p:nvCxnSpPr>
        <p:spPr>
          <a:xfrm>
            <a:off x="2713794" y="3456518"/>
            <a:ext cx="211667" cy="21590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!!!箭头3">
            <a:extLst>
              <a:ext uri="{FF2B5EF4-FFF2-40B4-BE49-F238E27FC236}">
                <a16:creationId xmlns:a16="http://schemas.microsoft.com/office/drawing/2014/main" id="{12C6AD46-0B79-945F-3339-DCAB5987B23E}"/>
              </a:ext>
            </a:extLst>
          </p:cNvPr>
          <p:cNvCxnSpPr>
            <a:cxnSpLocks/>
            <a:endCxn id="47" idx="1"/>
          </p:cNvCxnSpPr>
          <p:nvPr/>
        </p:nvCxnSpPr>
        <p:spPr>
          <a:xfrm>
            <a:off x="3276827" y="3987801"/>
            <a:ext cx="211667" cy="21801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!!!箭头4">
            <a:extLst>
              <a:ext uri="{FF2B5EF4-FFF2-40B4-BE49-F238E27FC236}">
                <a16:creationId xmlns:a16="http://schemas.microsoft.com/office/drawing/2014/main" id="{E4C633A4-8C09-153E-4062-FBD76912498E}"/>
              </a:ext>
            </a:extLst>
          </p:cNvPr>
          <p:cNvCxnSpPr>
            <a:cxnSpLocks/>
            <a:endCxn id="51" idx="1"/>
          </p:cNvCxnSpPr>
          <p:nvPr/>
        </p:nvCxnSpPr>
        <p:spPr>
          <a:xfrm>
            <a:off x="3852561" y="4548718"/>
            <a:ext cx="211667" cy="21590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!!!12">
            <a:extLst>
              <a:ext uri="{FF2B5EF4-FFF2-40B4-BE49-F238E27FC236}">
                <a16:creationId xmlns:a16="http://schemas.microsoft.com/office/drawing/2014/main" id="{8AC78BE6-9A61-020D-831D-527B7D74B90C}"/>
              </a:ext>
            </a:extLst>
          </p:cNvPr>
          <p:cNvGrpSpPr>
            <a:grpSpLocks/>
          </p:cNvGrpSpPr>
          <p:nvPr/>
        </p:nvGrpSpPr>
        <p:grpSpPr bwMode="auto">
          <a:xfrm>
            <a:off x="3994378" y="4694767"/>
            <a:ext cx="480483" cy="480484"/>
            <a:chOff x="5237730" y="3520381"/>
            <a:chExt cx="359795" cy="360362"/>
          </a:xfrm>
        </p:grpSpPr>
        <p:sp>
          <p:nvSpPr>
            <p:cNvPr id="51" name="椭圆 50">
              <a:extLst>
                <a:ext uri="{FF2B5EF4-FFF2-40B4-BE49-F238E27FC236}">
                  <a16:creationId xmlns:a16="http://schemas.microsoft.com/office/drawing/2014/main" id="{2E4E0DCD-A54F-A6E9-E5D1-04CB09D9931A}"/>
                </a:ext>
              </a:extLst>
            </p:cNvPr>
            <p:cNvSpPr/>
            <p:nvPr/>
          </p:nvSpPr>
          <p:spPr>
            <a:xfrm>
              <a:off x="5237730" y="3520381"/>
              <a:ext cx="359795" cy="360362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5" name="矩形 54">
              <a:extLst>
                <a:ext uri="{FF2B5EF4-FFF2-40B4-BE49-F238E27FC236}">
                  <a16:creationId xmlns:a16="http://schemas.microsoft.com/office/drawing/2014/main" id="{26EAE813-E5B9-4923-31B0-247F314ED51E}"/>
                </a:ext>
              </a:extLst>
            </p:cNvPr>
            <p:cNvSpPr/>
            <p:nvPr/>
          </p:nvSpPr>
          <p:spPr>
            <a:xfrm>
              <a:off x="5268598" y="3583881"/>
              <a:ext cx="296729" cy="2308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12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9AC2D7F8-736F-5795-E156-1C2D33514E80}"/>
              </a:ext>
            </a:extLst>
          </p:cNvPr>
          <p:cNvGrpSpPr/>
          <p:nvPr/>
        </p:nvGrpSpPr>
        <p:grpSpPr>
          <a:xfrm>
            <a:off x="2855611" y="3602567"/>
            <a:ext cx="480483" cy="480484"/>
            <a:chOff x="2855611" y="3602567"/>
            <a:chExt cx="480483" cy="480484"/>
          </a:xfrm>
        </p:grpSpPr>
        <p:sp>
          <p:nvSpPr>
            <p:cNvPr id="42" name="椭圆 41">
              <a:extLst>
                <a:ext uri="{FF2B5EF4-FFF2-40B4-BE49-F238E27FC236}">
                  <a16:creationId xmlns:a16="http://schemas.microsoft.com/office/drawing/2014/main" id="{B0A46181-33A1-F125-0D27-D732CE3B8C8F}"/>
                </a:ext>
              </a:extLst>
            </p:cNvPr>
            <p:cNvSpPr/>
            <p:nvPr/>
          </p:nvSpPr>
          <p:spPr>
            <a:xfrm>
              <a:off x="2855611" y="3602567"/>
              <a:ext cx="480483" cy="480484"/>
            </a:xfrm>
            <a:prstGeom prst="ellipse">
              <a:avLst/>
            </a:prstGeom>
            <a:noFill/>
            <a:ln w="190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7" name="矩形 56">
              <a:extLst>
                <a:ext uri="{FF2B5EF4-FFF2-40B4-BE49-F238E27FC236}">
                  <a16:creationId xmlns:a16="http://schemas.microsoft.com/office/drawing/2014/main" id="{D78AB152-504B-6370-D310-A7FD502BA3FF}"/>
                </a:ext>
              </a:extLst>
            </p:cNvPr>
            <p:cNvSpPr/>
            <p:nvPr/>
          </p:nvSpPr>
          <p:spPr>
            <a:xfrm>
              <a:off x="2895605" y="3689352"/>
              <a:ext cx="39626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10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" name="!!!11">
            <a:extLst>
              <a:ext uri="{FF2B5EF4-FFF2-40B4-BE49-F238E27FC236}">
                <a16:creationId xmlns:a16="http://schemas.microsoft.com/office/drawing/2014/main" id="{4813C49D-6D58-B7C8-E185-23397988380C}"/>
              </a:ext>
            </a:extLst>
          </p:cNvPr>
          <p:cNvGrpSpPr/>
          <p:nvPr/>
        </p:nvGrpSpPr>
        <p:grpSpPr>
          <a:xfrm>
            <a:off x="3418645" y="4135967"/>
            <a:ext cx="480483" cy="480484"/>
            <a:chOff x="6407151" y="4135967"/>
            <a:chExt cx="480483" cy="480484"/>
          </a:xfrm>
        </p:grpSpPr>
        <p:sp>
          <p:nvSpPr>
            <p:cNvPr id="47" name="椭圆 46">
              <a:extLst>
                <a:ext uri="{FF2B5EF4-FFF2-40B4-BE49-F238E27FC236}">
                  <a16:creationId xmlns:a16="http://schemas.microsoft.com/office/drawing/2014/main" id="{E7DE855C-4186-381A-1BFD-60EED80BA149}"/>
                </a:ext>
              </a:extLst>
            </p:cNvPr>
            <p:cNvSpPr/>
            <p:nvPr/>
          </p:nvSpPr>
          <p:spPr>
            <a:xfrm>
              <a:off x="6407151" y="4135967"/>
              <a:ext cx="480483" cy="480484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3BD3781D-5300-1CDE-BB60-DBAEF3E37AB9}"/>
                </a:ext>
              </a:extLst>
            </p:cNvPr>
            <p:cNvSpPr/>
            <p:nvPr/>
          </p:nvSpPr>
          <p:spPr>
            <a:xfrm>
              <a:off x="6449261" y="4231218"/>
              <a:ext cx="39626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11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7" name="文本框 58">
            <a:extLst>
              <a:ext uri="{FF2B5EF4-FFF2-40B4-BE49-F238E27FC236}">
                <a16:creationId xmlns:a16="http://schemas.microsoft.com/office/drawing/2014/main" id="{36DDBCAA-963A-658C-53C9-C2FCAA0165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60062" y="2688223"/>
            <a:ext cx="480789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9pPr>
          </a:lstStyle>
          <a:p>
            <a:pPr lvl="0"/>
            <a:endParaRPr lang="zh-CN" altLang="en-US" sz="1600" dirty="0">
              <a:solidFill>
                <a:srgbClr val="FFFFFF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F4969980-E5BE-78F7-21A9-11EBA3AF2018}"/>
              </a:ext>
            </a:extLst>
          </p:cNvPr>
          <p:cNvGrpSpPr/>
          <p:nvPr/>
        </p:nvGrpSpPr>
        <p:grpSpPr>
          <a:xfrm>
            <a:off x="5122535" y="2177277"/>
            <a:ext cx="6888490" cy="594556"/>
            <a:chOff x="3353165" y="5731266"/>
            <a:chExt cx="541786" cy="594560"/>
          </a:xfrm>
        </p:grpSpPr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32DF3C93-2EEB-FE88-93B6-E1F49F109D46}"/>
                </a:ext>
              </a:extLst>
            </p:cNvPr>
            <p:cNvGrpSpPr/>
            <p:nvPr/>
          </p:nvGrpSpPr>
          <p:grpSpPr>
            <a:xfrm>
              <a:off x="3353165" y="5731266"/>
              <a:ext cx="541786" cy="594560"/>
              <a:chOff x="4304044" y="1286668"/>
              <a:chExt cx="791774" cy="2757793"/>
            </a:xfrm>
            <a:effectLst>
              <a:outerShdw blurRad="381000" dist="2540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31" name="圆角矩形 28">
                <a:extLst>
                  <a:ext uri="{FF2B5EF4-FFF2-40B4-BE49-F238E27FC236}">
                    <a16:creationId xmlns:a16="http://schemas.microsoft.com/office/drawing/2014/main" id="{8C359CDB-5A10-7666-BB10-14384E81C07F}"/>
                  </a:ext>
                </a:extLst>
              </p:cNvPr>
              <p:cNvSpPr/>
              <p:nvPr/>
            </p:nvSpPr>
            <p:spPr>
              <a:xfrm>
                <a:off x="4304044" y="1286668"/>
                <a:ext cx="791774" cy="2757793"/>
              </a:xfrm>
              <a:prstGeom prst="roundRect">
                <a:avLst/>
              </a:prstGeom>
              <a:gradFill>
                <a:gsLst>
                  <a:gs pos="62000">
                    <a:sysClr val="window" lastClr="FFFFFF">
                      <a:lumMod val="95000"/>
                    </a:sysClr>
                  </a:gs>
                  <a:gs pos="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  <a:gs pos="0">
                    <a:sysClr val="window" lastClr="FFFFFF"/>
                  </a:gs>
                </a:gsLst>
                <a:lin ang="81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>
                  <a:defRPr/>
                </a:pPr>
                <a:endParaRPr lang="zh-CN" altLang="en-US" sz="1995" kern="0">
                  <a:solidFill>
                    <a:sysClr val="window" lastClr="FFFFFF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32" name="圆角矩形 29">
                <a:extLst>
                  <a:ext uri="{FF2B5EF4-FFF2-40B4-BE49-F238E27FC236}">
                    <a16:creationId xmlns:a16="http://schemas.microsoft.com/office/drawing/2014/main" id="{E7668A05-F9EB-6660-DCF0-0EAF6AEA25E8}"/>
                  </a:ext>
                </a:extLst>
              </p:cNvPr>
              <p:cNvSpPr/>
              <p:nvPr/>
            </p:nvSpPr>
            <p:spPr>
              <a:xfrm>
                <a:off x="4304044" y="1286668"/>
                <a:ext cx="791774" cy="2757793"/>
              </a:xfrm>
              <a:prstGeom prst="roundRect">
                <a:avLst/>
              </a:prstGeom>
              <a:gradFill>
                <a:gsLst>
                  <a:gs pos="42000">
                    <a:srgbClr val="F0F0F0"/>
                  </a:gs>
                  <a:gs pos="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  <a:gs pos="0">
                    <a:sysClr val="window" lastClr="FFFFFF"/>
                  </a:gs>
                </a:gsLst>
                <a:lin ang="189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>
                  <a:defRPr/>
                </a:pPr>
                <a:endParaRPr lang="zh-CN" altLang="en-US" sz="1995" kern="0">
                  <a:solidFill>
                    <a:sysClr val="window" lastClr="FFFFFF"/>
                  </a:solidFill>
                  <a:latin typeface="Arial"/>
                  <a:ea typeface="微软雅黑"/>
                </a:endParaRPr>
              </a:p>
            </p:txBody>
          </p:sp>
        </p:grpSp>
        <p:sp>
          <p:nvSpPr>
            <p:cNvPr id="30" name="TextBox 12">
              <a:extLst>
                <a:ext uri="{FF2B5EF4-FFF2-40B4-BE49-F238E27FC236}">
                  <a16:creationId xmlns:a16="http://schemas.microsoft.com/office/drawing/2014/main" id="{D5243B19-38E8-0829-3796-98E09C648684}"/>
                </a:ext>
              </a:extLst>
            </p:cNvPr>
            <p:cNvSpPr txBox="1"/>
            <p:nvPr/>
          </p:nvSpPr>
          <p:spPr>
            <a:xfrm>
              <a:off x="3373795" y="5845715"/>
              <a:ext cx="521156" cy="3693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srgbClr val="C00000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确定支点：</a:t>
              </a:r>
              <a:r>
                <a:rPr lang="zh-CN" altLang="en-US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从添加的节点开始，不断的往父节点找不平衡的节点</a:t>
              </a:r>
              <a:endParaRPr lang="en-US" altLang="zh-CN" b="1" dirty="0">
                <a:solidFill>
                  <a:prstClr val="black">
                    <a:lumMod val="85000"/>
                    <a:lumOff val="15000"/>
                  </a:prst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cxnSp>
        <p:nvCxnSpPr>
          <p:cNvPr id="34" name="!!!箭头5">
            <a:extLst>
              <a:ext uri="{FF2B5EF4-FFF2-40B4-BE49-F238E27FC236}">
                <a16:creationId xmlns:a16="http://schemas.microsoft.com/office/drawing/2014/main" id="{D782C928-60C8-D547-CACC-E046D3270019}"/>
              </a:ext>
            </a:extLst>
          </p:cNvPr>
          <p:cNvCxnSpPr>
            <a:cxnSpLocks/>
          </p:cNvCxnSpPr>
          <p:nvPr/>
        </p:nvCxnSpPr>
        <p:spPr>
          <a:xfrm flipH="1">
            <a:off x="2683938" y="3987800"/>
            <a:ext cx="211667" cy="21801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>
            <a:extLst>
              <a:ext uri="{FF2B5EF4-FFF2-40B4-BE49-F238E27FC236}">
                <a16:creationId xmlns:a16="http://schemas.microsoft.com/office/drawing/2014/main" id="{77BC7835-630E-10CC-1340-8A1ECCD8DB4E}"/>
              </a:ext>
            </a:extLst>
          </p:cNvPr>
          <p:cNvGrpSpPr/>
          <p:nvPr/>
        </p:nvGrpSpPr>
        <p:grpSpPr>
          <a:xfrm>
            <a:off x="5832047" y="7474666"/>
            <a:ext cx="5139831" cy="2423739"/>
            <a:chOff x="2449791" y="1842695"/>
            <a:chExt cx="7707834" cy="3317132"/>
          </a:xfrm>
        </p:grpSpPr>
        <p:sp>
          <p:nvSpPr>
            <p:cNvPr id="6" name="圆角矩形 41">
              <a:extLst>
                <a:ext uri="{FF2B5EF4-FFF2-40B4-BE49-F238E27FC236}">
                  <a16:creationId xmlns:a16="http://schemas.microsoft.com/office/drawing/2014/main" id="{55B1746C-D584-7F5B-FFBE-1941C76E0561}"/>
                </a:ext>
              </a:extLst>
            </p:cNvPr>
            <p:cNvSpPr/>
            <p:nvPr/>
          </p:nvSpPr>
          <p:spPr>
            <a:xfrm>
              <a:off x="2449791" y="1842695"/>
              <a:ext cx="7707834" cy="3317132"/>
            </a:xfrm>
            <a:prstGeom prst="roundRect">
              <a:avLst>
                <a:gd name="adj" fmla="val 5470"/>
              </a:avLst>
            </a:prstGeom>
            <a:solidFill>
              <a:sysClr val="window" lastClr="FFFFFF">
                <a:lumMod val="95000"/>
              </a:sysClr>
            </a:solidFill>
            <a:ln w="25400" cap="flat" cmpd="sng" algn="ctr">
              <a:gradFill flip="none" rotWithShape="1">
                <a:gsLst>
                  <a:gs pos="0">
                    <a:sysClr val="window" lastClr="FFFFFF"/>
                  </a:gs>
                  <a:gs pos="100000">
                    <a:sysClr val="window" lastClr="FFFFFF">
                      <a:lumMod val="75000"/>
                    </a:sysClr>
                  </a:gs>
                </a:gsLst>
                <a:lin ang="2700000" scaled="1"/>
                <a:tileRect/>
              </a:gradFill>
              <a:prstDash val="solid"/>
              <a:miter lim="800000"/>
            </a:ln>
            <a:effectLst>
              <a:outerShdw blurRad="76200" dist="12700" dir="2700000" algn="tl" rotWithShape="0">
                <a:prstClr val="black">
                  <a:alpha val="40000"/>
                </a:prstClr>
              </a:outerShdw>
              <a:reflection blurRad="6350" stA="50000" endA="300" endPos="90000" dist="88900" dir="5400000" sy="-100000" algn="bl" rotWithShape="0"/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2F9F8ABA-7142-C60E-FB59-3C2111D1AD57}"/>
                </a:ext>
              </a:extLst>
            </p:cNvPr>
            <p:cNvGrpSpPr/>
            <p:nvPr/>
          </p:nvGrpSpPr>
          <p:grpSpPr>
            <a:xfrm>
              <a:off x="3516366" y="2338632"/>
              <a:ext cx="441126" cy="1844660"/>
              <a:chOff x="3516366" y="2338632"/>
              <a:chExt cx="441126" cy="1844660"/>
            </a:xfrm>
          </p:grpSpPr>
          <p:grpSp>
            <p:nvGrpSpPr>
              <p:cNvPr id="8" name="组合 7">
                <a:extLst>
                  <a:ext uri="{FF2B5EF4-FFF2-40B4-BE49-F238E27FC236}">
                    <a16:creationId xmlns:a16="http://schemas.microsoft.com/office/drawing/2014/main" id="{C5E5BD83-AB99-CBE4-27C2-F6600168D819}"/>
                  </a:ext>
                </a:extLst>
              </p:cNvPr>
              <p:cNvGrpSpPr/>
              <p:nvPr/>
            </p:nvGrpSpPr>
            <p:grpSpPr>
              <a:xfrm>
                <a:off x="3516366" y="3839295"/>
                <a:ext cx="441126" cy="343997"/>
                <a:chOff x="3516366" y="3839295"/>
                <a:chExt cx="441126" cy="343997"/>
              </a:xfrm>
            </p:grpSpPr>
            <p:grpSp>
              <p:nvGrpSpPr>
                <p:cNvPr id="56" name="Group 62">
                  <a:extLst>
                    <a:ext uri="{FF2B5EF4-FFF2-40B4-BE49-F238E27FC236}">
                      <a16:creationId xmlns:a16="http://schemas.microsoft.com/office/drawing/2014/main" id="{C326B7EE-277A-7721-7E78-BE2AE735079A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3516366" y="3881984"/>
                  <a:ext cx="338110" cy="269866"/>
                  <a:chOff x="3775" y="2110"/>
                  <a:chExt cx="129" cy="103"/>
                </a:xfrm>
                <a:solidFill>
                  <a:sysClr val="window" lastClr="FFFFFF">
                    <a:lumMod val="50000"/>
                  </a:sysClr>
                </a:solidFill>
                <a:effectLst/>
              </p:grpSpPr>
              <p:sp>
                <p:nvSpPr>
                  <p:cNvPr id="60" name="Freeform 63">
                    <a:extLst>
                      <a:ext uri="{FF2B5EF4-FFF2-40B4-BE49-F238E27FC236}">
                        <a16:creationId xmlns:a16="http://schemas.microsoft.com/office/drawing/2014/main" id="{33E3C080-0D8C-41DE-7179-9C8D39C7C9F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775" y="2177"/>
                    <a:ext cx="40" cy="36"/>
                  </a:xfrm>
                  <a:custGeom>
                    <a:avLst/>
                    <a:gdLst>
                      <a:gd name="T0" fmla="*/ 5 w 16"/>
                      <a:gd name="T1" fmla="*/ 0 h 14"/>
                      <a:gd name="T2" fmla="*/ 0 w 16"/>
                      <a:gd name="T3" fmla="*/ 4 h 14"/>
                      <a:gd name="T4" fmla="*/ 10 w 16"/>
                      <a:gd name="T5" fmla="*/ 14 h 14"/>
                      <a:gd name="T6" fmla="*/ 16 w 16"/>
                      <a:gd name="T7" fmla="*/ 9 h 14"/>
                      <a:gd name="T8" fmla="*/ 5 w 16"/>
                      <a:gd name="T9" fmla="*/ 0 h 1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6" h="14">
                        <a:moveTo>
                          <a:pt x="5" y="0"/>
                        </a:moveTo>
                        <a:cubicBezTo>
                          <a:pt x="1" y="3"/>
                          <a:pt x="0" y="4"/>
                          <a:pt x="0" y="4"/>
                        </a:cubicBezTo>
                        <a:cubicBezTo>
                          <a:pt x="10" y="14"/>
                          <a:pt x="10" y="14"/>
                          <a:pt x="10" y="14"/>
                        </a:cubicBezTo>
                        <a:cubicBezTo>
                          <a:pt x="10" y="14"/>
                          <a:pt x="13" y="11"/>
                          <a:pt x="16" y="9"/>
                        </a:cubicBezTo>
                        <a:lnTo>
                          <a:pt x="5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013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61" name="Freeform 64">
                    <a:extLst>
                      <a:ext uri="{FF2B5EF4-FFF2-40B4-BE49-F238E27FC236}">
                        <a16:creationId xmlns:a16="http://schemas.microsoft.com/office/drawing/2014/main" id="{99A11E67-AE0F-A6BA-0613-63488D14FF6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795" y="2156"/>
                    <a:ext cx="109" cy="41"/>
                  </a:xfrm>
                  <a:custGeom>
                    <a:avLst/>
                    <a:gdLst>
                      <a:gd name="T0" fmla="*/ 37 w 44"/>
                      <a:gd name="T1" fmla="*/ 4 h 16"/>
                      <a:gd name="T2" fmla="*/ 29 w 44"/>
                      <a:gd name="T3" fmla="*/ 9 h 16"/>
                      <a:gd name="T4" fmla="*/ 18 w 44"/>
                      <a:gd name="T5" fmla="*/ 8 h 16"/>
                      <a:gd name="T6" fmla="*/ 25 w 44"/>
                      <a:gd name="T7" fmla="*/ 7 h 16"/>
                      <a:gd name="T8" fmla="*/ 31 w 44"/>
                      <a:gd name="T9" fmla="*/ 2 h 16"/>
                      <a:gd name="T10" fmla="*/ 20 w 44"/>
                      <a:gd name="T11" fmla="*/ 2 h 16"/>
                      <a:gd name="T12" fmla="*/ 9 w 44"/>
                      <a:gd name="T13" fmla="*/ 2 h 16"/>
                      <a:gd name="T14" fmla="*/ 0 w 44"/>
                      <a:gd name="T15" fmla="*/ 7 h 16"/>
                      <a:gd name="T16" fmla="*/ 9 w 44"/>
                      <a:gd name="T17" fmla="*/ 16 h 16"/>
                      <a:gd name="T18" fmla="*/ 13 w 44"/>
                      <a:gd name="T19" fmla="*/ 14 h 16"/>
                      <a:gd name="T20" fmla="*/ 29 w 44"/>
                      <a:gd name="T21" fmla="*/ 14 h 16"/>
                      <a:gd name="T22" fmla="*/ 44 w 44"/>
                      <a:gd name="T23" fmla="*/ 2 h 16"/>
                      <a:gd name="T24" fmla="*/ 37 w 44"/>
                      <a:gd name="T25" fmla="*/ 4 h 1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44" h="16">
                        <a:moveTo>
                          <a:pt x="37" y="4"/>
                        </a:moveTo>
                        <a:cubicBezTo>
                          <a:pt x="34" y="7"/>
                          <a:pt x="32" y="8"/>
                          <a:pt x="29" y="9"/>
                        </a:cubicBezTo>
                        <a:cubicBezTo>
                          <a:pt x="24" y="10"/>
                          <a:pt x="19" y="9"/>
                          <a:pt x="18" y="8"/>
                        </a:cubicBezTo>
                        <a:cubicBezTo>
                          <a:pt x="15" y="6"/>
                          <a:pt x="18" y="7"/>
                          <a:pt x="25" y="7"/>
                        </a:cubicBezTo>
                        <a:cubicBezTo>
                          <a:pt x="32" y="6"/>
                          <a:pt x="31" y="2"/>
                          <a:pt x="31" y="2"/>
                        </a:cubicBezTo>
                        <a:cubicBezTo>
                          <a:pt x="29" y="2"/>
                          <a:pt x="27" y="2"/>
                          <a:pt x="20" y="2"/>
                        </a:cubicBezTo>
                        <a:cubicBezTo>
                          <a:pt x="17" y="2"/>
                          <a:pt x="12" y="1"/>
                          <a:pt x="9" y="2"/>
                        </a:cubicBezTo>
                        <a:cubicBezTo>
                          <a:pt x="6" y="2"/>
                          <a:pt x="4" y="5"/>
                          <a:pt x="0" y="7"/>
                        </a:cubicBezTo>
                        <a:cubicBezTo>
                          <a:pt x="9" y="16"/>
                          <a:pt x="9" y="16"/>
                          <a:pt x="9" y="16"/>
                        </a:cubicBezTo>
                        <a:cubicBezTo>
                          <a:pt x="11" y="15"/>
                          <a:pt x="12" y="14"/>
                          <a:pt x="13" y="14"/>
                        </a:cubicBezTo>
                        <a:cubicBezTo>
                          <a:pt x="16" y="14"/>
                          <a:pt x="23" y="15"/>
                          <a:pt x="29" y="14"/>
                        </a:cubicBezTo>
                        <a:cubicBezTo>
                          <a:pt x="40" y="9"/>
                          <a:pt x="44" y="2"/>
                          <a:pt x="44" y="2"/>
                        </a:cubicBezTo>
                        <a:cubicBezTo>
                          <a:pt x="44" y="2"/>
                          <a:pt x="41" y="0"/>
                          <a:pt x="37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013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62" name="Freeform 65">
                    <a:extLst>
                      <a:ext uri="{FF2B5EF4-FFF2-40B4-BE49-F238E27FC236}">
                        <a16:creationId xmlns:a16="http://schemas.microsoft.com/office/drawing/2014/main" id="{21FC04A8-5ED3-A97B-5124-AFCCAC13CCD3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3810" y="2110"/>
                    <a:ext cx="94" cy="41"/>
                  </a:xfrm>
                  <a:custGeom>
                    <a:avLst/>
                    <a:gdLst>
                      <a:gd name="T0" fmla="*/ 38 w 38"/>
                      <a:gd name="T1" fmla="*/ 0 h 16"/>
                      <a:gd name="T2" fmla="*/ 34 w 38"/>
                      <a:gd name="T3" fmla="*/ 0 h 16"/>
                      <a:gd name="T4" fmla="*/ 34 w 38"/>
                      <a:gd name="T5" fmla="*/ 6 h 16"/>
                      <a:gd name="T6" fmla="*/ 32 w 38"/>
                      <a:gd name="T7" fmla="*/ 6 h 16"/>
                      <a:gd name="T8" fmla="*/ 32 w 38"/>
                      <a:gd name="T9" fmla="*/ 0 h 16"/>
                      <a:gd name="T10" fmla="*/ 28 w 38"/>
                      <a:gd name="T11" fmla="*/ 0 h 16"/>
                      <a:gd name="T12" fmla="*/ 28 w 38"/>
                      <a:gd name="T13" fmla="*/ 6 h 16"/>
                      <a:gd name="T14" fmla="*/ 12 w 38"/>
                      <a:gd name="T15" fmla="*/ 6 h 16"/>
                      <a:gd name="T16" fmla="*/ 12 w 38"/>
                      <a:gd name="T17" fmla="*/ 3 h 16"/>
                      <a:gd name="T18" fmla="*/ 12 w 38"/>
                      <a:gd name="T19" fmla="*/ 1 h 16"/>
                      <a:gd name="T20" fmla="*/ 11 w 38"/>
                      <a:gd name="T21" fmla="*/ 0 h 16"/>
                      <a:gd name="T22" fmla="*/ 9 w 38"/>
                      <a:gd name="T23" fmla="*/ 0 h 16"/>
                      <a:gd name="T24" fmla="*/ 3 w 38"/>
                      <a:gd name="T25" fmla="*/ 0 h 16"/>
                      <a:gd name="T26" fmla="*/ 1 w 38"/>
                      <a:gd name="T27" fmla="*/ 0 h 16"/>
                      <a:gd name="T28" fmla="*/ 0 w 38"/>
                      <a:gd name="T29" fmla="*/ 2 h 16"/>
                      <a:gd name="T30" fmla="*/ 0 w 38"/>
                      <a:gd name="T31" fmla="*/ 3 h 16"/>
                      <a:gd name="T32" fmla="*/ 0 w 38"/>
                      <a:gd name="T33" fmla="*/ 13 h 16"/>
                      <a:gd name="T34" fmla="*/ 0 w 38"/>
                      <a:gd name="T35" fmla="*/ 15 h 16"/>
                      <a:gd name="T36" fmla="*/ 2 w 38"/>
                      <a:gd name="T37" fmla="*/ 16 h 16"/>
                      <a:gd name="T38" fmla="*/ 3 w 38"/>
                      <a:gd name="T39" fmla="*/ 16 h 16"/>
                      <a:gd name="T40" fmla="*/ 9 w 38"/>
                      <a:gd name="T41" fmla="*/ 16 h 16"/>
                      <a:gd name="T42" fmla="*/ 11 w 38"/>
                      <a:gd name="T43" fmla="*/ 16 h 16"/>
                      <a:gd name="T44" fmla="*/ 12 w 38"/>
                      <a:gd name="T45" fmla="*/ 14 h 16"/>
                      <a:gd name="T46" fmla="*/ 12 w 38"/>
                      <a:gd name="T47" fmla="*/ 13 h 16"/>
                      <a:gd name="T48" fmla="*/ 12 w 38"/>
                      <a:gd name="T49" fmla="*/ 10 h 16"/>
                      <a:gd name="T50" fmla="*/ 38 w 38"/>
                      <a:gd name="T51" fmla="*/ 10 h 16"/>
                      <a:gd name="T52" fmla="*/ 38 w 38"/>
                      <a:gd name="T53" fmla="*/ 0 h 16"/>
                      <a:gd name="T54" fmla="*/ 3 w 38"/>
                      <a:gd name="T55" fmla="*/ 3 h 16"/>
                      <a:gd name="T56" fmla="*/ 9 w 38"/>
                      <a:gd name="T57" fmla="*/ 3 h 16"/>
                      <a:gd name="T58" fmla="*/ 9 w 38"/>
                      <a:gd name="T59" fmla="*/ 13 h 16"/>
                      <a:gd name="T60" fmla="*/ 3 w 38"/>
                      <a:gd name="T61" fmla="*/ 13 h 16"/>
                      <a:gd name="T62" fmla="*/ 3 w 38"/>
                      <a:gd name="T63" fmla="*/ 3 h 1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</a:cxnLst>
                    <a:rect l="0" t="0" r="r" b="b"/>
                    <a:pathLst>
                      <a:path w="38" h="16">
                        <a:moveTo>
                          <a:pt x="38" y="0"/>
                        </a:moveTo>
                        <a:cubicBezTo>
                          <a:pt x="34" y="0"/>
                          <a:pt x="34" y="0"/>
                          <a:pt x="34" y="0"/>
                        </a:cubicBezTo>
                        <a:cubicBezTo>
                          <a:pt x="34" y="6"/>
                          <a:pt x="34" y="6"/>
                          <a:pt x="34" y="6"/>
                        </a:cubicBezTo>
                        <a:cubicBezTo>
                          <a:pt x="32" y="6"/>
                          <a:pt x="32" y="6"/>
                          <a:pt x="32" y="6"/>
                        </a:cubicBezTo>
                        <a:cubicBezTo>
                          <a:pt x="32" y="0"/>
                          <a:pt x="32" y="0"/>
                          <a:pt x="32" y="0"/>
                        </a:cubicBezTo>
                        <a:cubicBezTo>
                          <a:pt x="28" y="0"/>
                          <a:pt x="28" y="0"/>
                          <a:pt x="28" y="0"/>
                        </a:cubicBezTo>
                        <a:cubicBezTo>
                          <a:pt x="28" y="6"/>
                          <a:pt x="28" y="6"/>
                          <a:pt x="28" y="6"/>
                        </a:cubicBezTo>
                        <a:cubicBezTo>
                          <a:pt x="12" y="6"/>
                          <a:pt x="12" y="6"/>
                          <a:pt x="12" y="6"/>
                        </a:cubicBezTo>
                        <a:cubicBezTo>
                          <a:pt x="12" y="3"/>
                          <a:pt x="12" y="3"/>
                          <a:pt x="12" y="3"/>
                        </a:cubicBezTo>
                        <a:cubicBezTo>
                          <a:pt x="12" y="2"/>
                          <a:pt x="12" y="2"/>
                          <a:pt x="12" y="1"/>
                        </a:cubicBezTo>
                        <a:cubicBezTo>
                          <a:pt x="12" y="1"/>
                          <a:pt x="11" y="0"/>
                          <a:pt x="11" y="0"/>
                        </a:cubicBezTo>
                        <a:cubicBezTo>
                          <a:pt x="10" y="0"/>
                          <a:pt x="10" y="0"/>
                          <a:pt x="9" y="0"/>
                        </a:cubicBezTo>
                        <a:cubicBezTo>
                          <a:pt x="3" y="0"/>
                          <a:pt x="3" y="0"/>
                          <a:pt x="3" y="0"/>
                        </a:cubicBezTo>
                        <a:cubicBezTo>
                          <a:pt x="2" y="0"/>
                          <a:pt x="2" y="0"/>
                          <a:pt x="1" y="0"/>
                        </a:cubicBezTo>
                        <a:cubicBezTo>
                          <a:pt x="1" y="1"/>
                          <a:pt x="0" y="1"/>
                          <a:pt x="0" y="2"/>
                        </a:cubicBezTo>
                        <a:cubicBezTo>
                          <a:pt x="0" y="2"/>
                          <a:pt x="0" y="2"/>
                          <a:pt x="0" y="3"/>
                        </a:cubicBezTo>
                        <a:cubicBezTo>
                          <a:pt x="0" y="13"/>
                          <a:pt x="0" y="13"/>
                          <a:pt x="0" y="13"/>
                        </a:cubicBezTo>
                        <a:cubicBezTo>
                          <a:pt x="0" y="14"/>
                          <a:pt x="0" y="14"/>
                          <a:pt x="0" y="15"/>
                        </a:cubicBezTo>
                        <a:cubicBezTo>
                          <a:pt x="1" y="15"/>
                          <a:pt x="1" y="16"/>
                          <a:pt x="2" y="16"/>
                        </a:cubicBezTo>
                        <a:cubicBezTo>
                          <a:pt x="2" y="16"/>
                          <a:pt x="2" y="16"/>
                          <a:pt x="3" y="16"/>
                        </a:cubicBezTo>
                        <a:cubicBezTo>
                          <a:pt x="9" y="16"/>
                          <a:pt x="9" y="16"/>
                          <a:pt x="9" y="16"/>
                        </a:cubicBezTo>
                        <a:cubicBezTo>
                          <a:pt x="10" y="16"/>
                          <a:pt x="11" y="16"/>
                          <a:pt x="11" y="16"/>
                        </a:cubicBezTo>
                        <a:cubicBezTo>
                          <a:pt x="12" y="15"/>
                          <a:pt x="12" y="15"/>
                          <a:pt x="12" y="14"/>
                        </a:cubicBezTo>
                        <a:cubicBezTo>
                          <a:pt x="12" y="14"/>
                          <a:pt x="12" y="13"/>
                          <a:pt x="12" y="13"/>
                        </a:cubicBezTo>
                        <a:cubicBezTo>
                          <a:pt x="12" y="10"/>
                          <a:pt x="12" y="10"/>
                          <a:pt x="12" y="10"/>
                        </a:cubicBezTo>
                        <a:cubicBezTo>
                          <a:pt x="38" y="10"/>
                          <a:pt x="38" y="10"/>
                          <a:pt x="38" y="10"/>
                        </a:cubicBezTo>
                        <a:lnTo>
                          <a:pt x="38" y="0"/>
                        </a:lnTo>
                        <a:close/>
                        <a:moveTo>
                          <a:pt x="3" y="3"/>
                        </a:moveTo>
                        <a:cubicBezTo>
                          <a:pt x="9" y="3"/>
                          <a:pt x="9" y="3"/>
                          <a:pt x="9" y="3"/>
                        </a:cubicBezTo>
                        <a:cubicBezTo>
                          <a:pt x="9" y="13"/>
                          <a:pt x="9" y="13"/>
                          <a:pt x="9" y="13"/>
                        </a:cubicBezTo>
                        <a:cubicBezTo>
                          <a:pt x="3" y="13"/>
                          <a:pt x="3" y="13"/>
                          <a:pt x="3" y="13"/>
                        </a:cubicBezTo>
                        <a:lnTo>
                          <a:pt x="3" y="3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013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</a:endParaRPr>
                  </a:p>
                </p:txBody>
              </p:sp>
            </p:grpSp>
            <p:cxnSp>
              <p:nvCxnSpPr>
                <p:cNvPr id="59" name="直接连接符 58">
                  <a:extLst>
                    <a:ext uri="{FF2B5EF4-FFF2-40B4-BE49-F238E27FC236}">
                      <a16:creationId xmlns:a16="http://schemas.microsoft.com/office/drawing/2014/main" id="{ECD0A6F1-1928-BDB4-FFEE-D2D0144DE1AD}"/>
                    </a:ext>
                  </a:extLst>
                </p:cNvPr>
                <p:cNvCxnSpPr/>
                <p:nvPr/>
              </p:nvCxnSpPr>
              <p:spPr>
                <a:xfrm>
                  <a:off x="3957492" y="3839295"/>
                  <a:ext cx="0" cy="343997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ysClr val="window" lastClr="FFFFFF">
                      <a:lumMod val="50000"/>
                    </a:sysClr>
                  </a:solidFill>
                  <a:prstDash val="solid"/>
                  <a:miter lim="800000"/>
                </a:ln>
                <a:effectLst/>
              </p:spPr>
            </p:cxnSp>
          </p:grpSp>
          <p:grpSp>
            <p:nvGrpSpPr>
              <p:cNvPr id="9" name="组合 8">
                <a:extLst>
                  <a:ext uri="{FF2B5EF4-FFF2-40B4-BE49-F238E27FC236}">
                    <a16:creationId xmlns:a16="http://schemas.microsoft.com/office/drawing/2014/main" id="{3FBA205D-B52C-E550-37E7-C26DD6283A6B}"/>
                  </a:ext>
                </a:extLst>
              </p:cNvPr>
              <p:cNvGrpSpPr/>
              <p:nvPr/>
            </p:nvGrpSpPr>
            <p:grpSpPr>
              <a:xfrm>
                <a:off x="3557317" y="2338632"/>
                <a:ext cx="400175" cy="356399"/>
                <a:chOff x="3557317" y="2338632"/>
                <a:chExt cx="400175" cy="356399"/>
              </a:xfrm>
            </p:grpSpPr>
            <p:grpSp>
              <p:nvGrpSpPr>
                <p:cNvPr id="20" name="Group 41">
                  <a:extLst>
                    <a:ext uri="{FF2B5EF4-FFF2-40B4-BE49-F238E27FC236}">
                      <a16:creationId xmlns:a16="http://schemas.microsoft.com/office/drawing/2014/main" id="{1AD632BA-E30A-2864-AF32-2BE377393D66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3557317" y="2338632"/>
                  <a:ext cx="274875" cy="336363"/>
                  <a:chOff x="3783" y="2089"/>
                  <a:chExt cx="116" cy="142"/>
                </a:xfrm>
                <a:solidFill>
                  <a:sysClr val="window" lastClr="FFFFFF">
                    <a:lumMod val="50000"/>
                  </a:sysClr>
                </a:solidFill>
                <a:effectLst/>
              </p:grpSpPr>
              <p:sp>
                <p:nvSpPr>
                  <p:cNvPr id="22" name="Freeform 42">
                    <a:extLst>
                      <a:ext uri="{FF2B5EF4-FFF2-40B4-BE49-F238E27FC236}">
                        <a16:creationId xmlns:a16="http://schemas.microsoft.com/office/drawing/2014/main" id="{AF58B3B3-45DD-FE0C-A5BB-9D4683A3602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791" y="2221"/>
                    <a:ext cx="20" cy="10"/>
                  </a:xfrm>
                  <a:custGeom>
                    <a:avLst/>
                    <a:gdLst>
                      <a:gd name="T0" fmla="*/ 8 w 8"/>
                      <a:gd name="T1" fmla="*/ 0 h 4"/>
                      <a:gd name="T2" fmla="*/ 1 w 8"/>
                      <a:gd name="T3" fmla="*/ 0 h 4"/>
                      <a:gd name="T4" fmla="*/ 0 w 8"/>
                      <a:gd name="T5" fmla="*/ 0 h 4"/>
                      <a:gd name="T6" fmla="*/ 0 w 8"/>
                      <a:gd name="T7" fmla="*/ 4 h 4"/>
                      <a:gd name="T8" fmla="*/ 1 w 8"/>
                      <a:gd name="T9" fmla="*/ 4 h 4"/>
                      <a:gd name="T10" fmla="*/ 8 w 8"/>
                      <a:gd name="T11" fmla="*/ 4 h 4"/>
                      <a:gd name="T12" fmla="*/ 8 w 8"/>
                      <a:gd name="T13" fmla="*/ 4 h 4"/>
                      <a:gd name="T14" fmla="*/ 8 w 8"/>
                      <a:gd name="T15" fmla="*/ 0 h 4"/>
                      <a:gd name="T16" fmla="*/ 8 w 8"/>
                      <a:gd name="T17" fmla="*/ 0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8" h="4">
                        <a:moveTo>
                          <a:pt x="8" y="0"/>
                        </a:moveTo>
                        <a:cubicBezTo>
                          <a:pt x="1" y="0"/>
                          <a:pt x="1" y="0"/>
                          <a:pt x="1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4"/>
                          <a:pt x="0" y="4"/>
                          <a:pt x="0" y="4"/>
                        </a:cubicBezTo>
                        <a:cubicBezTo>
                          <a:pt x="0" y="4"/>
                          <a:pt x="0" y="4"/>
                          <a:pt x="1" y="4"/>
                        </a:cubicBezTo>
                        <a:cubicBezTo>
                          <a:pt x="8" y="4"/>
                          <a:pt x="8" y="4"/>
                          <a:pt x="8" y="4"/>
                        </a:cubicBezTo>
                        <a:cubicBezTo>
                          <a:pt x="8" y="4"/>
                          <a:pt x="8" y="4"/>
                          <a:pt x="8" y="4"/>
                        </a:cubicBezTo>
                        <a:cubicBezTo>
                          <a:pt x="8" y="0"/>
                          <a:pt x="8" y="0"/>
                          <a:pt x="8" y="0"/>
                        </a:cubicBezTo>
                        <a:cubicBezTo>
                          <a:pt x="8" y="0"/>
                          <a:pt x="8" y="0"/>
                          <a:pt x="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013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B85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25" name="Freeform 43">
                    <a:extLst>
                      <a:ext uri="{FF2B5EF4-FFF2-40B4-BE49-F238E27FC236}">
                        <a16:creationId xmlns:a16="http://schemas.microsoft.com/office/drawing/2014/main" id="{7443844C-259C-9449-2123-4F10664DC39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818" y="2208"/>
                    <a:ext cx="23" cy="23"/>
                  </a:xfrm>
                  <a:custGeom>
                    <a:avLst/>
                    <a:gdLst>
                      <a:gd name="T0" fmla="*/ 8 w 9"/>
                      <a:gd name="T1" fmla="*/ 0 h 9"/>
                      <a:gd name="T2" fmla="*/ 1 w 9"/>
                      <a:gd name="T3" fmla="*/ 0 h 9"/>
                      <a:gd name="T4" fmla="*/ 0 w 9"/>
                      <a:gd name="T5" fmla="*/ 1 h 9"/>
                      <a:gd name="T6" fmla="*/ 0 w 9"/>
                      <a:gd name="T7" fmla="*/ 9 h 9"/>
                      <a:gd name="T8" fmla="*/ 1 w 9"/>
                      <a:gd name="T9" fmla="*/ 9 h 9"/>
                      <a:gd name="T10" fmla="*/ 8 w 9"/>
                      <a:gd name="T11" fmla="*/ 9 h 9"/>
                      <a:gd name="T12" fmla="*/ 9 w 9"/>
                      <a:gd name="T13" fmla="*/ 9 h 9"/>
                      <a:gd name="T14" fmla="*/ 9 w 9"/>
                      <a:gd name="T15" fmla="*/ 1 h 9"/>
                      <a:gd name="T16" fmla="*/ 8 w 9"/>
                      <a:gd name="T17" fmla="*/ 0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9" h="9">
                        <a:moveTo>
                          <a:pt x="8" y="0"/>
                        </a:moveTo>
                        <a:cubicBezTo>
                          <a:pt x="1" y="0"/>
                          <a:pt x="1" y="0"/>
                          <a:pt x="1" y="0"/>
                        </a:cubicBezTo>
                        <a:cubicBezTo>
                          <a:pt x="1" y="0"/>
                          <a:pt x="0" y="1"/>
                          <a:pt x="0" y="1"/>
                        </a:cubicBezTo>
                        <a:cubicBezTo>
                          <a:pt x="0" y="9"/>
                          <a:pt x="0" y="9"/>
                          <a:pt x="0" y="9"/>
                        </a:cubicBezTo>
                        <a:cubicBezTo>
                          <a:pt x="0" y="9"/>
                          <a:pt x="1" y="9"/>
                          <a:pt x="1" y="9"/>
                        </a:cubicBezTo>
                        <a:cubicBezTo>
                          <a:pt x="8" y="9"/>
                          <a:pt x="8" y="9"/>
                          <a:pt x="8" y="9"/>
                        </a:cubicBezTo>
                        <a:cubicBezTo>
                          <a:pt x="8" y="9"/>
                          <a:pt x="9" y="9"/>
                          <a:pt x="9" y="9"/>
                        </a:cubicBezTo>
                        <a:cubicBezTo>
                          <a:pt x="9" y="1"/>
                          <a:pt x="9" y="1"/>
                          <a:pt x="9" y="1"/>
                        </a:cubicBezTo>
                        <a:cubicBezTo>
                          <a:pt x="9" y="1"/>
                          <a:pt x="8" y="0"/>
                          <a:pt x="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013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B85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26" name="Freeform 44">
                    <a:extLst>
                      <a:ext uri="{FF2B5EF4-FFF2-40B4-BE49-F238E27FC236}">
                        <a16:creationId xmlns:a16="http://schemas.microsoft.com/office/drawing/2014/main" id="{25FB1E30-902B-0721-9B92-09D36D194B2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849" y="2184"/>
                    <a:ext cx="20" cy="47"/>
                  </a:xfrm>
                  <a:custGeom>
                    <a:avLst/>
                    <a:gdLst>
                      <a:gd name="T0" fmla="*/ 7 w 8"/>
                      <a:gd name="T1" fmla="*/ 0 h 19"/>
                      <a:gd name="T2" fmla="*/ 0 w 8"/>
                      <a:gd name="T3" fmla="*/ 0 h 19"/>
                      <a:gd name="T4" fmla="*/ 0 w 8"/>
                      <a:gd name="T5" fmla="*/ 1 h 19"/>
                      <a:gd name="T6" fmla="*/ 0 w 8"/>
                      <a:gd name="T7" fmla="*/ 19 h 19"/>
                      <a:gd name="T8" fmla="*/ 0 w 8"/>
                      <a:gd name="T9" fmla="*/ 19 h 19"/>
                      <a:gd name="T10" fmla="*/ 7 w 8"/>
                      <a:gd name="T11" fmla="*/ 19 h 19"/>
                      <a:gd name="T12" fmla="*/ 8 w 8"/>
                      <a:gd name="T13" fmla="*/ 19 h 19"/>
                      <a:gd name="T14" fmla="*/ 8 w 8"/>
                      <a:gd name="T15" fmla="*/ 1 h 19"/>
                      <a:gd name="T16" fmla="*/ 7 w 8"/>
                      <a:gd name="T17" fmla="*/ 0 h 1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8" h="19">
                        <a:moveTo>
                          <a:pt x="7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1"/>
                          <a:pt x="0" y="1"/>
                        </a:cubicBezTo>
                        <a:cubicBezTo>
                          <a:pt x="0" y="19"/>
                          <a:pt x="0" y="19"/>
                          <a:pt x="0" y="19"/>
                        </a:cubicBezTo>
                        <a:cubicBezTo>
                          <a:pt x="0" y="19"/>
                          <a:pt x="0" y="19"/>
                          <a:pt x="0" y="19"/>
                        </a:cubicBezTo>
                        <a:cubicBezTo>
                          <a:pt x="7" y="19"/>
                          <a:pt x="7" y="19"/>
                          <a:pt x="7" y="19"/>
                        </a:cubicBezTo>
                        <a:cubicBezTo>
                          <a:pt x="8" y="19"/>
                          <a:pt x="8" y="19"/>
                          <a:pt x="8" y="19"/>
                        </a:cubicBezTo>
                        <a:cubicBezTo>
                          <a:pt x="8" y="1"/>
                          <a:pt x="8" y="1"/>
                          <a:pt x="8" y="1"/>
                        </a:cubicBezTo>
                        <a:cubicBezTo>
                          <a:pt x="8" y="1"/>
                          <a:pt x="8" y="0"/>
                          <a:pt x="7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013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B85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35" name="Freeform 45">
                    <a:extLst>
                      <a:ext uri="{FF2B5EF4-FFF2-40B4-BE49-F238E27FC236}">
                        <a16:creationId xmlns:a16="http://schemas.microsoft.com/office/drawing/2014/main" id="{291C1B3B-1904-4F4C-A564-2959F2655C5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877" y="2161"/>
                    <a:ext cx="22" cy="70"/>
                  </a:xfrm>
                  <a:custGeom>
                    <a:avLst/>
                    <a:gdLst>
                      <a:gd name="T0" fmla="*/ 8 w 9"/>
                      <a:gd name="T1" fmla="*/ 0 h 28"/>
                      <a:gd name="T2" fmla="*/ 1 w 9"/>
                      <a:gd name="T3" fmla="*/ 0 h 28"/>
                      <a:gd name="T4" fmla="*/ 0 w 9"/>
                      <a:gd name="T5" fmla="*/ 1 h 28"/>
                      <a:gd name="T6" fmla="*/ 0 w 9"/>
                      <a:gd name="T7" fmla="*/ 28 h 28"/>
                      <a:gd name="T8" fmla="*/ 1 w 9"/>
                      <a:gd name="T9" fmla="*/ 28 h 28"/>
                      <a:gd name="T10" fmla="*/ 8 w 9"/>
                      <a:gd name="T11" fmla="*/ 28 h 28"/>
                      <a:gd name="T12" fmla="*/ 9 w 9"/>
                      <a:gd name="T13" fmla="*/ 28 h 28"/>
                      <a:gd name="T14" fmla="*/ 9 w 9"/>
                      <a:gd name="T15" fmla="*/ 1 h 28"/>
                      <a:gd name="T16" fmla="*/ 8 w 9"/>
                      <a:gd name="T17" fmla="*/ 0 h 2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9" h="28">
                        <a:moveTo>
                          <a:pt x="8" y="0"/>
                        </a:moveTo>
                        <a:cubicBezTo>
                          <a:pt x="1" y="0"/>
                          <a:pt x="1" y="0"/>
                          <a:pt x="1" y="0"/>
                        </a:cubicBezTo>
                        <a:cubicBezTo>
                          <a:pt x="0" y="0"/>
                          <a:pt x="0" y="1"/>
                          <a:pt x="0" y="1"/>
                        </a:cubicBezTo>
                        <a:cubicBezTo>
                          <a:pt x="0" y="28"/>
                          <a:pt x="0" y="28"/>
                          <a:pt x="0" y="28"/>
                        </a:cubicBezTo>
                        <a:cubicBezTo>
                          <a:pt x="0" y="28"/>
                          <a:pt x="0" y="28"/>
                          <a:pt x="1" y="28"/>
                        </a:cubicBezTo>
                        <a:cubicBezTo>
                          <a:pt x="8" y="28"/>
                          <a:pt x="8" y="28"/>
                          <a:pt x="8" y="28"/>
                        </a:cubicBezTo>
                        <a:cubicBezTo>
                          <a:pt x="8" y="28"/>
                          <a:pt x="9" y="28"/>
                          <a:pt x="9" y="28"/>
                        </a:cubicBezTo>
                        <a:cubicBezTo>
                          <a:pt x="9" y="1"/>
                          <a:pt x="9" y="1"/>
                          <a:pt x="9" y="1"/>
                        </a:cubicBezTo>
                        <a:cubicBezTo>
                          <a:pt x="9" y="1"/>
                          <a:pt x="8" y="0"/>
                          <a:pt x="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013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B85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36" name="Freeform 46">
                    <a:extLst>
                      <a:ext uri="{FF2B5EF4-FFF2-40B4-BE49-F238E27FC236}">
                        <a16:creationId xmlns:a16="http://schemas.microsoft.com/office/drawing/2014/main" id="{5FD1C476-6D34-89A7-1963-EACD22FBEF6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821" y="2089"/>
                    <a:ext cx="23" cy="27"/>
                  </a:xfrm>
                  <a:custGeom>
                    <a:avLst/>
                    <a:gdLst>
                      <a:gd name="T0" fmla="*/ 5 w 9"/>
                      <a:gd name="T1" fmla="*/ 10 h 11"/>
                      <a:gd name="T2" fmla="*/ 8 w 9"/>
                      <a:gd name="T3" fmla="*/ 4 h 11"/>
                      <a:gd name="T4" fmla="*/ 5 w 9"/>
                      <a:gd name="T5" fmla="*/ 0 h 11"/>
                      <a:gd name="T6" fmla="*/ 0 w 9"/>
                      <a:gd name="T7" fmla="*/ 4 h 11"/>
                      <a:gd name="T8" fmla="*/ 5 w 9"/>
                      <a:gd name="T9" fmla="*/ 10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11">
                        <a:moveTo>
                          <a:pt x="5" y="10"/>
                        </a:moveTo>
                        <a:cubicBezTo>
                          <a:pt x="8" y="10"/>
                          <a:pt x="8" y="7"/>
                          <a:pt x="8" y="4"/>
                        </a:cubicBezTo>
                        <a:cubicBezTo>
                          <a:pt x="9" y="2"/>
                          <a:pt x="7" y="0"/>
                          <a:pt x="5" y="0"/>
                        </a:cubicBezTo>
                        <a:cubicBezTo>
                          <a:pt x="2" y="0"/>
                          <a:pt x="0" y="2"/>
                          <a:pt x="0" y="4"/>
                        </a:cubicBezTo>
                        <a:cubicBezTo>
                          <a:pt x="1" y="8"/>
                          <a:pt x="4" y="11"/>
                          <a:pt x="5" y="1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013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B85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37" name="Freeform 47">
                    <a:extLst>
                      <a:ext uri="{FF2B5EF4-FFF2-40B4-BE49-F238E27FC236}">
                        <a16:creationId xmlns:a16="http://schemas.microsoft.com/office/drawing/2014/main" id="{09D42430-06A9-A2B2-B10A-FBC75B2F0C7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785" y="2164"/>
                    <a:ext cx="36" cy="44"/>
                  </a:xfrm>
                  <a:custGeom>
                    <a:avLst/>
                    <a:gdLst>
                      <a:gd name="T0" fmla="*/ 12 w 14"/>
                      <a:gd name="T1" fmla="*/ 1 h 18"/>
                      <a:gd name="T2" fmla="*/ 10 w 14"/>
                      <a:gd name="T3" fmla="*/ 0 h 18"/>
                      <a:gd name="T4" fmla="*/ 8 w 14"/>
                      <a:gd name="T5" fmla="*/ 6 h 18"/>
                      <a:gd name="T6" fmla="*/ 1 w 14"/>
                      <a:gd name="T7" fmla="*/ 14 h 18"/>
                      <a:gd name="T8" fmla="*/ 1 w 14"/>
                      <a:gd name="T9" fmla="*/ 17 h 18"/>
                      <a:gd name="T10" fmla="*/ 4 w 14"/>
                      <a:gd name="T11" fmla="*/ 17 h 18"/>
                      <a:gd name="T12" fmla="*/ 12 w 14"/>
                      <a:gd name="T13" fmla="*/ 9 h 18"/>
                      <a:gd name="T14" fmla="*/ 13 w 14"/>
                      <a:gd name="T15" fmla="*/ 8 h 18"/>
                      <a:gd name="T16" fmla="*/ 14 w 14"/>
                      <a:gd name="T17" fmla="*/ 3 h 18"/>
                      <a:gd name="T18" fmla="*/ 12 w 14"/>
                      <a:gd name="T19" fmla="*/ 1 h 1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14" h="18">
                        <a:moveTo>
                          <a:pt x="12" y="1"/>
                        </a:moveTo>
                        <a:cubicBezTo>
                          <a:pt x="11" y="1"/>
                          <a:pt x="10" y="0"/>
                          <a:pt x="10" y="0"/>
                        </a:cubicBezTo>
                        <a:cubicBezTo>
                          <a:pt x="8" y="6"/>
                          <a:pt x="8" y="6"/>
                          <a:pt x="8" y="6"/>
                        </a:cubicBezTo>
                        <a:cubicBezTo>
                          <a:pt x="1" y="14"/>
                          <a:pt x="1" y="14"/>
                          <a:pt x="1" y="14"/>
                        </a:cubicBezTo>
                        <a:cubicBezTo>
                          <a:pt x="0" y="15"/>
                          <a:pt x="0" y="16"/>
                          <a:pt x="1" y="17"/>
                        </a:cubicBezTo>
                        <a:cubicBezTo>
                          <a:pt x="2" y="18"/>
                          <a:pt x="4" y="18"/>
                          <a:pt x="4" y="17"/>
                        </a:cubicBezTo>
                        <a:cubicBezTo>
                          <a:pt x="12" y="9"/>
                          <a:pt x="12" y="9"/>
                          <a:pt x="12" y="9"/>
                        </a:cubicBezTo>
                        <a:cubicBezTo>
                          <a:pt x="12" y="9"/>
                          <a:pt x="13" y="8"/>
                          <a:pt x="13" y="8"/>
                        </a:cubicBezTo>
                        <a:cubicBezTo>
                          <a:pt x="14" y="3"/>
                          <a:pt x="14" y="3"/>
                          <a:pt x="14" y="3"/>
                        </a:cubicBezTo>
                        <a:cubicBezTo>
                          <a:pt x="13" y="2"/>
                          <a:pt x="13" y="2"/>
                          <a:pt x="12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013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B85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38" name="Freeform 48">
                    <a:extLst>
                      <a:ext uri="{FF2B5EF4-FFF2-40B4-BE49-F238E27FC236}">
                        <a16:creationId xmlns:a16="http://schemas.microsoft.com/office/drawing/2014/main" id="{29CDC182-F101-CFA6-C5B3-981AC294C63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836" y="2116"/>
                    <a:ext cx="33" cy="20"/>
                  </a:xfrm>
                  <a:custGeom>
                    <a:avLst/>
                    <a:gdLst>
                      <a:gd name="T0" fmla="*/ 6 w 13"/>
                      <a:gd name="T1" fmla="*/ 8 h 8"/>
                      <a:gd name="T2" fmla="*/ 12 w 13"/>
                      <a:gd name="T3" fmla="*/ 4 h 8"/>
                      <a:gd name="T4" fmla="*/ 12 w 13"/>
                      <a:gd name="T5" fmla="*/ 1 h 8"/>
                      <a:gd name="T6" fmla="*/ 10 w 13"/>
                      <a:gd name="T7" fmla="*/ 1 h 8"/>
                      <a:gd name="T8" fmla="*/ 5 w 13"/>
                      <a:gd name="T9" fmla="*/ 4 h 8"/>
                      <a:gd name="T10" fmla="*/ 1 w 13"/>
                      <a:gd name="T11" fmla="*/ 3 h 8"/>
                      <a:gd name="T12" fmla="*/ 1 w 13"/>
                      <a:gd name="T13" fmla="*/ 5 h 8"/>
                      <a:gd name="T14" fmla="*/ 0 w 13"/>
                      <a:gd name="T15" fmla="*/ 7 h 8"/>
                      <a:gd name="T16" fmla="*/ 5 w 13"/>
                      <a:gd name="T17" fmla="*/ 8 h 8"/>
                      <a:gd name="T18" fmla="*/ 6 w 13"/>
                      <a:gd name="T19" fmla="*/ 8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13" h="8">
                        <a:moveTo>
                          <a:pt x="6" y="8"/>
                        </a:moveTo>
                        <a:cubicBezTo>
                          <a:pt x="12" y="4"/>
                          <a:pt x="12" y="4"/>
                          <a:pt x="12" y="4"/>
                        </a:cubicBezTo>
                        <a:cubicBezTo>
                          <a:pt x="13" y="3"/>
                          <a:pt x="13" y="2"/>
                          <a:pt x="12" y="1"/>
                        </a:cubicBezTo>
                        <a:cubicBezTo>
                          <a:pt x="12" y="1"/>
                          <a:pt x="11" y="0"/>
                          <a:pt x="10" y="1"/>
                        </a:cubicBezTo>
                        <a:cubicBezTo>
                          <a:pt x="5" y="4"/>
                          <a:pt x="5" y="4"/>
                          <a:pt x="5" y="4"/>
                        </a:cubicBezTo>
                        <a:cubicBezTo>
                          <a:pt x="1" y="3"/>
                          <a:pt x="1" y="3"/>
                          <a:pt x="1" y="3"/>
                        </a:cubicBezTo>
                        <a:cubicBezTo>
                          <a:pt x="1" y="3"/>
                          <a:pt x="1" y="4"/>
                          <a:pt x="1" y="5"/>
                        </a:cubicBezTo>
                        <a:cubicBezTo>
                          <a:pt x="1" y="6"/>
                          <a:pt x="0" y="7"/>
                          <a:pt x="0" y="7"/>
                        </a:cubicBezTo>
                        <a:cubicBezTo>
                          <a:pt x="5" y="8"/>
                          <a:pt x="5" y="8"/>
                          <a:pt x="5" y="8"/>
                        </a:cubicBezTo>
                        <a:cubicBezTo>
                          <a:pt x="5" y="8"/>
                          <a:pt x="6" y="8"/>
                          <a:pt x="6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013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B85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39" name="Freeform 49">
                    <a:extLst>
                      <a:ext uri="{FF2B5EF4-FFF2-40B4-BE49-F238E27FC236}">
                        <a16:creationId xmlns:a16="http://schemas.microsoft.com/office/drawing/2014/main" id="{2B1D56A1-1ACA-A3BB-BE0C-AAD14654D57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783" y="2116"/>
                    <a:ext cx="58" cy="87"/>
                  </a:xfrm>
                  <a:custGeom>
                    <a:avLst/>
                    <a:gdLst>
                      <a:gd name="T0" fmla="*/ 18 w 23"/>
                      <a:gd name="T1" fmla="*/ 17 h 35"/>
                      <a:gd name="T2" fmla="*/ 21 w 23"/>
                      <a:gd name="T3" fmla="*/ 5 h 35"/>
                      <a:gd name="T4" fmla="*/ 21 w 23"/>
                      <a:gd name="T5" fmla="*/ 2 h 35"/>
                      <a:gd name="T6" fmla="*/ 20 w 23"/>
                      <a:gd name="T7" fmla="*/ 2 h 35"/>
                      <a:gd name="T8" fmla="*/ 19 w 23"/>
                      <a:gd name="T9" fmla="*/ 7 h 35"/>
                      <a:gd name="T10" fmla="*/ 20 w 23"/>
                      <a:gd name="T11" fmla="*/ 3 h 35"/>
                      <a:gd name="T12" fmla="*/ 20 w 23"/>
                      <a:gd name="T13" fmla="*/ 2 h 35"/>
                      <a:gd name="T14" fmla="*/ 20 w 23"/>
                      <a:gd name="T15" fmla="*/ 1 h 35"/>
                      <a:gd name="T16" fmla="*/ 19 w 23"/>
                      <a:gd name="T17" fmla="*/ 1 h 35"/>
                      <a:gd name="T18" fmla="*/ 18 w 23"/>
                      <a:gd name="T19" fmla="*/ 2 h 35"/>
                      <a:gd name="T20" fmla="*/ 19 w 23"/>
                      <a:gd name="T21" fmla="*/ 3 h 35"/>
                      <a:gd name="T22" fmla="*/ 18 w 23"/>
                      <a:gd name="T23" fmla="*/ 6 h 35"/>
                      <a:gd name="T24" fmla="*/ 17 w 23"/>
                      <a:gd name="T25" fmla="*/ 0 h 35"/>
                      <a:gd name="T26" fmla="*/ 17 w 23"/>
                      <a:gd name="T27" fmla="*/ 0 h 35"/>
                      <a:gd name="T28" fmla="*/ 17 w 23"/>
                      <a:gd name="T29" fmla="*/ 0 h 35"/>
                      <a:gd name="T30" fmla="*/ 15 w 23"/>
                      <a:gd name="T31" fmla="*/ 0 h 35"/>
                      <a:gd name="T32" fmla="*/ 8 w 23"/>
                      <a:gd name="T33" fmla="*/ 0 h 35"/>
                      <a:gd name="T34" fmla="*/ 1 w 23"/>
                      <a:gd name="T35" fmla="*/ 5 h 35"/>
                      <a:gd name="T36" fmla="*/ 1 w 23"/>
                      <a:gd name="T37" fmla="*/ 8 h 35"/>
                      <a:gd name="T38" fmla="*/ 4 w 23"/>
                      <a:gd name="T39" fmla="*/ 8 h 35"/>
                      <a:gd name="T40" fmla="*/ 4 w 23"/>
                      <a:gd name="T41" fmla="*/ 8 h 35"/>
                      <a:gd name="T42" fmla="*/ 9 w 23"/>
                      <a:gd name="T43" fmla="*/ 4 h 35"/>
                      <a:gd name="T44" fmla="*/ 13 w 23"/>
                      <a:gd name="T45" fmla="*/ 4 h 35"/>
                      <a:gd name="T46" fmla="*/ 12 w 23"/>
                      <a:gd name="T47" fmla="*/ 4 h 35"/>
                      <a:gd name="T48" fmla="*/ 9 w 23"/>
                      <a:gd name="T49" fmla="*/ 15 h 35"/>
                      <a:gd name="T50" fmla="*/ 10 w 23"/>
                      <a:gd name="T51" fmla="*/ 16 h 35"/>
                      <a:gd name="T52" fmla="*/ 14 w 23"/>
                      <a:gd name="T53" fmla="*/ 20 h 35"/>
                      <a:gd name="T54" fmla="*/ 18 w 23"/>
                      <a:gd name="T55" fmla="*/ 24 h 35"/>
                      <a:gd name="T56" fmla="*/ 17 w 23"/>
                      <a:gd name="T57" fmla="*/ 32 h 35"/>
                      <a:gd name="T58" fmla="*/ 19 w 23"/>
                      <a:gd name="T59" fmla="*/ 35 h 35"/>
                      <a:gd name="T60" fmla="*/ 22 w 23"/>
                      <a:gd name="T61" fmla="*/ 33 h 35"/>
                      <a:gd name="T62" fmla="*/ 23 w 23"/>
                      <a:gd name="T63" fmla="*/ 24 h 35"/>
                      <a:gd name="T64" fmla="*/ 23 w 23"/>
                      <a:gd name="T65" fmla="*/ 22 h 35"/>
                      <a:gd name="T66" fmla="*/ 18 w 23"/>
                      <a:gd name="T67" fmla="*/ 17 h 3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</a:cxnLst>
                    <a:rect l="0" t="0" r="r" b="b"/>
                    <a:pathLst>
                      <a:path w="23" h="35">
                        <a:moveTo>
                          <a:pt x="18" y="17"/>
                        </a:moveTo>
                        <a:cubicBezTo>
                          <a:pt x="19" y="10"/>
                          <a:pt x="21" y="6"/>
                          <a:pt x="21" y="5"/>
                        </a:cubicBezTo>
                        <a:cubicBezTo>
                          <a:pt x="21" y="3"/>
                          <a:pt x="21" y="2"/>
                          <a:pt x="21" y="2"/>
                        </a:cubicBezTo>
                        <a:cubicBezTo>
                          <a:pt x="20" y="2"/>
                          <a:pt x="20" y="2"/>
                          <a:pt x="20" y="2"/>
                        </a:cubicBezTo>
                        <a:cubicBezTo>
                          <a:pt x="20" y="5"/>
                          <a:pt x="19" y="7"/>
                          <a:pt x="19" y="7"/>
                        </a:cubicBezTo>
                        <a:cubicBezTo>
                          <a:pt x="19" y="7"/>
                          <a:pt x="20" y="4"/>
                          <a:pt x="20" y="3"/>
                        </a:cubicBezTo>
                        <a:cubicBezTo>
                          <a:pt x="20" y="2"/>
                          <a:pt x="20" y="2"/>
                          <a:pt x="20" y="2"/>
                        </a:cubicBezTo>
                        <a:cubicBezTo>
                          <a:pt x="20" y="1"/>
                          <a:pt x="20" y="1"/>
                          <a:pt x="20" y="1"/>
                        </a:cubicBezTo>
                        <a:cubicBezTo>
                          <a:pt x="20" y="1"/>
                          <a:pt x="19" y="1"/>
                          <a:pt x="19" y="1"/>
                        </a:cubicBezTo>
                        <a:cubicBezTo>
                          <a:pt x="19" y="1"/>
                          <a:pt x="18" y="2"/>
                          <a:pt x="18" y="2"/>
                        </a:cubicBezTo>
                        <a:cubicBezTo>
                          <a:pt x="18" y="2"/>
                          <a:pt x="18" y="2"/>
                          <a:pt x="19" y="3"/>
                        </a:cubicBezTo>
                        <a:cubicBezTo>
                          <a:pt x="19" y="3"/>
                          <a:pt x="18" y="4"/>
                          <a:pt x="18" y="6"/>
                        </a:cubicBezTo>
                        <a:cubicBezTo>
                          <a:pt x="18" y="1"/>
                          <a:pt x="17" y="0"/>
                          <a:pt x="17" y="0"/>
                        </a:cubicBezTo>
                        <a:cubicBezTo>
                          <a:pt x="17" y="0"/>
                          <a:pt x="17" y="0"/>
                          <a:pt x="17" y="0"/>
                        </a:cubicBezTo>
                        <a:cubicBezTo>
                          <a:pt x="17" y="0"/>
                          <a:pt x="17" y="0"/>
                          <a:pt x="17" y="0"/>
                        </a:cubicBezTo>
                        <a:cubicBezTo>
                          <a:pt x="16" y="0"/>
                          <a:pt x="15" y="0"/>
                          <a:pt x="15" y="0"/>
                        </a:cubicBezTo>
                        <a:cubicBezTo>
                          <a:pt x="13" y="0"/>
                          <a:pt x="11" y="0"/>
                          <a:pt x="8" y="0"/>
                        </a:cubicBezTo>
                        <a:cubicBezTo>
                          <a:pt x="8" y="0"/>
                          <a:pt x="1" y="5"/>
                          <a:pt x="1" y="5"/>
                        </a:cubicBezTo>
                        <a:cubicBezTo>
                          <a:pt x="0" y="6"/>
                          <a:pt x="0" y="7"/>
                          <a:pt x="1" y="8"/>
                        </a:cubicBezTo>
                        <a:cubicBezTo>
                          <a:pt x="2" y="8"/>
                          <a:pt x="3" y="9"/>
                          <a:pt x="4" y="8"/>
                        </a:cubicBezTo>
                        <a:cubicBezTo>
                          <a:pt x="4" y="8"/>
                          <a:pt x="4" y="8"/>
                          <a:pt x="4" y="8"/>
                        </a:cubicBezTo>
                        <a:cubicBezTo>
                          <a:pt x="4" y="8"/>
                          <a:pt x="9" y="4"/>
                          <a:pt x="9" y="4"/>
                        </a:cubicBezTo>
                        <a:cubicBezTo>
                          <a:pt x="9" y="4"/>
                          <a:pt x="13" y="4"/>
                          <a:pt x="13" y="4"/>
                        </a:cubicBezTo>
                        <a:cubicBezTo>
                          <a:pt x="12" y="4"/>
                          <a:pt x="12" y="4"/>
                          <a:pt x="12" y="4"/>
                        </a:cubicBezTo>
                        <a:cubicBezTo>
                          <a:pt x="11" y="7"/>
                          <a:pt x="9" y="13"/>
                          <a:pt x="9" y="15"/>
                        </a:cubicBezTo>
                        <a:cubicBezTo>
                          <a:pt x="9" y="15"/>
                          <a:pt x="10" y="15"/>
                          <a:pt x="10" y="16"/>
                        </a:cubicBezTo>
                        <a:cubicBezTo>
                          <a:pt x="10" y="16"/>
                          <a:pt x="11" y="18"/>
                          <a:pt x="14" y="20"/>
                        </a:cubicBezTo>
                        <a:cubicBezTo>
                          <a:pt x="14" y="20"/>
                          <a:pt x="18" y="24"/>
                          <a:pt x="18" y="24"/>
                        </a:cubicBezTo>
                        <a:cubicBezTo>
                          <a:pt x="18" y="24"/>
                          <a:pt x="17" y="32"/>
                          <a:pt x="17" y="32"/>
                        </a:cubicBezTo>
                        <a:cubicBezTo>
                          <a:pt x="17" y="34"/>
                          <a:pt x="18" y="35"/>
                          <a:pt x="19" y="35"/>
                        </a:cubicBezTo>
                        <a:cubicBezTo>
                          <a:pt x="20" y="35"/>
                          <a:pt x="21" y="35"/>
                          <a:pt x="22" y="33"/>
                        </a:cubicBezTo>
                        <a:cubicBezTo>
                          <a:pt x="22" y="33"/>
                          <a:pt x="23" y="24"/>
                          <a:pt x="23" y="24"/>
                        </a:cubicBezTo>
                        <a:cubicBezTo>
                          <a:pt x="23" y="23"/>
                          <a:pt x="23" y="22"/>
                          <a:pt x="23" y="22"/>
                        </a:cubicBezTo>
                        <a:cubicBezTo>
                          <a:pt x="22" y="21"/>
                          <a:pt x="18" y="17"/>
                          <a:pt x="18" y="1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013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B850"/>
                      </a:solidFill>
                      <a:effectLst/>
                      <a:uLnTx/>
                      <a:uFillTx/>
                    </a:endParaRPr>
                  </a:p>
                </p:txBody>
              </p:sp>
            </p:grpSp>
            <p:cxnSp>
              <p:nvCxnSpPr>
                <p:cNvPr id="21" name="直接连接符 20">
                  <a:extLst>
                    <a:ext uri="{FF2B5EF4-FFF2-40B4-BE49-F238E27FC236}">
                      <a16:creationId xmlns:a16="http://schemas.microsoft.com/office/drawing/2014/main" id="{BB3DE4E5-C2A5-B07A-72FC-85AF2C480446}"/>
                    </a:ext>
                  </a:extLst>
                </p:cNvPr>
                <p:cNvCxnSpPr/>
                <p:nvPr/>
              </p:nvCxnSpPr>
              <p:spPr>
                <a:xfrm>
                  <a:off x="3957492" y="2351034"/>
                  <a:ext cx="0" cy="343997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ysClr val="window" lastClr="FFFFFF">
                      <a:lumMod val="50000"/>
                    </a:sysClr>
                  </a:solidFill>
                  <a:prstDash val="solid"/>
                  <a:miter lim="800000"/>
                </a:ln>
                <a:effectLst/>
              </p:spPr>
            </p:cxnSp>
          </p:grpSp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9887CF25-68F7-23D4-482C-59260064B087}"/>
                  </a:ext>
                </a:extLst>
              </p:cNvPr>
              <p:cNvGrpSpPr/>
              <p:nvPr/>
            </p:nvGrpSpPr>
            <p:grpSpPr>
              <a:xfrm>
                <a:off x="3529995" y="3099493"/>
                <a:ext cx="427497" cy="343997"/>
                <a:chOff x="3529995" y="3099493"/>
                <a:chExt cx="427497" cy="343997"/>
              </a:xfrm>
            </p:grpSpPr>
            <p:grpSp>
              <p:nvGrpSpPr>
                <p:cNvPr id="11" name="Group 52">
                  <a:extLst>
                    <a:ext uri="{FF2B5EF4-FFF2-40B4-BE49-F238E27FC236}">
                      <a16:creationId xmlns:a16="http://schemas.microsoft.com/office/drawing/2014/main" id="{D36FA9CB-163B-1462-5E04-6059E7A0866A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3529995" y="3121380"/>
                  <a:ext cx="317066" cy="314219"/>
                  <a:chOff x="3783" y="2102"/>
                  <a:chExt cx="116" cy="115"/>
                </a:xfrm>
                <a:solidFill>
                  <a:sysClr val="window" lastClr="FFFFFF">
                    <a:lumMod val="50000"/>
                  </a:sysClr>
                </a:solidFill>
                <a:effectLst/>
              </p:grpSpPr>
              <p:sp>
                <p:nvSpPr>
                  <p:cNvPr id="13" name="Freeform 53">
                    <a:extLst>
                      <a:ext uri="{FF2B5EF4-FFF2-40B4-BE49-F238E27FC236}">
                        <a16:creationId xmlns:a16="http://schemas.microsoft.com/office/drawing/2014/main" id="{F51F96EF-A6EB-2728-7C42-E2180F3DAB53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3783" y="2102"/>
                    <a:ext cx="116" cy="115"/>
                  </a:xfrm>
                  <a:custGeom>
                    <a:avLst/>
                    <a:gdLst>
                      <a:gd name="T0" fmla="*/ 23 w 46"/>
                      <a:gd name="T1" fmla="*/ 0 h 46"/>
                      <a:gd name="T2" fmla="*/ 0 w 46"/>
                      <a:gd name="T3" fmla="*/ 23 h 46"/>
                      <a:gd name="T4" fmla="*/ 23 w 46"/>
                      <a:gd name="T5" fmla="*/ 46 h 46"/>
                      <a:gd name="T6" fmla="*/ 46 w 46"/>
                      <a:gd name="T7" fmla="*/ 23 h 46"/>
                      <a:gd name="T8" fmla="*/ 23 w 46"/>
                      <a:gd name="T9" fmla="*/ 0 h 46"/>
                      <a:gd name="T10" fmla="*/ 23 w 46"/>
                      <a:gd name="T11" fmla="*/ 42 h 46"/>
                      <a:gd name="T12" fmla="*/ 5 w 46"/>
                      <a:gd name="T13" fmla="*/ 23 h 46"/>
                      <a:gd name="T14" fmla="*/ 23 w 46"/>
                      <a:gd name="T15" fmla="*/ 4 h 46"/>
                      <a:gd name="T16" fmla="*/ 42 w 46"/>
                      <a:gd name="T17" fmla="*/ 23 h 46"/>
                      <a:gd name="T18" fmla="*/ 23 w 46"/>
                      <a:gd name="T19" fmla="*/ 42 h 4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46" h="46">
                        <a:moveTo>
                          <a:pt x="23" y="0"/>
                        </a:moveTo>
                        <a:cubicBezTo>
                          <a:pt x="10" y="0"/>
                          <a:pt x="0" y="10"/>
                          <a:pt x="0" y="23"/>
                        </a:cubicBezTo>
                        <a:cubicBezTo>
                          <a:pt x="0" y="36"/>
                          <a:pt x="10" y="46"/>
                          <a:pt x="23" y="46"/>
                        </a:cubicBezTo>
                        <a:cubicBezTo>
                          <a:pt x="36" y="46"/>
                          <a:pt x="46" y="36"/>
                          <a:pt x="46" y="23"/>
                        </a:cubicBezTo>
                        <a:cubicBezTo>
                          <a:pt x="46" y="10"/>
                          <a:pt x="36" y="0"/>
                          <a:pt x="23" y="0"/>
                        </a:cubicBezTo>
                        <a:close/>
                        <a:moveTo>
                          <a:pt x="23" y="42"/>
                        </a:moveTo>
                        <a:cubicBezTo>
                          <a:pt x="13" y="42"/>
                          <a:pt x="5" y="33"/>
                          <a:pt x="5" y="23"/>
                        </a:cubicBezTo>
                        <a:cubicBezTo>
                          <a:pt x="5" y="13"/>
                          <a:pt x="13" y="4"/>
                          <a:pt x="23" y="4"/>
                        </a:cubicBezTo>
                        <a:cubicBezTo>
                          <a:pt x="34" y="4"/>
                          <a:pt x="42" y="13"/>
                          <a:pt x="42" y="23"/>
                        </a:cubicBezTo>
                        <a:cubicBezTo>
                          <a:pt x="42" y="33"/>
                          <a:pt x="34" y="42"/>
                          <a:pt x="23" y="4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013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4" name="Freeform 54">
                    <a:extLst>
                      <a:ext uri="{FF2B5EF4-FFF2-40B4-BE49-F238E27FC236}">
                        <a16:creationId xmlns:a16="http://schemas.microsoft.com/office/drawing/2014/main" id="{BF0FCF20-F8A6-8610-0719-B72A202E5473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3783" y="2102"/>
                    <a:ext cx="116" cy="115"/>
                  </a:xfrm>
                  <a:custGeom>
                    <a:avLst/>
                    <a:gdLst>
                      <a:gd name="T0" fmla="*/ 23 w 46"/>
                      <a:gd name="T1" fmla="*/ 0 h 46"/>
                      <a:gd name="T2" fmla="*/ 0 w 46"/>
                      <a:gd name="T3" fmla="*/ 23 h 46"/>
                      <a:gd name="T4" fmla="*/ 23 w 46"/>
                      <a:gd name="T5" fmla="*/ 46 h 46"/>
                      <a:gd name="T6" fmla="*/ 46 w 46"/>
                      <a:gd name="T7" fmla="*/ 23 h 46"/>
                      <a:gd name="T8" fmla="*/ 23 w 46"/>
                      <a:gd name="T9" fmla="*/ 0 h 46"/>
                      <a:gd name="T10" fmla="*/ 23 w 46"/>
                      <a:gd name="T11" fmla="*/ 42 h 46"/>
                      <a:gd name="T12" fmla="*/ 5 w 46"/>
                      <a:gd name="T13" fmla="*/ 23 h 46"/>
                      <a:gd name="T14" fmla="*/ 23 w 46"/>
                      <a:gd name="T15" fmla="*/ 4 h 46"/>
                      <a:gd name="T16" fmla="*/ 42 w 46"/>
                      <a:gd name="T17" fmla="*/ 23 h 46"/>
                      <a:gd name="T18" fmla="*/ 23 w 46"/>
                      <a:gd name="T19" fmla="*/ 42 h 4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46" h="46">
                        <a:moveTo>
                          <a:pt x="23" y="0"/>
                        </a:moveTo>
                        <a:cubicBezTo>
                          <a:pt x="10" y="0"/>
                          <a:pt x="0" y="10"/>
                          <a:pt x="0" y="23"/>
                        </a:cubicBezTo>
                        <a:cubicBezTo>
                          <a:pt x="0" y="36"/>
                          <a:pt x="10" y="46"/>
                          <a:pt x="23" y="46"/>
                        </a:cubicBezTo>
                        <a:cubicBezTo>
                          <a:pt x="36" y="46"/>
                          <a:pt x="46" y="36"/>
                          <a:pt x="46" y="23"/>
                        </a:cubicBezTo>
                        <a:cubicBezTo>
                          <a:pt x="46" y="10"/>
                          <a:pt x="36" y="0"/>
                          <a:pt x="23" y="0"/>
                        </a:cubicBezTo>
                        <a:close/>
                        <a:moveTo>
                          <a:pt x="23" y="42"/>
                        </a:moveTo>
                        <a:cubicBezTo>
                          <a:pt x="13" y="42"/>
                          <a:pt x="5" y="33"/>
                          <a:pt x="5" y="23"/>
                        </a:cubicBezTo>
                        <a:cubicBezTo>
                          <a:pt x="5" y="13"/>
                          <a:pt x="13" y="4"/>
                          <a:pt x="23" y="4"/>
                        </a:cubicBezTo>
                        <a:cubicBezTo>
                          <a:pt x="34" y="4"/>
                          <a:pt x="42" y="13"/>
                          <a:pt x="42" y="23"/>
                        </a:cubicBezTo>
                        <a:cubicBezTo>
                          <a:pt x="42" y="33"/>
                          <a:pt x="34" y="42"/>
                          <a:pt x="23" y="4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013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5" name="Freeform 55">
                    <a:extLst>
                      <a:ext uri="{FF2B5EF4-FFF2-40B4-BE49-F238E27FC236}">
                        <a16:creationId xmlns:a16="http://schemas.microsoft.com/office/drawing/2014/main" id="{E8AEDA76-50C8-2392-ED5D-2AD5DC2917A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839" y="2115"/>
                    <a:ext cx="7" cy="10"/>
                  </a:xfrm>
                  <a:custGeom>
                    <a:avLst/>
                    <a:gdLst>
                      <a:gd name="T0" fmla="*/ 1 w 3"/>
                      <a:gd name="T1" fmla="*/ 4 h 4"/>
                      <a:gd name="T2" fmla="*/ 1 w 3"/>
                      <a:gd name="T3" fmla="*/ 4 h 4"/>
                      <a:gd name="T4" fmla="*/ 3 w 3"/>
                      <a:gd name="T5" fmla="*/ 3 h 4"/>
                      <a:gd name="T6" fmla="*/ 3 w 3"/>
                      <a:gd name="T7" fmla="*/ 0 h 4"/>
                      <a:gd name="T8" fmla="*/ 1 w 3"/>
                      <a:gd name="T9" fmla="*/ 0 h 4"/>
                      <a:gd name="T10" fmla="*/ 0 w 3"/>
                      <a:gd name="T11" fmla="*/ 0 h 4"/>
                      <a:gd name="T12" fmla="*/ 0 w 3"/>
                      <a:gd name="T13" fmla="*/ 3 h 4"/>
                      <a:gd name="T14" fmla="*/ 1 w 3"/>
                      <a:gd name="T15" fmla="*/ 4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3" h="4">
                        <a:moveTo>
                          <a:pt x="1" y="4"/>
                        </a:moveTo>
                        <a:cubicBezTo>
                          <a:pt x="1" y="4"/>
                          <a:pt x="1" y="4"/>
                          <a:pt x="1" y="4"/>
                        </a:cubicBezTo>
                        <a:cubicBezTo>
                          <a:pt x="2" y="4"/>
                          <a:pt x="3" y="4"/>
                          <a:pt x="3" y="3"/>
                        </a:cubicBezTo>
                        <a:cubicBezTo>
                          <a:pt x="3" y="0"/>
                          <a:pt x="3" y="0"/>
                          <a:pt x="3" y="0"/>
                        </a:cubicBezTo>
                        <a:cubicBezTo>
                          <a:pt x="2" y="0"/>
                          <a:pt x="2" y="0"/>
                          <a:pt x="1" y="0"/>
                        </a:cubicBezTo>
                        <a:cubicBezTo>
                          <a:pt x="1" y="0"/>
                          <a:pt x="0" y="0"/>
                          <a:pt x="0" y="0"/>
                        </a:cubicBezTo>
                        <a:cubicBezTo>
                          <a:pt x="0" y="3"/>
                          <a:pt x="0" y="3"/>
                          <a:pt x="0" y="3"/>
                        </a:cubicBezTo>
                        <a:cubicBezTo>
                          <a:pt x="0" y="4"/>
                          <a:pt x="0" y="4"/>
                          <a:pt x="1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013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6" name="Freeform 56">
                    <a:extLst>
                      <a:ext uri="{FF2B5EF4-FFF2-40B4-BE49-F238E27FC236}">
                        <a16:creationId xmlns:a16="http://schemas.microsoft.com/office/drawing/2014/main" id="{D47B0359-73B2-A4C3-6ABC-6BA0D4AB60A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839" y="2195"/>
                    <a:ext cx="7" cy="10"/>
                  </a:xfrm>
                  <a:custGeom>
                    <a:avLst/>
                    <a:gdLst>
                      <a:gd name="T0" fmla="*/ 1 w 3"/>
                      <a:gd name="T1" fmla="*/ 0 h 4"/>
                      <a:gd name="T2" fmla="*/ 1 w 3"/>
                      <a:gd name="T3" fmla="*/ 0 h 4"/>
                      <a:gd name="T4" fmla="*/ 0 w 3"/>
                      <a:gd name="T5" fmla="*/ 1 h 4"/>
                      <a:gd name="T6" fmla="*/ 0 w 3"/>
                      <a:gd name="T7" fmla="*/ 4 h 4"/>
                      <a:gd name="T8" fmla="*/ 1 w 3"/>
                      <a:gd name="T9" fmla="*/ 4 h 4"/>
                      <a:gd name="T10" fmla="*/ 3 w 3"/>
                      <a:gd name="T11" fmla="*/ 4 h 4"/>
                      <a:gd name="T12" fmla="*/ 3 w 3"/>
                      <a:gd name="T13" fmla="*/ 1 h 4"/>
                      <a:gd name="T14" fmla="*/ 1 w 3"/>
                      <a:gd name="T15" fmla="*/ 0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3" h="4">
                        <a:moveTo>
                          <a:pt x="1" y="0"/>
                        </a:moveTo>
                        <a:cubicBezTo>
                          <a:pt x="1" y="0"/>
                          <a:pt x="1" y="0"/>
                          <a:pt x="1" y="0"/>
                        </a:cubicBezTo>
                        <a:cubicBezTo>
                          <a:pt x="0" y="0"/>
                          <a:pt x="0" y="1"/>
                          <a:pt x="0" y="1"/>
                        </a:cubicBezTo>
                        <a:cubicBezTo>
                          <a:pt x="0" y="4"/>
                          <a:pt x="0" y="4"/>
                          <a:pt x="0" y="4"/>
                        </a:cubicBezTo>
                        <a:cubicBezTo>
                          <a:pt x="0" y="4"/>
                          <a:pt x="1" y="4"/>
                          <a:pt x="1" y="4"/>
                        </a:cubicBezTo>
                        <a:cubicBezTo>
                          <a:pt x="2" y="4"/>
                          <a:pt x="2" y="4"/>
                          <a:pt x="3" y="4"/>
                        </a:cubicBezTo>
                        <a:cubicBezTo>
                          <a:pt x="3" y="1"/>
                          <a:pt x="3" y="1"/>
                          <a:pt x="3" y="1"/>
                        </a:cubicBezTo>
                        <a:cubicBezTo>
                          <a:pt x="3" y="1"/>
                          <a:pt x="2" y="0"/>
                          <a:pt x="1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013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7" name="Freeform 57">
                    <a:extLst>
                      <a:ext uri="{FF2B5EF4-FFF2-40B4-BE49-F238E27FC236}">
                        <a16:creationId xmlns:a16="http://schemas.microsoft.com/office/drawing/2014/main" id="{EFEF317B-C1FB-31A7-C2D0-86FEF39C460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796" y="2155"/>
                    <a:ext cx="10" cy="10"/>
                  </a:xfrm>
                  <a:custGeom>
                    <a:avLst/>
                    <a:gdLst>
                      <a:gd name="T0" fmla="*/ 3 w 4"/>
                      <a:gd name="T1" fmla="*/ 0 h 4"/>
                      <a:gd name="T2" fmla="*/ 0 w 4"/>
                      <a:gd name="T3" fmla="*/ 0 h 4"/>
                      <a:gd name="T4" fmla="*/ 0 w 4"/>
                      <a:gd name="T5" fmla="*/ 2 h 4"/>
                      <a:gd name="T6" fmla="*/ 0 w 4"/>
                      <a:gd name="T7" fmla="*/ 4 h 4"/>
                      <a:gd name="T8" fmla="*/ 3 w 4"/>
                      <a:gd name="T9" fmla="*/ 4 h 4"/>
                      <a:gd name="T10" fmla="*/ 4 w 4"/>
                      <a:gd name="T11" fmla="*/ 2 h 4"/>
                      <a:gd name="T12" fmla="*/ 4 w 4"/>
                      <a:gd name="T13" fmla="*/ 2 h 4"/>
                      <a:gd name="T14" fmla="*/ 3 w 4"/>
                      <a:gd name="T15" fmla="*/ 0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4" h="4">
                        <a:moveTo>
                          <a:pt x="3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1"/>
                          <a:pt x="0" y="1"/>
                          <a:pt x="0" y="2"/>
                        </a:cubicBezTo>
                        <a:cubicBezTo>
                          <a:pt x="0" y="3"/>
                          <a:pt x="0" y="3"/>
                          <a:pt x="0" y="4"/>
                        </a:cubicBezTo>
                        <a:cubicBezTo>
                          <a:pt x="3" y="4"/>
                          <a:pt x="3" y="4"/>
                          <a:pt x="3" y="4"/>
                        </a:cubicBezTo>
                        <a:cubicBezTo>
                          <a:pt x="4" y="4"/>
                          <a:pt x="4" y="3"/>
                          <a:pt x="4" y="2"/>
                        </a:cubicBezTo>
                        <a:cubicBezTo>
                          <a:pt x="4" y="2"/>
                          <a:pt x="4" y="2"/>
                          <a:pt x="4" y="2"/>
                        </a:cubicBezTo>
                        <a:cubicBezTo>
                          <a:pt x="4" y="1"/>
                          <a:pt x="4" y="0"/>
                          <a:pt x="3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013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8" name="Freeform 58">
                    <a:extLst>
                      <a:ext uri="{FF2B5EF4-FFF2-40B4-BE49-F238E27FC236}">
                        <a16:creationId xmlns:a16="http://schemas.microsoft.com/office/drawing/2014/main" id="{F5468380-974A-E9F5-E46F-92129C1FD2D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877" y="2155"/>
                    <a:ext cx="10" cy="10"/>
                  </a:xfrm>
                  <a:custGeom>
                    <a:avLst/>
                    <a:gdLst>
                      <a:gd name="T0" fmla="*/ 4 w 4"/>
                      <a:gd name="T1" fmla="*/ 0 h 4"/>
                      <a:gd name="T2" fmla="*/ 2 w 4"/>
                      <a:gd name="T3" fmla="*/ 0 h 4"/>
                      <a:gd name="T4" fmla="*/ 0 w 4"/>
                      <a:gd name="T5" fmla="*/ 2 h 4"/>
                      <a:gd name="T6" fmla="*/ 0 w 4"/>
                      <a:gd name="T7" fmla="*/ 2 h 4"/>
                      <a:gd name="T8" fmla="*/ 2 w 4"/>
                      <a:gd name="T9" fmla="*/ 4 h 4"/>
                      <a:gd name="T10" fmla="*/ 4 w 4"/>
                      <a:gd name="T11" fmla="*/ 4 h 4"/>
                      <a:gd name="T12" fmla="*/ 4 w 4"/>
                      <a:gd name="T13" fmla="*/ 2 h 4"/>
                      <a:gd name="T14" fmla="*/ 4 w 4"/>
                      <a:gd name="T15" fmla="*/ 0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4" h="4">
                        <a:moveTo>
                          <a:pt x="4" y="0"/>
                        </a:moveTo>
                        <a:cubicBezTo>
                          <a:pt x="2" y="0"/>
                          <a:pt x="2" y="0"/>
                          <a:pt x="2" y="0"/>
                        </a:cubicBezTo>
                        <a:cubicBezTo>
                          <a:pt x="1" y="0"/>
                          <a:pt x="0" y="1"/>
                          <a:pt x="0" y="2"/>
                        </a:cubicBezTo>
                        <a:cubicBezTo>
                          <a:pt x="0" y="2"/>
                          <a:pt x="0" y="2"/>
                          <a:pt x="0" y="2"/>
                        </a:cubicBezTo>
                        <a:cubicBezTo>
                          <a:pt x="0" y="3"/>
                          <a:pt x="1" y="4"/>
                          <a:pt x="2" y="4"/>
                        </a:cubicBezTo>
                        <a:cubicBezTo>
                          <a:pt x="4" y="4"/>
                          <a:pt x="4" y="4"/>
                          <a:pt x="4" y="4"/>
                        </a:cubicBezTo>
                        <a:cubicBezTo>
                          <a:pt x="4" y="3"/>
                          <a:pt x="4" y="3"/>
                          <a:pt x="4" y="2"/>
                        </a:cubicBezTo>
                        <a:cubicBezTo>
                          <a:pt x="4" y="1"/>
                          <a:pt x="4" y="1"/>
                          <a:pt x="4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013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9" name="Freeform 59">
                    <a:extLst>
                      <a:ext uri="{FF2B5EF4-FFF2-40B4-BE49-F238E27FC236}">
                        <a16:creationId xmlns:a16="http://schemas.microsoft.com/office/drawing/2014/main" id="{5BC0213A-B773-5B64-017E-DA49F9CBE9C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813" y="2127"/>
                    <a:ext cx="33" cy="38"/>
                  </a:xfrm>
                  <a:custGeom>
                    <a:avLst/>
                    <a:gdLst>
                      <a:gd name="T0" fmla="*/ 11 w 13"/>
                      <a:gd name="T1" fmla="*/ 0 h 15"/>
                      <a:gd name="T2" fmla="*/ 10 w 13"/>
                      <a:gd name="T3" fmla="*/ 2 h 15"/>
                      <a:gd name="T4" fmla="*/ 10 w 13"/>
                      <a:gd name="T5" fmla="*/ 11 h 15"/>
                      <a:gd name="T6" fmla="*/ 9 w 13"/>
                      <a:gd name="T7" fmla="*/ 12 h 15"/>
                      <a:gd name="T8" fmla="*/ 2 w 13"/>
                      <a:gd name="T9" fmla="*/ 12 h 15"/>
                      <a:gd name="T10" fmla="*/ 0 w 13"/>
                      <a:gd name="T11" fmla="*/ 14 h 15"/>
                      <a:gd name="T12" fmla="*/ 2 w 13"/>
                      <a:gd name="T13" fmla="*/ 15 h 15"/>
                      <a:gd name="T14" fmla="*/ 11 w 13"/>
                      <a:gd name="T15" fmla="*/ 15 h 15"/>
                      <a:gd name="T16" fmla="*/ 12 w 13"/>
                      <a:gd name="T17" fmla="*/ 15 h 15"/>
                      <a:gd name="T18" fmla="*/ 12 w 13"/>
                      <a:gd name="T19" fmla="*/ 15 h 15"/>
                      <a:gd name="T20" fmla="*/ 13 w 13"/>
                      <a:gd name="T21" fmla="*/ 13 h 15"/>
                      <a:gd name="T22" fmla="*/ 13 w 13"/>
                      <a:gd name="T23" fmla="*/ 2 h 15"/>
                      <a:gd name="T24" fmla="*/ 11 w 13"/>
                      <a:gd name="T25" fmla="*/ 0 h 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13" h="15">
                        <a:moveTo>
                          <a:pt x="11" y="0"/>
                        </a:moveTo>
                        <a:cubicBezTo>
                          <a:pt x="10" y="0"/>
                          <a:pt x="10" y="1"/>
                          <a:pt x="10" y="2"/>
                        </a:cubicBezTo>
                        <a:cubicBezTo>
                          <a:pt x="10" y="11"/>
                          <a:pt x="10" y="11"/>
                          <a:pt x="10" y="11"/>
                        </a:cubicBezTo>
                        <a:cubicBezTo>
                          <a:pt x="10" y="12"/>
                          <a:pt x="9" y="12"/>
                          <a:pt x="9" y="12"/>
                        </a:cubicBezTo>
                        <a:cubicBezTo>
                          <a:pt x="2" y="12"/>
                          <a:pt x="2" y="12"/>
                          <a:pt x="2" y="12"/>
                        </a:cubicBezTo>
                        <a:cubicBezTo>
                          <a:pt x="1" y="12"/>
                          <a:pt x="0" y="13"/>
                          <a:pt x="0" y="14"/>
                        </a:cubicBezTo>
                        <a:cubicBezTo>
                          <a:pt x="0" y="14"/>
                          <a:pt x="1" y="15"/>
                          <a:pt x="2" y="15"/>
                        </a:cubicBezTo>
                        <a:cubicBezTo>
                          <a:pt x="11" y="15"/>
                          <a:pt x="11" y="15"/>
                          <a:pt x="11" y="15"/>
                        </a:cubicBezTo>
                        <a:cubicBezTo>
                          <a:pt x="11" y="15"/>
                          <a:pt x="12" y="15"/>
                          <a:pt x="12" y="15"/>
                        </a:cubicBezTo>
                        <a:cubicBezTo>
                          <a:pt x="12" y="15"/>
                          <a:pt x="12" y="15"/>
                          <a:pt x="12" y="15"/>
                        </a:cubicBezTo>
                        <a:cubicBezTo>
                          <a:pt x="13" y="14"/>
                          <a:pt x="13" y="14"/>
                          <a:pt x="13" y="13"/>
                        </a:cubicBezTo>
                        <a:cubicBezTo>
                          <a:pt x="13" y="2"/>
                          <a:pt x="13" y="2"/>
                          <a:pt x="13" y="2"/>
                        </a:cubicBezTo>
                        <a:cubicBezTo>
                          <a:pt x="13" y="1"/>
                          <a:pt x="12" y="0"/>
                          <a:pt x="11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013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</a:endParaRPr>
                  </a:p>
                </p:txBody>
              </p:sp>
            </p:grpSp>
            <p:cxnSp>
              <p:nvCxnSpPr>
                <p:cNvPr id="12" name="直接连接符 11">
                  <a:extLst>
                    <a:ext uri="{FF2B5EF4-FFF2-40B4-BE49-F238E27FC236}">
                      <a16:creationId xmlns:a16="http://schemas.microsoft.com/office/drawing/2014/main" id="{7C457A9B-CF7B-ABA5-0449-CF126B9A86FD}"/>
                    </a:ext>
                  </a:extLst>
                </p:cNvPr>
                <p:cNvCxnSpPr/>
                <p:nvPr/>
              </p:nvCxnSpPr>
              <p:spPr>
                <a:xfrm>
                  <a:off x="3957492" y="3099493"/>
                  <a:ext cx="0" cy="343997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ysClr val="window" lastClr="FFFFFF">
                      <a:lumMod val="50000"/>
                    </a:sysClr>
                  </a:solidFill>
                  <a:prstDash val="solid"/>
                  <a:miter lim="800000"/>
                </a:ln>
                <a:effectLst/>
              </p:spPr>
            </p:cxnSp>
          </p:grpSp>
        </p:grpSp>
      </p:grpSp>
      <p:sp>
        <p:nvSpPr>
          <p:cNvPr id="63" name="TextBox 3">
            <a:extLst>
              <a:ext uri="{FF2B5EF4-FFF2-40B4-BE49-F238E27FC236}">
                <a16:creationId xmlns:a16="http://schemas.microsoft.com/office/drawing/2014/main" id="{5E1B51FA-7579-D722-3D72-845DAD4943FB}"/>
              </a:ext>
            </a:extLst>
          </p:cNvPr>
          <p:cNvSpPr txBox="1"/>
          <p:nvPr/>
        </p:nvSpPr>
        <p:spPr>
          <a:xfrm>
            <a:off x="6938994" y="8816525"/>
            <a:ext cx="3792866" cy="427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晋升原来的右子节点</a:t>
            </a:r>
            <a:endParaRPr lang="en-US" altLang="zh-CN" sz="1600" b="1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64" name="TextBox 3">
            <a:extLst>
              <a:ext uri="{FF2B5EF4-FFF2-40B4-BE49-F238E27FC236}">
                <a16:creationId xmlns:a16="http://schemas.microsoft.com/office/drawing/2014/main" id="{47D7F54F-FE49-A58A-D0D6-6F1555D9B6CD}"/>
              </a:ext>
            </a:extLst>
          </p:cNvPr>
          <p:cNvSpPr txBox="1"/>
          <p:nvPr/>
        </p:nvSpPr>
        <p:spPr>
          <a:xfrm>
            <a:off x="6942832" y="7739711"/>
            <a:ext cx="3792866" cy="427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以不平衡的点作为支点</a:t>
            </a:r>
            <a:endParaRPr lang="en-US" altLang="zh-CN" sz="1600" b="1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65" name="TextBox 3">
            <a:extLst>
              <a:ext uri="{FF2B5EF4-FFF2-40B4-BE49-F238E27FC236}">
                <a16:creationId xmlns:a16="http://schemas.microsoft.com/office/drawing/2014/main" id="{5D7CD696-D3FF-E18E-DAE6-700A7B3ECF8A}"/>
              </a:ext>
            </a:extLst>
          </p:cNvPr>
          <p:cNvSpPr txBox="1"/>
          <p:nvPr/>
        </p:nvSpPr>
        <p:spPr>
          <a:xfrm>
            <a:off x="6946853" y="8253635"/>
            <a:ext cx="3681346" cy="427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把支点左旋降级，变成左子节点</a:t>
            </a:r>
            <a:endParaRPr lang="en-US" altLang="zh-CN" sz="1600" b="1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grpSp>
        <p:nvGrpSpPr>
          <p:cNvPr id="66" name="组合 65">
            <a:extLst>
              <a:ext uri="{FF2B5EF4-FFF2-40B4-BE49-F238E27FC236}">
                <a16:creationId xmlns:a16="http://schemas.microsoft.com/office/drawing/2014/main" id="{050CAB61-B796-7A2D-72B5-81522ABC6041}"/>
              </a:ext>
            </a:extLst>
          </p:cNvPr>
          <p:cNvGrpSpPr/>
          <p:nvPr/>
        </p:nvGrpSpPr>
        <p:grpSpPr>
          <a:xfrm>
            <a:off x="4969029" y="7869217"/>
            <a:ext cx="1400357" cy="1399851"/>
            <a:chOff x="2734249" y="952902"/>
            <a:chExt cx="1866900" cy="1866900"/>
          </a:xfrm>
        </p:grpSpPr>
        <p:sp>
          <p:nvSpPr>
            <p:cNvPr id="67" name="椭圆 66">
              <a:extLst>
                <a:ext uri="{FF2B5EF4-FFF2-40B4-BE49-F238E27FC236}">
                  <a16:creationId xmlns:a16="http://schemas.microsoft.com/office/drawing/2014/main" id="{B766ECA6-C541-E047-D51C-45503979F061}"/>
                </a:ext>
              </a:extLst>
            </p:cNvPr>
            <p:cNvSpPr/>
            <p:nvPr/>
          </p:nvSpPr>
          <p:spPr>
            <a:xfrm>
              <a:off x="2734249" y="952902"/>
              <a:ext cx="1866900" cy="1866900"/>
            </a:xfrm>
            <a:prstGeom prst="ellipse">
              <a:avLst/>
            </a:prstGeom>
            <a:gradFill>
              <a:gsLst>
                <a:gs pos="0">
                  <a:srgbClr val="F5F5F5"/>
                </a:gs>
                <a:gs pos="100000">
                  <a:sysClr val="window" lastClr="FFFFFF">
                    <a:lumMod val="85000"/>
                  </a:sysClr>
                </a:gs>
              </a:gsLst>
              <a:lin ang="2700000" scaled="1"/>
            </a:gradFill>
            <a:ln w="22225" cap="flat" cmpd="sng" algn="ctr">
              <a:gradFill flip="none" rotWithShape="1">
                <a:gsLst>
                  <a:gs pos="0">
                    <a:sysClr val="window" lastClr="FFFFFF"/>
                  </a:gs>
                  <a:gs pos="100000">
                    <a:sysClr val="window" lastClr="FFFFFF">
                      <a:lumMod val="75000"/>
                    </a:sysClr>
                  </a:gs>
                </a:gsLst>
                <a:lin ang="2700000" scaled="1"/>
                <a:tileRect/>
              </a:gradFill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  <p:sp>
          <p:nvSpPr>
            <p:cNvPr id="68" name="椭圆 67">
              <a:extLst>
                <a:ext uri="{FF2B5EF4-FFF2-40B4-BE49-F238E27FC236}">
                  <a16:creationId xmlns:a16="http://schemas.microsoft.com/office/drawing/2014/main" id="{B83A5B94-49F2-AD98-12BB-EEB3AE535F3B}"/>
                </a:ext>
              </a:extLst>
            </p:cNvPr>
            <p:cNvSpPr/>
            <p:nvPr/>
          </p:nvSpPr>
          <p:spPr>
            <a:xfrm>
              <a:off x="2953026" y="1171679"/>
              <a:ext cx="1429346" cy="1429346"/>
            </a:xfrm>
            <a:prstGeom prst="ellipse">
              <a:avLst/>
            </a:prstGeom>
            <a:solidFill>
              <a:sysClr val="window" lastClr="FFFFFF">
                <a:lumMod val="95000"/>
              </a:sysClr>
            </a:solidFill>
            <a:ln w="22225" cap="flat" cmpd="sng" algn="ctr">
              <a:gradFill flip="none" rotWithShape="1">
                <a:gsLst>
                  <a:gs pos="0">
                    <a:sysClr val="window" lastClr="FFFFFF">
                      <a:lumMod val="75000"/>
                    </a:sysClr>
                  </a:gs>
                  <a:gs pos="100000">
                    <a:sysClr val="window" lastClr="FFFFFF"/>
                  </a:gs>
                </a:gsLst>
                <a:lin ang="2700000" scaled="1"/>
                <a:tileRect/>
              </a:gradFill>
              <a:prstDash val="solid"/>
              <a:miter lim="800000"/>
            </a:ln>
            <a:effectLst>
              <a:innerShdw blurRad="101600" dist="25400" dir="13500000">
                <a:prstClr val="black">
                  <a:alpha val="50000"/>
                </a:prstClr>
              </a:inn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  <p:sp>
          <p:nvSpPr>
            <p:cNvPr id="69" name="文本框 136">
              <a:extLst>
                <a:ext uri="{FF2B5EF4-FFF2-40B4-BE49-F238E27FC236}">
                  <a16:creationId xmlns:a16="http://schemas.microsoft.com/office/drawing/2014/main" id="{D49961A0-0801-DCE8-326B-37B39A3EEB1F}"/>
                </a:ext>
              </a:extLst>
            </p:cNvPr>
            <p:cNvSpPr txBox="1"/>
            <p:nvPr/>
          </p:nvSpPr>
          <p:spPr>
            <a:xfrm>
              <a:off x="3410634" y="1414090"/>
              <a:ext cx="543839" cy="9440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000" b="1" dirty="0">
                  <a:solidFill>
                    <a:srgbClr val="B60206"/>
                  </a:solidFill>
                  <a:latin typeface="微软雅黑" pitchFamily="34" charset="-122"/>
                  <a:ea typeface="阿里巴巴普惠体"/>
                </a:rPr>
                <a:t>步骤</a:t>
              </a:r>
            </a:p>
          </p:txBody>
        </p:sp>
      </p:grpSp>
      <p:sp>
        <p:nvSpPr>
          <p:cNvPr id="70" name="椭圆 69">
            <a:extLst>
              <a:ext uri="{FF2B5EF4-FFF2-40B4-BE49-F238E27FC236}">
                <a16:creationId xmlns:a16="http://schemas.microsoft.com/office/drawing/2014/main" id="{282322CB-A60E-42B9-988A-1882D19C5D57}"/>
              </a:ext>
            </a:extLst>
          </p:cNvPr>
          <p:cNvSpPr/>
          <p:nvPr/>
        </p:nvSpPr>
        <p:spPr>
          <a:xfrm>
            <a:off x="2254144" y="4141104"/>
            <a:ext cx="478367" cy="480484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077913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!!!泛型类">
            <a:extLst>
              <a:ext uri="{FF2B5EF4-FFF2-40B4-BE49-F238E27FC236}">
                <a16:creationId xmlns:a16="http://schemas.microsoft.com/office/drawing/2014/main" id="{A2E487F3-C6D4-828B-E65B-55EB0A9300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880" y="1002232"/>
            <a:ext cx="2089470" cy="517190"/>
          </a:xfrm>
        </p:spPr>
        <p:txBody>
          <a:bodyPr/>
          <a:lstStyle/>
          <a:p>
            <a:r>
              <a:rPr lang="zh-CN" altLang="en-US" dirty="0"/>
              <a:t>数据结构（</a:t>
            </a:r>
          </a:p>
        </p:txBody>
      </p:sp>
      <p:sp>
        <p:nvSpPr>
          <p:cNvPr id="45" name="!!!泛型类">
            <a:extLst>
              <a:ext uri="{FF2B5EF4-FFF2-40B4-BE49-F238E27FC236}">
                <a16:creationId xmlns:a16="http://schemas.microsoft.com/office/drawing/2014/main" id="{000F737A-DA2F-FD9F-A5D6-00AE7C6D8598}"/>
              </a:ext>
            </a:extLst>
          </p:cNvPr>
          <p:cNvSpPr txBox="1">
            <a:spLocks/>
          </p:cNvSpPr>
          <p:nvPr/>
        </p:nvSpPr>
        <p:spPr>
          <a:xfrm>
            <a:off x="3303538" y="1002232"/>
            <a:ext cx="322882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）</a:t>
            </a:r>
          </a:p>
        </p:txBody>
      </p:sp>
      <p:sp>
        <p:nvSpPr>
          <p:cNvPr id="52" name="!!!树">
            <a:extLst>
              <a:ext uri="{FF2B5EF4-FFF2-40B4-BE49-F238E27FC236}">
                <a16:creationId xmlns:a16="http://schemas.microsoft.com/office/drawing/2014/main" id="{5FDF6D48-5BEB-BFAE-FAC1-F596B4664F7E}"/>
              </a:ext>
            </a:extLst>
          </p:cNvPr>
          <p:cNvSpPr txBox="1">
            <a:spLocks/>
          </p:cNvSpPr>
          <p:nvPr/>
        </p:nvSpPr>
        <p:spPr>
          <a:xfrm>
            <a:off x="3018349" y="1002232"/>
            <a:ext cx="565470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树</a:t>
            </a:r>
          </a:p>
        </p:txBody>
      </p:sp>
      <p:sp>
        <p:nvSpPr>
          <p:cNvPr id="53" name="!!!平衡">
            <a:extLst>
              <a:ext uri="{FF2B5EF4-FFF2-40B4-BE49-F238E27FC236}">
                <a16:creationId xmlns:a16="http://schemas.microsoft.com/office/drawing/2014/main" id="{00F15D9E-83B9-E648-0578-60242C2EB39B}"/>
              </a:ext>
            </a:extLst>
          </p:cNvPr>
          <p:cNvSpPr txBox="1">
            <a:spLocks/>
          </p:cNvSpPr>
          <p:nvPr/>
        </p:nvSpPr>
        <p:spPr>
          <a:xfrm>
            <a:off x="2002493" y="1002232"/>
            <a:ext cx="693612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平衡</a:t>
            </a:r>
          </a:p>
        </p:txBody>
      </p:sp>
      <p:sp>
        <p:nvSpPr>
          <p:cNvPr id="54" name="!!!二叉">
            <a:extLst>
              <a:ext uri="{FF2B5EF4-FFF2-40B4-BE49-F238E27FC236}">
                <a16:creationId xmlns:a16="http://schemas.microsoft.com/office/drawing/2014/main" id="{2ADD8BD8-9BBB-3E55-174B-EC8085F4584F}"/>
              </a:ext>
            </a:extLst>
          </p:cNvPr>
          <p:cNvSpPr txBox="1">
            <a:spLocks/>
          </p:cNvSpPr>
          <p:nvPr/>
        </p:nvSpPr>
        <p:spPr>
          <a:xfrm>
            <a:off x="2510034" y="1002232"/>
            <a:ext cx="693612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二叉</a:t>
            </a:r>
          </a:p>
        </p:txBody>
      </p:sp>
      <p:sp>
        <p:nvSpPr>
          <p:cNvPr id="23" name="!!!泛型类">
            <a:extLst>
              <a:ext uri="{FF2B5EF4-FFF2-40B4-BE49-F238E27FC236}">
                <a16:creationId xmlns:a16="http://schemas.microsoft.com/office/drawing/2014/main" id="{AB8F597C-DA3E-A315-50B4-20B771C142B8}"/>
              </a:ext>
            </a:extLst>
          </p:cNvPr>
          <p:cNvSpPr txBox="1">
            <a:spLocks/>
          </p:cNvSpPr>
          <p:nvPr/>
        </p:nvSpPr>
        <p:spPr>
          <a:xfrm>
            <a:off x="3541008" y="1002232"/>
            <a:ext cx="693612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左旋</a:t>
            </a:r>
          </a:p>
        </p:txBody>
      </p:sp>
      <p:sp>
        <p:nvSpPr>
          <p:cNvPr id="40" name="!!!7">
            <a:extLst>
              <a:ext uri="{FF2B5EF4-FFF2-40B4-BE49-F238E27FC236}">
                <a16:creationId xmlns:a16="http://schemas.microsoft.com/office/drawing/2014/main" id="{106E0EA3-A64E-57E4-BAA3-6ABFB5B9D9AE}"/>
              </a:ext>
            </a:extLst>
          </p:cNvPr>
          <p:cNvSpPr/>
          <p:nvPr/>
        </p:nvSpPr>
        <p:spPr>
          <a:xfrm>
            <a:off x="2305278" y="3045884"/>
            <a:ext cx="480483" cy="48048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!!!4">
            <a:extLst>
              <a:ext uri="{FF2B5EF4-FFF2-40B4-BE49-F238E27FC236}">
                <a16:creationId xmlns:a16="http://schemas.microsoft.com/office/drawing/2014/main" id="{F70F5F76-860C-6960-F91C-C92F0DB5C7FC}"/>
              </a:ext>
            </a:extLst>
          </p:cNvPr>
          <p:cNvSpPr/>
          <p:nvPr/>
        </p:nvSpPr>
        <p:spPr>
          <a:xfrm>
            <a:off x="1752828" y="3602567"/>
            <a:ext cx="478367" cy="480484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4" name="!!!箭头1">
            <a:extLst>
              <a:ext uri="{FF2B5EF4-FFF2-40B4-BE49-F238E27FC236}">
                <a16:creationId xmlns:a16="http://schemas.microsoft.com/office/drawing/2014/main" id="{ACDF55DA-C961-1C65-E1C2-78A80D1CA52B}"/>
              </a:ext>
            </a:extLst>
          </p:cNvPr>
          <p:cNvCxnSpPr>
            <a:cxnSpLocks/>
            <a:stCxn id="40" idx="3"/>
            <a:endCxn id="41" idx="7"/>
          </p:cNvCxnSpPr>
          <p:nvPr/>
        </p:nvCxnSpPr>
        <p:spPr>
          <a:xfrm flipH="1">
            <a:off x="2161345" y="3456518"/>
            <a:ext cx="213783" cy="21590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!!!箭头2">
            <a:extLst>
              <a:ext uri="{FF2B5EF4-FFF2-40B4-BE49-F238E27FC236}">
                <a16:creationId xmlns:a16="http://schemas.microsoft.com/office/drawing/2014/main" id="{45D0AAB9-3AAE-322A-A696-898812B14629}"/>
              </a:ext>
            </a:extLst>
          </p:cNvPr>
          <p:cNvCxnSpPr>
            <a:cxnSpLocks/>
            <a:stCxn id="40" idx="5"/>
            <a:endCxn id="42" idx="1"/>
          </p:cNvCxnSpPr>
          <p:nvPr/>
        </p:nvCxnSpPr>
        <p:spPr>
          <a:xfrm>
            <a:off x="2713794" y="3456518"/>
            <a:ext cx="211667" cy="21590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!!!箭头3">
            <a:extLst>
              <a:ext uri="{FF2B5EF4-FFF2-40B4-BE49-F238E27FC236}">
                <a16:creationId xmlns:a16="http://schemas.microsoft.com/office/drawing/2014/main" id="{12C6AD46-0B79-945F-3339-DCAB5987B23E}"/>
              </a:ext>
            </a:extLst>
          </p:cNvPr>
          <p:cNvCxnSpPr>
            <a:cxnSpLocks/>
            <a:endCxn id="47" idx="1"/>
          </p:cNvCxnSpPr>
          <p:nvPr/>
        </p:nvCxnSpPr>
        <p:spPr>
          <a:xfrm>
            <a:off x="3276827" y="3987801"/>
            <a:ext cx="211667" cy="21801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!!!箭头4">
            <a:extLst>
              <a:ext uri="{FF2B5EF4-FFF2-40B4-BE49-F238E27FC236}">
                <a16:creationId xmlns:a16="http://schemas.microsoft.com/office/drawing/2014/main" id="{E4C633A4-8C09-153E-4062-FBD76912498E}"/>
              </a:ext>
            </a:extLst>
          </p:cNvPr>
          <p:cNvCxnSpPr>
            <a:cxnSpLocks/>
            <a:endCxn id="51" idx="1"/>
          </p:cNvCxnSpPr>
          <p:nvPr/>
        </p:nvCxnSpPr>
        <p:spPr>
          <a:xfrm>
            <a:off x="3852561" y="4548718"/>
            <a:ext cx="211667" cy="21590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椭圆 50">
            <a:extLst>
              <a:ext uri="{FF2B5EF4-FFF2-40B4-BE49-F238E27FC236}">
                <a16:creationId xmlns:a16="http://schemas.microsoft.com/office/drawing/2014/main" id="{2E4E0DCD-A54F-A6E9-E5D1-04CB09D9931A}"/>
              </a:ext>
            </a:extLst>
          </p:cNvPr>
          <p:cNvSpPr/>
          <p:nvPr/>
        </p:nvSpPr>
        <p:spPr bwMode="auto">
          <a:xfrm>
            <a:off x="3994378" y="4694767"/>
            <a:ext cx="480483" cy="480484"/>
          </a:xfrm>
          <a:prstGeom prst="ellipse">
            <a:avLst/>
          </a:prstGeom>
          <a:solidFill>
            <a:srgbClr val="C0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26EAE813-E5B9-4923-31B0-247F314ED51E}"/>
              </a:ext>
            </a:extLst>
          </p:cNvPr>
          <p:cNvSpPr/>
          <p:nvPr/>
        </p:nvSpPr>
        <p:spPr bwMode="auto">
          <a:xfrm>
            <a:off x="4036488" y="4781120"/>
            <a:ext cx="3962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椭圆 41">
            <a:extLst>
              <a:ext uri="{FF2B5EF4-FFF2-40B4-BE49-F238E27FC236}">
                <a16:creationId xmlns:a16="http://schemas.microsoft.com/office/drawing/2014/main" id="{B0A46181-33A1-F125-0D27-D732CE3B8C8F}"/>
              </a:ext>
            </a:extLst>
          </p:cNvPr>
          <p:cNvSpPr/>
          <p:nvPr/>
        </p:nvSpPr>
        <p:spPr>
          <a:xfrm>
            <a:off x="2855611" y="3602567"/>
            <a:ext cx="480483" cy="480484"/>
          </a:xfrm>
          <a:prstGeom prst="ellipse">
            <a:avLst/>
          </a:prstGeom>
          <a:noFill/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D78AB152-504B-6370-D310-A7FD502BA3FF}"/>
              </a:ext>
            </a:extLst>
          </p:cNvPr>
          <p:cNvSpPr/>
          <p:nvPr/>
        </p:nvSpPr>
        <p:spPr>
          <a:xfrm>
            <a:off x="2895605" y="3689352"/>
            <a:ext cx="3962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椭圆 46">
            <a:extLst>
              <a:ext uri="{FF2B5EF4-FFF2-40B4-BE49-F238E27FC236}">
                <a16:creationId xmlns:a16="http://schemas.microsoft.com/office/drawing/2014/main" id="{E7DE855C-4186-381A-1BFD-60EED80BA149}"/>
              </a:ext>
            </a:extLst>
          </p:cNvPr>
          <p:cNvSpPr/>
          <p:nvPr/>
        </p:nvSpPr>
        <p:spPr>
          <a:xfrm>
            <a:off x="3418645" y="4135967"/>
            <a:ext cx="480483" cy="480484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3BD3781D-5300-1CDE-BB60-DBAEF3E37AB9}"/>
              </a:ext>
            </a:extLst>
          </p:cNvPr>
          <p:cNvSpPr/>
          <p:nvPr/>
        </p:nvSpPr>
        <p:spPr>
          <a:xfrm>
            <a:off x="3460755" y="4231218"/>
            <a:ext cx="3962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11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文本框 58">
            <a:extLst>
              <a:ext uri="{FF2B5EF4-FFF2-40B4-BE49-F238E27FC236}">
                <a16:creationId xmlns:a16="http://schemas.microsoft.com/office/drawing/2014/main" id="{36DDBCAA-963A-658C-53C9-C2FCAA0165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60062" y="2688223"/>
            <a:ext cx="480789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9pPr>
          </a:lstStyle>
          <a:p>
            <a:pPr lvl="0"/>
            <a:endParaRPr lang="zh-CN" altLang="en-US" sz="1600" dirty="0">
              <a:solidFill>
                <a:srgbClr val="FFFFFF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F4969980-E5BE-78F7-21A9-11EBA3AF2018}"/>
              </a:ext>
            </a:extLst>
          </p:cNvPr>
          <p:cNvGrpSpPr/>
          <p:nvPr/>
        </p:nvGrpSpPr>
        <p:grpSpPr>
          <a:xfrm>
            <a:off x="5122535" y="2177277"/>
            <a:ext cx="6888490" cy="594556"/>
            <a:chOff x="3353165" y="5731266"/>
            <a:chExt cx="541786" cy="594560"/>
          </a:xfrm>
        </p:grpSpPr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32DF3C93-2EEB-FE88-93B6-E1F49F109D46}"/>
                </a:ext>
              </a:extLst>
            </p:cNvPr>
            <p:cNvGrpSpPr/>
            <p:nvPr/>
          </p:nvGrpSpPr>
          <p:grpSpPr>
            <a:xfrm>
              <a:off x="3353165" y="5731266"/>
              <a:ext cx="541786" cy="594560"/>
              <a:chOff x="4304044" y="1286668"/>
              <a:chExt cx="791774" cy="2757793"/>
            </a:xfrm>
            <a:effectLst>
              <a:outerShdw blurRad="381000" dist="2540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31" name="圆角矩形 28">
                <a:extLst>
                  <a:ext uri="{FF2B5EF4-FFF2-40B4-BE49-F238E27FC236}">
                    <a16:creationId xmlns:a16="http://schemas.microsoft.com/office/drawing/2014/main" id="{8C359CDB-5A10-7666-BB10-14384E81C07F}"/>
                  </a:ext>
                </a:extLst>
              </p:cNvPr>
              <p:cNvSpPr/>
              <p:nvPr/>
            </p:nvSpPr>
            <p:spPr>
              <a:xfrm>
                <a:off x="4304044" y="1286668"/>
                <a:ext cx="791774" cy="2757793"/>
              </a:xfrm>
              <a:prstGeom prst="roundRect">
                <a:avLst/>
              </a:prstGeom>
              <a:gradFill>
                <a:gsLst>
                  <a:gs pos="62000">
                    <a:sysClr val="window" lastClr="FFFFFF">
                      <a:lumMod val="95000"/>
                    </a:sysClr>
                  </a:gs>
                  <a:gs pos="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  <a:gs pos="0">
                    <a:sysClr val="window" lastClr="FFFFFF"/>
                  </a:gs>
                </a:gsLst>
                <a:lin ang="81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>
                  <a:defRPr/>
                </a:pPr>
                <a:endParaRPr lang="zh-CN" altLang="en-US" sz="1995" kern="0">
                  <a:solidFill>
                    <a:sysClr val="window" lastClr="FFFFFF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32" name="圆角矩形 29">
                <a:extLst>
                  <a:ext uri="{FF2B5EF4-FFF2-40B4-BE49-F238E27FC236}">
                    <a16:creationId xmlns:a16="http://schemas.microsoft.com/office/drawing/2014/main" id="{E7668A05-F9EB-6660-DCF0-0EAF6AEA25E8}"/>
                  </a:ext>
                </a:extLst>
              </p:cNvPr>
              <p:cNvSpPr/>
              <p:nvPr/>
            </p:nvSpPr>
            <p:spPr>
              <a:xfrm>
                <a:off x="4304044" y="1286668"/>
                <a:ext cx="791774" cy="2757793"/>
              </a:xfrm>
              <a:prstGeom prst="roundRect">
                <a:avLst/>
              </a:prstGeom>
              <a:gradFill>
                <a:gsLst>
                  <a:gs pos="42000">
                    <a:srgbClr val="F0F0F0"/>
                  </a:gs>
                  <a:gs pos="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  <a:gs pos="0">
                    <a:sysClr val="window" lastClr="FFFFFF"/>
                  </a:gs>
                </a:gsLst>
                <a:lin ang="189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>
                  <a:defRPr/>
                </a:pPr>
                <a:endParaRPr lang="zh-CN" altLang="en-US" sz="1995" kern="0">
                  <a:solidFill>
                    <a:sysClr val="window" lastClr="FFFFFF"/>
                  </a:solidFill>
                  <a:latin typeface="Arial"/>
                  <a:ea typeface="微软雅黑"/>
                </a:endParaRPr>
              </a:p>
            </p:txBody>
          </p:sp>
        </p:grpSp>
        <p:sp>
          <p:nvSpPr>
            <p:cNvPr id="30" name="TextBox 12">
              <a:extLst>
                <a:ext uri="{FF2B5EF4-FFF2-40B4-BE49-F238E27FC236}">
                  <a16:creationId xmlns:a16="http://schemas.microsoft.com/office/drawing/2014/main" id="{D5243B19-38E8-0829-3796-98E09C648684}"/>
                </a:ext>
              </a:extLst>
            </p:cNvPr>
            <p:cNvSpPr txBox="1"/>
            <p:nvPr/>
          </p:nvSpPr>
          <p:spPr>
            <a:xfrm>
              <a:off x="3373795" y="5845715"/>
              <a:ext cx="521156" cy="3693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srgbClr val="C00000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确定支点：</a:t>
              </a:r>
              <a:r>
                <a:rPr lang="zh-CN" altLang="en-US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从添加的节点开始，不断的往父节点找不平衡的节点</a:t>
              </a:r>
              <a:endParaRPr lang="en-US" altLang="zh-CN" b="1" dirty="0">
                <a:solidFill>
                  <a:prstClr val="black">
                    <a:lumMod val="85000"/>
                    <a:lumOff val="15000"/>
                  </a:prst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cxnSp>
        <p:nvCxnSpPr>
          <p:cNvPr id="34" name="!!!箭头5">
            <a:extLst>
              <a:ext uri="{FF2B5EF4-FFF2-40B4-BE49-F238E27FC236}">
                <a16:creationId xmlns:a16="http://schemas.microsoft.com/office/drawing/2014/main" id="{D782C928-60C8-D547-CACC-E046D3270019}"/>
              </a:ext>
            </a:extLst>
          </p:cNvPr>
          <p:cNvCxnSpPr>
            <a:cxnSpLocks/>
          </p:cNvCxnSpPr>
          <p:nvPr/>
        </p:nvCxnSpPr>
        <p:spPr>
          <a:xfrm flipH="1">
            <a:off x="2683938" y="3987800"/>
            <a:ext cx="211667" cy="21801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椭圆 69">
            <a:extLst>
              <a:ext uri="{FF2B5EF4-FFF2-40B4-BE49-F238E27FC236}">
                <a16:creationId xmlns:a16="http://schemas.microsoft.com/office/drawing/2014/main" id="{282322CB-A60E-42B9-988A-1882D19C5D57}"/>
              </a:ext>
            </a:extLst>
          </p:cNvPr>
          <p:cNvSpPr/>
          <p:nvPr/>
        </p:nvSpPr>
        <p:spPr>
          <a:xfrm>
            <a:off x="2254144" y="4141104"/>
            <a:ext cx="478367" cy="480484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45420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5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!!!泛型类">
            <a:extLst>
              <a:ext uri="{FF2B5EF4-FFF2-40B4-BE49-F238E27FC236}">
                <a16:creationId xmlns:a16="http://schemas.microsoft.com/office/drawing/2014/main" id="{A2E487F3-C6D4-828B-E65B-55EB0A9300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880" y="1002232"/>
            <a:ext cx="2089470" cy="517190"/>
          </a:xfrm>
        </p:spPr>
        <p:txBody>
          <a:bodyPr/>
          <a:lstStyle/>
          <a:p>
            <a:r>
              <a:rPr lang="zh-CN" altLang="en-US" dirty="0"/>
              <a:t>数据结构（</a:t>
            </a:r>
          </a:p>
        </p:txBody>
      </p:sp>
      <p:sp>
        <p:nvSpPr>
          <p:cNvPr id="45" name="!!!泛型类">
            <a:extLst>
              <a:ext uri="{FF2B5EF4-FFF2-40B4-BE49-F238E27FC236}">
                <a16:creationId xmlns:a16="http://schemas.microsoft.com/office/drawing/2014/main" id="{000F737A-DA2F-FD9F-A5D6-00AE7C6D8598}"/>
              </a:ext>
            </a:extLst>
          </p:cNvPr>
          <p:cNvSpPr txBox="1">
            <a:spLocks/>
          </p:cNvSpPr>
          <p:nvPr/>
        </p:nvSpPr>
        <p:spPr>
          <a:xfrm>
            <a:off x="3303538" y="1002232"/>
            <a:ext cx="322882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）</a:t>
            </a:r>
          </a:p>
        </p:txBody>
      </p:sp>
      <p:sp>
        <p:nvSpPr>
          <p:cNvPr id="52" name="!!!树">
            <a:extLst>
              <a:ext uri="{FF2B5EF4-FFF2-40B4-BE49-F238E27FC236}">
                <a16:creationId xmlns:a16="http://schemas.microsoft.com/office/drawing/2014/main" id="{5FDF6D48-5BEB-BFAE-FAC1-F596B4664F7E}"/>
              </a:ext>
            </a:extLst>
          </p:cNvPr>
          <p:cNvSpPr txBox="1">
            <a:spLocks/>
          </p:cNvSpPr>
          <p:nvPr/>
        </p:nvSpPr>
        <p:spPr>
          <a:xfrm>
            <a:off x="3018349" y="1002232"/>
            <a:ext cx="565470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树</a:t>
            </a:r>
          </a:p>
        </p:txBody>
      </p:sp>
      <p:sp>
        <p:nvSpPr>
          <p:cNvPr id="53" name="!!!平衡">
            <a:extLst>
              <a:ext uri="{FF2B5EF4-FFF2-40B4-BE49-F238E27FC236}">
                <a16:creationId xmlns:a16="http://schemas.microsoft.com/office/drawing/2014/main" id="{00F15D9E-83B9-E648-0578-60242C2EB39B}"/>
              </a:ext>
            </a:extLst>
          </p:cNvPr>
          <p:cNvSpPr txBox="1">
            <a:spLocks/>
          </p:cNvSpPr>
          <p:nvPr/>
        </p:nvSpPr>
        <p:spPr>
          <a:xfrm>
            <a:off x="2002493" y="1002232"/>
            <a:ext cx="693612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平衡</a:t>
            </a:r>
          </a:p>
        </p:txBody>
      </p:sp>
      <p:sp>
        <p:nvSpPr>
          <p:cNvPr id="54" name="!!!二叉">
            <a:extLst>
              <a:ext uri="{FF2B5EF4-FFF2-40B4-BE49-F238E27FC236}">
                <a16:creationId xmlns:a16="http://schemas.microsoft.com/office/drawing/2014/main" id="{2ADD8BD8-9BBB-3E55-174B-EC8085F4584F}"/>
              </a:ext>
            </a:extLst>
          </p:cNvPr>
          <p:cNvSpPr txBox="1">
            <a:spLocks/>
          </p:cNvSpPr>
          <p:nvPr/>
        </p:nvSpPr>
        <p:spPr>
          <a:xfrm>
            <a:off x="2510034" y="1002232"/>
            <a:ext cx="693612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二叉</a:t>
            </a:r>
          </a:p>
        </p:txBody>
      </p:sp>
      <p:sp>
        <p:nvSpPr>
          <p:cNvPr id="23" name="!!!泛型类">
            <a:extLst>
              <a:ext uri="{FF2B5EF4-FFF2-40B4-BE49-F238E27FC236}">
                <a16:creationId xmlns:a16="http://schemas.microsoft.com/office/drawing/2014/main" id="{AB8F597C-DA3E-A315-50B4-20B771C142B8}"/>
              </a:ext>
            </a:extLst>
          </p:cNvPr>
          <p:cNvSpPr txBox="1">
            <a:spLocks/>
          </p:cNvSpPr>
          <p:nvPr/>
        </p:nvSpPr>
        <p:spPr>
          <a:xfrm>
            <a:off x="3541008" y="1002232"/>
            <a:ext cx="693612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左旋</a:t>
            </a:r>
          </a:p>
        </p:txBody>
      </p:sp>
      <p:sp>
        <p:nvSpPr>
          <p:cNvPr id="40" name="!!!7">
            <a:extLst>
              <a:ext uri="{FF2B5EF4-FFF2-40B4-BE49-F238E27FC236}">
                <a16:creationId xmlns:a16="http://schemas.microsoft.com/office/drawing/2014/main" id="{106E0EA3-A64E-57E4-BAA3-6ABFB5B9D9AE}"/>
              </a:ext>
            </a:extLst>
          </p:cNvPr>
          <p:cNvSpPr/>
          <p:nvPr/>
        </p:nvSpPr>
        <p:spPr>
          <a:xfrm>
            <a:off x="2305278" y="3045884"/>
            <a:ext cx="480483" cy="48048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!!!4">
            <a:extLst>
              <a:ext uri="{FF2B5EF4-FFF2-40B4-BE49-F238E27FC236}">
                <a16:creationId xmlns:a16="http://schemas.microsoft.com/office/drawing/2014/main" id="{F70F5F76-860C-6960-F91C-C92F0DB5C7FC}"/>
              </a:ext>
            </a:extLst>
          </p:cNvPr>
          <p:cNvSpPr/>
          <p:nvPr/>
        </p:nvSpPr>
        <p:spPr>
          <a:xfrm>
            <a:off x="1752828" y="3602567"/>
            <a:ext cx="478367" cy="480484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4" name="!!!箭头1">
            <a:extLst>
              <a:ext uri="{FF2B5EF4-FFF2-40B4-BE49-F238E27FC236}">
                <a16:creationId xmlns:a16="http://schemas.microsoft.com/office/drawing/2014/main" id="{ACDF55DA-C961-1C65-E1C2-78A80D1CA52B}"/>
              </a:ext>
            </a:extLst>
          </p:cNvPr>
          <p:cNvCxnSpPr>
            <a:cxnSpLocks/>
            <a:stCxn id="40" idx="3"/>
            <a:endCxn id="41" idx="7"/>
          </p:cNvCxnSpPr>
          <p:nvPr/>
        </p:nvCxnSpPr>
        <p:spPr>
          <a:xfrm flipH="1">
            <a:off x="2161345" y="3456518"/>
            <a:ext cx="213783" cy="21590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!!!箭头2">
            <a:extLst>
              <a:ext uri="{FF2B5EF4-FFF2-40B4-BE49-F238E27FC236}">
                <a16:creationId xmlns:a16="http://schemas.microsoft.com/office/drawing/2014/main" id="{45D0AAB9-3AAE-322A-A696-898812B14629}"/>
              </a:ext>
            </a:extLst>
          </p:cNvPr>
          <p:cNvCxnSpPr>
            <a:cxnSpLocks/>
            <a:stCxn id="40" idx="5"/>
            <a:endCxn id="42" idx="1"/>
          </p:cNvCxnSpPr>
          <p:nvPr/>
        </p:nvCxnSpPr>
        <p:spPr>
          <a:xfrm>
            <a:off x="2713794" y="3456518"/>
            <a:ext cx="211667" cy="21590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!!!箭头3">
            <a:extLst>
              <a:ext uri="{FF2B5EF4-FFF2-40B4-BE49-F238E27FC236}">
                <a16:creationId xmlns:a16="http://schemas.microsoft.com/office/drawing/2014/main" id="{12C6AD46-0B79-945F-3339-DCAB5987B23E}"/>
              </a:ext>
            </a:extLst>
          </p:cNvPr>
          <p:cNvCxnSpPr>
            <a:cxnSpLocks/>
            <a:endCxn id="47" idx="1"/>
          </p:cNvCxnSpPr>
          <p:nvPr/>
        </p:nvCxnSpPr>
        <p:spPr>
          <a:xfrm>
            <a:off x="3276827" y="3987801"/>
            <a:ext cx="211667" cy="21801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!!!箭头4">
            <a:extLst>
              <a:ext uri="{FF2B5EF4-FFF2-40B4-BE49-F238E27FC236}">
                <a16:creationId xmlns:a16="http://schemas.microsoft.com/office/drawing/2014/main" id="{E4C633A4-8C09-153E-4062-FBD76912498E}"/>
              </a:ext>
            </a:extLst>
          </p:cNvPr>
          <p:cNvCxnSpPr>
            <a:cxnSpLocks/>
            <a:endCxn id="51" idx="1"/>
          </p:cNvCxnSpPr>
          <p:nvPr/>
        </p:nvCxnSpPr>
        <p:spPr>
          <a:xfrm>
            <a:off x="3852561" y="4548718"/>
            <a:ext cx="211667" cy="21590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椭圆 50">
            <a:extLst>
              <a:ext uri="{FF2B5EF4-FFF2-40B4-BE49-F238E27FC236}">
                <a16:creationId xmlns:a16="http://schemas.microsoft.com/office/drawing/2014/main" id="{2E4E0DCD-A54F-A6E9-E5D1-04CB09D9931A}"/>
              </a:ext>
            </a:extLst>
          </p:cNvPr>
          <p:cNvSpPr/>
          <p:nvPr/>
        </p:nvSpPr>
        <p:spPr bwMode="auto">
          <a:xfrm>
            <a:off x="3994378" y="4694767"/>
            <a:ext cx="480483" cy="480484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26EAE813-E5B9-4923-31B0-247F314ED51E}"/>
              </a:ext>
            </a:extLst>
          </p:cNvPr>
          <p:cNvSpPr/>
          <p:nvPr/>
        </p:nvSpPr>
        <p:spPr bwMode="auto">
          <a:xfrm>
            <a:off x="4022729" y="4779434"/>
            <a:ext cx="3962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椭圆 41">
            <a:extLst>
              <a:ext uri="{FF2B5EF4-FFF2-40B4-BE49-F238E27FC236}">
                <a16:creationId xmlns:a16="http://schemas.microsoft.com/office/drawing/2014/main" id="{B0A46181-33A1-F125-0D27-D732CE3B8C8F}"/>
              </a:ext>
            </a:extLst>
          </p:cNvPr>
          <p:cNvSpPr/>
          <p:nvPr/>
        </p:nvSpPr>
        <p:spPr>
          <a:xfrm>
            <a:off x="2855611" y="3602567"/>
            <a:ext cx="480483" cy="480484"/>
          </a:xfrm>
          <a:prstGeom prst="ellipse">
            <a:avLst/>
          </a:prstGeom>
          <a:noFill/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D78AB152-504B-6370-D310-A7FD502BA3FF}"/>
              </a:ext>
            </a:extLst>
          </p:cNvPr>
          <p:cNvSpPr/>
          <p:nvPr/>
        </p:nvSpPr>
        <p:spPr>
          <a:xfrm>
            <a:off x="2895605" y="3689352"/>
            <a:ext cx="3962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椭圆 46">
            <a:extLst>
              <a:ext uri="{FF2B5EF4-FFF2-40B4-BE49-F238E27FC236}">
                <a16:creationId xmlns:a16="http://schemas.microsoft.com/office/drawing/2014/main" id="{E7DE855C-4186-381A-1BFD-60EED80BA149}"/>
              </a:ext>
            </a:extLst>
          </p:cNvPr>
          <p:cNvSpPr/>
          <p:nvPr/>
        </p:nvSpPr>
        <p:spPr>
          <a:xfrm>
            <a:off x="3418645" y="4135967"/>
            <a:ext cx="480483" cy="480484"/>
          </a:xfrm>
          <a:prstGeom prst="ellipse">
            <a:avLst/>
          </a:prstGeom>
          <a:solidFill>
            <a:srgbClr val="C0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3BD3781D-5300-1CDE-BB60-DBAEF3E37AB9}"/>
              </a:ext>
            </a:extLst>
          </p:cNvPr>
          <p:cNvSpPr/>
          <p:nvPr/>
        </p:nvSpPr>
        <p:spPr>
          <a:xfrm>
            <a:off x="3460755" y="4231218"/>
            <a:ext cx="3962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11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文本框 58">
            <a:extLst>
              <a:ext uri="{FF2B5EF4-FFF2-40B4-BE49-F238E27FC236}">
                <a16:creationId xmlns:a16="http://schemas.microsoft.com/office/drawing/2014/main" id="{36DDBCAA-963A-658C-53C9-C2FCAA0165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60062" y="2688223"/>
            <a:ext cx="480789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9pPr>
          </a:lstStyle>
          <a:p>
            <a:pPr lvl="0"/>
            <a:endParaRPr lang="zh-CN" altLang="en-US" sz="1600" dirty="0">
              <a:solidFill>
                <a:srgbClr val="FFFFFF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F4969980-E5BE-78F7-21A9-11EBA3AF2018}"/>
              </a:ext>
            </a:extLst>
          </p:cNvPr>
          <p:cNvGrpSpPr/>
          <p:nvPr/>
        </p:nvGrpSpPr>
        <p:grpSpPr>
          <a:xfrm>
            <a:off x="5122535" y="2177277"/>
            <a:ext cx="6888490" cy="594556"/>
            <a:chOff x="3353165" y="5731266"/>
            <a:chExt cx="541786" cy="594560"/>
          </a:xfrm>
        </p:grpSpPr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32DF3C93-2EEB-FE88-93B6-E1F49F109D46}"/>
                </a:ext>
              </a:extLst>
            </p:cNvPr>
            <p:cNvGrpSpPr/>
            <p:nvPr/>
          </p:nvGrpSpPr>
          <p:grpSpPr>
            <a:xfrm>
              <a:off x="3353165" y="5731266"/>
              <a:ext cx="541786" cy="594560"/>
              <a:chOff x="4304044" y="1286668"/>
              <a:chExt cx="791774" cy="2757793"/>
            </a:xfrm>
            <a:effectLst>
              <a:outerShdw blurRad="381000" dist="2540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31" name="圆角矩形 28">
                <a:extLst>
                  <a:ext uri="{FF2B5EF4-FFF2-40B4-BE49-F238E27FC236}">
                    <a16:creationId xmlns:a16="http://schemas.microsoft.com/office/drawing/2014/main" id="{8C359CDB-5A10-7666-BB10-14384E81C07F}"/>
                  </a:ext>
                </a:extLst>
              </p:cNvPr>
              <p:cNvSpPr/>
              <p:nvPr/>
            </p:nvSpPr>
            <p:spPr>
              <a:xfrm>
                <a:off x="4304044" y="1286668"/>
                <a:ext cx="791774" cy="2757793"/>
              </a:xfrm>
              <a:prstGeom prst="roundRect">
                <a:avLst/>
              </a:prstGeom>
              <a:gradFill>
                <a:gsLst>
                  <a:gs pos="62000">
                    <a:sysClr val="window" lastClr="FFFFFF">
                      <a:lumMod val="95000"/>
                    </a:sysClr>
                  </a:gs>
                  <a:gs pos="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  <a:gs pos="0">
                    <a:sysClr val="window" lastClr="FFFFFF"/>
                  </a:gs>
                </a:gsLst>
                <a:lin ang="81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>
                  <a:defRPr/>
                </a:pPr>
                <a:endParaRPr lang="zh-CN" altLang="en-US" sz="1995" kern="0">
                  <a:solidFill>
                    <a:sysClr val="window" lastClr="FFFFFF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32" name="圆角矩形 29">
                <a:extLst>
                  <a:ext uri="{FF2B5EF4-FFF2-40B4-BE49-F238E27FC236}">
                    <a16:creationId xmlns:a16="http://schemas.microsoft.com/office/drawing/2014/main" id="{E7668A05-F9EB-6660-DCF0-0EAF6AEA25E8}"/>
                  </a:ext>
                </a:extLst>
              </p:cNvPr>
              <p:cNvSpPr/>
              <p:nvPr/>
            </p:nvSpPr>
            <p:spPr>
              <a:xfrm>
                <a:off x="4304044" y="1286668"/>
                <a:ext cx="791774" cy="2757793"/>
              </a:xfrm>
              <a:prstGeom prst="roundRect">
                <a:avLst/>
              </a:prstGeom>
              <a:gradFill>
                <a:gsLst>
                  <a:gs pos="42000">
                    <a:srgbClr val="F0F0F0"/>
                  </a:gs>
                  <a:gs pos="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  <a:gs pos="0">
                    <a:sysClr val="window" lastClr="FFFFFF"/>
                  </a:gs>
                </a:gsLst>
                <a:lin ang="189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>
                  <a:defRPr/>
                </a:pPr>
                <a:endParaRPr lang="zh-CN" altLang="en-US" sz="1995" kern="0">
                  <a:solidFill>
                    <a:sysClr val="window" lastClr="FFFFFF"/>
                  </a:solidFill>
                  <a:latin typeface="Arial"/>
                  <a:ea typeface="微软雅黑"/>
                </a:endParaRPr>
              </a:p>
            </p:txBody>
          </p:sp>
        </p:grpSp>
        <p:sp>
          <p:nvSpPr>
            <p:cNvPr id="30" name="TextBox 12">
              <a:extLst>
                <a:ext uri="{FF2B5EF4-FFF2-40B4-BE49-F238E27FC236}">
                  <a16:creationId xmlns:a16="http://schemas.microsoft.com/office/drawing/2014/main" id="{D5243B19-38E8-0829-3796-98E09C648684}"/>
                </a:ext>
              </a:extLst>
            </p:cNvPr>
            <p:cNvSpPr txBox="1"/>
            <p:nvPr/>
          </p:nvSpPr>
          <p:spPr>
            <a:xfrm>
              <a:off x="3373795" y="5845715"/>
              <a:ext cx="521156" cy="3693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srgbClr val="C00000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确定支点：</a:t>
              </a:r>
              <a:r>
                <a:rPr lang="zh-CN" altLang="en-US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从添加的节点开始，不断的往父节点找不平衡的节点</a:t>
              </a:r>
              <a:endParaRPr lang="en-US" altLang="zh-CN" b="1" dirty="0">
                <a:solidFill>
                  <a:prstClr val="black">
                    <a:lumMod val="85000"/>
                    <a:lumOff val="15000"/>
                  </a:prst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cxnSp>
        <p:nvCxnSpPr>
          <p:cNvPr id="34" name="!!!箭头5">
            <a:extLst>
              <a:ext uri="{FF2B5EF4-FFF2-40B4-BE49-F238E27FC236}">
                <a16:creationId xmlns:a16="http://schemas.microsoft.com/office/drawing/2014/main" id="{D782C928-60C8-D547-CACC-E046D3270019}"/>
              </a:ext>
            </a:extLst>
          </p:cNvPr>
          <p:cNvCxnSpPr>
            <a:cxnSpLocks/>
          </p:cNvCxnSpPr>
          <p:nvPr/>
        </p:nvCxnSpPr>
        <p:spPr>
          <a:xfrm flipH="1">
            <a:off x="2683938" y="3987800"/>
            <a:ext cx="211667" cy="21801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椭圆 69">
            <a:extLst>
              <a:ext uri="{FF2B5EF4-FFF2-40B4-BE49-F238E27FC236}">
                <a16:creationId xmlns:a16="http://schemas.microsoft.com/office/drawing/2014/main" id="{282322CB-A60E-42B9-988A-1882D19C5D57}"/>
              </a:ext>
            </a:extLst>
          </p:cNvPr>
          <p:cNvSpPr/>
          <p:nvPr/>
        </p:nvSpPr>
        <p:spPr>
          <a:xfrm>
            <a:off x="2254144" y="4141104"/>
            <a:ext cx="478367" cy="480484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71460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4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椭圆 7">
            <a:extLst>
              <a:ext uri="{FF2B5EF4-FFF2-40B4-BE49-F238E27FC236}">
                <a16:creationId xmlns:a16="http://schemas.microsoft.com/office/drawing/2014/main" id="{C732D4DE-D7E2-4C91-2D2B-A9196F13BF58}"/>
              </a:ext>
            </a:extLst>
          </p:cNvPr>
          <p:cNvSpPr/>
          <p:nvPr/>
        </p:nvSpPr>
        <p:spPr>
          <a:xfrm>
            <a:off x="888455" y="1339640"/>
            <a:ext cx="1583871" cy="1379764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/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泛型类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65008EF-7F91-B1AD-5AB9-8A08C4E8D97E}"/>
              </a:ext>
            </a:extLst>
          </p:cNvPr>
          <p:cNvSpPr txBox="1"/>
          <p:nvPr/>
        </p:nvSpPr>
        <p:spPr>
          <a:xfrm>
            <a:off x="3227906" y="1559442"/>
            <a:ext cx="5037135" cy="1600438"/>
          </a:xfrm>
          <a:prstGeom prst="rect">
            <a:avLst/>
          </a:prstGeom>
          <a:solidFill>
            <a:srgbClr val="FFFFE4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public class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ArrayList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&lt;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7E8A"/>
                </a:solidFill>
                <a:effectLst/>
                <a:latin typeface="Consolas" panose="020B0609020204030204" pitchFamily="49" charset="0"/>
                <a:ea typeface="JetBrains Mono"/>
              </a:rPr>
              <a:t>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&gt; {</a:t>
            </a:r>
            <a:endParaRPr lang="en-US" altLang="zh-CN" sz="1400" dirty="0">
              <a:solidFill>
                <a:srgbClr val="080808"/>
              </a:solidFill>
              <a:latin typeface="Consolas" panose="020B0609020204030204" pitchFamily="49" charset="0"/>
              <a:ea typeface="JetBrains Mono"/>
            </a:endParaRPr>
          </a:p>
          <a:p>
            <a:endParaRPr lang="en-US" altLang="zh-CN" sz="1400" dirty="0">
              <a:solidFill>
                <a:srgbClr val="080808"/>
              </a:solidFill>
              <a:latin typeface="Consolas" panose="020B0609020204030204" pitchFamily="49" charset="0"/>
              <a:ea typeface="JetBrains Mono"/>
            </a:endParaRPr>
          </a:p>
          <a:p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   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public boolean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627A"/>
                </a:solidFill>
                <a:effectLst/>
                <a:latin typeface="Consolas" panose="020B0609020204030204" pitchFamily="49" charset="0"/>
                <a:ea typeface="JetBrains Mono"/>
              </a:rPr>
              <a:t>add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(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7E8A"/>
                </a:solidFill>
                <a:effectLst/>
                <a:latin typeface="Consolas" panose="020B0609020204030204" pitchFamily="49" charset="0"/>
                <a:ea typeface="JetBrains Mono"/>
              </a:rPr>
              <a:t>E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e) {</a:t>
            </a:r>
            <a:endParaRPr kumimoji="0" lang="en-US" altLang="zh-CN" sz="1400" b="0" i="0" u="none" strike="noStrike" cap="none" normalizeH="0" baseline="0" dirty="0">
              <a:ln>
                <a:noFill/>
              </a:ln>
              <a:solidFill>
                <a:srgbClr val="080808"/>
              </a:solidFill>
              <a:effectLst/>
              <a:latin typeface="Consolas" panose="020B0609020204030204" pitchFamily="49" charset="0"/>
              <a:ea typeface="JetBrains Mono"/>
            </a:endParaRPr>
          </a:p>
          <a:p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lang="en-US" altLang="zh-CN" sz="14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   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}</a:t>
            </a:r>
            <a:endParaRPr kumimoji="0" lang="zh-CN" altLang="zh-CN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}</a:t>
            </a:r>
            <a:endParaRPr kumimoji="0" lang="zh-CN" altLang="zh-CN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1" name="思想气泡: 云 10">
            <a:extLst>
              <a:ext uri="{FF2B5EF4-FFF2-40B4-BE49-F238E27FC236}">
                <a16:creationId xmlns:a16="http://schemas.microsoft.com/office/drawing/2014/main" id="{68AE41B2-0433-4635-DD61-7B1A1C7D4A2F}"/>
              </a:ext>
            </a:extLst>
          </p:cNvPr>
          <p:cNvSpPr/>
          <p:nvPr/>
        </p:nvSpPr>
        <p:spPr>
          <a:xfrm>
            <a:off x="7347097" y="1056166"/>
            <a:ext cx="2133600" cy="1514381"/>
          </a:xfrm>
          <a:prstGeom prst="cloudCallout">
            <a:avLst>
              <a:gd name="adj1" fmla="val -100911"/>
              <a:gd name="adj2" fmla="val 15391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使用者到底想添加个啥类型嘛</a:t>
            </a:r>
            <a:r>
              <a:rPr lang="en-US" altLang="zh-CN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?</a:t>
            </a:r>
            <a:endParaRPr lang="zh-CN" altLang="en-US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3" name="思想气泡: 云 12">
            <a:extLst>
              <a:ext uri="{FF2B5EF4-FFF2-40B4-BE49-F238E27FC236}">
                <a16:creationId xmlns:a16="http://schemas.microsoft.com/office/drawing/2014/main" id="{CC3C4256-44EE-83C7-84B7-3FBFFD735EA5}"/>
              </a:ext>
            </a:extLst>
          </p:cNvPr>
          <p:cNvSpPr/>
          <p:nvPr/>
        </p:nvSpPr>
        <p:spPr>
          <a:xfrm>
            <a:off x="6508897" y="2671809"/>
            <a:ext cx="2363972" cy="1514381"/>
          </a:xfrm>
          <a:prstGeom prst="cloudCallout">
            <a:avLst>
              <a:gd name="adj1" fmla="val -61809"/>
              <a:gd name="adj2" fmla="val -74947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算了</a:t>
            </a:r>
            <a:r>
              <a:rPr lang="en-US" altLang="zh-CN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, </a:t>
            </a:r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声明个泛型让他们自己定吧</a:t>
            </a:r>
            <a:r>
              <a:rPr lang="en-US" altLang="zh-CN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...</a:t>
            </a:r>
            <a:endParaRPr lang="zh-CN" altLang="en-US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7E623723-7135-59B0-2CB8-2911B2F281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884" y="4450485"/>
            <a:ext cx="4960248" cy="1860752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27979A81-23E3-7910-8DF7-F378CA5DE6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8897" y="4450485"/>
            <a:ext cx="4960249" cy="1900806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8329763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2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5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 animBg="1"/>
      <p:bldP spid="13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!!!泛型类">
            <a:extLst>
              <a:ext uri="{FF2B5EF4-FFF2-40B4-BE49-F238E27FC236}">
                <a16:creationId xmlns:a16="http://schemas.microsoft.com/office/drawing/2014/main" id="{A2E487F3-C6D4-828B-E65B-55EB0A9300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880" y="1002232"/>
            <a:ext cx="2089470" cy="517190"/>
          </a:xfrm>
        </p:spPr>
        <p:txBody>
          <a:bodyPr/>
          <a:lstStyle/>
          <a:p>
            <a:r>
              <a:rPr lang="zh-CN" altLang="en-US" dirty="0"/>
              <a:t>数据结构（</a:t>
            </a:r>
          </a:p>
        </p:txBody>
      </p:sp>
      <p:sp>
        <p:nvSpPr>
          <p:cNvPr id="45" name="!!!泛型类">
            <a:extLst>
              <a:ext uri="{FF2B5EF4-FFF2-40B4-BE49-F238E27FC236}">
                <a16:creationId xmlns:a16="http://schemas.microsoft.com/office/drawing/2014/main" id="{000F737A-DA2F-FD9F-A5D6-00AE7C6D8598}"/>
              </a:ext>
            </a:extLst>
          </p:cNvPr>
          <p:cNvSpPr txBox="1">
            <a:spLocks/>
          </p:cNvSpPr>
          <p:nvPr/>
        </p:nvSpPr>
        <p:spPr>
          <a:xfrm>
            <a:off x="3303538" y="1002232"/>
            <a:ext cx="322882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）</a:t>
            </a:r>
          </a:p>
        </p:txBody>
      </p:sp>
      <p:sp>
        <p:nvSpPr>
          <p:cNvPr id="52" name="!!!树">
            <a:extLst>
              <a:ext uri="{FF2B5EF4-FFF2-40B4-BE49-F238E27FC236}">
                <a16:creationId xmlns:a16="http://schemas.microsoft.com/office/drawing/2014/main" id="{5FDF6D48-5BEB-BFAE-FAC1-F596B4664F7E}"/>
              </a:ext>
            </a:extLst>
          </p:cNvPr>
          <p:cNvSpPr txBox="1">
            <a:spLocks/>
          </p:cNvSpPr>
          <p:nvPr/>
        </p:nvSpPr>
        <p:spPr>
          <a:xfrm>
            <a:off x="3018349" y="1002232"/>
            <a:ext cx="565470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树</a:t>
            </a:r>
          </a:p>
        </p:txBody>
      </p:sp>
      <p:sp>
        <p:nvSpPr>
          <p:cNvPr id="53" name="!!!平衡">
            <a:extLst>
              <a:ext uri="{FF2B5EF4-FFF2-40B4-BE49-F238E27FC236}">
                <a16:creationId xmlns:a16="http://schemas.microsoft.com/office/drawing/2014/main" id="{00F15D9E-83B9-E648-0578-60242C2EB39B}"/>
              </a:ext>
            </a:extLst>
          </p:cNvPr>
          <p:cNvSpPr txBox="1">
            <a:spLocks/>
          </p:cNvSpPr>
          <p:nvPr/>
        </p:nvSpPr>
        <p:spPr>
          <a:xfrm>
            <a:off x="2002493" y="1002232"/>
            <a:ext cx="693612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平衡</a:t>
            </a:r>
          </a:p>
        </p:txBody>
      </p:sp>
      <p:sp>
        <p:nvSpPr>
          <p:cNvPr id="54" name="!!!二叉">
            <a:extLst>
              <a:ext uri="{FF2B5EF4-FFF2-40B4-BE49-F238E27FC236}">
                <a16:creationId xmlns:a16="http://schemas.microsoft.com/office/drawing/2014/main" id="{2ADD8BD8-9BBB-3E55-174B-EC8085F4584F}"/>
              </a:ext>
            </a:extLst>
          </p:cNvPr>
          <p:cNvSpPr txBox="1">
            <a:spLocks/>
          </p:cNvSpPr>
          <p:nvPr/>
        </p:nvSpPr>
        <p:spPr>
          <a:xfrm>
            <a:off x="2510034" y="1002232"/>
            <a:ext cx="693612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二叉</a:t>
            </a:r>
          </a:p>
        </p:txBody>
      </p:sp>
      <p:sp>
        <p:nvSpPr>
          <p:cNvPr id="23" name="!!!泛型类">
            <a:extLst>
              <a:ext uri="{FF2B5EF4-FFF2-40B4-BE49-F238E27FC236}">
                <a16:creationId xmlns:a16="http://schemas.microsoft.com/office/drawing/2014/main" id="{AB8F597C-DA3E-A315-50B4-20B771C142B8}"/>
              </a:ext>
            </a:extLst>
          </p:cNvPr>
          <p:cNvSpPr txBox="1">
            <a:spLocks/>
          </p:cNvSpPr>
          <p:nvPr/>
        </p:nvSpPr>
        <p:spPr>
          <a:xfrm>
            <a:off x="3541008" y="1002232"/>
            <a:ext cx="693612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左旋</a:t>
            </a:r>
          </a:p>
        </p:txBody>
      </p:sp>
      <p:sp>
        <p:nvSpPr>
          <p:cNvPr id="40" name="!!!7">
            <a:extLst>
              <a:ext uri="{FF2B5EF4-FFF2-40B4-BE49-F238E27FC236}">
                <a16:creationId xmlns:a16="http://schemas.microsoft.com/office/drawing/2014/main" id="{106E0EA3-A64E-57E4-BAA3-6ABFB5B9D9AE}"/>
              </a:ext>
            </a:extLst>
          </p:cNvPr>
          <p:cNvSpPr/>
          <p:nvPr/>
        </p:nvSpPr>
        <p:spPr>
          <a:xfrm>
            <a:off x="2305278" y="3045884"/>
            <a:ext cx="480483" cy="48048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!!!4">
            <a:extLst>
              <a:ext uri="{FF2B5EF4-FFF2-40B4-BE49-F238E27FC236}">
                <a16:creationId xmlns:a16="http://schemas.microsoft.com/office/drawing/2014/main" id="{F70F5F76-860C-6960-F91C-C92F0DB5C7FC}"/>
              </a:ext>
            </a:extLst>
          </p:cNvPr>
          <p:cNvSpPr/>
          <p:nvPr/>
        </p:nvSpPr>
        <p:spPr>
          <a:xfrm>
            <a:off x="1752828" y="3602567"/>
            <a:ext cx="478367" cy="480484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4" name="!!!箭头1">
            <a:extLst>
              <a:ext uri="{FF2B5EF4-FFF2-40B4-BE49-F238E27FC236}">
                <a16:creationId xmlns:a16="http://schemas.microsoft.com/office/drawing/2014/main" id="{ACDF55DA-C961-1C65-E1C2-78A80D1CA52B}"/>
              </a:ext>
            </a:extLst>
          </p:cNvPr>
          <p:cNvCxnSpPr>
            <a:cxnSpLocks/>
            <a:stCxn id="40" idx="3"/>
            <a:endCxn id="41" idx="7"/>
          </p:cNvCxnSpPr>
          <p:nvPr/>
        </p:nvCxnSpPr>
        <p:spPr>
          <a:xfrm flipH="1">
            <a:off x="2161345" y="3456518"/>
            <a:ext cx="213783" cy="21590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!!!箭头2">
            <a:extLst>
              <a:ext uri="{FF2B5EF4-FFF2-40B4-BE49-F238E27FC236}">
                <a16:creationId xmlns:a16="http://schemas.microsoft.com/office/drawing/2014/main" id="{45D0AAB9-3AAE-322A-A696-898812B14629}"/>
              </a:ext>
            </a:extLst>
          </p:cNvPr>
          <p:cNvCxnSpPr>
            <a:cxnSpLocks/>
            <a:stCxn id="40" idx="5"/>
            <a:endCxn id="42" idx="1"/>
          </p:cNvCxnSpPr>
          <p:nvPr/>
        </p:nvCxnSpPr>
        <p:spPr>
          <a:xfrm>
            <a:off x="2713794" y="3456518"/>
            <a:ext cx="211667" cy="21590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!!!箭头3">
            <a:extLst>
              <a:ext uri="{FF2B5EF4-FFF2-40B4-BE49-F238E27FC236}">
                <a16:creationId xmlns:a16="http://schemas.microsoft.com/office/drawing/2014/main" id="{12C6AD46-0B79-945F-3339-DCAB5987B23E}"/>
              </a:ext>
            </a:extLst>
          </p:cNvPr>
          <p:cNvCxnSpPr>
            <a:cxnSpLocks/>
            <a:endCxn id="47" idx="1"/>
          </p:cNvCxnSpPr>
          <p:nvPr/>
        </p:nvCxnSpPr>
        <p:spPr>
          <a:xfrm>
            <a:off x="3276827" y="3987801"/>
            <a:ext cx="211667" cy="21801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!!!箭头4">
            <a:extLst>
              <a:ext uri="{FF2B5EF4-FFF2-40B4-BE49-F238E27FC236}">
                <a16:creationId xmlns:a16="http://schemas.microsoft.com/office/drawing/2014/main" id="{E4C633A4-8C09-153E-4062-FBD76912498E}"/>
              </a:ext>
            </a:extLst>
          </p:cNvPr>
          <p:cNvCxnSpPr>
            <a:cxnSpLocks/>
            <a:endCxn id="51" idx="1"/>
          </p:cNvCxnSpPr>
          <p:nvPr/>
        </p:nvCxnSpPr>
        <p:spPr>
          <a:xfrm>
            <a:off x="3852561" y="4548718"/>
            <a:ext cx="211667" cy="21590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椭圆 50">
            <a:extLst>
              <a:ext uri="{FF2B5EF4-FFF2-40B4-BE49-F238E27FC236}">
                <a16:creationId xmlns:a16="http://schemas.microsoft.com/office/drawing/2014/main" id="{2E4E0DCD-A54F-A6E9-E5D1-04CB09D9931A}"/>
              </a:ext>
            </a:extLst>
          </p:cNvPr>
          <p:cNvSpPr/>
          <p:nvPr/>
        </p:nvSpPr>
        <p:spPr bwMode="auto">
          <a:xfrm>
            <a:off x="3994378" y="4694767"/>
            <a:ext cx="480483" cy="480484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26EAE813-E5B9-4923-31B0-247F314ED51E}"/>
              </a:ext>
            </a:extLst>
          </p:cNvPr>
          <p:cNvSpPr/>
          <p:nvPr/>
        </p:nvSpPr>
        <p:spPr bwMode="auto">
          <a:xfrm>
            <a:off x="4022729" y="4779434"/>
            <a:ext cx="3962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椭圆 41">
            <a:extLst>
              <a:ext uri="{FF2B5EF4-FFF2-40B4-BE49-F238E27FC236}">
                <a16:creationId xmlns:a16="http://schemas.microsoft.com/office/drawing/2014/main" id="{B0A46181-33A1-F125-0D27-D732CE3B8C8F}"/>
              </a:ext>
            </a:extLst>
          </p:cNvPr>
          <p:cNvSpPr/>
          <p:nvPr/>
        </p:nvSpPr>
        <p:spPr>
          <a:xfrm>
            <a:off x="2855611" y="3602567"/>
            <a:ext cx="480483" cy="480484"/>
          </a:xfrm>
          <a:prstGeom prst="ellipse">
            <a:avLst/>
          </a:prstGeom>
          <a:solidFill>
            <a:srgbClr val="C0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D78AB152-504B-6370-D310-A7FD502BA3FF}"/>
              </a:ext>
            </a:extLst>
          </p:cNvPr>
          <p:cNvSpPr/>
          <p:nvPr/>
        </p:nvSpPr>
        <p:spPr>
          <a:xfrm>
            <a:off x="2895605" y="3689352"/>
            <a:ext cx="3962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椭圆 46">
            <a:extLst>
              <a:ext uri="{FF2B5EF4-FFF2-40B4-BE49-F238E27FC236}">
                <a16:creationId xmlns:a16="http://schemas.microsoft.com/office/drawing/2014/main" id="{E7DE855C-4186-381A-1BFD-60EED80BA149}"/>
              </a:ext>
            </a:extLst>
          </p:cNvPr>
          <p:cNvSpPr/>
          <p:nvPr/>
        </p:nvSpPr>
        <p:spPr>
          <a:xfrm>
            <a:off x="3418645" y="4135967"/>
            <a:ext cx="480483" cy="480484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3BD3781D-5300-1CDE-BB60-DBAEF3E37AB9}"/>
              </a:ext>
            </a:extLst>
          </p:cNvPr>
          <p:cNvSpPr/>
          <p:nvPr/>
        </p:nvSpPr>
        <p:spPr>
          <a:xfrm>
            <a:off x="3460755" y="4231218"/>
            <a:ext cx="3962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11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文本框 58">
            <a:extLst>
              <a:ext uri="{FF2B5EF4-FFF2-40B4-BE49-F238E27FC236}">
                <a16:creationId xmlns:a16="http://schemas.microsoft.com/office/drawing/2014/main" id="{36DDBCAA-963A-658C-53C9-C2FCAA0165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60062" y="2688223"/>
            <a:ext cx="480789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9pPr>
          </a:lstStyle>
          <a:p>
            <a:pPr lvl="0"/>
            <a:endParaRPr lang="zh-CN" altLang="en-US" sz="1600" dirty="0">
              <a:solidFill>
                <a:srgbClr val="FFFFFF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F4969980-E5BE-78F7-21A9-11EBA3AF2018}"/>
              </a:ext>
            </a:extLst>
          </p:cNvPr>
          <p:cNvGrpSpPr/>
          <p:nvPr/>
        </p:nvGrpSpPr>
        <p:grpSpPr>
          <a:xfrm>
            <a:off x="5122535" y="2177277"/>
            <a:ext cx="6888490" cy="594556"/>
            <a:chOff x="3353165" y="5731266"/>
            <a:chExt cx="541786" cy="594560"/>
          </a:xfrm>
        </p:grpSpPr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32DF3C93-2EEB-FE88-93B6-E1F49F109D46}"/>
                </a:ext>
              </a:extLst>
            </p:cNvPr>
            <p:cNvGrpSpPr/>
            <p:nvPr/>
          </p:nvGrpSpPr>
          <p:grpSpPr>
            <a:xfrm>
              <a:off x="3353165" y="5731266"/>
              <a:ext cx="541786" cy="594560"/>
              <a:chOff x="4304044" y="1286668"/>
              <a:chExt cx="791774" cy="2757793"/>
            </a:xfrm>
            <a:effectLst>
              <a:outerShdw blurRad="381000" dist="2540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31" name="圆角矩形 28">
                <a:extLst>
                  <a:ext uri="{FF2B5EF4-FFF2-40B4-BE49-F238E27FC236}">
                    <a16:creationId xmlns:a16="http://schemas.microsoft.com/office/drawing/2014/main" id="{8C359CDB-5A10-7666-BB10-14384E81C07F}"/>
                  </a:ext>
                </a:extLst>
              </p:cNvPr>
              <p:cNvSpPr/>
              <p:nvPr/>
            </p:nvSpPr>
            <p:spPr>
              <a:xfrm>
                <a:off x="4304044" y="1286668"/>
                <a:ext cx="791774" cy="2757793"/>
              </a:xfrm>
              <a:prstGeom prst="roundRect">
                <a:avLst/>
              </a:prstGeom>
              <a:gradFill>
                <a:gsLst>
                  <a:gs pos="62000">
                    <a:sysClr val="window" lastClr="FFFFFF">
                      <a:lumMod val="95000"/>
                    </a:sysClr>
                  </a:gs>
                  <a:gs pos="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  <a:gs pos="0">
                    <a:sysClr val="window" lastClr="FFFFFF"/>
                  </a:gs>
                </a:gsLst>
                <a:lin ang="81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>
                  <a:defRPr/>
                </a:pPr>
                <a:endParaRPr lang="zh-CN" altLang="en-US" sz="1995" kern="0">
                  <a:solidFill>
                    <a:sysClr val="window" lastClr="FFFFFF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32" name="圆角矩形 29">
                <a:extLst>
                  <a:ext uri="{FF2B5EF4-FFF2-40B4-BE49-F238E27FC236}">
                    <a16:creationId xmlns:a16="http://schemas.microsoft.com/office/drawing/2014/main" id="{E7668A05-F9EB-6660-DCF0-0EAF6AEA25E8}"/>
                  </a:ext>
                </a:extLst>
              </p:cNvPr>
              <p:cNvSpPr/>
              <p:nvPr/>
            </p:nvSpPr>
            <p:spPr>
              <a:xfrm>
                <a:off x="4304044" y="1286668"/>
                <a:ext cx="791774" cy="2757793"/>
              </a:xfrm>
              <a:prstGeom prst="roundRect">
                <a:avLst/>
              </a:prstGeom>
              <a:gradFill>
                <a:gsLst>
                  <a:gs pos="42000">
                    <a:srgbClr val="F0F0F0"/>
                  </a:gs>
                  <a:gs pos="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  <a:gs pos="0">
                    <a:sysClr val="window" lastClr="FFFFFF"/>
                  </a:gs>
                </a:gsLst>
                <a:lin ang="189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>
                  <a:defRPr/>
                </a:pPr>
                <a:endParaRPr lang="zh-CN" altLang="en-US" sz="1995" kern="0">
                  <a:solidFill>
                    <a:sysClr val="window" lastClr="FFFFFF"/>
                  </a:solidFill>
                  <a:latin typeface="Arial"/>
                  <a:ea typeface="微软雅黑"/>
                </a:endParaRPr>
              </a:p>
            </p:txBody>
          </p:sp>
        </p:grpSp>
        <p:sp>
          <p:nvSpPr>
            <p:cNvPr id="30" name="TextBox 12">
              <a:extLst>
                <a:ext uri="{FF2B5EF4-FFF2-40B4-BE49-F238E27FC236}">
                  <a16:creationId xmlns:a16="http://schemas.microsoft.com/office/drawing/2014/main" id="{D5243B19-38E8-0829-3796-98E09C648684}"/>
                </a:ext>
              </a:extLst>
            </p:cNvPr>
            <p:cNvSpPr txBox="1"/>
            <p:nvPr/>
          </p:nvSpPr>
          <p:spPr>
            <a:xfrm>
              <a:off x="3373795" y="5845715"/>
              <a:ext cx="521156" cy="3693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srgbClr val="C00000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确定支点：</a:t>
              </a:r>
              <a:r>
                <a:rPr lang="zh-CN" altLang="en-US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从添加的节点开始，不断的往父节点找不平衡的节点</a:t>
              </a:r>
              <a:endParaRPr lang="en-US" altLang="zh-CN" b="1" dirty="0">
                <a:solidFill>
                  <a:prstClr val="black">
                    <a:lumMod val="85000"/>
                    <a:lumOff val="15000"/>
                  </a:prst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cxnSp>
        <p:nvCxnSpPr>
          <p:cNvPr id="34" name="!!!箭头5">
            <a:extLst>
              <a:ext uri="{FF2B5EF4-FFF2-40B4-BE49-F238E27FC236}">
                <a16:creationId xmlns:a16="http://schemas.microsoft.com/office/drawing/2014/main" id="{D782C928-60C8-D547-CACC-E046D3270019}"/>
              </a:ext>
            </a:extLst>
          </p:cNvPr>
          <p:cNvCxnSpPr>
            <a:cxnSpLocks/>
          </p:cNvCxnSpPr>
          <p:nvPr/>
        </p:nvCxnSpPr>
        <p:spPr>
          <a:xfrm flipH="1">
            <a:off x="2683938" y="3987800"/>
            <a:ext cx="211667" cy="21801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椭圆 69">
            <a:extLst>
              <a:ext uri="{FF2B5EF4-FFF2-40B4-BE49-F238E27FC236}">
                <a16:creationId xmlns:a16="http://schemas.microsoft.com/office/drawing/2014/main" id="{282322CB-A60E-42B9-988A-1882D19C5D57}"/>
              </a:ext>
            </a:extLst>
          </p:cNvPr>
          <p:cNvSpPr/>
          <p:nvPr/>
        </p:nvSpPr>
        <p:spPr>
          <a:xfrm>
            <a:off x="2254144" y="4141104"/>
            <a:ext cx="478367" cy="480484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49661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4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!!!泛型类">
            <a:extLst>
              <a:ext uri="{FF2B5EF4-FFF2-40B4-BE49-F238E27FC236}">
                <a16:creationId xmlns:a16="http://schemas.microsoft.com/office/drawing/2014/main" id="{A2E487F3-C6D4-828B-E65B-55EB0A9300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880" y="1002232"/>
            <a:ext cx="2089470" cy="517190"/>
          </a:xfrm>
        </p:spPr>
        <p:txBody>
          <a:bodyPr/>
          <a:lstStyle/>
          <a:p>
            <a:r>
              <a:rPr lang="zh-CN" altLang="en-US" dirty="0"/>
              <a:t>数据结构（</a:t>
            </a:r>
          </a:p>
        </p:txBody>
      </p:sp>
      <p:sp>
        <p:nvSpPr>
          <p:cNvPr id="45" name="!!!泛型类">
            <a:extLst>
              <a:ext uri="{FF2B5EF4-FFF2-40B4-BE49-F238E27FC236}">
                <a16:creationId xmlns:a16="http://schemas.microsoft.com/office/drawing/2014/main" id="{000F737A-DA2F-FD9F-A5D6-00AE7C6D8598}"/>
              </a:ext>
            </a:extLst>
          </p:cNvPr>
          <p:cNvSpPr txBox="1">
            <a:spLocks/>
          </p:cNvSpPr>
          <p:nvPr/>
        </p:nvSpPr>
        <p:spPr>
          <a:xfrm>
            <a:off x="3303538" y="1002232"/>
            <a:ext cx="322882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）</a:t>
            </a:r>
          </a:p>
        </p:txBody>
      </p:sp>
      <p:sp>
        <p:nvSpPr>
          <p:cNvPr id="52" name="!!!树">
            <a:extLst>
              <a:ext uri="{FF2B5EF4-FFF2-40B4-BE49-F238E27FC236}">
                <a16:creationId xmlns:a16="http://schemas.microsoft.com/office/drawing/2014/main" id="{5FDF6D48-5BEB-BFAE-FAC1-F596B4664F7E}"/>
              </a:ext>
            </a:extLst>
          </p:cNvPr>
          <p:cNvSpPr txBox="1">
            <a:spLocks/>
          </p:cNvSpPr>
          <p:nvPr/>
        </p:nvSpPr>
        <p:spPr>
          <a:xfrm>
            <a:off x="3018349" y="1002232"/>
            <a:ext cx="565470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树</a:t>
            </a:r>
          </a:p>
        </p:txBody>
      </p:sp>
      <p:sp>
        <p:nvSpPr>
          <p:cNvPr id="53" name="!!!平衡">
            <a:extLst>
              <a:ext uri="{FF2B5EF4-FFF2-40B4-BE49-F238E27FC236}">
                <a16:creationId xmlns:a16="http://schemas.microsoft.com/office/drawing/2014/main" id="{00F15D9E-83B9-E648-0578-60242C2EB39B}"/>
              </a:ext>
            </a:extLst>
          </p:cNvPr>
          <p:cNvSpPr txBox="1">
            <a:spLocks/>
          </p:cNvSpPr>
          <p:nvPr/>
        </p:nvSpPr>
        <p:spPr>
          <a:xfrm>
            <a:off x="2002493" y="1002232"/>
            <a:ext cx="693612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平衡</a:t>
            </a:r>
          </a:p>
        </p:txBody>
      </p:sp>
      <p:sp>
        <p:nvSpPr>
          <p:cNvPr id="54" name="!!!二叉">
            <a:extLst>
              <a:ext uri="{FF2B5EF4-FFF2-40B4-BE49-F238E27FC236}">
                <a16:creationId xmlns:a16="http://schemas.microsoft.com/office/drawing/2014/main" id="{2ADD8BD8-9BBB-3E55-174B-EC8085F4584F}"/>
              </a:ext>
            </a:extLst>
          </p:cNvPr>
          <p:cNvSpPr txBox="1">
            <a:spLocks/>
          </p:cNvSpPr>
          <p:nvPr/>
        </p:nvSpPr>
        <p:spPr>
          <a:xfrm>
            <a:off x="2510034" y="1002232"/>
            <a:ext cx="693612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二叉</a:t>
            </a:r>
          </a:p>
        </p:txBody>
      </p:sp>
      <p:sp>
        <p:nvSpPr>
          <p:cNvPr id="23" name="!!!泛型类">
            <a:extLst>
              <a:ext uri="{FF2B5EF4-FFF2-40B4-BE49-F238E27FC236}">
                <a16:creationId xmlns:a16="http://schemas.microsoft.com/office/drawing/2014/main" id="{AB8F597C-DA3E-A315-50B4-20B771C142B8}"/>
              </a:ext>
            </a:extLst>
          </p:cNvPr>
          <p:cNvSpPr txBox="1">
            <a:spLocks/>
          </p:cNvSpPr>
          <p:nvPr/>
        </p:nvSpPr>
        <p:spPr>
          <a:xfrm>
            <a:off x="3541008" y="1002232"/>
            <a:ext cx="693612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左旋</a:t>
            </a:r>
          </a:p>
        </p:txBody>
      </p:sp>
      <p:sp>
        <p:nvSpPr>
          <p:cNvPr id="40" name="!!!7">
            <a:extLst>
              <a:ext uri="{FF2B5EF4-FFF2-40B4-BE49-F238E27FC236}">
                <a16:creationId xmlns:a16="http://schemas.microsoft.com/office/drawing/2014/main" id="{106E0EA3-A64E-57E4-BAA3-6ABFB5B9D9AE}"/>
              </a:ext>
            </a:extLst>
          </p:cNvPr>
          <p:cNvSpPr/>
          <p:nvPr/>
        </p:nvSpPr>
        <p:spPr>
          <a:xfrm>
            <a:off x="2305278" y="3045884"/>
            <a:ext cx="480483" cy="480483"/>
          </a:xfrm>
          <a:prstGeom prst="ellipse">
            <a:avLst/>
          </a:prstGeom>
          <a:solidFill>
            <a:srgbClr val="C0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!!!4">
            <a:extLst>
              <a:ext uri="{FF2B5EF4-FFF2-40B4-BE49-F238E27FC236}">
                <a16:creationId xmlns:a16="http://schemas.microsoft.com/office/drawing/2014/main" id="{F70F5F76-860C-6960-F91C-C92F0DB5C7FC}"/>
              </a:ext>
            </a:extLst>
          </p:cNvPr>
          <p:cNvSpPr/>
          <p:nvPr/>
        </p:nvSpPr>
        <p:spPr>
          <a:xfrm>
            <a:off x="1752828" y="3602567"/>
            <a:ext cx="478367" cy="480484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4" name="!!!箭头1">
            <a:extLst>
              <a:ext uri="{FF2B5EF4-FFF2-40B4-BE49-F238E27FC236}">
                <a16:creationId xmlns:a16="http://schemas.microsoft.com/office/drawing/2014/main" id="{ACDF55DA-C961-1C65-E1C2-78A80D1CA52B}"/>
              </a:ext>
            </a:extLst>
          </p:cNvPr>
          <p:cNvCxnSpPr>
            <a:cxnSpLocks/>
            <a:stCxn id="40" idx="3"/>
            <a:endCxn id="41" idx="7"/>
          </p:cNvCxnSpPr>
          <p:nvPr/>
        </p:nvCxnSpPr>
        <p:spPr>
          <a:xfrm flipH="1">
            <a:off x="2161345" y="3456518"/>
            <a:ext cx="213783" cy="21590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!!!箭头2">
            <a:extLst>
              <a:ext uri="{FF2B5EF4-FFF2-40B4-BE49-F238E27FC236}">
                <a16:creationId xmlns:a16="http://schemas.microsoft.com/office/drawing/2014/main" id="{45D0AAB9-3AAE-322A-A696-898812B14629}"/>
              </a:ext>
            </a:extLst>
          </p:cNvPr>
          <p:cNvCxnSpPr>
            <a:cxnSpLocks/>
            <a:stCxn id="40" idx="5"/>
            <a:endCxn id="42" idx="1"/>
          </p:cNvCxnSpPr>
          <p:nvPr/>
        </p:nvCxnSpPr>
        <p:spPr>
          <a:xfrm>
            <a:off x="2713794" y="3456518"/>
            <a:ext cx="211667" cy="21590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!!!箭头3">
            <a:extLst>
              <a:ext uri="{FF2B5EF4-FFF2-40B4-BE49-F238E27FC236}">
                <a16:creationId xmlns:a16="http://schemas.microsoft.com/office/drawing/2014/main" id="{12C6AD46-0B79-945F-3339-DCAB5987B23E}"/>
              </a:ext>
            </a:extLst>
          </p:cNvPr>
          <p:cNvCxnSpPr>
            <a:cxnSpLocks/>
            <a:endCxn id="47" idx="1"/>
          </p:cNvCxnSpPr>
          <p:nvPr/>
        </p:nvCxnSpPr>
        <p:spPr>
          <a:xfrm>
            <a:off x="3276827" y="3987801"/>
            <a:ext cx="211667" cy="21801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!!!箭头4">
            <a:extLst>
              <a:ext uri="{FF2B5EF4-FFF2-40B4-BE49-F238E27FC236}">
                <a16:creationId xmlns:a16="http://schemas.microsoft.com/office/drawing/2014/main" id="{E4C633A4-8C09-153E-4062-FBD76912498E}"/>
              </a:ext>
            </a:extLst>
          </p:cNvPr>
          <p:cNvCxnSpPr>
            <a:cxnSpLocks/>
            <a:endCxn id="51" idx="1"/>
          </p:cNvCxnSpPr>
          <p:nvPr/>
        </p:nvCxnSpPr>
        <p:spPr>
          <a:xfrm>
            <a:off x="3852561" y="4548718"/>
            <a:ext cx="211667" cy="21590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椭圆 50">
            <a:extLst>
              <a:ext uri="{FF2B5EF4-FFF2-40B4-BE49-F238E27FC236}">
                <a16:creationId xmlns:a16="http://schemas.microsoft.com/office/drawing/2014/main" id="{2E4E0DCD-A54F-A6E9-E5D1-04CB09D9931A}"/>
              </a:ext>
            </a:extLst>
          </p:cNvPr>
          <p:cNvSpPr/>
          <p:nvPr/>
        </p:nvSpPr>
        <p:spPr bwMode="auto">
          <a:xfrm>
            <a:off x="3994378" y="4694767"/>
            <a:ext cx="480483" cy="480484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26EAE813-E5B9-4923-31B0-247F314ED51E}"/>
              </a:ext>
            </a:extLst>
          </p:cNvPr>
          <p:cNvSpPr/>
          <p:nvPr/>
        </p:nvSpPr>
        <p:spPr bwMode="auto">
          <a:xfrm>
            <a:off x="4022729" y="4779434"/>
            <a:ext cx="3962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椭圆 41">
            <a:extLst>
              <a:ext uri="{FF2B5EF4-FFF2-40B4-BE49-F238E27FC236}">
                <a16:creationId xmlns:a16="http://schemas.microsoft.com/office/drawing/2014/main" id="{B0A46181-33A1-F125-0D27-D732CE3B8C8F}"/>
              </a:ext>
            </a:extLst>
          </p:cNvPr>
          <p:cNvSpPr/>
          <p:nvPr/>
        </p:nvSpPr>
        <p:spPr>
          <a:xfrm>
            <a:off x="2855611" y="3602567"/>
            <a:ext cx="480483" cy="480484"/>
          </a:xfrm>
          <a:prstGeom prst="ellipse">
            <a:avLst/>
          </a:prstGeom>
          <a:noFill/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D78AB152-504B-6370-D310-A7FD502BA3FF}"/>
              </a:ext>
            </a:extLst>
          </p:cNvPr>
          <p:cNvSpPr/>
          <p:nvPr/>
        </p:nvSpPr>
        <p:spPr>
          <a:xfrm>
            <a:off x="2895605" y="3689352"/>
            <a:ext cx="3962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椭圆 46">
            <a:extLst>
              <a:ext uri="{FF2B5EF4-FFF2-40B4-BE49-F238E27FC236}">
                <a16:creationId xmlns:a16="http://schemas.microsoft.com/office/drawing/2014/main" id="{E7DE855C-4186-381A-1BFD-60EED80BA149}"/>
              </a:ext>
            </a:extLst>
          </p:cNvPr>
          <p:cNvSpPr/>
          <p:nvPr/>
        </p:nvSpPr>
        <p:spPr>
          <a:xfrm>
            <a:off x="3418645" y="4135967"/>
            <a:ext cx="480483" cy="480484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3BD3781D-5300-1CDE-BB60-DBAEF3E37AB9}"/>
              </a:ext>
            </a:extLst>
          </p:cNvPr>
          <p:cNvSpPr/>
          <p:nvPr/>
        </p:nvSpPr>
        <p:spPr>
          <a:xfrm>
            <a:off x="3460755" y="4231218"/>
            <a:ext cx="3962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11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文本框 58">
            <a:extLst>
              <a:ext uri="{FF2B5EF4-FFF2-40B4-BE49-F238E27FC236}">
                <a16:creationId xmlns:a16="http://schemas.microsoft.com/office/drawing/2014/main" id="{36DDBCAA-963A-658C-53C9-C2FCAA0165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60062" y="2688223"/>
            <a:ext cx="480789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9pPr>
          </a:lstStyle>
          <a:p>
            <a:pPr lvl="0"/>
            <a:endParaRPr lang="zh-CN" altLang="en-US" sz="1600" dirty="0">
              <a:solidFill>
                <a:srgbClr val="FFFFFF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F4969980-E5BE-78F7-21A9-11EBA3AF2018}"/>
              </a:ext>
            </a:extLst>
          </p:cNvPr>
          <p:cNvGrpSpPr/>
          <p:nvPr/>
        </p:nvGrpSpPr>
        <p:grpSpPr>
          <a:xfrm>
            <a:off x="5122535" y="2177277"/>
            <a:ext cx="6888490" cy="594556"/>
            <a:chOff x="3353165" y="5731266"/>
            <a:chExt cx="541786" cy="594560"/>
          </a:xfrm>
        </p:grpSpPr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32DF3C93-2EEB-FE88-93B6-E1F49F109D46}"/>
                </a:ext>
              </a:extLst>
            </p:cNvPr>
            <p:cNvGrpSpPr/>
            <p:nvPr/>
          </p:nvGrpSpPr>
          <p:grpSpPr>
            <a:xfrm>
              <a:off x="3353165" y="5731266"/>
              <a:ext cx="541786" cy="594560"/>
              <a:chOff x="4304044" y="1286668"/>
              <a:chExt cx="791774" cy="2757793"/>
            </a:xfrm>
            <a:effectLst>
              <a:outerShdw blurRad="381000" dist="2540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31" name="圆角矩形 28">
                <a:extLst>
                  <a:ext uri="{FF2B5EF4-FFF2-40B4-BE49-F238E27FC236}">
                    <a16:creationId xmlns:a16="http://schemas.microsoft.com/office/drawing/2014/main" id="{8C359CDB-5A10-7666-BB10-14384E81C07F}"/>
                  </a:ext>
                </a:extLst>
              </p:cNvPr>
              <p:cNvSpPr/>
              <p:nvPr/>
            </p:nvSpPr>
            <p:spPr>
              <a:xfrm>
                <a:off x="4304044" y="1286668"/>
                <a:ext cx="791774" cy="2757793"/>
              </a:xfrm>
              <a:prstGeom prst="roundRect">
                <a:avLst/>
              </a:prstGeom>
              <a:gradFill>
                <a:gsLst>
                  <a:gs pos="62000">
                    <a:sysClr val="window" lastClr="FFFFFF">
                      <a:lumMod val="95000"/>
                    </a:sysClr>
                  </a:gs>
                  <a:gs pos="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  <a:gs pos="0">
                    <a:sysClr val="window" lastClr="FFFFFF"/>
                  </a:gs>
                </a:gsLst>
                <a:lin ang="81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>
                  <a:defRPr/>
                </a:pPr>
                <a:endParaRPr lang="zh-CN" altLang="en-US" sz="1995" kern="0">
                  <a:solidFill>
                    <a:sysClr val="window" lastClr="FFFFFF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32" name="圆角矩形 29">
                <a:extLst>
                  <a:ext uri="{FF2B5EF4-FFF2-40B4-BE49-F238E27FC236}">
                    <a16:creationId xmlns:a16="http://schemas.microsoft.com/office/drawing/2014/main" id="{E7668A05-F9EB-6660-DCF0-0EAF6AEA25E8}"/>
                  </a:ext>
                </a:extLst>
              </p:cNvPr>
              <p:cNvSpPr/>
              <p:nvPr/>
            </p:nvSpPr>
            <p:spPr>
              <a:xfrm>
                <a:off x="4304044" y="1286668"/>
                <a:ext cx="791774" cy="2757793"/>
              </a:xfrm>
              <a:prstGeom prst="roundRect">
                <a:avLst/>
              </a:prstGeom>
              <a:gradFill>
                <a:gsLst>
                  <a:gs pos="42000">
                    <a:srgbClr val="F0F0F0"/>
                  </a:gs>
                  <a:gs pos="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  <a:gs pos="0">
                    <a:sysClr val="window" lastClr="FFFFFF"/>
                  </a:gs>
                </a:gsLst>
                <a:lin ang="189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>
                  <a:defRPr/>
                </a:pPr>
                <a:endParaRPr lang="zh-CN" altLang="en-US" sz="1995" kern="0">
                  <a:solidFill>
                    <a:sysClr val="window" lastClr="FFFFFF"/>
                  </a:solidFill>
                  <a:latin typeface="Arial"/>
                  <a:ea typeface="微软雅黑"/>
                </a:endParaRPr>
              </a:p>
            </p:txBody>
          </p:sp>
        </p:grpSp>
        <p:sp>
          <p:nvSpPr>
            <p:cNvPr id="30" name="TextBox 12">
              <a:extLst>
                <a:ext uri="{FF2B5EF4-FFF2-40B4-BE49-F238E27FC236}">
                  <a16:creationId xmlns:a16="http://schemas.microsoft.com/office/drawing/2014/main" id="{D5243B19-38E8-0829-3796-98E09C648684}"/>
                </a:ext>
              </a:extLst>
            </p:cNvPr>
            <p:cNvSpPr txBox="1"/>
            <p:nvPr/>
          </p:nvSpPr>
          <p:spPr>
            <a:xfrm>
              <a:off x="3373795" y="5845715"/>
              <a:ext cx="521156" cy="3693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srgbClr val="C00000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确定支点：</a:t>
              </a:r>
              <a:r>
                <a:rPr lang="zh-CN" altLang="en-US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从添加的节点开始，不断的往父节点找不平衡的节点</a:t>
              </a:r>
              <a:endParaRPr lang="en-US" altLang="zh-CN" b="1" dirty="0">
                <a:solidFill>
                  <a:prstClr val="black">
                    <a:lumMod val="85000"/>
                    <a:lumOff val="15000"/>
                  </a:prst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cxnSp>
        <p:nvCxnSpPr>
          <p:cNvPr id="34" name="!!!箭头5">
            <a:extLst>
              <a:ext uri="{FF2B5EF4-FFF2-40B4-BE49-F238E27FC236}">
                <a16:creationId xmlns:a16="http://schemas.microsoft.com/office/drawing/2014/main" id="{D782C928-60C8-D547-CACC-E046D3270019}"/>
              </a:ext>
            </a:extLst>
          </p:cNvPr>
          <p:cNvCxnSpPr>
            <a:cxnSpLocks/>
          </p:cNvCxnSpPr>
          <p:nvPr/>
        </p:nvCxnSpPr>
        <p:spPr>
          <a:xfrm flipH="1">
            <a:off x="2683938" y="3987800"/>
            <a:ext cx="211667" cy="21801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椭圆 69">
            <a:extLst>
              <a:ext uri="{FF2B5EF4-FFF2-40B4-BE49-F238E27FC236}">
                <a16:creationId xmlns:a16="http://schemas.microsoft.com/office/drawing/2014/main" id="{282322CB-A60E-42B9-988A-1882D19C5D57}"/>
              </a:ext>
            </a:extLst>
          </p:cNvPr>
          <p:cNvSpPr/>
          <p:nvPr/>
        </p:nvSpPr>
        <p:spPr>
          <a:xfrm>
            <a:off x="2254144" y="4141104"/>
            <a:ext cx="478367" cy="480484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任意多边形 60">
            <a:extLst>
              <a:ext uri="{FF2B5EF4-FFF2-40B4-BE49-F238E27FC236}">
                <a16:creationId xmlns:a16="http://schemas.microsoft.com/office/drawing/2014/main" id="{6C9486CB-3F15-F492-C513-51E68132ABEC}"/>
              </a:ext>
            </a:extLst>
          </p:cNvPr>
          <p:cNvSpPr/>
          <p:nvPr/>
        </p:nvSpPr>
        <p:spPr>
          <a:xfrm>
            <a:off x="439637" y="2857500"/>
            <a:ext cx="4512935" cy="2882494"/>
          </a:xfrm>
          <a:custGeom>
            <a:avLst/>
            <a:gdLst>
              <a:gd name="connsiteX0" fmla="*/ 4698380 w 4698380"/>
              <a:gd name="connsiteY0" fmla="*/ 2371688 h 2371688"/>
              <a:gd name="connsiteX1" fmla="*/ 2304585 w 4698380"/>
              <a:gd name="connsiteY1" fmla="*/ 195 h 2371688"/>
              <a:gd name="connsiteX2" fmla="*/ 0 w 4698380"/>
              <a:gd name="connsiteY2" fmla="*/ 2267610 h 23716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98380" h="2371688">
                <a:moveTo>
                  <a:pt x="4698380" y="2371688"/>
                </a:moveTo>
                <a:cubicBezTo>
                  <a:pt x="3893014" y="1194614"/>
                  <a:pt x="3087648" y="17541"/>
                  <a:pt x="2304585" y="195"/>
                </a:cubicBezTo>
                <a:cubicBezTo>
                  <a:pt x="1521522" y="-17151"/>
                  <a:pt x="760761" y="1125229"/>
                  <a:pt x="0" y="2267610"/>
                </a:cubicBezTo>
              </a:path>
            </a:pathLst>
          </a:custGeom>
          <a:noFill/>
          <a:ln w="25400">
            <a:solidFill>
              <a:srgbClr val="00B0F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C9276259-C96D-6CEA-8E1D-AFCC145AE884}"/>
              </a:ext>
            </a:extLst>
          </p:cNvPr>
          <p:cNvGrpSpPr/>
          <p:nvPr/>
        </p:nvGrpSpPr>
        <p:grpSpPr>
          <a:xfrm>
            <a:off x="5832047" y="3406758"/>
            <a:ext cx="5139831" cy="2423739"/>
            <a:chOff x="2449791" y="1842695"/>
            <a:chExt cx="7707834" cy="3317132"/>
          </a:xfrm>
        </p:grpSpPr>
        <p:sp>
          <p:nvSpPr>
            <p:cNvPr id="4" name="圆角矩形 41">
              <a:extLst>
                <a:ext uri="{FF2B5EF4-FFF2-40B4-BE49-F238E27FC236}">
                  <a16:creationId xmlns:a16="http://schemas.microsoft.com/office/drawing/2014/main" id="{24338A54-2873-402A-C406-1D6CB6CC63D8}"/>
                </a:ext>
              </a:extLst>
            </p:cNvPr>
            <p:cNvSpPr/>
            <p:nvPr/>
          </p:nvSpPr>
          <p:spPr>
            <a:xfrm>
              <a:off x="2449791" y="1842695"/>
              <a:ext cx="7707834" cy="3317132"/>
            </a:xfrm>
            <a:prstGeom prst="roundRect">
              <a:avLst>
                <a:gd name="adj" fmla="val 5470"/>
              </a:avLst>
            </a:prstGeom>
            <a:solidFill>
              <a:sysClr val="window" lastClr="FFFFFF">
                <a:lumMod val="95000"/>
              </a:sysClr>
            </a:solidFill>
            <a:ln w="25400" cap="flat" cmpd="sng" algn="ctr">
              <a:gradFill flip="none" rotWithShape="1">
                <a:gsLst>
                  <a:gs pos="0">
                    <a:sysClr val="window" lastClr="FFFFFF"/>
                  </a:gs>
                  <a:gs pos="100000">
                    <a:sysClr val="window" lastClr="FFFFFF">
                      <a:lumMod val="75000"/>
                    </a:sysClr>
                  </a:gs>
                </a:gsLst>
                <a:lin ang="2700000" scaled="1"/>
                <a:tileRect/>
              </a:gradFill>
              <a:prstDash val="solid"/>
              <a:miter lim="800000"/>
            </a:ln>
            <a:effectLst>
              <a:outerShdw blurRad="76200" dist="12700" dir="2700000" algn="tl" rotWithShape="0">
                <a:prstClr val="black">
                  <a:alpha val="40000"/>
                </a:prstClr>
              </a:outerShdw>
              <a:reflection blurRad="6350" stA="50000" endA="300" endPos="90000" dist="88900" dir="5400000" sy="-100000" algn="bl" rotWithShape="0"/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7725F8BE-2800-78CB-A8F3-68C71733E368}"/>
                </a:ext>
              </a:extLst>
            </p:cNvPr>
            <p:cNvGrpSpPr/>
            <p:nvPr/>
          </p:nvGrpSpPr>
          <p:grpSpPr>
            <a:xfrm>
              <a:off x="3516366" y="2338632"/>
              <a:ext cx="441126" cy="1844660"/>
              <a:chOff x="3516366" y="2338632"/>
              <a:chExt cx="441126" cy="1844660"/>
            </a:xfrm>
          </p:grpSpPr>
          <p:grpSp>
            <p:nvGrpSpPr>
              <p:cNvPr id="6" name="组合 5">
                <a:extLst>
                  <a:ext uri="{FF2B5EF4-FFF2-40B4-BE49-F238E27FC236}">
                    <a16:creationId xmlns:a16="http://schemas.microsoft.com/office/drawing/2014/main" id="{9BF808E6-82B6-E63F-A10C-18FDCD6792DE}"/>
                  </a:ext>
                </a:extLst>
              </p:cNvPr>
              <p:cNvGrpSpPr/>
              <p:nvPr/>
            </p:nvGrpSpPr>
            <p:grpSpPr>
              <a:xfrm>
                <a:off x="3516366" y="3839295"/>
                <a:ext cx="441126" cy="343997"/>
                <a:chOff x="3516366" y="3839295"/>
                <a:chExt cx="441126" cy="343997"/>
              </a:xfrm>
            </p:grpSpPr>
            <p:grpSp>
              <p:nvGrpSpPr>
                <p:cNvPr id="36" name="Group 62">
                  <a:extLst>
                    <a:ext uri="{FF2B5EF4-FFF2-40B4-BE49-F238E27FC236}">
                      <a16:creationId xmlns:a16="http://schemas.microsoft.com/office/drawing/2014/main" id="{77B4C154-1DF2-4683-8998-61B4E99FE4BE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3516366" y="3881984"/>
                  <a:ext cx="338110" cy="269866"/>
                  <a:chOff x="3775" y="2110"/>
                  <a:chExt cx="129" cy="103"/>
                </a:xfrm>
                <a:solidFill>
                  <a:sysClr val="window" lastClr="FFFFFF">
                    <a:lumMod val="50000"/>
                  </a:sysClr>
                </a:solidFill>
                <a:effectLst/>
              </p:grpSpPr>
              <p:sp>
                <p:nvSpPr>
                  <p:cNvPr id="38" name="Freeform 63">
                    <a:extLst>
                      <a:ext uri="{FF2B5EF4-FFF2-40B4-BE49-F238E27FC236}">
                        <a16:creationId xmlns:a16="http://schemas.microsoft.com/office/drawing/2014/main" id="{1B29D375-B66F-02B9-6048-71865A1247B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775" y="2177"/>
                    <a:ext cx="40" cy="36"/>
                  </a:xfrm>
                  <a:custGeom>
                    <a:avLst/>
                    <a:gdLst>
                      <a:gd name="T0" fmla="*/ 5 w 16"/>
                      <a:gd name="T1" fmla="*/ 0 h 14"/>
                      <a:gd name="T2" fmla="*/ 0 w 16"/>
                      <a:gd name="T3" fmla="*/ 4 h 14"/>
                      <a:gd name="T4" fmla="*/ 10 w 16"/>
                      <a:gd name="T5" fmla="*/ 14 h 14"/>
                      <a:gd name="T6" fmla="*/ 16 w 16"/>
                      <a:gd name="T7" fmla="*/ 9 h 14"/>
                      <a:gd name="T8" fmla="*/ 5 w 16"/>
                      <a:gd name="T9" fmla="*/ 0 h 1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6" h="14">
                        <a:moveTo>
                          <a:pt x="5" y="0"/>
                        </a:moveTo>
                        <a:cubicBezTo>
                          <a:pt x="1" y="3"/>
                          <a:pt x="0" y="4"/>
                          <a:pt x="0" y="4"/>
                        </a:cubicBezTo>
                        <a:cubicBezTo>
                          <a:pt x="10" y="14"/>
                          <a:pt x="10" y="14"/>
                          <a:pt x="10" y="14"/>
                        </a:cubicBezTo>
                        <a:cubicBezTo>
                          <a:pt x="10" y="14"/>
                          <a:pt x="13" y="11"/>
                          <a:pt x="16" y="9"/>
                        </a:cubicBezTo>
                        <a:lnTo>
                          <a:pt x="5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013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39" name="Freeform 64">
                    <a:extLst>
                      <a:ext uri="{FF2B5EF4-FFF2-40B4-BE49-F238E27FC236}">
                        <a16:creationId xmlns:a16="http://schemas.microsoft.com/office/drawing/2014/main" id="{3CD978B9-D9BB-F83A-E450-0ABFBD16163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795" y="2156"/>
                    <a:ext cx="109" cy="41"/>
                  </a:xfrm>
                  <a:custGeom>
                    <a:avLst/>
                    <a:gdLst>
                      <a:gd name="T0" fmla="*/ 37 w 44"/>
                      <a:gd name="T1" fmla="*/ 4 h 16"/>
                      <a:gd name="T2" fmla="*/ 29 w 44"/>
                      <a:gd name="T3" fmla="*/ 9 h 16"/>
                      <a:gd name="T4" fmla="*/ 18 w 44"/>
                      <a:gd name="T5" fmla="*/ 8 h 16"/>
                      <a:gd name="T6" fmla="*/ 25 w 44"/>
                      <a:gd name="T7" fmla="*/ 7 h 16"/>
                      <a:gd name="T8" fmla="*/ 31 w 44"/>
                      <a:gd name="T9" fmla="*/ 2 h 16"/>
                      <a:gd name="T10" fmla="*/ 20 w 44"/>
                      <a:gd name="T11" fmla="*/ 2 h 16"/>
                      <a:gd name="T12" fmla="*/ 9 w 44"/>
                      <a:gd name="T13" fmla="*/ 2 h 16"/>
                      <a:gd name="T14" fmla="*/ 0 w 44"/>
                      <a:gd name="T15" fmla="*/ 7 h 16"/>
                      <a:gd name="T16" fmla="*/ 9 w 44"/>
                      <a:gd name="T17" fmla="*/ 16 h 16"/>
                      <a:gd name="T18" fmla="*/ 13 w 44"/>
                      <a:gd name="T19" fmla="*/ 14 h 16"/>
                      <a:gd name="T20" fmla="*/ 29 w 44"/>
                      <a:gd name="T21" fmla="*/ 14 h 16"/>
                      <a:gd name="T22" fmla="*/ 44 w 44"/>
                      <a:gd name="T23" fmla="*/ 2 h 16"/>
                      <a:gd name="T24" fmla="*/ 37 w 44"/>
                      <a:gd name="T25" fmla="*/ 4 h 1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44" h="16">
                        <a:moveTo>
                          <a:pt x="37" y="4"/>
                        </a:moveTo>
                        <a:cubicBezTo>
                          <a:pt x="34" y="7"/>
                          <a:pt x="32" y="8"/>
                          <a:pt x="29" y="9"/>
                        </a:cubicBezTo>
                        <a:cubicBezTo>
                          <a:pt x="24" y="10"/>
                          <a:pt x="19" y="9"/>
                          <a:pt x="18" y="8"/>
                        </a:cubicBezTo>
                        <a:cubicBezTo>
                          <a:pt x="15" y="6"/>
                          <a:pt x="18" y="7"/>
                          <a:pt x="25" y="7"/>
                        </a:cubicBezTo>
                        <a:cubicBezTo>
                          <a:pt x="32" y="6"/>
                          <a:pt x="31" y="2"/>
                          <a:pt x="31" y="2"/>
                        </a:cubicBezTo>
                        <a:cubicBezTo>
                          <a:pt x="29" y="2"/>
                          <a:pt x="27" y="2"/>
                          <a:pt x="20" y="2"/>
                        </a:cubicBezTo>
                        <a:cubicBezTo>
                          <a:pt x="17" y="2"/>
                          <a:pt x="12" y="1"/>
                          <a:pt x="9" y="2"/>
                        </a:cubicBezTo>
                        <a:cubicBezTo>
                          <a:pt x="6" y="2"/>
                          <a:pt x="4" y="5"/>
                          <a:pt x="0" y="7"/>
                        </a:cubicBezTo>
                        <a:cubicBezTo>
                          <a:pt x="9" y="16"/>
                          <a:pt x="9" y="16"/>
                          <a:pt x="9" y="16"/>
                        </a:cubicBezTo>
                        <a:cubicBezTo>
                          <a:pt x="11" y="15"/>
                          <a:pt x="12" y="14"/>
                          <a:pt x="13" y="14"/>
                        </a:cubicBezTo>
                        <a:cubicBezTo>
                          <a:pt x="16" y="14"/>
                          <a:pt x="23" y="15"/>
                          <a:pt x="29" y="14"/>
                        </a:cubicBezTo>
                        <a:cubicBezTo>
                          <a:pt x="40" y="9"/>
                          <a:pt x="44" y="2"/>
                          <a:pt x="44" y="2"/>
                        </a:cubicBezTo>
                        <a:cubicBezTo>
                          <a:pt x="44" y="2"/>
                          <a:pt x="41" y="0"/>
                          <a:pt x="37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013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50" name="Freeform 65">
                    <a:extLst>
                      <a:ext uri="{FF2B5EF4-FFF2-40B4-BE49-F238E27FC236}">
                        <a16:creationId xmlns:a16="http://schemas.microsoft.com/office/drawing/2014/main" id="{665C4E5E-F3AA-AC9C-A757-DD47E0C991C4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3810" y="2110"/>
                    <a:ext cx="94" cy="41"/>
                  </a:xfrm>
                  <a:custGeom>
                    <a:avLst/>
                    <a:gdLst>
                      <a:gd name="T0" fmla="*/ 38 w 38"/>
                      <a:gd name="T1" fmla="*/ 0 h 16"/>
                      <a:gd name="T2" fmla="*/ 34 w 38"/>
                      <a:gd name="T3" fmla="*/ 0 h 16"/>
                      <a:gd name="T4" fmla="*/ 34 w 38"/>
                      <a:gd name="T5" fmla="*/ 6 h 16"/>
                      <a:gd name="T6" fmla="*/ 32 w 38"/>
                      <a:gd name="T7" fmla="*/ 6 h 16"/>
                      <a:gd name="T8" fmla="*/ 32 w 38"/>
                      <a:gd name="T9" fmla="*/ 0 h 16"/>
                      <a:gd name="T10" fmla="*/ 28 w 38"/>
                      <a:gd name="T11" fmla="*/ 0 h 16"/>
                      <a:gd name="T12" fmla="*/ 28 w 38"/>
                      <a:gd name="T13" fmla="*/ 6 h 16"/>
                      <a:gd name="T14" fmla="*/ 12 w 38"/>
                      <a:gd name="T15" fmla="*/ 6 h 16"/>
                      <a:gd name="T16" fmla="*/ 12 w 38"/>
                      <a:gd name="T17" fmla="*/ 3 h 16"/>
                      <a:gd name="T18" fmla="*/ 12 w 38"/>
                      <a:gd name="T19" fmla="*/ 1 h 16"/>
                      <a:gd name="T20" fmla="*/ 11 w 38"/>
                      <a:gd name="T21" fmla="*/ 0 h 16"/>
                      <a:gd name="T22" fmla="*/ 9 w 38"/>
                      <a:gd name="T23" fmla="*/ 0 h 16"/>
                      <a:gd name="T24" fmla="*/ 3 w 38"/>
                      <a:gd name="T25" fmla="*/ 0 h 16"/>
                      <a:gd name="T26" fmla="*/ 1 w 38"/>
                      <a:gd name="T27" fmla="*/ 0 h 16"/>
                      <a:gd name="T28" fmla="*/ 0 w 38"/>
                      <a:gd name="T29" fmla="*/ 2 h 16"/>
                      <a:gd name="T30" fmla="*/ 0 w 38"/>
                      <a:gd name="T31" fmla="*/ 3 h 16"/>
                      <a:gd name="T32" fmla="*/ 0 w 38"/>
                      <a:gd name="T33" fmla="*/ 13 h 16"/>
                      <a:gd name="T34" fmla="*/ 0 w 38"/>
                      <a:gd name="T35" fmla="*/ 15 h 16"/>
                      <a:gd name="T36" fmla="*/ 2 w 38"/>
                      <a:gd name="T37" fmla="*/ 16 h 16"/>
                      <a:gd name="T38" fmla="*/ 3 w 38"/>
                      <a:gd name="T39" fmla="*/ 16 h 16"/>
                      <a:gd name="T40" fmla="*/ 9 w 38"/>
                      <a:gd name="T41" fmla="*/ 16 h 16"/>
                      <a:gd name="T42" fmla="*/ 11 w 38"/>
                      <a:gd name="T43" fmla="*/ 16 h 16"/>
                      <a:gd name="T44" fmla="*/ 12 w 38"/>
                      <a:gd name="T45" fmla="*/ 14 h 16"/>
                      <a:gd name="T46" fmla="*/ 12 w 38"/>
                      <a:gd name="T47" fmla="*/ 13 h 16"/>
                      <a:gd name="T48" fmla="*/ 12 w 38"/>
                      <a:gd name="T49" fmla="*/ 10 h 16"/>
                      <a:gd name="T50" fmla="*/ 38 w 38"/>
                      <a:gd name="T51" fmla="*/ 10 h 16"/>
                      <a:gd name="T52" fmla="*/ 38 w 38"/>
                      <a:gd name="T53" fmla="*/ 0 h 16"/>
                      <a:gd name="T54" fmla="*/ 3 w 38"/>
                      <a:gd name="T55" fmla="*/ 3 h 16"/>
                      <a:gd name="T56" fmla="*/ 9 w 38"/>
                      <a:gd name="T57" fmla="*/ 3 h 16"/>
                      <a:gd name="T58" fmla="*/ 9 w 38"/>
                      <a:gd name="T59" fmla="*/ 13 h 16"/>
                      <a:gd name="T60" fmla="*/ 3 w 38"/>
                      <a:gd name="T61" fmla="*/ 13 h 16"/>
                      <a:gd name="T62" fmla="*/ 3 w 38"/>
                      <a:gd name="T63" fmla="*/ 3 h 1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</a:cxnLst>
                    <a:rect l="0" t="0" r="r" b="b"/>
                    <a:pathLst>
                      <a:path w="38" h="16">
                        <a:moveTo>
                          <a:pt x="38" y="0"/>
                        </a:moveTo>
                        <a:cubicBezTo>
                          <a:pt x="34" y="0"/>
                          <a:pt x="34" y="0"/>
                          <a:pt x="34" y="0"/>
                        </a:cubicBezTo>
                        <a:cubicBezTo>
                          <a:pt x="34" y="6"/>
                          <a:pt x="34" y="6"/>
                          <a:pt x="34" y="6"/>
                        </a:cubicBezTo>
                        <a:cubicBezTo>
                          <a:pt x="32" y="6"/>
                          <a:pt x="32" y="6"/>
                          <a:pt x="32" y="6"/>
                        </a:cubicBezTo>
                        <a:cubicBezTo>
                          <a:pt x="32" y="0"/>
                          <a:pt x="32" y="0"/>
                          <a:pt x="32" y="0"/>
                        </a:cubicBezTo>
                        <a:cubicBezTo>
                          <a:pt x="28" y="0"/>
                          <a:pt x="28" y="0"/>
                          <a:pt x="28" y="0"/>
                        </a:cubicBezTo>
                        <a:cubicBezTo>
                          <a:pt x="28" y="6"/>
                          <a:pt x="28" y="6"/>
                          <a:pt x="28" y="6"/>
                        </a:cubicBezTo>
                        <a:cubicBezTo>
                          <a:pt x="12" y="6"/>
                          <a:pt x="12" y="6"/>
                          <a:pt x="12" y="6"/>
                        </a:cubicBezTo>
                        <a:cubicBezTo>
                          <a:pt x="12" y="3"/>
                          <a:pt x="12" y="3"/>
                          <a:pt x="12" y="3"/>
                        </a:cubicBezTo>
                        <a:cubicBezTo>
                          <a:pt x="12" y="2"/>
                          <a:pt x="12" y="2"/>
                          <a:pt x="12" y="1"/>
                        </a:cubicBezTo>
                        <a:cubicBezTo>
                          <a:pt x="12" y="1"/>
                          <a:pt x="11" y="0"/>
                          <a:pt x="11" y="0"/>
                        </a:cubicBezTo>
                        <a:cubicBezTo>
                          <a:pt x="10" y="0"/>
                          <a:pt x="10" y="0"/>
                          <a:pt x="9" y="0"/>
                        </a:cubicBezTo>
                        <a:cubicBezTo>
                          <a:pt x="3" y="0"/>
                          <a:pt x="3" y="0"/>
                          <a:pt x="3" y="0"/>
                        </a:cubicBezTo>
                        <a:cubicBezTo>
                          <a:pt x="2" y="0"/>
                          <a:pt x="2" y="0"/>
                          <a:pt x="1" y="0"/>
                        </a:cubicBezTo>
                        <a:cubicBezTo>
                          <a:pt x="1" y="1"/>
                          <a:pt x="0" y="1"/>
                          <a:pt x="0" y="2"/>
                        </a:cubicBezTo>
                        <a:cubicBezTo>
                          <a:pt x="0" y="2"/>
                          <a:pt x="0" y="2"/>
                          <a:pt x="0" y="3"/>
                        </a:cubicBezTo>
                        <a:cubicBezTo>
                          <a:pt x="0" y="13"/>
                          <a:pt x="0" y="13"/>
                          <a:pt x="0" y="13"/>
                        </a:cubicBezTo>
                        <a:cubicBezTo>
                          <a:pt x="0" y="14"/>
                          <a:pt x="0" y="14"/>
                          <a:pt x="0" y="15"/>
                        </a:cubicBezTo>
                        <a:cubicBezTo>
                          <a:pt x="1" y="15"/>
                          <a:pt x="1" y="16"/>
                          <a:pt x="2" y="16"/>
                        </a:cubicBezTo>
                        <a:cubicBezTo>
                          <a:pt x="2" y="16"/>
                          <a:pt x="2" y="16"/>
                          <a:pt x="3" y="16"/>
                        </a:cubicBezTo>
                        <a:cubicBezTo>
                          <a:pt x="9" y="16"/>
                          <a:pt x="9" y="16"/>
                          <a:pt x="9" y="16"/>
                        </a:cubicBezTo>
                        <a:cubicBezTo>
                          <a:pt x="10" y="16"/>
                          <a:pt x="11" y="16"/>
                          <a:pt x="11" y="16"/>
                        </a:cubicBezTo>
                        <a:cubicBezTo>
                          <a:pt x="12" y="15"/>
                          <a:pt x="12" y="15"/>
                          <a:pt x="12" y="14"/>
                        </a:cubicBezTo>
                        <a:cubicBezTo>
                          <a:pt x="12" y="14"/>
                          <a:pt x="12" y="13"/>
                          <a:pt x="12" y="13"/>
                        </a:cubicBezTo>
                        <a:cubicBezTo>
                          <a:pt x="12" y="10"/>
                          <a:pt x="12" y="10"/>
                          <a:pt x="12" y="10"/>
                        </a:cubicBezTo>
                        <a:cubicBezTo>
                          <a:pt x="38" y="10"/>
                          <a:pt x="38" y="10"/>
                          <a:pt x="38" y="10"/>
                        </a:cubicBezTo>
                        <a:lnTo>
                          <a:pt x="38" y="0"/>
                        </a:lnTo>
                        <a:close/>
                        <a:moveTo>
                          <a:pt x="3" y="3"/>
                        </a:moveTo>
                        <a:cubicBezTo>
                          <a:pt x="9" y="3"/>
                          <a:pt x="9" y="3"/>
                          <a:pt x="9" y="3"/>
                        </a:cubicBezTo>
                        <a:cubicBezTo>
                          <a:pt x="9" y="13"/>
                          <a:pt x="9" y="13"/>
                          <a:pt x="9" y="13"/>
                        </a:cubicBezTo>
                        <a:cubicBezTo>
                          <a:pt x="3" y="13"/>
                          <a:pt x="3" y="13"/>
                          <a:pt x="3" y="13"/>
                        </a:cubicBezTo>
                        <a:lnTo>
                          <a:pt x="3" y="3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013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</a:endParaRPr>
                  </a:p>
                </p:txBody>
              </p:sp>
            </p:grpSp>
            <p:cxnSp>
              <p:nvCxnSpPr>
                <p:cNvPr id="37" name="直接连接符 36">
                  <a:extLst>
                    <a:ext uri="{FF2B5EF4-FFF2-40B4-BE49-F238E27FC236}">
                      <a16:creationId xmlns:a16="http://schemas.microsoft.com/office/drawing/2014/main" id="{3C768AE4-2D6D-9EC8-D6FD-A62C887C0B77}"/>
                    </a:ext>
                  </a:extLst>
                </p:cNvPr>
                <p:cNvCxnSpPr/>
                <p:nvPr/>
              </p:nvCxnSpPr>
              <p:spPr>
                <a:xfrm>
                  <a:off x="3957492" y="3839295"/>
                  <a:ext cx="0" cy="343997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ysClr val="window" lastClr="FFFFFF">
                      <a:lumMod val="50000"/>
                    </a:sysClr>
                  </a:solidFill>
                  <a:prstDash val="solid"/>
                  <a:miter lim="800000"/>
                </a:ln>
                <a:effectLst/>
              </p:spPr>
            </p:cxnSp>
          </p:grpSp>
          <p:grpSp>
            <p:nvGrpSpPr>
              <p:cNvPr id="7" name="组合 6">
                <a:extLst>
                  <a:ext uri="{FF2B5EF4-FFF2-40B4-BE49-F238E27FC236}">
                    <a16:creationId xmlns:a16="http://schemas.microsoft.com/office/drawing/2014/main" id="{8389AF70-E0E5-933C-B0ED-BED0C687EA18}"/>
                  </a:ext>
                </a:extLst>
              </p:cNvPr>
              <p:cNvGrpSpPr/>
              <p:nvPr/>
            </p:nvGrpSpPr>
            <p:grpSpPr>
              <a:xfrm>
                <a:off x="3557317" y="2338632"/>
                <a:ext cx="400175" cy="356399"/>
                <a:chOff x="3557317" y="2338632"/>
                <a:chExt cx="400175" cy="356399"/>
              </a:xfrm>
            </p:grpSpPr>
            <p:grpSp>
              <p:nvGrpSpPr>
                <p:cNvPr id="18" name="Group 41">
                  <a:extLst>
                    <a:ext uri="{FF2B5EF4-FFF2-40B4-BE49-F238E27FC236}">
                      <a16:creationId xmlns:a16="http://schemas.microsoft.com/office/drawing/2014/main" id="{974F61CC-1F50-145B-13CD-306043B4A943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3557317" y="2338632"/>
                  <a:ext cx="274875" cy="336363"/>
                  <a:chOff x="3783" y="2089"/>
                  <a:chExt cx="116" cy="142"/>
                </a:xfrm>
                <a:solidFill>
                  <a:sysClr val="window" lastClr="FFFFFF">
                    <a:lumMod val="50000"/>
                  </a:sysClr>
                </a:solidFill>
                <a:effectLst/>
              </p:grpSpPr>
              <p:sp>
                <p:nvSpPr>
                  <p:cNvPr id="20" name="Freeform 42">
                    <a:extLst>
                      <a:ext uri="{FF2B5EF4-FFF2-40B4-BE49-F238E27FC236}">
                        <a16:creationId xmlns:a16="http://schemas.microsoft.com/office/drawing/2014/main" id="{56F0DBAC-F56A-7465-55F8-0A395F83B9F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791" y="2221"/>
                    <a:ext cx="20" cy="10"/>
                  </a:xfrm>
                  <a:custGeom>
                    <a:avLst/>
                    <a:gdLst>
                      <a:gd name="T0" fmla="*/ 8 w 8"/>
                      <a:gd name="T1" fmla="*/ 0 h 4"/>
                      <a:gd name="T2" fmla="*/ 1 w 8"/>
                      <a:gd name="T3" fmla="*/ 0 h 4"/>
                      <a:gd name="T4" fmla="*/ 0 w 8"/>
                      <a:gd name="T5" fmla="*/ 0 h 4"/>
                      <a:gd name="T6" fmla="*/ 0 w 8"/>
                      <a:gd name="T7" fmla="*/ 4 h 4"/>
                      <a:gd name="T8" fmla="*/ 1 w 8"/>
                      <a:gd name="T9" fmla="*/ 4 h 4"/>
                      <a:gd name="T10" fmla="*/ 8 w 8"/>
                      <a:gd name="T11" fmla="*/ 4 h 4"/>
                      <a:gd name="T12" fmla="*/ 8 w 8"/>
                      <a:gd name="T13" fmla="*/ 4 h 4"/>
                      <a:gd name="T14" fmla="*/ 8 w 8"/>
                      <a:gd name="T15" fmla="*/ 0 h 4"/>
                      <a:gd name="T16" fmla="*/ 8 w 8"/>
                      <a:gd name="T17" fmla="*/ 0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8" h="4">
                        <a:moveTo>
                          <a:pt x="8" y="0"/>
                        </a:moveTo>
                        <a:cubicBezTo>
                          <a:pt x="1" y="0"/>
                          <a:pt x="1" y="0"/>
                          <a:pt x="1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4"/>
                          <a:pt x="0" y="4"/>
                          <a:pt x="0" y="4"/>
                        </a:cubicBezTo>
                        <a:cubicBezTo>
                          <a:pt x="0" y="4"/>
                          <a:pt x="0" y="4"/>
                          <a:pt x="1" y="4"/>
                        </a:cubicBezTo>
                        <a:cubicBezTo>
                          <a:pt x="8" y="4"/>
                          <a:pt x="8" y="4"/>
                          <a:pt x="8" y="4"/>
                        </a:cubicBezTo>
                        <a:cubicBezTo>
                          <a:pt x="8" y="4"/>
                          <a:pt x="8" y="4"/>
                          <a:pt x="8" y="4"/>
                        </a:cubicBezTo>
                        <a:cubicBezTo>
                          <a:pt x="8" y="0"/>
                          <a:pt x="8" y="0"/>
                          <a:pt x="8" y="0"/>
                        </a:cubicBezTo>
                        <a:cubicBezTo>
                          <a:pt x="8" y="0"/>
                          <a:pt x="8" y="0"/>
                          <a:pt x="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013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B85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21" name="Freeform 43">
                    <a:extLst>
                      <a:ext uri="{FF2B5EF4-FFF2-40B4-BE49-F238E27FC236}">
                        <a16:creationId xmlns:a16="http://schemas.microsoft.com/office/drawing/2014/main" id="{F88AC4D7-91F0-9B4C-36E9-6F70CD9545D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818" y="2208"/>
                    <a:ext cx="23" cy="23"/>
                  </a:xfrm>
                  <a:custGeom>
                    <a:avLst/>
                    <a:gdLst>
                      <a:gd name="T0" fmla="*/ 8 w 9"/>
                      <a:gd name="T1" fmla="*/ 0 h 9"/>
                      <a:gd name="T2" fmla="*/ 1 w 9"/>
                      <a:gd name="T3" fmla="*/ 0 h 9"/>
                      <a:gd name="T4" fmla="*/ 0 w 9"/>
                      <a:gd name="T5" fmla="*/ 1 h 9"/>
                      <a:gd name="T6" fmla="*/ 0 w 9"/>
                      <a:gd name="T7" fmla="*/ 9 h 9"/>
                      <a:gd name="T8" fmla="*/ 1 w 9"/>
                      <a:gd name="T9" fmla="*/ 9 h 9"/>
                      <a:gd name="T10" fmla="*/ 8 w 9"/>
                      <a:gd name="T11" fmla="*/ 9 h 9"/>
                      <a:gd name="T12" fmla="*/ 9 w 9"/>
                      <a:gd name="T13" fmla="*/ 9 h 9"/>
                      <a:gd name="T14" fmla="*/ 9 w 9"/>
                      <a:gd name="T15" fmla="*/ 1 h 9"/>
                      <a:gd name="T16" fmla="*/ 8 w 9"/>
                      <a:gd name="T17" fmla="*/ 0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9" h="9">
                        <a:moveTo>
                          <a:pt x="8" y="0"/>
                        </a:moveTo>
                        <a:cubicBezTo>
                          <a:pt x="1" y="0"/>
                          <a:pt x="1" y="0"/>
                          <a:pt x="1" y="0"/>
                        </a:cubicBezTo>
                        <a:cubicBezTo>
                          <a:pt x="1" y="0"/>
                          <a:pt x="0" y="1"/>
                          <a:pt x="0" y="1"/>
                        </a:cubicBezTo>
                        <a:cubicBezTo>
                          <a:pt x="0" y="9"/>
                          <a:pt x="0" y="9"/>
                          <a:pt x="0" y="9"/>
                        </a:cubicBezTo>
                        <a:cubicBezTo>
                          <a:pt x="0" y="9"/>
                          <a:pt x="1" y="9"/>
                          <a:pt x="1" y="9"/>
                        </a:cubicBezTo>
                        <a:cubicBezTo>
                          <a:pt x="8" y="9"/>
                          <a:pt x="8" y="9"/>
                          <a:pt x="8" y="9"/>
                        </a:cubicBezTo>
                        <a:cubicBezTo>
                          <a:pt x="8" y="9"/>
                          <a:pt x="9" y="9"/>
                          <a:pt x="9" y="9"/>
                        </a:cubicBezTo>
                        <a:cubicBezTo>
                          <a:pt x="9" y="1"/>
                          <a:pt x="9" y="1"/>
                          <a:pt x="9" y="1"/>
                        </a:cubicBezTo>
                        <a:cubicBezTo>
                          <a:pt x="9" y="1"/>
                          <a:pt x="8" y="0"/>
                          <a:pt x="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013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B85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22" name="Freeform 44">
                    <a:extLst>
                      <a:ext uri="{FF2B5EF4-FFF2-40B4-BE49-F238E27FC236}">
                        <a16:creationId xmlns:a16="http://schemas.microsoft.com/office/drawing/2014/main" id="{F2546CCA-CB09-7151-1685-ADFF137C2C8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849" y="2184"/>
                    <a:ext cx="20" cy="47"/>
                  </a:xfrm>
                  <a:custGeom>
                    <a:avLst/>
                    <a:gdLst>
                      <a:gd name="T0" fmla="*/ 7 w 8"/>
                      <a:gd name="T1" fmla="*/ 0 h 19"/>
                      <a:gd name="T2" fmla="*/ 0 w 8"/>
                      <a:gd name="T3" fmla="*/ 0 h 19"/>
                      <a:gd name="T4" fmla="*/ 0 w 8"/>
                      <a:gd name="T5" fmla="*/ 1 h 19"/>
                      <a:gd name="T6" fmla="*/ 0 w 8"/>
                      <a:gd name="T7" fmla="*/ 19 h 19"/>
                      <a:gd name="T8" fmla="*/ 0 w 8"/>
                      <a:gd name="T9" fmla="*/ 19 h 19"/>
                      <a:gd name="T10" fmla="*/ 7 w 8"/>
                      <a:gd name="T11" fmla="*/ 19 h 19"/>
                      <a:gd name="T12" fmla="*/ 8 w 8"/>
                      <a:gd name="T13" fmla="*/ 19 h 19"/>
                      <a:gd name="T14" fmla="*/ 8 w 8"/>
                      <a:gd name="T15" fmla="*/ 1 h 19"/>
                      <a:gd name="T16" fmla="*/ 7 w 8"/>
                      <a:gd name="T17" fmla="*/ 0 h 1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8" h="19">
                        <a:moveTo>
                          <a:pt x="7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1"/>
                          <a:pt x="0" y="1"/>
                        </a:cubicBezTo>
                        <a:cubicBezTo>
                          <a:pt x="0" y="19"/>
                          <a:pt x="0" y="19"/>
                          <a:pt x="0" y="19"/>
                        </a:cubicBezTo>
                        <a:cubicBezTo>
                          <a:pt x="0" y="19"/>
                          <a:pt x="0" y="19"/>
                          <a:pt x="0" y="19"/>
                        </a:cubicBezTo>
                        <a:cubicBezTo>
                          <a:pt x="7" y="19"/>
                          <a:pt x="7" y="19"/>
                          <a:pt x="7" y="19"/>
                        </a:cubicBezTo>
                        <a:cubicBezTo>
                          <a:pt x="8" y="19"/>
                          <a:pt x="8" y="19"/>
                          <a:pt x="8" y="19"/>
                        </a:cubicBezTo>
                        <a:cubicBezTo>
                          <a:pt x="8" y="1"/>
                          <a:pt x="8" y="1"/>
                          <a:pt x="8" y="1"/>
                        </a:cubicBezTo>
                        <a:cubicBezTo>
                          <a:pt x="8" y="1"/>
                          <a:pt x="8" y="0"/>
                          <a:pt x="7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013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B85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24" name="Freeform 45">
                    <a:extLst>
                      <a:ext uri="{FF2B5EF4-FFF2-40B4-BE49-F238E27FC236}">
                        <a16:creationId xmlns:a16="http://schemas.microsoft.com/office/drawing/2014/main" id="{F84BF179-A341-CF63-34AC-D330B4D77BC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877" y="2161"/>
                    <a:ext cx="22" cy="70"/>
                  </a:xfrm>
                  <a:custGeom>
                    <a:avLst/>
                    <a:gdLst>
                      <a:gd name="T0" fmla="*/ 8 w 9"/>
                      <a:gd name="T1" fmla="*/ 0 h 28"/>
                      <a:gd name="T2" fmla="*/ 1 w 9"/>
                      <a:gd name="T3" fmla="*/ 0 h 28"/>
                      <a:gd name="T4" fmla="*/ 0 w 9"/>
                      <a:gd name="T5" fmla="*/ 1 h 28"/>
                      <a:gd name="T6" fmla="*/ 0 w 9"/>
                      <a:gd name="T7" fmla="*/ 28 h 28"/>
                      <a:gd name="T8" fmla="*/ 1 w 9"/>
                      <a:gd name="T9" fmla="*/ 28 h 28"/>
                      <a:gd name="T10" fmla="*/ 8 w 9"/>
                      <a:gd name="T11" fmla="*/ 28 h 28"/>
                      <a:gd name="T12" fmla="*/ 9 w 9"/>
                      <a:gd name="T13" fmla="*/ 28 h 28"/>
                      <a:gd name="T14" fmla="*/ 9 w 9"/>
                      <a:gd name="T15" fmla="*/ 1 h 28"/>
                      <a:gd name="T16" fmla="*/ 8 w 9"/>
                      <a:gd name="T17" fmla="*/ 0 h 2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9" h="28">
                        <a:moveTo>
                          <a:pt x="8" y="0"/>
                        </a:moveTo>
                        <a:cubicBezTo>
                          <a:pt x="1" y="0"/>
                          <a:pt x="1" y="0"/>
                          <a:pt x="1" y="0"/>
                        </a:cubicBezTo>
                        <a:cubicBezTo>
                          <a:pt x="0" y="0"/>
                          <a:pt x="0" y="1"/>
                          <a:pt x="0" y="1"/>
                        </a:cubicBezTo>
                        <a:cubicBezTo>
                          <a:pt x="0" y="28"/>
                          <a:pt x="0" y="28"/>
                          <a:pt x="0" y="28"/>
                        </a:cubicBezTo>
                        <a:cubicBezTo>
                          <a:pt x="0" y="28"/>
                          <a:pt x="0" y="28"/>
                          <a:pt x="1" y="28"/>
                        </a:cubicBezTo>
                        <a:cubicBezTo>
                          <a:pt x="8" y="28"/>
                          <a:pt x="8" y="28"/>
                          <a:pt x="8" y="28"/>
                        </a:cubicBezTo>
                        <a:cubicBezTo>
                          <a:pt x="8" y="28"/>
                          <a:pt x="9" y="28"/>
                          <a:pt x="9" y="28"/>
                        </a:cubicBezTo>
                        <a:cubicBezTo>
                          <a:pt x="9" y="1"/>
                          <a:pt x="9" y="1"/>
                          <a:pt x="9" y="1"/>
                        </a:cubicBezTo>
                        <a:cubicBezTo>
                          <a:pt x="9" y="1"/>
                          <a:pt x="8" y="0"/>
                          <a:pt x="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013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B85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25" name="Freeform 46">
                    <a:extLst>
                      <a:ext uri="{FF2B5EF4-FFF2-40B4-BE49-F238E27FC236}">
                        <a16:creationId xmlns:a16="http://schemas.microsoft.com/office/drawing/2014/main" id="{CAF165BB-80BE-D696-13A7-8B1D8D762C3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821" y="2089"/>
                    <a:ext cx="23" cy="27"/>
                  </a:xfrm>
                  <a:custGeom>
                    <a:avLst/>
                    <a:gdLst>
                      <a:gd name="T0" fmla="*/ 5 w 9"/>
                      <a:gd name="T1" fmla="*/ 10 h 11"/>
                      <a:gd name="T2" fmla="*/ 8 w 9"/>
                      <a:gd name="T3" fmla="*/ 4 h 11"/>
                      <a:gd name="T4" fmla="*/ 5 w 9"/>
                      <a:gd name="T5" fmla="*/ 0 h 11"/>
                      <a:gd name="T6" fmla="*/ 0 w 9"/>
                      <a:gd name="T7" fmla="*/ 4 h 11"/>
                      <a:gd name="T8" fmla="*/ 5 w 9"/>
                      <a:gd name="T9" fmla="*/ 10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11">
                        <a:moveTo>
                          <a:pt x="5" y="10"/>
                        </a:moveTo>
                        <a:cubicBezTo>
                          <a:pt x="8" y="10"/>
                          <a:pt x="8" y="7"/>
                          <a:pt x="8" y="4"/>
                        </a:cubicBezTo>
                        <a:cubicBezTo>
                          <a:pt x="9" y="2"/>
                          <a:pt x="7" y="0"/>
                          <a:pt x="5" y="0"/>
                        </a:cubicBezTo>
                        <a:cubicBezTo>
                          <a:pt x="2" y="0"/>
                          <a:pt x="0" y="2"/>
                          <a:pt x="0" y="4"/>
                        </a:cubicBezTo>
                        <a:cubicBezTo>
                          <a:pt x="1" y="8"/>
                          <a:pt x="4" y="11"/>
                          <a:pt x="5" y="1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013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B85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26" name="Freeform 47">
                    <a:extLst>
                      <a:ext uri="{FF2B5EF4-FFF2-40B4-BE49-F238E27FC236}">
                        <a16:creationId xmlns:a16="http://schemas.microsoft.com/office/drawing/2014/main" id="{B39B0E37-FAD4-B1F7-FA3D-F4A59B5F11E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785" y="2164"/>
                    <a:ext cx="36" cy="44"/>
                  </a:xfrm>
                  <a:custGeom>
                    <a:avLst/>
                    <a:gdLst>
                      <a:gd name="T0" fmla="*/ 12 w 14"/>
                      <a:gd name="T1" fmla="*/ 1 h 18"/>
                      <a:gd name="T2" fmla="*/ 10 w 14"/>
                      <a:gd name="T3" fmla="*/ 0 h 18"/>
                      <a:gd name="T4" fmla="*/ 8 w 14"/>
                      <a:gd name="T5" fmla="*/ 6 h 18"/>
                      <a:gd name="T6" fmla="*/ 1 w 14"/>
                      <a:gd name="T7" fmla="*/ 14 h 18"/>
                      <a:gd name="T8" fmla="*/ 1 w 14"/>
                      <a:gd name="T9" fmla="*/ 17 h 18"/>
                      <a:gd name="T10" fmla="*/ 4 w 14"/>
                      <a:gd name="T11" fmla="*/ 17 h 18"/>
                      <a:gd name="T12" fmla="*/ 12 w 14"/>
                      <a:gd name="T13" fmla="*/ 9 h 18"/>
                      <a:gd name="T14" fmla="*/ 13 w 14"/>
                      <a:gd name="T15" fmla="*/ 8 h 18"/>
                      <a:gd name="T16" fmla="*/ 14 w 14"/>
                      <a:gd name="T17" fmla="*/ 3 h 18"/>
                      <a:gd name="T18" fmla="*/ 12 w 14"/>
                      <a:gd name="T19" fmla="*/ 1 h 1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14" h="18">
                        <a:moveTo>
                          <a:pt x="12" y="1"/>
                        </a:moveTo>
                        <a:cubicBezTo>
                          <a:pt x="11" y="1"/>
                          <a:pt x="10" y="0"/>
                          <a:pt x="10" y="0"/>
                        </a:cubicBezTo>
                        <a:cubicBezTo>
                          <a:pt x="8" y="6"/>
                          <a:pt x="8" y="6"/>
                          <a:pt x="8" y="6"/>
                        </a:cubicBezTo>
                        <a:cubicBezTo>
                          <a:pt x="1" y="14"/>
                          <a:pt x="1" y="14"/>
                          <a:pt x="1" y="14"/>
                        </a:cubicBezTo>
                        <a:cubicBezTo>
                          <a:pt x="0" y="15"/>
                          <a:pt x="0" y="16"/>
                          <a:pt x="1" y="17"/>
                        </a:cubicBezTo>
                        <a:cubicBezTo>
                          <a:pt x="2" y="18"/>
                          <a:pt x="4" y="18"/>
                          <a:pt x="4" y="17"/>
                        </a:cubicBezTo>
                        <a:cubicBezTo>
                          <a:pt x="12" y="9"/>
                          <a:pt x="12" y="9"/>
                          <a:pt x="12" y="9"/>
                        </a:cubicBezTo>
                        <a:cubicBezTo>
                          <a:pt x="12" y="9"/>
                          <a:pt x="13" y="8"/>
                          <a:pt x="13" y="8"/>
                        </a:cubicBezTo>
                        <a:cubicBezTo>
                          <a:pt x="14" y="3"/>
                          <a:pt x="14" y="3"/>
                          <a:pt x="14" y="3"/>
                        </a:cubicBezTo>
                        <a:cubicBezTo>
                          <a:pt x="13" y="2"/>
                          <a:pt x="13" y="2"/>
                          <a:pt x="12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013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B85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33" name="Freeform 48">
                    <a:extLst>
                      <a:ext uri="{FF2B5EF4-FFF2-40B4-BE49-F238E27FC236}">
                        <a16:creationId xmlns:a16="http://schemas.microsoft.com/office/drawing/2014/main" id="{873FE5C0-ADCD-1F85-8E94-B4E06AD3384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836" y="2116"/>
                    <a:ext cx="33" cy="20"/>
                  </a:xfrm>
                  <a:custGeom>
                    <a:avLst/>
                    <a:gdLst>
                      <a:gd name="T0" fmla="*/ 6 w 13"/>
                      <a:gd name="T1" fmla="*/ 8 h 8"/>
                      <a:gd name="T2" fmla="*/ 12 w 13"/>
                      <a:gd name="T3" fmla="*/ 4 h 8"/>
                      <a:gd name="T4" fmla="*/ 12 w 13"/>
                      <a:gd name="T5" fmla="*/ 1 h 8"/>
                      <a:gd name="T6" fmla="*/ 10 w 13"/>
                      <a:gd name="T7" fmla="*/ 1 h 8"/>
                      <a:gd name="T8" fmla="*/ 5 w 13"/>
                      <a:gd name="T9" fmla="*/ 4 h 8"/>
                      <a:gd name="T10" fmla="*/ 1 w 13"/>
                      <a:gd name="T11" fmla="*/ 3 h 8"/>
                      <a:gd name="T12" fmla="*/ 1 w 13"/>
                      <a:gd name="T13" fmla="*/ 5 h 8"/>
                      <a:gd name="T14" fmla="*/ 0 w 13"/>
                      <a:gd name="T15" fmla="*/ 7 h 8"/>
                      <a:gd name="T16" fmla="*/ 5 w 13"/>
                      <a:gd name="T17" fmla="*/ 8 h 8"/>
                      <a:gd name="T18" fmla="*/ 6 w 13"/>
                      <a:gd name="T19" fmla="*/ 8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13" h="8">
                        <a:moveTo>
                          <a:pt x="6" y="8"/>
                        </a:moveTo>
                        <a:cubicBezTo>
                          <a:pt x="12" y="4"/>
                          <a:pt x="12" y="4"/>
                          <a:pt x="12" y="4"/>
                        </a:cubicBezTo>
                        <a:cubicBezTo>
                          <a:pt x="13" y="3"/>
                          <a:pt x="13" y="2"/>
                          <a:pt x="12" y="1"/>
                        </a:cubicBezTo>
                        <a:cubicBezTo>
                          <a:pt x="12" y="1"/>
                          <a:pt x="11" y="0"/>
                          <a:pt x="10" y="1"/>
                        </a:cubicBezTo>
                        <a:cubicBezTo>
                          <a:pt x="5" y="4"/>
                          <a:pt x="5" y="4"/>
                          <a:pt x="5" y="4"/>
                        </a:cubicBezTo>
                        <a:cubicBezTo>
                          <a:pt x="1" y="3"/>
                          <a:pt x="1" y="3"/>
                          <a:pt x="1" y="3"/>
                        </a:cubicBezTo>
                        <a:cubicBezTo>
                          <a:pt x="1" y="3"/>
                          <a:pt x="1" y="4"/>
                          <a:pt x="1" y="5"/>
                        </a:cubicBezTo>
                        <a:cubicBezTo>
                          <a:pt x="1" y="6"/>
                          <a:pt x="0" y="7"/>
                          <a:pt x="0" y="7"/>
                        </a:cubicBezTo>
                        <a:cubicBezTo>
                          <a:pt x="5" y="8"/>
                          <a:pt x="5" y="8"/>
                          <a:pt x="5" y="8"/>
                        </a:cubicBezTo>
                        <a:cubicBezTo>
                          <a:pt x="5" y="8"/>
                          <a:pt x="6" y="8"/>
                          <a:pt x="6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013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B85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35" name="Freeform 49">
                    <a:extLst>
                      <a:ext uri="{FF2B5EF4-FFF2-40B4-BE49-F238E27FC236}">
                        <a16:creationId xmlns:a16="http://schemas.microsoft.com/office/drawing/2014/main" id="{A250B71E-1EC5-7AAE-E29A-100754D0DCE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783" y="2116"/>
                    <a:ext cx="58" cy="87"/>
                  </a:xfrm>
                  <a:custGeom>
                    <a:avLst/>
                    <a:gdLst>
                      <a:gd name="T0" fmla="*/ 18 w 23"/>
                      <a:gd name="T1" fmla="*/ 17 h 35"/>
                      <a:gd name="T2" fmla="*/ 21 w 23"/>
                      <a:gd name="T3" fmla="*/ 5 h 35"/>
                      <a:gd name="T4" fmla="*/ 21 w 23"/>
                      <a:gd name="T5" fmla="*/ 2 h 35"/>
                      <a:gd name="T6" fmla="*/ 20 w 23"/>
                      <a:gd name="T7" fmla="*/ 2 h 35"/>
                      <a:gd name="T8" fmla="*/ 19 w 23"/>
                      <a:gd name="T9" fmla="*/ 7 h 35"/>
                      <a:gd name="T10" fmla="*/ 20 w 23"/>
                      <a:gd name="T11" fmla="*/ 3 h 35"/>
                      <a:gd name="T12" fmla="*/ 20 w 23"/>
                      <a:gd name="T13" fmla="*/ 2 h 35"/>
                      <a:gd name="T14" fmla="*/ 20 w 23"/>
                      <a:gd name="T15" fmla="*/ 1 h 35"/>
                      <a:gd name="T16" fmla="*/ 19 w 23"/>
                      <a:gd name="T17" fmla="*/ 1 h 35"/>
                      <a:gd name="T18" fmla="*/ 18 w 23"/>
                      <a:gd name="T19" fmla="*/ 2 h 35"/>
                      <a:gd name="T20" fmla="*/ 19 w 23"/>
                      <a:gd name="T21" fmla="*/ 3 h 35"/>
                      <a:gd name="T22" fmla="*/ 18 w 23"/>
                      <a:gd name="T23" fmla="*/ 6 h 35"/>
                      <a:gd name="T24" fmla="*/ 17 w 23"/>
                      <a:gd name="T25" fmla="*/ 0 h 35"/>
                      <a:gd name="T26" fmla="*/ 17 w 23"/>
                      <a:gd name="T27" fmla="*/ 0 h 35"/>
                      <a:gd name="T28" fmla="*/ 17 w 23"/>
                      <a:gd name="T29" fmla="*/ 0 h 35"/>
                      <a:gd name="T30" fmla="*/ 15 w 23"/>
                      <a:gd name="T31" fmla="*/ 0 h 35"/>
                      <a:gd name="T32" fmla="*/ 8 w 23"/>
                      <a:gd name="T33" fmla="*/ 0 h 35"/>
                      <a:gd name="T34" fmla="*/ 1 w 23"/>
                      <a:gd name="T35" fmla="*/ 5 h 35"/>
                      <a:gd name="T36" fmla="*/ 1 w 23"/>
                      <a:gd name="T37" fmla="*/ 8 h 35"/>
                      <a:gd name="T38" fmla="*/ 4 w 23"/>
                      <a:gd name="T39" fmla="*/ 8 h 35"/>
                      <a:gd name="T40" fmla="*/ 4 w 23"/>
                      <a:gd name="T41" fmla="*/ 8 h 35"/>
                      <a:gd name="T42" fmla="*/ 9 w 23"/>
                      <a:gd name="T43" fmla="*/ 4 h 35"/>
                      <a:gd name="T44" fmla="*/ 13 w 23"/>
                      <a:gd name="T45" fmla="*/ 4 h 35"/>
                      <a:gd name="T46" fmla="*/ 12 w 23"/>
                      <a:gd name="T47" fmla="*/ 4 h 35"/>
                      <a:gd name="T48" fmla="*/ 9 w 23"/>
                      <a:gd name="T49" fmla="*/ 15 h 35"/>
                      <a:gd name="T50" fmla="*/ 10 w 23"/>
                      <a:gd name="T51" fmla="*/ 16 h 35"/>
                      <a:gd name="T52" fmla="*/ 14 w 23"/>
                      <a:gd name="T53" fmla="*/ 20 h 35"/>
                      <a:gd name="T54" fmla="*/ 18 w 23"/>
                      <a:gd name="T55" fmla="*/ 24 h 35"/>
                      <a:gd name="T56" fmla="*/ 17 w 23"/>
                      <a:gd name="T57" fmla="*/ 32 h 35"/>
                      <a:gd name="T58" fmla="*/ 19 w 23"/>
                      <a:gd name="T59" fmla="*/ 35 h 35"/>
                      <a:gd name="T60" fmla="*/ 22 w 23"/>
                      <a:gd name="T61" fmla="*/ 33 h 35"/>
                      <a:gd name="T62" fmla="*/ 23 w 23"/>
                      <a:gd name="T63" fmla="*/ 24 h 35"/>
                      <a:gd name="T64" fmla="*/ 23 w 23"/>
                      <a:gd name="T65" fmla="*/ 22 h 35"/>
                      <a:gd name="T66" fmla="*/ 18 w 23"/>
                      <a:gd name="T67" fmla="*/ 17 h 3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</a:cxnLst>
                    <a:rect l="0" t="0" r="r" b="b"/>
                    <a:pathLst>
                      <a:path w="23" h="35">
                        <a:moveTo>
                          <a:pt x="18" y="17"/>
                        </a:moveTo>
                        <a:cubicBezTo>
                          <a:pt x="19" y="10"/>
                          <a:pt x="21" y="6"/>
                          <a:pt x="21" y="5"/>
                        </a:cubicBezTo>
                        <a:cubicBezTo>
                          <a:pt x="21" y="3"/>
                          <a:pt x="21" y="2"/>
                          <a:pt x="21" y="2"/>
                        </a:cubicBezTo>
                        <a:cubicBezTo>
                          <a:pt x="20" y="2"/>
                          <a:pt x="20" y="2"/>
                          <a:pt x="20" y="2"/>
                        </a:cubicBezTo>
                        <a:cubicBezTo>
                          <a:pt x="20" y="5"/>
                          <a:pt x="19" y="7"/>
                          <a:pt x="19" y="7"/>
                        </a:cubicBezTo>
                        <a:cubicBezTo>
                          <a:pt x="19" y="7"/>
                          <a:pt x="20" y="4"/>
                          <a:pt x="20" y="3"/>
                        </a:cubicBezTo>
                        <a:cubicBezTo>
                          <a:pt x="20" y="2"/>
                          <a:pt x="20" y="2"/>
                          <a:pt x="20" y="2"/>
                        </a:cubicBezTo>
                        <a:cubicBezTo>
                          <a:pt x="20" y="1"/>
                          <a:pt x="20" y="1"/>
                          <a:pt x="20" y="1"/>
                        </a:cubicBezTo>
                        <a:cubicBezTo>
                          <a:pt x="20" y="1"/>
                          <a:pt x="19" y="1"/>
                          <a:pt x="19" y="1"/>
                        </a:cubicBezTo>
                        <a:cubicBezTo>
                          <a:pt x="19" y="1"/>
                          <a:pt x="18" y="2"/>
                          <a:pt x="18" y="2"/>
                        </a:cubicBezTo>
                        <a:cubicBezTo>
                          <a:pt x="18" y="2"/>
                          <a:pt x="18" y="2"/>
                          <a:pt x="19" y="3"/>
                        </a:cubicBezTo>
                        <a:cubicBezTo>
                          <a:pt x="19" y="3"/>
                          <a:pt x="18" y="4"/>
                          <a:pt x="18" y="6"/>
                        </a:cubicBezTo>
                        <a:cubicBezTo>
                          <a:pt x="18" y="1"/>
                          <a:pt x="17" y="0"/>
                          <a:pt x="17" y="0"/>
                        </a:cubicBezTo>
                        <a:cubicBezTo>
                          <a:pt x="17" y="0"/>
                          <a:pt x="17" y="0"/>
                          <a:pt x="17" y="0"/>
                        </a:cubicBezTo>
                        <a:cubicBezTo>
                          <a:pt x="17" y="0"/>
                          <a:pt x="17" y="0"/>
                          <a:pt x="17" y="0"/>
                        </a:cubicBezTo>
                        <a:cubicBezTo>
                          <a:pt x="16" y="0"/>
                          <a:pt x="15" y="0"/>
                          <a:pt x="15" y="0"/>
                        </a:cubicBezTo>
                        <a:cubicBezTo>
                          <a:pt x="13" y="0"/>
                          <a:pt x="11" y="0"/>
                          <a:pt x="8" y="0"/>
                        </a:cubicBezTo>
                        <a:cubicBezTo>
                          <a:pt x="8" y="0"/>
                          <a:pt x="1" y="5"/>
                          <a:pt x="1" y="5"/>
                        </a:cubicBezTo>
                        <a:cubicBezTo>
                          <a:pt x="0" y="6"/>
                          <a:pt x="0" y="7"/>
                          <a:pt x="1" y="8"/>
                        </a:cubicBezTo>
                        <a:cubicBezTo>
                          <a:pt x="2" y="8"/>
                          <a:pt x="3" y="9"/>
                          <a:pt x="4" y="8"/>
                        </a:cubicBezTo>
                        <a:cubicBezTo>
                          <a:pt x="4" y="8"/>
                          <a:pt x="4" y="8"/>
                          <a:pt x="4" y="8"/>
                        </a:cubicBezTo>
                        <a:cubicBezTo>
                          <a:pt x="4" y="8"/>
                          <a:pt x="9" y="4"/>
                          <a:pt x="9" y="4"/>
                        </a:cubicBezTo>
                        <a:cubicBezTo>
                          <a:pt x="9" y="4"/>
                          <a:pt x="13" y="4"/>
                          <a:pt x="13" y="4"/>
                        </a:cubicBezTo>
                        <a:cubicBezTo>
                          <a:pt x="12" y="4"/>
                          <a:pt x="12" y="4"/>
                          <a:pt x="12" y="4"/>
                        </a:cubicBezTo>
                        <a:cubicBezTo>
                          <a:pt x="11" y="7"/>
                          <a:pt x="9" y="13"/>
                          <a:pt x="9" y="15"/>
                        </a:cubicBezTo>
                        <a:cubicBezTo>
                          <a:pt x="9" y="15"/>
                          <a:pt x="10" y="15"/>
                          <a:pt x="10" y="16"/>
                        </a:cubicBezTo>
                        <a:cubicBezTo>
                          <a:pt x="10" y="16"/>
                          <a:pt x="11" y="18"/>
                          <a:pt x="14" y="20"/>
                        </a:cubicBezTo>
                        <a:cubicBezTo>
                          <a:pt x="14" y="20"/>
                          <a:pt x="18" y="24"/>
                          <a:pt x="18" y="24"/>
                        </a:cubicBezTo>
                        <a:cubicBezTo>
                          <a:pt x="18" y="24"/>
                          <a:pt x="17" y="32"/>
                          <a:pt x="17" y="32"/>
                        </a:cubicBezTo>
                        <a:cubicBezTo>
                          <a:pt x="17" y="34"/>
                          <a:pt x="18" y="35"/>
                          <a:pt x="19" y="35"/>
                        </a:cubicBezTo>
                        <a:cubicBezTo>
                          <a:pt x="20" y="35"/>
                          <a:pt x="21" y="35"/>
                          <a:pt x="22" y="33"/>
                        </a:cubicBezTo>
                        <a:cubicBezTo>
                          <a:pt x="22" y="33"/>
                          <a:pt x="23" y="24"/>
                          <a:pt x="23" y="24"/>
                        </a:cubicBezTo>
                        <a:cubicBezTo>
                          <a:pt x="23" y="23"/>
                          <a:pt x="23" y="22"/>
                          <a:pt x="23" y="22"/>
                        </a:cubicBezTo>
                        <a:cubicBezTo>
                          <a:pt x="22" y="21"/>
                          <a:pt x="18" y="17"/>
                          <a:pt x="18" y="1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013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B850"/>
                      </a:solidFill>
                      <a:effectLst/>
                      <a:uLnTx/>
                      <a:uFillTx/>
                    </a:endParaRPr>
                  </a:p>
                </p:txBody>
              </p:sp>
            </p:grpSp>
            <p:cxnSp>
              <p:nvCxnSpPr>
                <p:cNvPr id="19" name="直接连接符 18">
                  <a:extLst>
                    <a:ext uri="{FF2B5EF4-FFF2-40B4-BE49-F238E27FC236}">
                      <a16:creationId xmlns:a16="http://schemas.microsoft.com/office/drawing/2014/main" id="{A7B3E10A-47F3-F7EA-3899-9E58FEF2C462}"/>
                    </a:ext>
                  </a:extLst>
                </p:cNvPr>
                <p:cNvCxnSpPr/>
                <p:nvPr/>
              </p:nvCxnSpPr>
              <p:spPr>
                <a:xfrm>
                  <a:off x="3957492" y="2351034"/>
                  <a:ext cx="0" cy="343997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ysClr val="window" lastClr="FFFFFF">
                      <a:lumMod val="50000"/>
                    </a:sysClr>
                  </a:solidFill>
                  <a:prstDash val="solid"/>
                  <a:miter lim="800000"/>
                </a:ln>
                <a:effectLst/>
              </p:spPr>
            </p:cxnSp>
          </p:grpSp>
          <p:grpSp>
            <p:nvGrpSpPr>
              <p:cNvPr id="8" name="组合 7">
                <a:extLst>
                  <a:ext uri="{FF2B5EF4-FFF2-40B4-BE49-F238E27FC236}">
                    <a16:creationId xmlns:a16="http://schemas.microsoft.com/office/drawing/2014/main" id="{46B49717-5CCB-A69E-F790-E03BA446FF1A}"/>
                  </a:ext>
                </a:extLst>
              </p:cNvPr>
              <p:cNvGrpSpPr/>
              <p:nvPr/>
            </p:nvGrpSpPr>
            <p:grpSpPr>
              <a:xfrm>
                <a:off x="3529995" y="3099493"/>
                <a:ext cx="427497" cy="343997"/>
                <a:chOff x="3529995" y="3099493"/>
                <a:chExt cx="427497" cy="343997"/>
              </a:xfrm>
            </p:grpSpPr>
            <p:grpSp>
              <p:nvGrpSpPr>
                <p:cNvPr id="9" name="Group 52">
                  <a:extLst>
                    <a:ext uri="{FF2B5EF4-FFF2-40B4-BE49-F238E27FC236}">
                      <a16:creationId xmlns:a16="http://schemas.microsoft.com/office/drawing/2014/main" id="{3A1B2874-B06D-716F-575C-BA4E3AF965BE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3529995" y="3121380"/>
                  <a:ext cx="317066" cy="314219"/>
                  <a:chOff x="3783" y="2102"/>
                  <a:chExt cx="116" cy="115"/>
                </a:xfrm>
                <a:solidFill>
                  <a:sysClr val="window" lastClr="FFFFFF">
                    <a:lumMod val="50000"/>
                  </a:sysClr>
                </a:solidFill>
                <a:effectLst/>
              </p:grpSpPr>
              <p:sp>
                <p:nvSpPr>
                  <p:cNvPr id="11" name="Freeform 53">
                    <a:extLst>
                      <a:ext uri="{FF2B5EF4-FFF2-40B4-BE49-F238E27FC236}">
                        <a16:creationId xmlns:a16="http://schemas.microsoft.com/office/drawing/2014/main" id="{33E4EA9E-A03C-F971-D3AA-CE653B60EB56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3783" y="2102"/>
                    <a:ext cx="116" cy="115"/>
                  </a:xfrm>
                  <a:custGeom>
                    <a:avLst/>
                    <a:gdLst>
                      <a:gd name="T0" fmla="*/ 23 w 46"/>
                      <a:gd name="T1" fmla="*/ 0 h 46"/>
                      <a:gd name="T2" fmla="*/ 0 w 46"/>
                      <a:gd name="T3" fmla="*/ 23 h 46"/>
                      <a:gd name="T4" fmla="*/ 23 w 46"/>
                      <a:gd name="T5" fmla="*/ 46 h 46"/>
                      <a:gd name="T6" fmla="*/ 46 w 46"/>
                      <a:gd name="T7" fmla="*/ 23 h 46"/>
                      <a:gd name="T8" fmla="*/ 23 w 46"/>
                      <a:gd name="T9" fmla="*/ 0 h 46"/>
                      <a:gd name="T10" fmla="*/ 23 w 46"/>
                      <a:gd name="T11" fmla="*/ 42 h 46"/>
                      <a:gd name="T12" fmla="*/ 5 w 46"/>
                      <a:gd name="T13" fmla="*/ 23 h 46"/>
                      <a:gd name="T14" fmla="*/ 23 w 46"/>
                      <a:gd name="T15" fmla="*/ 4 h 46"/>
                      <a:gd name="T16" fmla="*/ 42 w 46"/>
                      <a:gd name="T17" fmla="*/ 23 h 46"/>
                      <a:gd name="T18" fmla="*/ 23 w 46"/>
                      <a:gd name="T19" fmla="*/ 42 h 4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46" h="46">
                        <a:moveTo>
                          <a:pt x="23" y="0"/>
                        </a:moveTo>
                        <a:cubicBezTo>
                          <a:pt x="10" y="0"/>
                          <a:pt x="0" y="10"/>
                          <a:pt x="0" y="23"/>
                        </a:cubicBezTo>
                        <a:cubicBezTo>
                          <a:pt x="0" y="36"/>
                          <a:pt x="10" y="46"/>
                          <a:pt x="23" y="46"/>
                        </a:cubicBezTo>
                        <a:cubicBezTo>
                          <a:pt x="36" y="46"/>
                          <a:pt x="46" y="36"/>
                          <a:pt x="46" y="23"/>
                        </a:cubicBezTo>
                        <a:cubicBezTo>
                          <a:pt x="46" y="10"/>
                          <a:pt x="36" y="0"/>
                          <a:pt x="23" y="0"/>
                        </a:cubicBezTo>
                        <a:close/>
                        <a:moveTo>
                          <a:pt x="23" y="42"/>
                        </a:moveTo>
                        <a:cubicBezTo>
                          <a:pt x="13" y="42"/>
                          <a:pt x="5" y="33"/>
                          <a:pt x="5" y="23"/>
                        </a:cubicBezTo>
                        <a:cubicBezTo>
                          <a:pt x="5" y="13"/>
                          <a:pt x="13" y="4"/>
                          <a:pt x="23" y="4"/>
                        </a:cubicBezTo>
                        <a:cubicBezTo>
                          <a:pt x="34" y="4"/>
                          <a:pt x="42" y="13"/>
                          <a:pt x="42" y="23"/>
                        </a:cubicBezTo>
                        <a:cubicBezTo>
                          <a:pt x="42" y="33"/>
                          <a:pt x="34" y="42"/>
                          <a:pt x="23" y="4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013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2" name="Freeform 54">
                    <a:extLst>
                      <a:ext uri="{FF2B5EF4-FFF2-40B4-BE49-F238E27FC236}">
                        <a16:creationId xmlns:a16="http://schemas.microsoft.com/office/drawing/2014/main" id="{6276D6AD-03AE-077F-0A96-142FDCAC8BAA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3783" y="2102"/>
                    <a:ext cx="116" cy="115"/>
                  </a:xfrm>
                  <a:custGeom>
                    <a:avLst/>
                    <a:gdLst>
                      <a:gd name="T0" fmla="*/ 23 w 46"/>
                      <a:gd name="T1" fmla="*/ 0 h 46"/>
                      <a:gd name="T2" fmla="*/ 0 w 46"/>
                      <a:gd name="T3" fmla="*/ 23 h 46"/>
                      <a:gd name="T4" fmla="*/ 23 w 46"/>
                      <a:gd name="T5" fmla="*/ 46 h 46"/>
                      <a:gd name="T6" fmla="*/ 46 w 46"/>
                      <a:gd name="T7" fmla="*/ 23 h 46"/>
                      <a:gd name="T8" fmla="*/ 23 w 46"/>
                      <a:gd name="T9" fmla="*/ 0 h 46"/>
                      <a:gd name="T10" fmla="*/ 23 w 46"/>
                      <a:gd name="T11" fmla="*/ 42 h 46"/>
                      <a:gd name="T12" fmla="*/ 5 w 46"/>
                      <a:gd name="T13" fmla="*/ 23 h 46"/>
                      <a:gd name="T14" fmla="*/ 23 w 46"/>
                      <a:gd name="T15" fmla="*/ 4 h 46"/>
                      <a:gd name="T16" fmla="*/ 42 w 46"/>
                      <a:gd name="T17" fmla="*/ 23 h 46"/>
                      <a:gd name="T18" fmla="*/ 23 w 46"/>
                      <a:gd name="T19" fmla="*/ 42 h 4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46" h="46">
                        <a:moveTo>
                          <a:pt x="23" y="0"/>
                        </a:moveTo>
                        <a:cubicBezTo>
                          <a:pt x="10" y="0"/>
                          <a:pt x="0" y="10"/>
                          <a:pt x="0" y="23"/>
                        </a:cubicBezTo>
                        <a:cubicBezTo>
                          <a:pt x="0" y="36"/>
                          <a:pt x="10" y="46"/>
                          <a:pt x="23" y="46"/>
                        </a:cubicBezTo>
                        <a:cubicBezTo>
                          <a:pt x="36" y="46"/>
                          <a:pt x="46" y="36"/>
                          <a:pt x="46" y="23"/>
                        </a:cubicBezTo>
                        <a:cubicBezTo>
                          <a:pt x="46" y="10"/>
                          <a:pt x="36" y="0"/>
                          <a:pt x="23" y="0"/>
                        </a:cubicBezTo>
                        <a:close/>
                        <a:moveTo>
                          <a:pt x="23" y="42"/>
                        </a:moveTo>
                        <a:cubicBezTo>
                          <a:pt x="13" y="42"/>
                          <a:pt x="5" y="33"/>
                          <a:pt x="5" y="23"/>
                        </a:cubicBezTo>
                        <a:cubicBezTo>
                          <a:pt x="5" y="13"/>
                          <a:pt x="13" y="4"/>
                          <a:pt x="23" y="4"/>
                        </a:cubicBezTo>
                        <a:cubicBezTo>
                          <a:pt x="34" y="4"/>
                          <a:pt x="42" y="13"/>
                          <a:pt x="42" y="23"/>
                        </a:cubicBezTo>
                        <a:cubicBezTo>
                          <a:pt x="42" y="33"/>
                          <a:pt x="34" y="42"/>
                          <a:pt x="23" y="4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013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3" name="Freeform 55">
                    <a:extLst>
                      <a:ext uri="{FF2B5EF4-FFF2-40B4-BE49-F238E27FC236}">
                        <a16:creationId xmlns:a16="http://schemas.microsoft.com/office/drawing/2014/main" id="{1BC47A67-2BEA-B952-3B1E-29DEA2CD5EF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839" y="2115"/>
                    <a:ext cx="7" cy="10"/>
                  </a:xfrm>
                  <a:custGeom>
                    <a:avLst/>
                    <a:gdLst>
                      <a:gd name="T0" fmla="*/ 1 w 3"/>
                      <a:gd name="T1" fmla="*/ 4 h 4"/>
                      <a:gd name="T2" fmla="*/ 1 w 3"/>
                      <a:gd name="T3" fmla="*/ 4 h 4"/>
                      <a:gd name="T4" fmla="*/ 3 w 3"/>
                      <a:gd name="T5" fmla="*/ 3 h 4"/>
                      <a:gd name="T6" fmla="*/ 3 w 3"/>
                      <a:gd name="T7" fmla="*/ 0 h 4"/>
                      <a:gd name="T8" fmla="*/ 1 w 3"/>
                      <a:gd name="T9" fmla="*/ 0 h 4"/>
                      <a:gd name="T10" fmla="*/ 0 w 3"/>
                      <a:gd name="T11" fmla="*/ 0 h 4"/>
                      <a:gd name="T12" fmla="*/ 0 w 3"/>
                      <a:gd name="T13" fmla="*/ 3 h 4"/>
                      <a:gd name="T14" fmla="*/ 1 w 3"/>
                      <a:gd name="T15" fmla="*/ 4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3" h="4">
                        <a:moveTo>
                          <a:pt x="1" y="4"/>
                        </a:moveTo>
                        <a:cubicBezTo>
                          <a:pt x="1" y="4"/>
                          <a:pt x="1" y="4"/>
                          <a:pt x="1" y="4"/>
                        </a:cubicBezTo>
                        <a:cubicBezTo>
                          <a:pt x="2" y="4"/>
                          <a:pt x="3" y="4"/>
                          <a:pt x="3" y="3"/>
                        </a:cubicBezTo>
                        <a:cubicBezTo>
                          <a:pt x="3" y="0"/>
                          <a:pt x="3" y="0"/>
                          <a:pt x="3" y="0"/>
                        </a:cubicBezTo>
                        <a:cubicBezTo>
                          <a:pt x="2" y="0"/>
                          <a:pt x="2" y="0"/>
                          <a:pt x="1" y="0"/>
                        </a:cubicBezTo>
                        <a:cubicBezTo>
                          <a:pt x="1" y="0"/>
                          <a:pt x="0" y="0"/>
                          <a:pt x="0" y="0"/>
                        </a:cubicBezTo>
                        <a:cubicBezTo>
                          <a:pt x="0" y="3"/>
                          <a:pt x="0" y="3"/>
                          <a:pt x="0" y="3"/>
                        </a:cubicBezTo>
                        <a:cubicBezTo>
                          <a:pt x="0" y="4"/>
                          <a:pt x="0" y="4"/>
                          <a:pt x="1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013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4" name="Freeform 56">
                    <a:extLst>
                      <a:ext uri="{FF2B5EF4-FFF2-40B4-BE49-F238E27FC236}">
                        <a16:creationId xmlns:a16="http://schemas.microsoft.com/office/drawing/2014/main" id="{6923BC14-0848-A54B-AC31-340520431E5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839" y="2195"/>
                    <a:ext cx="7" cy="10"/>
                  </a:xfrm>
                  <a:custGeom>
                    <a:avLst/>
                    <a:gdLst>
                      <a:gd name="T0" fmla="*/ 1 w 3"/>
                      <a:gd name="T1" fmla="*/ 0 h 4"/>
                      <a:gd name="T2" fmla="*/ 1 w 3"/>
                      <a:gd name="T3" fmla="*/ 0 h 4"/>
                      <a:gd name="T4" fmla="*/ 0 w 3"/>
                      <a:gd name="T5" fmla="*/ 1 h 4"/>
                      <a:gd name="T6" fmla="*/ 0 w 3"/>
                      <a:gd name="T7" fmla="*/ 4 h 4"/>
                      <a:gd name="T8" fmla="*/ 1 w 3"/>
                      <a:gd name="T9" fmla="*/ 4 h 4"/>
                      <a:gd name="T10" fmla="*/ 3 w 3"/>
                      <a:gd name="T11" fmla="*/ 4 h 4"/>
                      <a:gd name="T12" fmla="*/ 3 w 3"/>
                      <a:gd name="T13" fmla="*/ 1 h 4"/>
                      <a:gd name="T14" fmla="*/ 1 w 3"/>
                      <a:gd name="T15" fmla="*/ 0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3" h="4">
                        <a:moveTo>
                          <a:pt x="1" y="0"/>
                        </a:moveTo>
                        <a:cubicBezTo>
                          <a:pt x="1" y="0"/>
                          <a:pt x="1" y="0"/>
                          <a:pt x="1" y="0"/>
                        </a:cubicBezTo>
                        <a:cubicBezTo>
                          <a:pt x="0" y="0"/>
                          <a:pt x="0" y="1"/>
                          <a:pt x="0" y="1"/>
                        </a:cubicBezTo>
                        <a:cubicBezTo>
                          <a:pt x="0" y="4"/>
                          <a:pt x="0" y="4"/>
                          <a:pt x="0" y="4"/>
                        </a:cubicBezTo>
                        <a:cubicBezTo>
                          <a:pt x="0" y="4"/>
                          <a:pt x="1" y="4"/>
                          <a:pt x="1" y="4"/>
                        </a:cubicBezTo>
                        <a:cubicBezTo>
                          <a:pt x="2" y="4"/>
                          <a:pt x="2" y="4"/>
                          <a:pt x="3" y="4"/>
                        </a:cubicBezTo>
                        <a:cubicBezTo>
                          <a:pt x="3" y="1"/>
                          <a:pt x="3" y="1"/>
                          <a:pt x="3" y="1"/>
                        </a:cubicBezTo>
                        <a:cubicBezTo>
                          <a:pt x="3" y="1"/>
                          <a:pt x="2" y="0"/>
                          <a:pt x="1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013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5" name="Freeform 57">
                    <a:extLst>
                      <a:ext uri="{FF2B5EF4-FFF2-40B4-BE49-F238E27FC236}">
                        <a16:creationId xmlns:a16="http://schemas.microsoft.com/office/drawing/2014/main" id="{50EBCE6B-73FA-A3CD-5D4E-45137FC8CF1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796" y="2155"/>
                    <a:ext cx="10" cy="10"/>
                  </a:xfrm>
                  <a:custGeom>
                    <a:avLst/>
                    <a:gdLst>
                      <a:gd name="T0" fmla="*/ 3 w 4"/>
                      <a:gd name="T1" fmla="*/ 0 h 4"/>
                      <a:gd name="T2" fmla="*/ 0 w 4"/>
                      <a:gd name="T3" fmla="*/ 0 h 4"/>
                      <a:gd name="T4" fmla="*/ 0 w 4"/>
                      <a:gd name="T5" fmla="*/ 2 h 4"/>
                      <a:gd name="T6" fmla="*/ 0 w 4"/>
                      <a:gd name="T7" fmla="*/ 4 h 4"/>
                      <a:gd name="T8" fmla="*/ 3 w 4"/>
                      <a:gd name="T9" fmla="*/ 4 h 4"/>
                      <a:gd name="T10" fmla="*/ 4 w 4"/>
                      <a:gd name="T11" fmla="*/ 2 h 4"/>
                      <a:gd name="T12" fmla="*/ 4 w 4"/>
                      <a:gd name="T13" fmla="*/ 2 h 4"/>
                      <a:gd name="T14" fmla="*/ 3 w 4"/>
                      <a:gd name="T15" fmla="*/ 0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4" h="4">
                        <a:moveTo>
                          <a:pt x="3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1"/>
                          <a:pt x="0" y="1"/>
                          <a:pt x="0" y="2"/>
                        </a:cubicBezTo>
                        <a:cubicBezTo>
                          <a:pt x="0" y="3"/>
                          <a:pt x="0" y="3"/>
                          <a:pt x="0" y="4"/>
                        </a:cubicBezTo>
                        <a:cubicBezTo>
                          <a:pt x="3" y="4"/>
                          <a:pt x="3" y="4"/>
                          <a:pt x="3" y="4"/>
                        </a:cubicBezTo>
                        <a:cubicBezTo>
                          <a:pt x="4" y="4"/>
                          <a:pt x="4" y="3"/>
                          <a:pt x="4" y="2"/>
                        </a:cubicBezTo>
                        <a:cubicBezTo>
                          <a:pt x="4" y="2"/>
                          <a:pt x="4" y="2"/>
                          <a:pt x="4" y="2"/>
                        </a:cubicBezTo>
                        <a:cubicBezTo>
                          <a:pt x="4" y="1"/>
                          <a:pt x="4" y="0"/>
                          <a:pt x="3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013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6" name="Freeform 58">
                    <a:extLst>
                      <a:ext uri="{FF2B5EF4-FFF2-40B4-BE49-F238E27FC236}">
                        <a16:creationId xmlns:a16="http://schemas.microsoft.com/office/drawing/2014/main" id="{C0C6A8C3-E5F7-1CC4-0895-A3568BD6529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877" y="2155"/>
                    <a:ext cx="10" cy="10"/>
                  </a:xfrm>
                  <a:custGeom>
                    <a:avLst/>
                    <a:gdLst>
                      <a:gd name="T0" fmla="*/ 4 w 4"/>
                      <a:gd name="T1" fmla="*/ 0 h 4"/>
                      <a:gd name="T2" fmla="*/ 2 w 4"/>
                      <a:gd name="T3" fmla="*/ 0 h 4"/>
                      <a:gd name="T4" fmla="*/ 0 w 4"/>
                      <a:gd name="T5" fmla="*/ 2 h 4"/>
                      <a:gd name="T6" fmla="*/ 0 w 4"/>
                      <a:gd name="T7" fmla="*/ 2 h 4"/>
                      <a:gd name="T8" fmla="*/ 2 w 4"/>
                      <a:gd name="T9" fmla="*/ 4 h 4"/>
                      <a:gd name="T10" fmla="*/ 4 w 4"/>
                      <a:gd name="T11" fmla="*/ 4 h 4"/>
                      <a:gd name="T12" fmla="*/ 4 w 4"/>
                      <a:gd name="T13" fmla="*/ 2 h 4"/>
                      <a:gd name="T14" fmla="*/ 4 w 4"/>
                      <a:gd name="T15" fmla="*/ 0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4" h="4">
                        <a:moveTo>
                          <a:pt x="4" y="0"/>
                        </a:moveTo>
                        <a:cubicBezTo>
                          <a:pt x="2" y="0"/>
                          <a:pt x="2" y="0"/>
                          <a:pt x="2" y="0"/>
                        </a:cubicBezTo>
                        <a:cubicBezTo>
                          <a:pt x="1" y="0"/>
                          <a:pt x="0" y="1"/>
                          <a:pt x="0" y="2"/>
                        </a:cubicBezTo>
                        <a:cubicBezTo>
                          <a:pt x="0" y="2"/>
                          <a:pt x="0" y="2"/>
                          <a:pt x="0" y="2"/>
                        </a:cubicBezTo>
                        <a:cubicBezTo>
                          <a:pt x="0" y="3"/>
                          <a:pt x="1" y="4"/>
                          <a:pt x="2" y="4"/>
                        </a:cubicBezTo>
                        <a:cubicBezTo>
                          <a:pt x="4" y="4"/>
                          <a:pt x="4" y="4"/>
                          <a:pt x="4" y="4"/>
                        </a:cubicBezTo>
                        <a:cubicBezTo>
                          <a:pt x="4" y="3"/>
                          <a:pt x="4" y="3"/>
                          <a:pt x="4" y="2"/>
                        </a:cubicBezTo>
                        <a:cubicBezTo>
                          <a:pt x="4" y="1"/>
                          <a:pt x="4" y="1"/>
                          <a:pt x="4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013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7" name="Freeform 59">
                    <a:extLst>
                      <a:ext uri="{FF2B5EF4-FFF2-40B4-BE49-F238E27FC236}">
                        <a16:creationId xmlns:a16="http://schemas.microsoft.com/office/drawing/2014/main" id="{DE4CE65A-3E1C-7C71-A982-4C074233D89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813" y="2127"/>
                    <a:ext cx="33" cy="38"/>
                  </a:xfrm>
                  <a:custGeom>
                    <a:avLst/>
                    <a:gdLst>
                      <a:gd name="T0" fmla="*/ 11 w 13"/>
                      <a:gd name="T1" fmla="*/ 0 h 15"/>
                      <a:gd name="T2" fmla="*/ 10 w 13"/>
                      <a:gd name="T3" fmla="*/ 2 h 15"/>
                      <a:gd name="T4" fmla="*/ 10 w 13"/>
                      <a:gd name="T5" fmla="*/ 11 h 15"/>
                      <a:gd name="T6" fmla="*/ 9 w 13"/>
                      <a:gd name="T7" fmla="*/ 12 h 15"/>
                      <a:gd name="T8" fmla="*/ 2 w 13"/>
                      <a:gd name="T9" fmla="*/ 12 h 15"/>
                      <a:gd name="T10" fmla="*/ 0 w 13"/>
                      <a:gd name="T11" fmla="*/ 14 h 15"/>
                      <a:gd name="T12" fmla="*/ 2 w 13"/>
                      <a:gd name="T13" fmla="*/ 15 h 15"/>
                      <a:gd name="T14" fmla="*/ 11 w 13"/>
                      <a:gd name="T15" fmla="*/ 15 h 15"/>
                      <a:gd name="T16" fmla="*/ 12 w 13"/>
                      <a:gd name="T17" fmla="*/ 15 h 15"/>
                      <a:gd name="T18" fmla="*/ 12 w 13"/>
                      <a:gd name="T19" fmla="*/ 15 h 15"/>
                      <a:gd name="T20" fmla="*/ 13 w 13"/>
                      <a:gd name="T21" fmla="*/ 13 h 15"/>
                      <a:gd name="T22" fmla="*/ 13 w 13"/>
                      <a:gd name="T23" fmla="*/ 2 h 15"/>
                      <a:gd name="T24" fmla="*/ 11 w 13"/>
                      <a:gd name="T25" fmla="*/ 0 h 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13" h="15">
                        <a:moveTo>
                          <a:pt x="11" y="0"/>
                        </a:moveTo>
                        <a:cubicBezTo>
                          <a:pt x="10" y="0"/>
                          <a:pt x="10" y="1"/>
                          <a:pt x="10" y="2"/>
                        </a:cubicBezTo>
                        <a:cubicBezTo>
                          <a:pt x="10" y="11"/>
                          <a:pt x="10" y="11"/>
                          <a:pt x="10" y="11"/>
                        </a:cubicBezTo>
                        <a:cubicBezTo>
                          <a:pt x="10" y="12"/>
                          <a:pt x="9" y="12"/>
                          <a:pt x="9" y="12"/>
                        </a:cubicBezTo>
                        <a:cubicBezTo>
                          <a:pt x="2" y="12"/>
                          <a:pt x="2" y="12"/>
                          <a:pt x="2" y="12"/>
                        </a:cubicBezTo>
                        <a:cubicBezTo>
                          <a:pt x="1" y="12"/>
                          <a:pt x="0" y="13"/>
                          <a:pt x="0" y="14"/>
                        </a:cubicBezTo>
                        <a:cubicBezTo>
                          <a:pt x="0" y="14"/>
                          <a:pt x="1" y="15"/>
                          <a:pt x="2" y="15"/>
                        </a:cubicBezTo>
                        <a:cubicBezTo>
                          <a:pt x="11" y="15"/>
                          <a:pt x="11" y="15"/>
                          <a:pt x="11" y="15"/>
                        </a:cubicBezTo>
                        <a:cubicBezTo>
                          <a:pt x="11" y="15"/>
                          <a:pt x="12" y="15"/>
                          <a:pt x="12" y="15"/>
                        </a:cubicBezTo>
                        <a:cubicBezTo>
                          <a:pt x="12" y="15"/>
                          <a:pt x="12" y="15"/>
                          <a:pt x="12" y="15"/>
                        </a:cubicBezTo>
                        <a:cubicBezTo>
                          <a:pt x="13" y="14"/>
                          <a:pt x="13" y="14"/>
                          <a:pt x="13" y="13"/>
                        </a:cubicBezTo>
                        <a:cubicBezTo>
                          <a:pt x="13" y="2"/>
                          <a:pt x="13" y="2"/>
                          <a:pt x="13" y="2"/>
                        </a:cubicBezTo>
                        <a:cubicBezTo>
                          <a:pt x="13" y="1"/>
                          <a:pt x="12" y="0"/>
                          <a:pt x="11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013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</a:endParaRPr>
                  </a:p>
                </p:txBody>
              </p:sp>
            </p:grpSp>
            <p:cxnSp>
              <p:nvCxnSpPr>
                <p:cNvPr id="10" name="直接连接符 9">
                  <a:extLst>
                    <a:ext uri="{FF2B5EF4-FFF2-40B4-BE49-F238E27FC236}">
                      <a16:creationId xmlns:a16="http://schemas.microsoft.com/office/drawing/2014/main" id="{77567991-047B-0358-2B9A-44B0AC070B3A}"/>
                    </a:ext>
                  </a:extLst>
                </p:cNvPr>
                <p:cNvCxnSpPr/>
                <p:nvPr/>
              </p:nvCxnSpPr>
              <p:spPr>
                <a:xfrm>
                  <a:off x="3957492" y="3099493"/>
                  <a:ext cx="0" cy="343997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ysClr val="window" lastClr="FFFFFF">
                      <a:lumMod val="50000"/>
                    </a:sysClr>
                  </a:solidFill>
                  <a:prstDash val="solid"/>
                  <a:miter lim="800000"/>
                </a:ln>
                <a:effectLst/>
              </p:spPr>
            </p:cxnSp>
          </p:grpSp>
        </p:grpSp>
      </p:grpSp>
      <p:sp>
        <p:nvSpPr>
          <p:cNvPr id="56" name="TextBox 3">
            <a:extLst>
              <a:ext uri="{FF2B5EF4-FFF2-40B4-BE49-F238E27FC236}">
                <a16:creationId xmlns:a16="http://schemas.microsoft.com/office/drawing/2014/main" id="{599910B8-C296-B220-3448-1FECC228F3A6}"/>
              </a:ext>
            </a:extLst>
          </p:cNvPr>
          <p:cNvSpPr txBox="1"/>
          <p:nvPr/>
        </p:nvSpPr>
        <p:spPr>
          <a:xfrm>
            <a:off x="6938994" y="4748617"/>
            <a:ext cx="3792866" cy="1165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原先的右子节点变成新的父节点，并把多余的左子节点出让，给已经降级的根节点当右子节点 </a:t>
            </a:r>
            <a:endParaRPr lang="en-US" altLang="zh-CN" sz="1600" b="1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59" name="TextBox 3">
            <a:extLst>
              <a:ext uri="{FF2B5EF4-FFF2-40B4-BE49-F238E27FC236}">
                <a16:creationId xmlns:a16="http://schemas.microsoft.com/office/drawing/2014/main" id="{C9E73B40-2F3E-BE53-50F1-AAF1B7B3E2A1}"/>
              </a:ext>
            </a:extLst>
          </p:cNvPr>
          <p:cNvSpPr txBox="1"/>
          <p:nvPr/>
        </p:nvSpPr>
        <p:spPr>
          <a:xfrm>
            <a:off x="6942832" y="3671803"/>
            <a:ext cx="3792866" cy="427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以不平衡的点作为支点</a:t>
            </a:r>
            <a:endParaRPr lang="en-US" altLang="zh-CN" sz="1600" b="1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60" name="TextBox 3">
            <a:extLst>
              <a:ext uri="{FF2B5EF4-FFF2-40B4-BE49-F238E27FC236}">
                <a16:creationId xmlns:a16="http://schemas.microsoft.com/office/drawing/2014/main" id="{A5B7A4DA-9B91-F8D5-E3B7-D6F064B323C2}"/>
              </a:ext>
            </a:extLst>
          </p:cNvPr>
          <p:cNvSpPr txBox="1"/>
          <p:nvPr/>
        </p:nvSpPr>
        <p:spPr>
          <a:xfrm>
            <a:off x="6946853" y="4185727"/>
            <a:ext cx="3681346" cy="427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将根节点的右侧往左拉</a:t>
            </a:r>
            <a:endParaRPr lang="en-US" altLang="zh-CN" sz="1600" b="1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BB8E1090-07D6-CD9A-F263-E85C08F16641}"/>
              </a:ext>
            </a:extLst>
          </p:cNvPr>
          <p:cNvGrpSpPr/>
          <p:nvPr/>
        </p:nvGrpSpPr>
        <p:grpSpPr>
          <a:xfrm>
            <a:off x="4969029" y="3801309"/>
            <a:ext cx="1400357" cy="1399851"/>
            <a:chOff x="2734249" y="952902"/>
            <a:chExt cx="1866900" cy="1866900"/>
          </a:xfrm>
        </p:grpSpPr>
        <p:sp>
          <p:nvSpPr>
            <p:cNvPr id="62" name="椭圆 61">
              <a:extLst>
                <a:ext uri="{FF2B5EF4-FFF2-40B4-BE49-F238E27FC236}">
                  <a16:creationId xmlns:a16="http://schemas.microsoft.com/office/drawing/2014/main" id="{DB768B06-35A8-A847-7A70-E7DE7F7667AD}"/>
                </a:ext>
              </a:extLst>
            </p:cNvPr>
            <p:cNvSpPr/>
            <p:nvPr/>
          </p:nvSpPr>
          <p:spPr>
            <a:xfrm>
              <a:off x="2734249" y="952902"/>
              <a:ext cx="1866900" cy="1866900"/>
            </a:xfrm>
            <a:prstGeom prst="ellipse">
              <a:avLst/>
            </a:prstGeom>
            <a:gradFill>
              <a:gsLst>
                <a:gs pos="0">
                  <a:srgbClr val="F5F5F5"/>
                </a:gs>
                <a:gs pos="100000">
                  <a:sysClr val="window" lastClr="FFFFFF">
                    <a:lumMod val="85000"/>
                  </a:sysClr>
                </a:gs>
              </a:gsLst>
              <a:lin ang="2700000" scaled="1"/>
            </a:gradFill>
            <a:ln w="22225" cap="flat" cmpd="sng" algn="ctr">
              <a:gradFill flip="none" rotWithShape="1">
                <a:gsLst>
                  <a:gs pos="0">
                    <a:sysClr val="window" lastClr="FFFFFF"/>
                  </a:gs>
                  <a:gs pos="100000">
                    <a:sysClr val="window" lastClr="FFFFFF">
                      <a:lumMod val="75000"/>
                    </a:sysClr>
                  </a:gs>
                </a:gsLst>
                <a:lin ang="2700000" scaled="1"/>
                <a:tileRect/>
              </a:gradFill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  <p:sp>
          <p:nvSpPr>
            <p:cNvPr id="63" name="椭圆 62">
              <a:extLst>
                <a:ext uri="{FF2B5EF4-FFF2-40B4-BE49-F238E27FC236}">
                  <a16:creationId xmlns:a16="http://schemas.microsoft.com/office/drawing/2014/main" id="{02243560-80D4-90D5-2B73-58A2053D7ECB}"/>
                </a:ext>
              </a:extLst>
            </p:cNvPr>
            <p:cNvSpPr/>
            <p:nvPr/>
          </p:nvSpPr>
          <p:spPr>
            <a:xfrm>
              <a:off x="2953026" y="1171679"/>
              <a:ext cx="1429346" cy="1429346"/>
            </a:xfrm>
            <a:prstGeom prst="ellipse">
              <a:avLst/>
            </a:prstGeom>
            <a:solidFill>
              <a:sysClr val="window" lastClr="FFFFFF">
                <a:lumMod val="95000"/>
              </a:sysClr>
            </a:solidFill>
            <a:ln w="22225" cap="flat" cmpd="sng" algn="ctr">
              <a:gradFill flip="none" rotWithShape="1">
                <a:gsLst>
                  <a:gs pos="0">
                    <a:sysClr val="window" lastClr="FFFFFF">
                      <a:lumMod val="75000"/>
                    </a:sysClr>
                  </a:gs>
                  <a:gs pos="100000">
                    <a:sysClr val="window" lastClr="FFFFFF"/>
                  </a:gs>
                </a:gsLst>
                <a:lin ang="2700000" scaled="1"/>
                <a:tileRect/>
              </a:gradFill>
              <a:prstDash val="solid"/>
              <a:miter lim="800000"/>
            </a:ln>
            <a:effectLst>
              <a:innerShdw blurRad="101600" dist="25400" dir="13500000">
                <a:prstClr val="black">
                  <a:alpha val="50000"/>
                </a:prstClr>
              </a:inn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  <p:sp>
          <p:nvSpPr>
            <p:cNvPr id="64" name="文本框 136">
              <a:extLst>
                <a:ext uri="{FF2B5EF4-FFF2-40B4-BE49-F238E27FC236}">
                  <a16:creationId xmlns:a16="http://schemas.microsoft.com/office/drawing/2014/main" id="{DFCAA2EC-A1DF-EAE0-DD2C-7E21F584D1CC}"/>
                </a:ext>
              </a:extLst>
            </p:cNvPr>
            <p:cNvSpPr txBox="1"/>
            <p:nvPr/>
          </p:nvSpPr>
          <p:spPr>
            <a:xfrm>
              <a:off x="3410634" y="1414090"/>
              <a:ext cx="543839" cy="9440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000" b="1" dirty="0">
                  <a:solidFill>
                    <a:srgbClr val="B60206"/>
                  </a:solidFill>
                  <a:latin typeface="微软雅黑" pitchFamily="34" charset="-122"/>
                  <a:ea typeface="阿里巴巴普惠体"/>
                </a:rPr>
                <a:t>步骤</a:t>
              </a:r>
            </a:p>
          </p:txBody>
        </p:sp>
      </p:grpSp>
      <p:pic>
        <p:nvPicPr>
          <p:cNvPr id="68" name="图片 67">
            <a:extLst>
              <a:ext uri="{FF2B5EF4-FFF2-40B4-BE49-F238E27FC236}">
                <a16:creationId xmlns:a16="http://schemas.microsoft.com/office/drawing/2014/main" id="{F7B98CDF-B4E2-E874-1582-EC82170278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8834" y="4807229"/>
            <a:ext cx="1885950" cy="176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016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4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59" grpId="0"/>
      <p:bldP spid="60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!!!泛型类">
            <a:extLst>
              <a:ext uri="{FF2B5EF4-FFF2-40B4-BE49-F238E27FC236}">
                <a16:creationId xmlns:a16="http://schemas.microsoft.com/office/drawing/2014/main" id="{A2E487F3-C6D4-828B-E65B-55EB0A9300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880" y="1002232"/>
            <a:ext cx="2089470" cy="517190"/>
          </a:xfrm>
        </p:spPr>
        <p:txBody>
          <a:bodyPr/>
          <a:lstStyle/>
          <a:p>
            <a:r>
              <a:rPr lang="zh-CN" altLang="en-US" dirty="0"/>
              <a:t>数据结构（</a:t>
            </a:r>
          </a:p>
        </p:txBody>
      </p:sp>
      <p:sp>
        <p:nvSpPr>
          <p:cNvPr id="45" name="!!!泛型类">
            <a:extLst>
              <a:ext uri="{FF2B5EF4-FFF2-40B4-BE49-F238E27FC236}">
                <a16:creationId xmlns:a16="http://schemas.microsoft.com/office/drawing/2014/main" id="{000F737A-DA2F-FD9F-A5D6-00AE7C6D8598}"/>
              </a:ext>
            </a:extLst>
          </p:cNvPr>
          <p:cNvSpPr txBox="1">
            <a:spLocks/>
          </p:cNvSpPr>
          <p:nvPr/>
        </p:nvSpPr>
        <p:spPr>
          <a:xfrm>
            <a:off x="3303538" y="1002232"/>
            <a:ext cx="322882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）</a:t>
            </a:r>
          </a:p>
        </p:txBody>
      </p:sp>
      <p:sp>
        <p:nvSpPr>
          <p:cNvPr id="52" name="!!!树">
            <a:extLst>
              <a:ext uri="{FF2B5EF4-FFF2-40B4-BE49-F238E27FC236}">
                <a16:creationId xmlns:a16="http://schemas.microsoft.com/office/drawing/2014/main" id="{5FDF6D48-5BEB-BFAE-FAC1-F596B4664F7E}"/>
              </a:ext>
            </a:extLst>
          </p:cNvPr>
          <p:cNvSpPr txBox="1">
            <a:spLocks/>
          </p:cNvSpPr>
          <p:nvPr/>
        </p:nvSpPr>
        <p:spPr>
          <a:xfrm>
            <a:off x="3018349" y="1002232"/>
            <a:ext cx="565470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树</a:t>
            </a:r>
          </a:p>
        </p:txBody>
      </p:sp>
      <p:sp>
        <p:nvSpPr>
          <p:cNvPr id="53" name="!!!平衡">
            <a:extLst>
              <a:ext uri="{FF2B5EF4-FFF2-40B4-BE49-F238E27FC236}">
                <a16:creationId xmlns:a16="http://schemas.microsoft.com/office/drawing/2014/main" id="{00F15D9E-83B9-E648-0578-60242C2EB39B}"/>
              </a:ext>
            </a:extLst>
          </p:cNvPr>
          <p:cNvSpPr txBox="1">
            <a:spLocks/>
          </p:cNvSpPr>
          <p:nvPr/>
        </p:nvSpPr>
        <p:spPr>
          <a:xfrm>
            <a:off x="2002493" y="1002232"/>
            <a:ext cx="693612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平衡</a:t>
            </a:r>
          </a:p>
        </p:txBody>
      </p:sp>
      <p:sp>
        <p:nvSpPr>
          <p:cNvPr id="54" name="!!!二叉">
            <a:extLst>
              <a:ext uri="{FF2B5EF4-FFF2-40B4-BE49-F238E27FC236}">
                <a16:creationId xmlns:a16="http://schemas.microsoft.com/office/drawing/2014/main" id="{2ADD8BD8-9BBB-3E55-174B-EC8085F4584F}"/>
              </a:ext>
            </a:extLst>
          </p:cNvPr>
          <p:cNvSpPr txBox="1">
            <a:spLocks/>
          </p:cNvSpPr>
          <p:nvPr/>
        </p:nvSpPr>
        <p:spPr>
          <a:xfrm>
            <a:off x="2510034" y="1002232"/>
            <a:ext cx="693612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二叉</a:t>
            </a:r>
          </a:p>
        </p:txBody>
      </p:sp>
      <p:sp>
        <p:nvSpPr>
          <p:cNvPr id="23" name="!!!泛型类">
            <a:extLst>
              <a:ext uri="{FF2B5EF4-FFF2-40B4-BE49-F238E27FC236}">
                <a16:creationId xmlns:a16="http://schemas.microsoft.com/office/drawing/2014/main" id="{AB8F597C-DA3E-A315-50B4-20B771C142B8}"/>
              </a:ext>
            </a:extLst>
          </p:cNvPr>
          <p:cNvSpPr txBox="1">
            <a:spLocks/>
          </p:cNvSpPr>
          <p:nvPr/>
        </p:nvSpPr>
        <p:spPr>
          <a:xfrm>
            <a:off x="3541008" y="1002232"/>
            <a:ext cx="693612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左旋</a:t>
            </a:r>
          </a:p>
        </p:txBody>
      </p:sp>
      <p:sp>
        <p:nvSpPr>
          <p:cNvPr id="40" name="!!!7">
            <a:extLst>
              <a:ext uri="{FF2B5EF4-FFF2-40B4-BE49-F238E27FC236}">
                <a16:creationId xmlns:a16="http://schemas.microsoft.com/office/drawing/2014/main" id="{106E0EA3-A64E-57E4-BAA3-6ABFB5B9D9AE}"/>
              </a:ext>
            </a:extLst>
          </p:cNvPr>
          <p:cNvSpPr/>
          <p:nvPr/>
        </p:nvSpPr>
        <p:spPr>
          <a:xfrm>
            <a:off x="2305278" y="3045884"/>
            <a:ext cx="480483" cy="48048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!!!4">
            <a:extLst>
              <a:ext uri="{FF2B5EF4-FFF2-40B4-BE49-F238E27FC236}">
                <a16:creationId xmlns:a16="http://schemas.microsoft.com/office/drawing/2014/main" id="{F70F5F76-860C-6960-F91C-C92F0DB5C7FC}"/>
              </a:ext>
            </a:extLst>
          </p:cNvPr>
          <p:cNvSpPr/>
          <p:nvPr/>
        </p:nvSpPr>
        <p:spPr>
          <a:xfrm>
            <a:off x="1752828" y="3602567"/>
            <a:ext cx="478367" cy="480484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4" name="!!!箭头1">
            <a:extLst>
              <a:ext uri="{FF2B5EF4-FFF2-40B4-BE49-F238E27FC236}">
                <a16:creationId xmlns:a16="http://schemas.microsoft.com/office/drawing/2014/main" id="{ACDF55DA-C961-1C65-E1C2-78A80D1CA52B}"/>
              </a:ext>
            </a:extLst>
          </p:cNvPr>
          <p:cNvCxnSpPr>
            <a:cxnSpLocks/>
            <a:stCxn id="40" idx="3"/>
            <a:endCxn id="41" idx="7"/>
          </p:cNvCxnSpPr>
          <p:nvPr/>
        </p:nvCxnSpPr>
        <p:spPr>
          <a:xfrm flipH="1">
            <a:off x="2161345" y="3456518"/>
            <a:ext cx="213783" cy="21590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!!!箭头2">
            <a:extLst>
              <a:ext uri="{FF2B5EF4-FFF2-40B4-BE49-F238E27FC236}">
                <a16:creationId xmlns:a16="http://schemas.microsoft.com/office/drawing/2014/main" id="{45D0AAB9-3AAE-322A-A696-898812B14629}"/>
              </a:ext>
            </a:extLst>
          </p:cNvPr>
          <p:cNvCxnSpPr>
            <a:cxnSpLocks/>
            <a:stCxn id="40" idx="5"/>
            <a:endCxn id="42" idx="1"/>
          </p:cNvCxnSpPr>
          <p:nvPr/>
        </p:nvCxnSpPr>
        <p:spPr>
          <a:xfrm>
            <a:off x="2713794" y="3456518"/>
            <a:ext cx="211667" cy="21590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!!!箭头3">
            <a:extLst>
              <a:ext uri="{FF2B5EF4-FFF2-40B4-BE49-F238E27FC236}">
                <a16:creationId xmlns:a16="http://schemas.microsoft.com/office/drawing/2014/main" id="{12C6AD46-0B79-945F-3339-DCAB5987B23E}"/>
              </a:ext>
            </a:extLst>
          </p:cNvPr>
          <p:cNvCxnSpPr>
            <a:cxnSpLocks/>
            <a:endCxn id="47" idx="1"/>
          </p:cNvCxnSpPr>
          <p:nvPr/>
        </p:nvCxnSpPr>
        <p:spPr>
          <a:xfrm>
            <a:off x="3276827" y="3987801"/>
            <a:ext cx="211667" cy="21801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!!!箭头4">
            <a:extLst>
              <a:ext uri="{FF2B5EF4-FFF2-40B4-BE49-F238E27FC236}">
                <a16:creationId xmlns:a16="http://schemas.microsoft.com/office/drawing/2014/main" id="{E4C633A4-8C09-153E-4062-FBD76912498E}"/>
              </a:ext>
            </a:extLst>
          </p:cNvPr>
          <p:cNvCxnSpPr>
            <a:cxnSpLocks/>
            <a:endCxn id="51" idx="1"/>
          </p:cNvCxnSpPr>
          <p:nvPr/>
        </p:nvCxnSpPr>
        <p:spPr>
          <a:xfrm>
            <a:off x="3852561" y="4548718"/>
            <a:ext cx="211667" cy="21590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7" name="组合 66">
            <a:extLst>
              <a:ext uri="{FF2B5EF4-FFF2-40B4-BE49-F238E27FC236}">
                <a16:creationId xmlns:a16="http://schemas.microsoft.com/office/drawing/2014/main" id="{DA0CE471-AD18-A2BF-C0E4-59A8B8E3B9F5}"/>
              </a:ext>
            </a:extLst>
          </p:cNvPr>
          <p:cNvGrpSpPr/>
          <p:nvPr/>
        </p:nvGrpSpPr>
        <p:grpSpPr>
          <a:xfrm>
            <a:off x="3994378" y="4694767"/>
            <a:ext cx="480483" cy="480484"/>
            <a:chOff x="3994378" y="4694767"/>
            <a:chExt cx="480483" cy="480484"/>
          </a:xfrm>
        </p:grpSpPr>
        <p:sp>
          <p:nvSpPr>
            <p:cNvPr id="51" name="椭圆 50">
              <a:extLst>
                <a:ext uri="{FF2B5EF4-FFF2-40B4-BE49-F238E27FC236}">
                  <a16:creationId xmlns:a16="http://schemas.microsoft.com/office/drawing/2014/main" id="{2E4E0DCD-A54F-A6E9-E5D1-04CB09D9931A}"/>
                </a:ext>
              </a:extLst>
            </p:cNvPr>
            <p:cNvSpPr/>
            <p:nvPr/>
          </p:nvSpPr>
          <p:spPr bwMode="auto">
            <a:xfrm>
              <a:off x="3994378" y="4694767"/>
              <a:ext cx="480483" cy="480484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5" name="矩形 54">
              <a:extLst>
                <a:ext uri="{FF2B5EF4-FFF2-40B4-BE49-F238E27FC236}">
                  <a16:creationId xmlns:a16="http://schemas.microsoft.com/office/drawing/2014/main" id="{26EAE813-E5B9-4923-31B0-247F314ED51E}"/>
                </a:ext>
              </a:extLst>
            </p:cNvPr>
            <p:cNvSpPr/>
            <p:nvPr/>
          </p:nvSpPr>
          <p:spPr bwMode="auto">
            <a:xfrm>
              <a:off x="4022729" y="4779434"/>
              <a:ext cx="39626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12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5" name="组合 64">
            <a:extLst>
              <a:ext uri="{FF2B5EF4-FFF2-40B4-BE49-F238E27FC236}">
                <a16:creationId xmlns:a16="http://schemas.microsoft.com/office/drawing/2014/main" id="{6E950AC6-8BF8-2238-0B96-4689EBE4438A}"/>
              </a:ext>
            </a:extLst>
          </p:cNvPr>
          <p:cNvGrpSpPr/>
          <p:nvPr/>
        </p:nvGrpSpPr>
        <p:grpSpPr>
          <a:xfrm>
            <a:off x="2855611" y="3602567"/>
            <a:ext cx="480483" cy="480484"/>
            <a:chOff x="2855611" y="3602567"/>
            <a:chExt cx="480483" cy="480484"/>
          </a:xfrm>
        </p:grpSpPr>
        <p:sp>
          <p:nvSpPr>
            <p:cNvPr id="42" name="椭圆 41">
              <a:extLst>
                <a:ext uri="{FF2B5EF4-FFF2-40B4-BE49-F238E27FC236}">
                  <a16:creationId xmlns:a16="http://schemas.microsoft.com/office/drawing/2014/main" id="{B0A46181-33A1-F125-0D27-D732CE3B8C8F}"/>
                </a:ext>
              </a:extLst>
            </p:cNvPr>
            <p:cNvSpPr/>
            <p:nvPr/>
          </p:nvSpPr>
          <p:spPr>
            <a:xfrm>
              <a:off x="2855611" y="3602567"/>
              <a:ext cx="480483" cy="480484"/>
            </a:xfrm>
            <a:prstGeom prst="ellipse">
              <a:avLst/>
            </a:prstGeom>
            <a:noFill/>
            <a:ln w="190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7" name="矩形 56">
              <a:extLst>
                <a:ext uri="{FF2B5EF4-FFF2-40B4-BE49-F238E27FC236}">
                  <a16:creationId xmlns:a16="http://schemas.microsoft.com/office/drawing/2014/main" id="{D78AB152-504B-6370-D310-A7FD502BA3FF}"/>
                </a:ext>
              </a:extLst>
            </p:cNvPr>
            <p:cNvSpPr/>
            <p:nvPr/>
          </p:nvSpPr>
          <p:spPr>
            <a:xfrm>
              <a:off x="2895605" y="3689352"/>
              <a:ext cx="39626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10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6" name="组合 65">
            <a:extLst>
              <a:ext uri="{FF2B5EF4-FFF2-40B4-BE49-F238E27FC236}">
                <a16:creationId xmlns:a16="http://schemas.microsoft.com/office/drawing/2014/main" id="{3FC2ED53-E460-65B3-BE48-2BB37CCB9852}"/>
              </a:ext>
            </a:extLst>
          </p:cNvPr>
          <p:cNvGrpSpPr/>
          <p:nvPr/>
        </p:nvGrpSpPr>
        <p:grpSpPr>
          <a:xfrm>
            <a:off x="3418645" y="4135967"/>
            <a:ext cx="480483" cy="480484"/>
            <a:chOff x="3418645" y="4135967"/>
            <a:chExt cx="480483" cy="480484"/>
          </a:xfrm>
        </p:grpSpPr>
        <p:sp>
          <p:nvSpPr>
            <p:cNvPr id="47" name="椭圆 46">
              <a:extLst>
                <a:ext uri="{FF2B5EF4-FFF2-40B4-BE49-F238E27FC236}">
                  <a16:creationId xmlns:a16="http://schemas.microsoft.com/office/drawing/2014/main" id="{E7DE855C-4186-381A-1BFD-60EED80BA149}"/>
                </a:ext>
              </a:extLst>
            </p:cNvPr>
            <p:cNvSpPr/>
            <p:nvPr/>
          </p:nvSpPr>
          <p:spPr>
            <a:xfrm>
              <a:off x="3418645" y="4135967"/>
              <a:ext cx="480483" cy="480484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3BD3781D-5300-1CDE-BB60-DBAEF3E37AB9}"/>
                </a:ext>
              </a:extLst>
            </p:cNvPr>
            <p:cNvSpPr/>
            <p:nvPr/>
          </p:nvSpPr>
          <p:spPr>
            <a:xfrm>
              <a:off x="3460755" y="4231218"/>
              <a:ext cx="39626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11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7" name="文本框 58">
            <a:extLst>
              <a:ext uri="{FF2B5EF4-FFF2-40B4-BE49-F238E27FC236}">
                <a16:creationId xmlns:a16="http://schemas.microsoft.com/office/drawing/2014/main" id="{36DDBCAA-963A-658C-53C9-C2FCAA0165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60062" y="2688223"/>
            <a:ext cx="480789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9pPr>
          </a:lstStyle>
          <a:p>
            <a:pPr lvl="0"/>
            <a:endParaRPr lang="zh-CN" altLang="en-US" sz="1600" dirty="0">
              <a:solidFill>
                <a:srgbClr val="FFFFFF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F4969980-E5BE-78F7-21A9-11EBA3AF2018}"/>
              </a:ext>
            </a:extLst>
          </p:cNvPr>
          <p:cNvGrpSpPr/>
          <p:nvPr/>
        </p:nvGrpSpPr>
        <p:grpSpPr>
          <a:xfrm>
            <a:off x="5122535" y="2177277"/>
            <a:ext cx="6888490" cy="594556"/>
            <a:chOff x="3353165" y="5731266"/>
            <a:chExt cx="541786" cy="594560"/>
          </a:xfrm>
        </p:grpSpPr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32DF3C93-2EEB-FE88-93B6-E1F49F109D46}"/>
                </a:ext>
              </a:extLst>
            </p:cNvPr>
            <p:cNvGrpSpPr/>
            <p:nvPr/>
          </p:nvGrpSpPr>
          <p:grpSpPr>
            <a:xfrm>
              <a:off x="3353165" y="5731266"/>
              <a:ext cx="541786" cy="594560"/>
              <a:chOff x="4304044" y="1286668"/>
              <a:chExt cx="791774" cy="2757793"/>
            </a:xfrm>
            <a:effectLst>
              <a:outerShdw blurRad="381000" dist="2540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31" name="圆角矩形 28">
                <a:extLst>
                  <a:ext uri="{FF2B5EF4-FFF2-40B4-BE49-F238E27FC236}">
                    <a16:creationId xmlns:a16="http://schemas.microsoft.com/office/drawing/2014/main" id="{8C359CDB-5A10-7666-BB10-14384E81C07F}"/>
                  </a:ext>
                </a:extLst>
              </p:cNvPr>
              <p:cNvSpPr/>
              <p:nvPr/>
            </p:nvSpPr>
            <p:spPr>
              <a:xfrm>
                <a:off x="4304044" y="1286668"/>
                <a:ext cx="791774" cy="2757793"/>
              </a:xfrm>
              <a:prstGeom prst="roundRect">
                <a:avLst/>
              </a:prstGeom>
              <a:gradFill>
                <a:gsLst>
                  <a:gs pos="62000">
                    <a:sysClr val="window" lastClr="FFFFFF">
                      <a:lumMod val="95000"/>
                    </a:sysClr>
                  </a:gs>
                  <a:gs pos="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  <a:gs pos="0">
                    <a:sysClr val="window" lastClr="FFFFFF"/>
                  </a:gs>
                </a:gsLst>
                <a:lin ang="81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>
                  <a:defRPr/>
                </a:pPr>
                <a:endParaRPr lang="zh-CN" altLang="en-US" sz="1995" kern="0">
                  <a:solidFill>
                    <a:sysClr val="window" lastClr="FFFFFF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32" name="圆角矩形 29">
                <a:extLst>
                  <a:ext uri="{FF2B5EF4-FFF2-40B4-BE49-F238E27FC236}">
                    <a16:creationId xmlns:a16="http://schemas.microsoft.com/office/drawing/2014/main" id="{E7668A05-F9EB-6660-DCF0-0EAF6AEA25E8}"/>
                  </a:ext>
                </a:extLst>
              </p:cNvPr>
              <p:cNvSpPr/>
              <p:nvPr/>
            </p:nvSpPr>
            <p:spPr>
              <a:xfrm>
                <a:off x="4304044" y="1286668"/>
                <a:ext cx="791774" cy="2757793"/>
              </a:xfrm>
              <a:prstGeom prst="roundRect">
                <a:avLst/>
              </a:prstGeom>
              <a:gradFill>
                <a:gsLst>
                  <a:gs pos="42000">
                    <a:srgbClr val="F0F0F0"/>
                  </a:gs>
                  <a:gs pos="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  <a:gs pos="0">
                    <a:sysClr val="window" lastClr="FFFFFF"/>
                  </a:gs>
                </a:gsLst>
                <a:lin ang="189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>
                  <a:defRPr/>
                </a:pPr>
                <a:endParaRPr lang="zh-CN" altLang="en-US" sz="1995" kern="0">
                  <a:solidFill>
                    <a:sysClr val="window" lastClr="FFFFFF"/>
                  </a:solidFill>
                  <a:latin typeface="Arial"/>
                  <a:ea typeface="微软雅黑"/>
                </a:endParaRPr>
              </a:p>
            </p:txBody>
          </p:sp>
        </p:grpSp>
        <p:sp>
          <p:nvSpPr>
            <p:cNvPr id="30" name="TextBox 12">
              <a:extLst>
                <a:ext uri="{FF2B5EF4-FFF2-40B4-BE49-F238E27FC236}">
                  <a16:creationId xmlns:a16="http://schemas.microsoft.com/office/drawing/2014/main" id="{D5243B19-38E8-0829-3796-98E09C648684}"/>
                </a:ext>
              </a:extLst>
            </p:cNvPr>
            <p:cNvSpPr txBox="1"/>
            <p:nvPr/>
          </p:nvSpPr>
          <p:spPr>
            <a:xfrm>
              <a:off x="3373795" y="5845715"/>
              <a:ext cx="521156" cy="3693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srgbClr val="C00000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确定支点：</a:t>
              </a:r>
              <a:r>
                <a:rPr lang="zh-CN" altLang="en-US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从添加的节点开始，不断的往父节点找不平衡的节点</a:t>
              </a:r>
              <a:endParaRPr lang="en-US" altLang="zh-CN" b="1" dirty="0">
                <a:solidFill>
                  <a:prstClr val="black">
                    <a:lumMod val="85000"/>
                    <a:lumOff val="15000"/>
                  </a:prst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cxnSp>
        <p:nvCxnSpPr>
          <p:cNvPr id="34" name="!!!箭头5">
            <a:extLst>
              <a:ext uri="{FF2B5EF4-FFF2-40B4-BE49-F238E27FC236}">
                <a16:creationId xmlns:a16="http://schemas.microsoft.com/office/drawing/2014/main" id="{D782C928-60C8-D547-CACC-E046D3270019}"/>
              </a:ext>
            </a:extLst>
          </p:cNvPr>
          <p:cNvCxnSpPr>
            <a:cxnSpLocks/>
          </p:cNvCxnSpPr>
          <p:nvPr/>
        </p:nvCxnSpPr>
        <p:spPr>
          <a:xfrm flipH="1">
            <a:off x="2683938" y="3987800"/>
            <a:ext cx="211667" cy="21801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椭圆 69">
            <a:extLst>
              <a:ext uri="{FF2B5EF4-FFF2-40B4-BE49-F238E27FC236}">
                <a16:creationId xmlns:a16="http://schemas.microsoft.com/office/drawing/2014/main" id="{282322CB-A60E-42B9-988A-1882D19C5D57}"/>
              </a:ext>
            </a:extLst>
          </p:cNvPr>
          <p:cNvSpPr/>
          <p:nvPr/>
        </p:nvSpPr>
        <p:spPr>
          <a:xfrm>
            <a:off x="2254144" y="4141104"/>
            <a:ext cx="478367" cy="480484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任意多边形 60">
            <a:extLst>
              <a:ext uri="{FF2B5EF4-FFF2-40B4-BE49-F238E27FC236}">
                <a16:creationId xmlns:a16="http://schemas.microsoft.com/office/drawing/2014/main" id="{6C9486CB-3F15-F492-C513-51E68132ABEC}"/>
              </a:ext>
            </a:extLst>
          </p:cNvPr>
          <p:cNvSpPr/>
          <p:nvPr/>
        </p:nvSpPr>
        <p:spPr>
          <a:xfrm>
            <a:off x="439637" y="2857500"/>
            <a:ext cx="4512935" cy="2882494"/>
          </a:xfrm>
          <a:custGeom>
            <a:avLst/>
            <a:gdLst>
              <a:gd name="connsiteX0" fmla="*/ 4698380 w 4698380"/>
              <a:gd name="connsiteY0" fmla="*/ 2371688 h 2371688"/>
              <a:gd name="connsiteX1" fmla="*/ 2304585 w 4698380"/>
              <a:gd name="connsiteY1" fmla="*/ 195 h 2371688"/>
              <a:gd name="connsiteX2" fmla="*/ 0 w 4698380"/>
              <a:gd name="connsiteY2" fmla="*/ 2267610 h 23716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98380" h="2371688">
                <a:moveTo>
                  <a:pt x="4698380" y="2371688"/>
                </a:moveTo>
                <a:cubicBezTo>
                  <a:pt x="3893014" y="1194614"/>
                  <a:pt x="3087648" y="17541"/>
                  <a:pt x="2304585" y="195"/>
                </a:cubicBezTo>
                <a:cubicBezTo>
                  <a:pt x="1521522" y="-17151"/>
                  <a:pt x="760761" y="1125229"/>
                  <a:pt x="0" y="2267610"/>
                </a:cubicBezTo>
              </a:path>
            </a:pathLst>
          </a:custGeom>
          <a:noFill/>
          <a:ln w="25400">
            <a:solidFill>
              <a:srgbClr val="00B0F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C9276259-C96D-6CEA-8E1D-AFCC145AE884}"/>
              </a:ext>
            </a:extLst>
          </p:cNvPr>
          <p:cNvGrpSpPr/>
          <p:nvPr/>
        </p:nvGrpSpPr>
        <p:grpSpPr>
          <a:xfrm>
            <a:off x="5832047" y="3406758"/>
            <a:ext cx="5139831" cy="2423739"/>
            <a:chOff x="2449791" y="1842695"/>
            <a:chExt cx="7707834" cy="3317132"/>
          </a:xfrm>
        </p:grpSpPr>
        <p:sp>
          <p:nvSpPr>
            <p:cNvPr id="4" name="圆角矩形 41">
              <a:extLst>
                <a:ext uri="{FF2B5EF4-FFF2-40B4-BE49-F238E27FC236}">
                  <a16:creationId xmlns:a16="http://schemas.microsoft.com/office/drawing/2014/main" id="{24338A54-2873-402A-C406-1D6CB6CC63D8}"/>
                </a:ext>
              </a:extLst>
            </p:cNvPr>
            <p:cNvSpPr/>
            <p:nvPr/>
          </p:nvSpPr>
          <p:spPr>
            <a:xfrm>
              <a:off x="2449791" y="1842695"/>
              <a:ext cx="7707834" cy="3317132"/>
            </a:xfrm>
            <a:prstGeom prst="roundRect">
              <a:avLst>
                <a:gd name="adj" fmla="val 5470"/>
              </a:avLst>
            </a:prstGeom>
            <a:solidFill>
              <a:sysClr val="window" lastClr="FFFFFF">
                <a:lumMod val="95000"/>
              </a:sysClr>
            </a:solidFill>
            <a:ln w="25400" cap="flat" cmpd="sng" algn="ctr">
              <a:gradFill flip="none" rotWithShape="1">
                <a:gsLst>
                  <a:gs pos="0">
                    <a:sysClr val="window" lastClr="FFFFFF"/>
                  </a:gs>
                  <a:gs pos="100000">
                    <a:sysClr val="window" lastClr="FFFFFF">
                      <a:lumMod val="75000"/>
                    </a:sysClr>
                  </a:gs>
                </a:gsLst>
                <a:lin ang="2700000" scaled="1"/>
                <a:tileRect/>
              </a:gradFill>
              <a:prstDash val="solid"/>
              <a:miter lim="800000"/>
            </a:ln>
            <a:effectLst>
              <a:outerShdw blurRad="76200" dist="12700" dir="2700000" algn="tl" rotWithShape="0">
                <a:prstClr val="black">
                  <a:alpha val="40000"/>
                </a:prstClr>
              </a:outerShdw>
              <a:reflection blurRad="6350" stA="50000" endA="300" endPos="90000" dist="88900" dir="5400000" sy="-100000" algn="bl" rotWithShape="0"/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7725F8BE-2800-78CB-A8F3-68C71733E368}"/>
                </a:ext>
              </a:extLst>
            </p:cNvPr>
            <p:cNvGrpSpPr/>
            <p:nvPr/>
          </p:nvGrpSpPr>
          <p:grpSpPr>
            <a:xfrm>
              <a:off x="3516366" y="2338632"/>
              <a:ext cx="441126" cy="1844660"/>
              <a:chOff x="3516366" y="2338632"/>
              <a:chExt cx="441126" cy="1844660"/>
            </a:xfrm>
          </p:grpSpPr>
          <p:grpSp>
            <p:nvGrpSpPr>
              <p:cNvPr id="6" name="组合 5">
                <a:extLst>
                  <a:ext uri="{FF2B5EF4-FFF2-40B4-BE49-F238E27FC236}">
                    <a16:creationId xmlns:a16="http://schemas.microsoft.com/office/drawing/2014/main" id="{9BF808E6-82B6-E63F-A10C-18FDCD6792DE}"/>
                  </a:ext>
                </a:extLst>
              </p:cNvPr>
              <p:cNvGrpSpPr/>
              <p:nvPr/>
            </p:nvGrpSpPr>
            <p:grpSpPr>
              <a:xfrm>
                <a:off x="3516366" y="3839295"/>
                <a:ext cx="441126" cy="343997"/>
                <a:chOff x="3516366" y="3839295"/>
                <a:chExt cx="441126" cy="343997"/>
              </a:xfrm>
            </p:grpSpPr>
            <p:grpSp>
              <p:nvGrpSpPr>
                <p:cNvPr id="36" name="Group 62">
                  <a:extLst>
                    <a:ext uri="{FF2B5EF4-FFF2-40B4-BE49-F238E27FC236}">
                      <a16:creationId xmlns:a16="http://schemas.microsoft.com/office/drawing/2014/main" id="{77B4C154-1DF2-4683-8998-61B4E99FE4BE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3516366" y="3881984"/>
                  <a:ext cx="338110" cy="269866"/>
                  <a:chOff x="3775" y="2110"/>
                  <a:chExt cx="129" cy="103"/>
                </a:xfrm>
                <a:solidFill>
                  <a:sysClr val="window" lastClr="FFFFFF">
                    <a:lumMod val="50000"/>
                  </a:sysClr>
                </a:solidFill>
                <a:effectLst/>
              </p:grpSpPr>
              <p:sp>
                <p:nvSpPr>
                  <p:cNvPr id="38" name="Freeform 63">
                    <a:extLst>
                      <a:ext uri="{FF2B5EF4-FFF2-40B4-BE49-F238E27FC236}">
                        <a16:creationId xmlns:a16="http://schemas.microsoft.com/office/drawing/2014/main" id="{1B29D375-B66F-02B9-6048-71865A1247B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775" y="2177"/>
                    <a:ext cx="40" cy="36"/>
                  </a:xfrm>
                  <a:custGeom>
                    <a:avLst/>
                    <a:gdLst>
                      <a:gd name="T0" fmla="*/ 5 w 16"/>
                      <a:gd name="T1" fmla="*/ 0 h 14"/>
                      <a:gd name="T2" fmla="*/ 0 w 16"/>
                      <a:gd name="T3" fmla="*/ 4 h 14"/>
                      <a:gd name="T4" fmla="*/ 10 w 16"/>
                      <a:gd name="T5" fmla="*/ 14 h 14"/>
                      <a:gd name="T6" fmla="*/ 16 w 16"/>
                      <a:gd name="T7" fmla="*/ 9 h 14"/>
                      <a:gd name="T8" fmla="*/ 5 w 16"/>
                      <a:gd name="T9" fmla="*/ 0 h 1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6" h="14">
                        <a:moveTo>
                          <a:pt x="5" y="0"/>
                        </a:moveTo>
                        <a:cubicBezTo>
                          <a:pt x="1" y="3"/>
                          <a:pt x="0" y="4"/>
                          <a:pt x="0" y="4"/>
                        </a:cubicBezTo>
                        <a:cubicBezTo>
                          <a:pt x="10" y="14"/>
                          <a:pt x="10" y="14"/>
                          <a:pt x="10" y="14"/>
                        </a:cubicBezTo>
                        <a:cubicBezTo>
                          <a:pt x="10" y="14"/>
                          <a:pt x="13" y="11"/>
                          <a:pt x="16" y="9"/>
                        </a:cubicBezTo>
                        <a:lnTo>
                          <a:pt x="5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013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39" name="Freeform 64">
                    <a:extLst>
                      <a:ext uri="{FF2B5EF4-FFF2-40B4-BE49-F238E27FC236}">
                        <a16:creationId xmlns:a16="http://schemas.microsoft.com/office/drawing/2014/main" id="{3CD978B9-D9BB-F83A-E450-0ABFBD16163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795" y="2156"/>
                    <a:ext cx="109" cy="41"/>
                  </a:xfrm>
                  <a:custGeom>
                    <a:avLst/>
                    <a:gdLst>
                      <a:gd name="T0" fmla="*/ 37 w 44"/>
                      <a:gd name="T1" fmla="*/ 4 h 16"/>
                      <a:gd name="T2" fmla="*/ 29 w 44"/>
                      <a:gd name="T3" fmla="*/ 9 h 16"/>
                      <a:gd name="T4" fmla="*/ 18 w 44"/>
                      <a:gd name="T5" fmla="*/ 8 h 16"/>
                      <a:gd name="T6" fmla="*/ 25 w 44"/>
                      <a:gd name="T7" fmla="*/ 7 h 16"/>
                      <a:gd name="T8" fmla="*/ 31 w 44"/>
                      <a:gd name="T9" fmla="*/ 2 h 16"/>
                      <a:gd name="T10" fmla="*/ 20 w 44"/>
                      <a:gd name="T11" fmla="*/ 2 h 16"/>
                      <a:gd name="T12" fmla="*/ 9 w 44"/>
                      <a:gd name="T13" fmla="*/ 2 h 16"/>
                      <a:gd name="T14" fmla="*/ 0 w 44"/>
                      <a:gd name="T15" fmla="*/ 7 h 16"/>
                      <a:gd name="T16" fmla="*/ 9 w 44"/>
                      <a:gd name="T17" fmla="*/ 16 h 16"/>
                      <a:gd name="T18" fmla="*/ 13 w 44"/>
                      <a:gd name="T19" fmla="*/ 14 h 16"/>
                      <a:gd name="T20" fmla="*/ 29 w 44"/>
                      <a:gd name="T21" fmla="*/ 14 h 16"/>
                      <a:gd name="T22" fmla="*/ 44 w 44"/>
                      <a:gd name="T23" fmla="*/ 2 h 16"/>
                      <a:gd name="T24" fmla="*/ 37 w 44"/>
                      <a:gd name="T25" fmla="*/ 4 h 1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44" h="16">
                        <a:moveTo>
                          <a:pt x="37" y="4"/>
                        </a:moveTo>
                        <a:cubicBezTo>
                          <a:pt x="34" y="7"/>
                          <a:pt x="32" y="8"/>
                          <a:pt x="29" y="9"/>
                        </a:cubicBezTo>
                        <a:cubicBezTo>
                          <a:pt x="24" y="10"/>
                          <a:pt x="19" y="9"/>
                          <a:pt x="18" y="8"/>
                        </a:cubicBezTo>
                        <a:cubicBezTo>
                          <a:pt x="15" y="6"/>
                          <a:pt x="18" y="7"/>
                          <a:pt x="25" y="7"/>
                        </a:cubicBezTo>
                        <a:cubicBezTo>
                          <a:pt x="32" y="6"/>
                          <a:pt x="31" y="2"/>
                          <a:pt x="31" y="2"/>
                        </a:cubicBezTo>
                        <a:cubicBezTo>
                          <a:pt x="29" y="2"/>
                          <a:pt x="27" y="2"/>
                          <a:pt x="20" y="2"/>
                        </a:cubicBezTo>
                        <a:cubicBezTo>
                          <a:pt x="17" y="2"/>
                          <a:pt x="12" y="1"/>
                          <a:pt x="9" y="2"/>
                        </a:cubicBezTo>
                        <a:cubicBezTo>
                          <a:pt x="6" y="2"/>
                          <a:pt x="4" y="5"/>
                          <a:pt x="0" y="7"/>
                        </a:cubicBezTo>
                        <a:cubicBezTo>
                          <a:pt x="9" y="16"/>
                          <a:pt x="9" y="16"/>
                          <a:pt x="9" y="16"/>
                        </a:cubicBezTo>
                        <a:cubicBezTo>
                          <a:pt x="11" y="15"/>
                          <a:pt x="12" y="14"/>
                          <a:pt x="13" y="14"/>
                        </a:cubicBezTo>
                        <a:cubicBezTo>
                          <a:pt x="16" y="14"/>
                          <a:pt x="23" y="15"/>
                          <a:pt x="29" y="14"/>
                        </a:cubicBezTo>
                        <a:cubicBezTo>
                          <a:pt x="40" y="9"/>
                          <a:pt x="44" y="2"/>
                          <a:pt x="44" y="2"/>
                        </a:cubicBezTo>
                        <a:cubicBezTo>
                          <a:pt x="44" y="2"/>
                          <a:pt x="41" y="0"/>
                          <a:pt x="37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013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50" name="Freeform 65">
                    <a:extLst>
                      <a:ext uri="{FF2B5EF4-FFF2-40B4-BE49-F238E27FC236}">
                        <a16:creationId xmlns:a16="http://schemas.microsoft.com/office/drawing/2014/main" id="{665C4E5E-F3AA-AC9C-A757-DD47E0C991C4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3810" y="2110"/>
                    <a:ext cx="94" cy="41"/>
                  </a:xfrm>
                  <a:custGeom>
                    <a:avLst/>
                    <a:gdLst>
                      <a:gd name="T0" fmla="*/ 38 w 38"/>
                      <a:gd name="T1" fmla="*/ 0 h 16"/>
                      <a:gd name="T2" fmla="*/ 34 w 38"/>
                      <a:gd name="T3" fmla="*/ 0 h 16"/>
                      <a:gd name="T4" fmla="*/ 34 w 38"/>
                      <a:gd name="T5" fmla="*/ 6 h 16"/>
                      <a:gd name="T6" fmla="*/ 32 w 38"/>
                      <a:gd name="T7" fmla="*/ 6 h 16"/>
                      <a:gd name="T8" fmla="*/ 32 w 38"/>
                      <a:gd name="T9" fmla="*/ 0 h 16"/>
                      <a:gd name="T10" fmla="*/ 28 w 38"/>
                      <a:gd name="T11" fmla="*/ 0 h 16"/>
                      <a:gd name="T12" fmla="*/ 28 w 38"/>
                      <a:gd name="T13" fmla="*/ 6 h 16"/>
                      <a:gd name="T14" fmla="*/ 12 w 38"/>
                      <a:gd name="T15" fmla="*/ 6 h 16"/>
                      <a:gd name="T16" fmla="*/ 12 w 38"/>
                      <a:gd name="T17" fmla="*/ 3 h 16"/>
                      <a:gd name="T18" fmla="*/ 12 w 38"/>
                      <a:gd name="T19" fmla="*/ 1 h 16"/>
                      <a:gd name="T20" fmla="*/ 11 w 38"/>
                      <a:gd name="T21" fmla="*/ 0 h 16"/>
                      <a:gd name="T22" fmla="*/ 9 w 38"/>
                      <a:gd name="T23" fmla="*/ 0 h 16"/>
                      <a:gd name="T24" fmla="*/ 3 w 38"/>
                      <a:gd name="T25" fmla="*/ 0 h 16"/>
                      <a:gd name="T26" fmla="*/ 1 w 38"/>
                      <a:gd name="T27" fmla="*/ 0 h 16"/>
                      <a:gd name="T28" fmla="*/ 0 w 38"/>
                      <a:gd name="T29" fmla="*/ 2 h 16"/>
                      <a:gd name="T30" fmla="*/ 0 w 38"/>
                      <a:gd name="T31" fmla="*/ 3 h 16"/>
                      <a:gd name="T32" fmla="*/ 0 w 38"/>
                      <a:gd name="T33" fmla="*/ 13 h 16"/>
                      <a:gd name="T34" fmla="*/ 0 w 38"/>
                      <a:gd name="T35" fmla="*/ 15 h 16"/>
                      <a:gd name="T36" fmla="*/ 2 w 38"/>
                      <a:gd name="T37" fmla="*/ 16 h 16"/>
                      <a:gd name="T38" fmla="*/ 3 w 38"/>
                      <a:gd name="T39" fmla="*/ 16 h 16"/>
                      <a:gd name="T40" fmla="*/ 9 w 38"/>
                      <a:gd name="T41" fmla="*/ 16 h 16"/>
                      <a:gd name="T42" fmla="*/ 11 w 38"/>
                      <a:gd name="T43" fmla="*/ 16 h 16"/>
                      <a:gd name="T44" fmla="*/ 12 w 38"/>
                      <a:gd name="T45" fmla="*/ 14 h 16"/>
                      <a:gd name="T46" fmla="*/ 12 w 38"/>
                      <a:gd name="T47" fmla="*/ 13 h 16"/>
                      <a:gd name="T48" fmla="*/ 12 w 38"/>
                      <a:gd name="T49" fmla="*/ 10 h 16"/>
                      <a:gd name="T50" fmla="*/ 38 w 38"/>
                      <a:gd name="T51" fmla="*/ 10 h 16"/>
                      <a:gd name="T52" fmla="*/ 38 w 38"/>
                      <a:gd name="T53" fmla="*/ 0 h 16"/>
                      <a:gd name="T54" fmla="*/ 3 w 38"/>
                      <a:gd name="T55" fmla="*/ 3 h 16"/>
                      <a:gd name="T56" fmla="*/ 9 w 38"/>
                      <a:gd name="T57" fmla="*/ 3 h 16"/>
                      <a:gd name="T58" fmla="*/ 9 w 38"/>
                      <a:gd name="T59" fmla="*/ 13 h 16"/>
                      <a:gd name="T60" fmla="*/ 3 w 38"/>
                      <a:gd name="T61" fmla="*/ 13 h 16"/>
                      <a:gd name="T62" fmla="*/ 3 w 38"/>
                      <a:gd name="T63" fmla="*/ 3 h 1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</a:cxnLst>
                    <a:rect l="0" t="0" r="r" b="b"/>
                    <a:pathLst>
                      <a:path w="38" h="16">
                        <a:moveTo>
                          <a:pt x="38" y="0"/>
                        </a:moveTo>
                        <a:cubicBezTo>
                          <a:pt x="34" y="0"/>
                          <a:pt x="34" y="0"/>
                          <a:pt x="34" y="0"/>
                        </a:cubicBezTo>
                        <a:cubicBezTo>
                          <a:pt x="34" y="6"/>
                          <a:pt x="34" y="6"/>
                          <a:pt x="34" y="6"/>
                        </a:cubicBezTo>
                        <a:cubicBezTo>
                          <a:pt x="32" y="6"/>
                          <a:pt x="32" y="6"/>
                          <a:pt x="32" y="6"/>
                        </a:cubicBezTo>
                        <a:cubicBezTo>
                          <a:pt x="32" y="0"/>
                          <a:pt x="32" y="0"/>
                          <a:pt x="32" y="0"/>
                        </a:cubicBezTo>
                        <a:cubicBezTo>
                          <a:pt x="28" y="0"/>
                          <a:pt x="28" y="0"/>
                          <a:pt x="28" y="0"/>
                        </a:cubicBezTo>
                        <a:cubicBezTo>
                          <a:pt x="28" y="6"/>
                          <a:pt x="28" y="6"/>
                          <a:pt x="28" y="6"/>
                        </a:cubicBezTo>
                        <a:cubicBezTo>
                          <a:pt x="12" y="6"/>
                          <a:pt x="12" y="6"/>
                          <a:pt x="12" y="6"/>
                        </a:cubicBezTo>
                        <a:cubicBezTo>
                          <a:pt x="12" y="3"/>
                          <a:pt x="12" y="3"/>
                          <a:pt x="12" y="3"/>
                        </a:cubicBezTo>
                        <a:cubicBezTo>
                          <a:pt x="12" y="2"/>
                          <a:pt x="12" y="2"/>
                          <a:pt x="12" y="1"/>
                        </a:cubicBezTo>
                        <a:cubicBezTo>
                          <a:pt x="12" y="1"/>
                          <a:pt x="11" y="0"/>
                          <a:pt x="11" y="0"/>
                        </a:cubicBezTo>
                        <a:cubicBezTo>
                          <a:pt x="10" y="0"/>
                          <a:pt x="10" y="0"/>
                          <a:pt x="9" y="0"/>
                        </a:cubicBezTo>
                        <a:cubicBezTo>
                          <a:pt x="3" y="0"/>
                          <a:pt x="3" y="0"/>
                          <a:pt x="3" y="0"/>
                        </a:cubicBezTo>
                        <a:cubicBezTo>
                          <a:pt x="2" y="0"/>
                          <a:pt x="2" y="0"/>
                          <a:pt x="1" y="0"/>
                        </a:cubicBezTo>
                        <a:cubicBezTo>
                          <a:pt x="1" y="1"/>
                          <a:pt x="0" y="1"/>
                          <a:pt x="0" y="2"/>
                        </a:cubicBezTo>
                        <a:cubicBezTo>
                          <a:pt x="0" y="2"/>
                          <a:pt x="0" y="2"/>
                          <a:pt x="0" y="3"/>
                        </a:cubicBezTo>
                        <a:cubicBezTo>
                          <a:pt x="0" y="13"/>
                          <a:pt x="0" y="13"/>
                          <a:pt x="0" y="13"/>
                        </a:cubicBezTo>
                        <a:cubicBezTo>
                          <a:pt x="0" y="14"/>
                          <a:pt x="0" y="14"/>
                          <a:pt x="0" y="15"/>
                        </a:cubicBezTo>
                        <a:cubicBezTo>
                          <a:pt x="1" y="15"/>
                          <a:pt x="1" y="16"/>
                          <a:pt x="2" y="16"/>
                        </a:cubicBezTo>
                        <a:cubicBezTo>
                          <a:pt x="2" y="16"/>
                          <a:pt x="2" y="16"/>
                          <a:pt x="3" y="16"/>
                        </a:cubicBezTo>
                        <a:cubicBezTo>
                          <a:pt x="9" y="16"/>
                          <a:pt x="9" y="16"/>
                          <a:pt x="9" y="16"/>
                        </a:cubicBezTo>
                        <a:cubicBezTo>
                          <a:pt x="10" y="16"/>
                          <a:pt x="11" y="16"/>
                          <a:pt x="11" y="16"/>
                        </a:cubicBezTo>
                        <a:cubicBezTo>
                          <a:pt x="12" y="15"/>
                          <a:pt x="12" y="15"/>
                          <a:pt x="12" y="14"/>
                        </a:cubicBezTo>
                        <a:cubicBezTo>
                          <a:pt x="12" y="14"/>
                          <a:pt x="12" y="13"/>
                          <a:pt x="12" y="13"/>
                        </a:cubicBezTo>
                        <a:cubicBezTo>
                          <a:pt x="12" y="10"/>
                          <a:pt x="12" y="10"/>
                          <a:pt x="12" y="10"/>
                        </a:cubicBezTo>
                        <a:cubicBezTo>
                          <a:pt x="38" y="10"/>
                          <a:pt x="38" y="10"/>
                          <a:pt x="38" y="10"/>
                        </a:cubicBezTo>
                        <a:lnTo>
                          <a:pt x="38" y="0"/>
                        </a:lnTo>
                        <a:close/>
                        <a:moveTo>
                          <a:pt x="3" y="3"/>
                        </a:moveTo>
                        <a:cubicBezTo>
                          <a:pt x="9" y="3"/>
                          <a:pt x="9" y="3"/>
                          <a:pt x="9" y="3"/>
                        </a:cubicBezTo>
                        <a:cubicBezTo>
                          <a:pt x="9" y="13"/>
                          <a:pt x="9" y="13"/>
                          <a:pt x="9" y="13"/>
                        </a:cubicBezTo>
                        <a:cubicBezTo>
                          <a:pt x="3" y="13"/>
                          <a:pt x="3" y="13"/>
                          <a:pt x="3" y="13"/>
                        </a:cubicBezTo>
                        <a:lnTo>
                          <a:pt x="3" y="3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013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</a:endParaRPr>
                  </a:p>
                </p:txBody>
              </p:sp>
            </p:grpSp>
            <p:cxnSp>
              <p:nvCxnSpPr>
                <p:cNvPr id="37" name="直接连接符 36">
                  <a:extLst>
                    <a:ext uri="{FF2B5EF4-FFF2-40B4-BE49-F238E27FC236}">
                      <a16:creationId xmlns:a16="http://schemas.microsoft.com/office/drawing/2014/main" id="{3C768AE4-2D6D-9EC8-D6FD-A62C887C0B77}"/>
                    </a:ext>
                  </a:extLst>
                </p:cNvPr>
                <p:cNvCxnSpPr/>
                <p:nvPr/>
              </p:nvCxnSpPr>
              <p:spPr>
                <a:xfrm>
                  <a:off x="3957492" y="3839295"/>
                  <a:ext cx="0" cy="343997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ysClr val="window" lastClr="FFFFFF">
                      <a:lumMod val="50000"/>
                    </a:sysClr>
                  </a:solidFill>
                  <a:prstDash val="solid"/>
                  <a:miter lim="800000"/>
                </a:ln>
                <a:effectLst/>
              </p:spPr>
            </p:cxnSp>
          </p:grpSp>
          <p:grpSp>
            <p:nvGrpSpPr>
              <p:cNvPr id="7" name="组合 6">
                <a:extLst>
                  <a:ext uri="{FF2B5EF4-FFF2-40B4-BE49-F238E27FC236}">
                    <a16:creationId xmlns:a16="http://schemas.microsoft.com/office/drawing/2014/main" id="{8389AF70-E0E5-933C-B0ED-BED0C687EA18}"/>
                  </a:ext>
                </a:extLst>
              </p:cNvPr>
              <p:cNvGrpSpPr/>
              <p:nvPr/>
            </p:nvGrpSpPr>
            <p:grpSpPr>
              <a:xfrm>
                <a:off x="3557317" y="2338632"/>
                <a:ext cx="400175" cy="356399"/>
                <a:chOff x="3557317" y="2338632"/>
                <a:chExt cx="400175" cy="356399"/>
              </a:xfrm>
            </p:grpSpPr>
            <p:grpSp>
              <p:nvGrpSpPr>
                <p:cNvPr id="18" name="Group 41">
                  <a:extLst>
                    <a:ext uri="{FF2B5EF4-FFF2-40B4-BE49-F238E27FC236}">
                      <a16:creationId xmlns:a16="http://schemas.microsoft.com/office/drawing/2014/main" id="{974F61CC-1F50-145B-13CD-306043B4A943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3557317" y="2338632"/>
                  <a:ext cx="274875" cy="336363"/>
                  <a:chOff x="3783" y="2089"/>
                  <a:chExt cx="116" cy="142"/>
                </a:xfrm>
                <a:solidFill>
                  <a:sysClr val="window" lastClr="FFFFFF">
                    <a:lumMod val="50000"/>
                  </a:sysClr>
                </a:solidFill>
                <a:effectLst/>
              </p:grpSpPr>
              <p:sp>
                <p:nvSpPr>
                  <p:cNvPr id="20" name="Freeform 42">
                    <a:extLst>
                      <a:ext uri="{FF2B5EF4-FFF2-40B4-BE49-F238E27FC236}">
                        <a16:creationId xmlns:a16="http://schemas.microsoft.com/office/drawing/2014/main" id="{56F0DBAC-F56A-7465-55F8-0A395F83B9F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791" y="2221"/>
                    <a:ext cx="20" cy="10"/>
                  </a:xfrm>
                  <a:custGeom>
                    <a:avLst/>
                    <a:gdLst>
                      <a:gd name="T0" fmla="*/ 8 w 8"/>
                      <a:gd name="T1" fmla="*/ 0 h 4"/>
                      <a:gd name="T2" fmla="*/ 1 w 8"/>
                      <a:gd name="T3" fmla="*/ 0 h 4"/>
                      <a:gd name="T4" fmla="*/ 0 w 8"/>
                      <a:gd name="T5" fmla="*/ 0 h 4"/>
                      <a:gd name="T6" fmla="*/ 0 w 8"/>
                      <a:gd name="T7" fmla="*/ 4 h 4"/>
                      <a:gd name="T8" fmla="*/ 1 w 8"/>
                      <a:gd name="T9" fmla="*/ 4 h 4"/>
                      <a:gd name="T10" fmla="*/ 8 w 8"/>
                      <a:gd name="T11" fmla="*/ 4 h 4"/>
                      <a:gd name="T12" fmla="*/ 8 w 8"/>
                      <a:gd name="T13" fmla="*/ 4 h 4"/>
                      <a:gd name="T14" fmla="*/ 8 w 8"/>
                      <a:gd name="T15" fmla="*/ 0 h 4"/>
                      <a:gd name="T16" fmla="*/ 8 w 8"/>
                      <a:gd name="T17" fmla="*/ 0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8" h="4">
                        <a:moveTo>
                          <a:pt x="8" y="0"/>
                        </a:moveTo>
                        <a:cubicBezTo>
                          <a:pt x="1" y="0"/>
                          <a:pt x="1" y="0"/>
                          <a:pt x="1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4"/>
                          <a:pt x="0" y="4"/>
                          <a:pt x="0" y="4"/>
                        </a:cubicBezTo>
                        <a:cubicBezTo>
                          <a:pt x="0" y="4"/>
                          <a:pt x="0" y="4"/>
                          <a:pt x="1" y="4"/>
                        </a:cubicBezTo>
                        <a:cubicBezTo>
                          <a:pt x="8" y="4"/>
                          <a:pt x="8" y="4"/>
                          <a:pt x="8" y="4"/>
                        </a:cubicBezTo>
                        <a:cubicBezTo>
                          <a:pt x="8" y="4"/>
                          <a:pt x="8" y="4"/>
                          <a:pt x="8" y="4"/>
                        </a:cubicBezTo>
                        <a:cubicBezTo>
                          <a:pt x="8" y="0"/>
                          <a:pt x="8" y="0"/>
                          <a:pt x="8" y="0"/>
                        </a:cubicBezTo>
                        <a:cubicBezTo>
                          <a:pt x="8" y="0"/>
                          <a:pt x="8" y="0"/>
                          <a:pt x="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013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B85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21" name="Freeform 43">
                    <a:extLst>
                      <a:ext uri="{FF2B5EF4-FFF2-40B4-BE49-F238E27FC236}">
                        <a16:creationId xmlns:a16="http://schemas.microsoft.com/office/drawing/2014/main" id="{F88AC4D7-91F0-9B4C-36E9-6F70CD9545D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818" y="2208"/>
                    <a:ext cx="23" cy="23"/>
                  </a:xfrm>
                  <a:custGeom>
                    <a:avLst/>
                    <a:gdLst>
                      <a:gd name="T0" fmla="*/ 8 w 9"/>
                      <a:gd name="T1" fmla="*/ 0 h 9"/>
                      <a:gd name="T2" fmla="*/ 1 w 9"/>
                      <a:gd name="T3" fmla="*/ 0 h 9"/>
                      <a:gd name="T4" fmla="*/ 0 w 9"/>
                      <a:gd name="T5" fmla="*/ 1 h 9"/>
                      <a:gd name="T6" fmla="*/ 0 w 9"/>
                      <a:gd name="T7" fmla="*/ 9 h 9"/>
                      <a:gd name="T8" fmla="*/ 1 w 9"/>
                      <a:gd name="T9" fmla="*/ 9 h 9"/>
                      <a:gd name="T10" fmla="*/ 8 w 9"/>
                      <a:gd name="T11" fmla="*/ 9 h 9"/>
                      <a:gd name="T12" fmla="*/ 9 w 9"/>
                      <a:gd name="T13" fmla="*/ 9 h 9"/>
                      <a:gd name="T14" fmla="*/ 9 w 9"/>
                      <a:gd name="T15" fmla="*/ 1 h 9"/>
                      <a:gd name="T16" fmla="*/ 8 w 9"/>
                      <a:gd name="T17" fmla="*/ 0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9" h="9">
                        <a:moveTo>
                          <a:pt x="8" y="0"/>
                        </a:moveTo>
                        <a:cubicBezTo>
                          <a:pt x="1" y="0"/>
                          <a:pt x="1" y="0"/>
                          <a:pt x="1" y="0"/>
                        </a:cubicBezTo>
                        <a:cubicBezTo>
                          <a:pt x="1" y="0"/>
                          <a:pt x="0" y="1"/>
                          <a:pt x="0" y="1"/>
                        </a:cubicBezTo>
                        <a:cubicBezTo>
                          <a:pt x="0" y="9"/>
                          <a:pt x="0" y="9"/>
                          <a:pt x="0" y="9"/>
                        </a:cubicBezTo>
                        <a:cubicBezTo>
                          <a:pt x="0" y="9"/>
                          <a:pt x="1" y="9"/>
                          <a:pt x="1" y="9"/>
                        </a:cubicBezTo>
                        <a:cubicBezTo>
                          <a:pt x="8" y="9"/>
                          <a:pt x="8" y="9"/>
                          <a:pt x="8" y="9"/>
                        </a:cubicBezTo>
                        <a:cubicBezTo>
                          <a:pt x="8" y="9"/>
                          <a:pt x="9" y="9"/>
                          <a:pt x="9" y="9"/>
                        </a:cubicBezTo>
                        <a:cubicBezTo>
                          <a:pt x="9" y="1"/>
                          <a:pt x="9" y="1"/>
                          <a:pt x="9" y="1"/>
                        </a:cubicBezTo>
                        <a:cubicBezTo>
                          <a:pt x="9" y="1"/>
                          <a:pt x="8" y="0"/>
                          <a:pt x="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013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B85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22" name="Freeform 44">
                    <a:extLst>
                      <a:ext uri="{FF2B5EF4-FFF2-40B4-BE49-F238E27FC236}">
                        <a16:creationId xmlns:a16="http://schemas.microsoft.com/office/drawing/2014/main" id="{F2546CCA-CB09-7151-1685-ADFF137C2C8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849" y="2184"/>
                    <a:ext cx="20" cy="47"/>
                  </a:xfrm>
                  <a:custGeom>
                    <a:avLst/>
                    <a:gdLst>
                      <a:gd name="T0" fmla="*/ 7 w 8"/>
                      <a:gd name="T1" fmla="*/ 0 h 19"/>
                      <a:gd name="T2" fmla="*/ 0 w 8"/>
                      <a:gd name="T3" fmla="*/ 0 h 19"/>
                      <a:gd name="T4" fmla="*/ 0 w 8"/>
                      <a:gd name="T5" fmla="*/ 1 h 19"/>
                      <a:gd name="T6" fmla="*/ 0 w 8"/>
                      <a:gd name="T7" fmla="*/ 19 h 19"/>
                      <a:gd name="T8" fmla="*/ 0 w 8"/>
                      <a:gd name="T9" fmla="*/ 19 h 19"/>
                      <a:gd name="T10" fmla="*/ 7 w 8"/>
                      <a:gd name="T11" fmla="*/ 19 h 19"/>
                      <a:gd name="T12" fmla="*/ 8 w 8"/>
                      <a:gd name="T13" fmla="*/ 19 h 19"/>
                      <a:gd name="T14" fmla="*/ 8 w 8"/>
                      <a:gd name="T15" fmla="*/ 1 h 19"/>
                      <a:gd name="T16" fmla="*/ 7 w 8"/>
                      <a:gd name="T17" fmla="*/ 0 h 1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8" h="19">
                        <a:moveTo>
                          <a:pt x="7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1"/>
                          <a:pt x="0" y="1"/>
                        </a:cubicBezTo>
                        <a:cubicBezTo>
                          <a:pt x="0" y="19"/>
                          <a:pt x="0" y="19"/>
                          <a:pt x="0" y="19"/>
                        </a:cubicBezTo>
                        <a:cubicBezTo>
                          <a:pt x="0" y="19"/>
                          <a:pt x="0" y="19"/>
                          <a:pt x="0" y="19"/>
                        </a:cubicBezTo>
                        <a:cubicBezTo>
                          <a:pt x="7" y="19"/>
                          <a:pt x="7" y="19"/>
                          <a:pt x="7" y="19"/>
                        </a:cubicBezTo>
                        <a:cubicBezTo>
                          <a:pt x="8" y="19"/>
                          <a:pt x="8" y="19"/>
                          <a:pt x="8" y="19"/>
                        </a:cubicBezTo>
                        <a:cubicBezTo>
                          <a:pt x="8" y="1"/>
                          <a:pt x="8" y="1"/>
                          <a:pt x="8" y="1"/>
                        </a:cubicBezTo>
                        <a:cubicBezTo>
                          <a:pt x="8" y="1"/>
                          <a:pt x="8" y="0"/>
                          <a:pt x="7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013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B85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24" name="Freeform 45">
                    <a:extLst>
                      <a:ext uri="{FF2B5EF4-FFF2-40B4-BE49-F238E27FC236}">
                        <a16:creationId xmlns:a16="http://schemas.microsoft.com/office/drawing/2014/main" id="{F84BF179-A341-CF63-34AC-D330B4D77BC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877" y="2161"/>
                    <a:ext cx="22" cy="70"/>
                  </a:xfrm>
                  <a:custGeom>
                    <a:avLst/>
                    <a:gdLst>
                      <a:gd name="T0" fmla="*/ 8 w 9"/>
                      <a:gd name="T1" fmla="*/ 0 h 28"/>
                      <a:gd name="T2" fmla="*/ 1 w 9"/>
                      <a:gd name="T3" fmla="*/ 0 h 28"/>
                      <a:gd name="T4" fmla="*/ 0 w 9"/>
                      <a:gd name="T5" fmla="*/ 1 h 28"/>
                      <a:gd name="T6" fmla="*/ 0 w 9"/>
                      <a:gd name="T7" fmla="*/ 28 h 28"/>
                      <a:gd name="T8" fmla="*/ 1 w 9"/>
                      <a:gd name="T9" fmla="*/ 28 h 28"/>
                      <a:gd name="T10" fmla="*/ 8 w 9"/>
                      <a:gd name="T11" fmla="*/ 28 h 28"/>
                      <a:gd name="T12" fmla="*/ 9 w 9"/>
                      <a:gd name="T13" fmla="*/ 28 h 28"/>
                      <a:gd name="T14" fmla="*/ 9 w 9"/>
                      <a:gd name="T15" fmla="*/ 1 h 28"/>
                      <a:gd name="T16" fmla="*/ 8 w 9"/>
                      <a:gd name="T17" fmla="*/ 0 h 2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9" h="28">
                        <a:moveTo>
                          <a:pt x="8" y="0"/>
                        </a:moveTo>
                        <a:cubicBezTo>
                          <a:pt x="1" y="0"/>
                          <a:pt x="1" y="0"/>
                          <a:pt x="1" y="0"/>
                        </a:cubicBezTo>
                        <a:cubicBezTo>
                          <a:pt x="0" y="0"/>
                          <a:pt x="0" y="1"/>
                          <a:pt x="0" y="1"/>
                        </a:cubicBezTo>
                        <a:cubicBezTo>
                          <a:pt x="0" y="28"/>
                          <a:pt x="0" y="28"/>
                          <a:pt x="0" y="28"/>
                        </a:cubicBezTo>
                        <a:cubicBezTo>
                          <a:pt x="0" y="28"/>
                          <a:pt x="0" y="28"/>
                          <a:pt x="1" y="28"/>
                        </a:cubicBezTo>
                        <a:cubicBezTo>
                          <a:pt x="8" y="28"/>
                          <a:pt x="8" y="28"/>
                          <a:pt x="8" y="28"/>
                        </a:cubicBezTo>
                        <a:cubicBezTo>
                          <a:pt x="8" y="28"/>
                          <a:pt x="9" y="28"/>
                          <a:pt x="9" y="28"/>
                        </a:cubicBezTo>
                        <a:cubicBezTo>
                          <a:pt x="9" y="1"/>
                          <a:pt x="9" y="1"/>
                          <a:pt x="9" y="1"/>
                        </a:cubicBezTo>
                        <a:cubicBezTo>
                          <a:pt x="9" y="1"/>
                          <a:pt x="8" y="0"/>
                          <a:pt x="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013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B85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25" name="Freeform 46">
                    <a:extLst>
                      <a:ext uri="{FF2B5EF4-FFF2-40B4-BE49-F238E27FC236}">
                        <a16:creationId xmlns:a16="http://schemas.microsoft.com/office/drawing/2014/main" id="{CAF165BB-80BE-D696-13A7-8B1D8D762C3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821" y="2089"/>
                    <a:ext cx="23" cy="27"/>
                  </a:xfrm>
                  <a:custGeom>
                    <a:avLst/>
                    <a:gdLst>
                      <a:gd name="T0" fmla="*/ 5 w 9"/>
                      <a:gd name="T1" fmla="*/ 10 h 11"/>
                      <a:gd name="T2" fmla="*/ 8 w 9"/>
                      <a:gd name="T3" fmla="*/ 4 h 11"/>
                      <a:gd name="T4" fmla="*/ 5 w 9"/>
                      <a:gd name="T5" fmla="*/ 0 h 11"/>
                      <a:gd name="T6" fmla="*/ 0 w 9"/>
                      <a:gd name="T7" fmla="*/ 4 h 11"/>
                      <a:gd name="T8" fmla="*/ 5 w 9"/>
                      <a:gd name="T9" fmla="*/ 10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11">
                        <a:moveTo>
                          <a:pt x="5" y="10"/>
                        </a:moveTo>
                        <a:cubicBezTo>
                          <a:pt x="8" y="10"/>
                          <a:pt x="8" y="7"/>
                          <a:pt x="8" y="4"/>
                        </a:cubicBezTo>
                        <a:cubicBezTo>
                          <a:pt x="9" y="2"/>
                          <a:pt x="7" y="0"/>
                          <a:pt x="5" y="0"/>
                        </a:cubicBezTo>
                        <a:cubicBezTo>
                          <a:pt x="2" y="0"/>
                          <a:pt x="0" y="2"/>
                          <a:pt x="0" y="4"/>
                        </a:cubicBezTo>
                        <a:cubicBezTo>
                          <a:pt x="1" y="8"/>
                          <a:pt x="4" y="11"/>
                          <a:pt x="5" y="1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013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B85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26" name="Freeform 47">
                    <a:extLst>
                      <a:ext uri="{FF2B5EF4-FFF2-40B4-BE49-F238E27FC236}">
                        <a16:creationId xmlns:a16="http://schemas.microsoft.com/office/drawing/2014/main" id="{B39B0E37-FAD4-B1F7-FA3D-F4A59B5F11E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785" y="2164"/>
                    <a:ext cx="36" cy="44"/>
                  </a:xfrm>
                  <a:custGeom>
                    <a:avLst/>
                    <a:gdLst>
                      <a:gd name="T0" fmla="*/ 12 w 14"/>
                      <a:gd name="T1" fmla="*/ 1 h 18"/>
                      <a:gd name="T2" fmla="*/ 10 w 14"/>
                      <a:gd name="T3" fmla="*/ 0 h 18"/>
                      <a:gd name="T4" fmla="*/ 8 w 14"/>
                      <a:gd name="T5" fmla="*/ 6 h 18"/>
                      <a:gd name="T6" fmla="*/ 1 w 14"/>
                      <a:gd name="T7" fmla="*/ 14 h 18"/>
                      <a:gd name="T8" fmla="*/ 1 w 14"/>
                      <a:gd name="T9" fmla="*/ 17 h 18"/>
                      <a:gd name="T10" fmla="*/ 4 w 14"/>
                      <a:gd name="T11" fmla="*/ 17 h 18"/>
                      <a:gd name="T12" fmla="*/ 12 w 14"/>
                      <a:gd name="T13" fmla="*/ 9 h 18"/>
                      <a:gd name="T14" fmla="*/ 13 w 14"/>
                      <a:gd name="T15" fmla="*/ 8 h 18"/>
                      <a:gd name="T16" fmla="*/ 14 w 14"/>
                      <a:gd name="T17" fmla="*/ 3 h 18"/>
                      <a:gd name="T18" fmla="*/ 12 w 14"/>
                      <a:gd name="T19" fmla="*/ 1 h 1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14" h="18">
                        <a:moveTo>
                          <a:pt x="12" y="1"/>
                        </a:moveTo>
                        <a:cubicBezTo>
                          <a:pt x="11" y="1"/>
                          <a:pt x="10" y="0"/>
                          <a:pt x="10" y="0"/>
                        </a:cubicBezTo>
                        <a:cubicBezTo>
                          <a:pt x="8" y="6"/>
                          <a:pt x="8" y="6"/>
                          <a:pt x="8" y="6"/>
                        </a:cubicBezTo>
                        <a:cubicBezTo>
                          <a:pt x="1" y="14"/>
                          <a:pt x="1" y="14"/>
                          <a:pt x="1" y="14"/>
                        </a:cubicBezTo>
                        <a:cubicBezTo>
                          <a:pt x="0" y="15"/>
                          <a:pt x="0" y="16"/>
                          <a:pt x="1" y="17"/>
                        </a:cubicBezTo>
                        <a:cubicBezTo>
                          <a:pt x="2" y="18"/>
                          <a:pt x="4" y="18"/>
                          <a:pt x="4" y="17"/>
                        </a:cubicBezTo>
                        <a:cubicBezTo>
                          <a:pt x="12" y="9"/>
                          <a:pt x="12" y="9"/>
                          <a:pt x="12" y="9"/>
                        </a:cubicBezTo>
                        <a:cubicBezTo>
                          <a:pt x="12" y="9"/>
                          <a:pt x="13" y="8"/>
                          <a:pt x="13" y="8"/>
                        </a:cubicBezTo>
                        <a:cubicBezTo>
                          <a:pt x="14" y="3"/>
                          <a:pt x="14" y="3"/>
                          <a:pt x="14" y="3"/>
                        </a:cubicBezTo>
                        <a:cubicBezTo>
                          <a:pt x="13" y="2"/>
                          <a:pt x="13" y="2"/>
                          <a:pt x="12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013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B85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33" name="Freeform 48">
                    <a:extLst>
                      <a:ext uri="{FF2B5EF4-FFF2-40B4-BE49-F238E27FC236}">
                        <a16:creationId xmlns:a16="http://schemas.microsoft.com/office/drawing/2014/main" id="{873FE5C0-ADCD-1F85-8E94-B4E06AD3384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836" y="2116"/>
                    <a:ext cx="33" cy="20"/>
                  </a:xfrm>
                  <a:custGeom>
                    <a:avLst/>
                    <a:gdLst>
                      <a:gd name="T0" fmla="*/ 6 w 13"/>
                      <a:gd name="T1" fmla="*/ 8 h 8"/>
                      <a:gd name="T2" fmla="*/ 12 w 13"/>
                      <a:gd name="T3" fmla="*/ 4 h 8"/>
                      <a:gd name="T4" fmla="*/ 12 w 13"/>
                      <a:gd name="T5" fmla="*/ 1 h 8"/>
                      <a:gd name="T6" fmla="*/ 10 w 13"/>
                      <a:gd name="T7" fmla="*/ 1 h 8"/>
                      <a:gd name="T8" fmla="*/ 5 w 13"/>
                      <a:gd name="T9" fmla="*/ 4 h 8"/>
                      <a:gd name="T10" fmla="*/ 1 w 13"/>
                      <a:gd name="T11" fmla="*/ 3 h 8"/>
                      <a:gd name="T12" fmla="*/ 1 w 13"/>
                      <a:gd name="T13" fmla="*/ 5 h 8"/>
                      <a:gd name="T14" fmla="*/ 0 w 13"/>
                      <a:gd name="T15" fmla="*/ 7 h 8"/>
                      <a:gd name="T16" fmla="*/ 5 w 13"/>
                      <a:gd name="T17" fmla="*/ 8 h 8"/>
                      <a:gd name="T18" fmla="*/ 6 w 13"/>
                      <a:gd name="T19" fmla="*/ 8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13" h="8">
                        <a:moveTo>
                          <a:pt x="6" y="8"/>
                        </a:moveTo>
                        <a:cubicBezTo>
                          <a:pt x="12" y="4"/>
                          <a:pt x="12" y="4"/>
                          <a:pt x="12" y="4"/>
                        </a:cubicBezTo>
                        <a:cubicBezTo>
                          <a:pt x="13" y="3"/>
                          <a:pt x="13" y="2"/>
                          <a:pt x="12" y="1"/>
                        </a:cubicBezTo>
                        <a:cubicBezTo>
                          <a:pt x="12" y="1"/>
                          <a:pt x="11" y="0"/>
                          <a:pt x="10" y="1"/>
                        </a:cubicBezTo>
                        <a:cubicBezTo>
                          <a:pt x="5" y="4"/>
                          <a:pt x="5" y="4"/>
                          <a:pt x="5" y="4"/>
                        </a:cubicBezTo>
                        <a:cubicBezTo>
                          <a:pt x="1" y="3"/>
                          <a:pt x="1" y="3"/>
                          <a:pt x="1" y="3"/>
                        </a:cubicBezTo>
                        <a:cubicBezTo>
                          <a:pt x="1" y="3"/>
                          <a:pt x="1" y="4"/>
                          <a:pt x="1" y="5"/>
                        </a:cubicBezTo>
                        <a:cubicBezTo>
                          <a:pt x="1" y="6"/>
                          <a:pt x="0" y="7"/>
                          <a:pt x="0" y="7"/>
                        </a:cubicBezTo>
                        <a:cubicBezTo>
                          <a:pt x="5" y="8"/>
                          <a:pt x="5" y="8"/>
                          <a:pt x="5" y="8"/>
                        </a:cubicBezTo>
                        <a:cubicBezTo>
                          <a:pt x="5" y="8"/>
                          <a:pt x="6" y="8"/>
                          <a:pt x="6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013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B85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35" name="Freeform 49">
                    <a:extLst>
                      <a:ext uri="{FF2B5EF4-FFF2-40B4-BE49-F238E27FC236}">
                        <a16:creationId xmlns:a16="http://schemas.microsoft.com/office/drawing/2014/main" id="{A250B71E-1EC5-7AAE-E29A-100754D0DCE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783" y="2116"/>
                    <a:ext cx="58" cy="87"/>
                  </a:xfrm>
                  <a:custGeom>
                    <a:avLst/>
                    <a:gdLst>
                      <a:gd name="T0" fmla="*/ 18 w 23"/>
                      <a:gd name="T1" fmla="*/ 17 h 35"/>
                      <a:gd name="T2" fmla="*/ 21 w 23"/>
                      <a:gd name="T3" fmla="*/ 5 h 35"/>
                      <a:gd name="T4" fmla="*/ 21 w 23"/>
                      <a:gd name="T5" fmla="*/ 2 h 35"/>
                      <a:gd name="T6" fmla="*/ 20 w 23"/>
                      <a:gd name="T7" fmla="*/ 2 h 35"/>
                      <a:gd name="T8" fmla="*/ 19 w 23"/>
                      <a:gd name="T9" fmla="*/ 7 h 35"/>
                      <a:gd name="T10" fmla="*/ 20 w 23"/>
                      <a:gd name="T11" fmla="*/ 3 h 35"/>
                      <a:gd name="T12" fmla="*/ 20 w 23"/>
                      <a:gd name="T13" fmla="*/ 2 h 35"/>
                      <a:gd name="T14" fmla="*/ 20 w 23"/>
                      <a:gd name="T15" fmla="*/ 1 h 35"/>
                      <a:gd name="T16" fmla="*/ 19 w 23"/>
                      <a:gd name="T17" fmla="*/ 1 h 35"/>
                      <a:gd name="T18" fmla="*/ 18 w 23"/>
                      <a:gd name="T19" fmla="*/ 2 h 35"/>
                      <a:gd name="T20" fmla="*/ 19 w 23"/>
                      <a:gd name="T21" fmla="*/ 3 h 35"/>
                      <a:gd name="T22" fmla="*/ 18 w 23"/>
                      <a:gd name="T23" fmla="*/ 6 h 35"/>
                      <a:gd name="T24" fmla="*/ 17 w 23"/>
                      <a:gd name="T25" fmla="*/ 0 h 35"/>
                      <a:gd name="T26" fmla="*/ 17 w 23"/>
                      <a:gd name="T27" fmla="*/ 0 h 35"/>
                      <a:gd name="T28" fmla="*/ 17 w 23"/>
                      <a:gd name="T29" fmla="*/ 0 h 35"/>
                      <a:gd name="T30" fmla="*/ 15 w 23"/>
                      <a:gd name="T31" fmla="*/ 0 h 35"/>
                      <a:gd name="T32" fmla="*/ 8 w 23"/>
                      <a:gd name="T33" fmla="*/ 0 h 35"/>
                      <a:gd name="T34" fmla="*/ 1 w 23"/>
                      <a:gd name="T35" fmla="*/ 5 h 35"/>
                      <a:gd name="T36" fmla="*/ 1 w 23"/>
                      <a:gd name="T37" fmla="*/ 8 h 35"/>
                      <a:gd name="T38" fmla="*/ 4 w 23"/>
                      <a:gd name="T39" fmla="*/ 8 h 35"/>
                      <a:gd name="T40" fmla="*/ 4 w 23"/>
                      <a:gd name="T41" fmla="*/ 8 h 35"/>
                      <a:gd name="T42" fmla="*/ 9 w 23"/>
                      <a:gd name="T43" fmla="*/ 4 h 35"/>
                      <a:gd name="T44" fmla="*/ 13 w 23"/>
                      <a:gd name="T45" fmla="*/ 4 h 35"/>
                      <a:gd name="T46" fmla="*/ 12 w 23"/>
                      <a:gd name="T47" fmla="*/ 4 h 35"/>
                      <a:gd name="T48" fmla="*/ 9 w 23"/>
                      <a:gd name="T49" fmla="*/ 15 h 35"/>
                      <a:gd name="T50" fmla="*/ 10 w 23"/>
                      <a:gd name="T51" fmla="*/ 16 h 35"/>
                      <a:gd name="T52" fmla="*/ 14 w 23"/>
                      <a:gd name="T53" fmla="*/ 20 h 35"/>
                      <a:gd name="T54" fmla="*/ 18 w 23"/>
                      <a:gd name="T55" fmla="*/ 24 h 35"/>
                      <a:gd name="T56" fmla="*/ 17 w 23"/>
                      <a:gd name="T57" fmla="*/ 32 h 35"/>
                      <a:gd name="T58" fmla="*/ 19 w 23"/>
                      <a:gd name="T59" fmla="*/ 35 h 35"/>
                      <a:gd name="T60" fmla="*/ 22 w 23"/>
                      <a:gd name="T61" fmla="*/ 33 h 35"/>
                      <a:gd name="T62" fmla="*/ 23 w 23"/>
                      <a:gd name="T63" fmla="*/ 24 h 35"/>
                      <a:gd name="T64" fmla="*/ 23 w 23"/>
                      <a:gd name="T65" fmla="*/ 22 h 35"/>
                      <a:gd name="T66" fmla="*/ 18 w 23"/>
                      <a:gd name="T67" fmla="*/ 17 h 3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</a:cxnLst>
                    <a:rect l="0" t="0" r="r" b="b"/>
                    <a:pathLst>
                      <a:path w="23" h="35">
                        <a:moveTo>
                          <a:pt x="18" y="17"/>
                        </a:moveTo>
                        <a:cubicBezTo>
                          <a:pt x="19" y="10"/>
                          <a:pt x="21" y="6"/>
                          <a:pt x="21" y="5"/>
                        </a:cubicBezTo>
                        <a:cubicBezTo>
                          <a:pt x="21" y="3"/>
                          <a:pt x="21" y="2"/>
                          <a:pt x="21" y="2"/>
                        </a:cubicBezTo>
                        <a:cubicBezTo>
                          <a:pt x="20" y="2"/>
                          <a:pt x="20" y="2"/>
                          <a:pt x="20" y="2"/>
                        </a:cubicBezTo>
                        <a:cubicBezTo>
                          <a:pt x="20" y="5"/>
                          <a:pt x="19" y="7"/>
                          <a:pt x="19" y="7"/>
                        </a:cubicBezTo>
                        <a:cubicBezTo>
                          <a:pt x="19" y="7"/>
                          <a:pt x="20" y="4"/>
                          <a:pt x="20" y="3"/>
                        </a:cubicBezTo>
                        <a:cubicBezTo>
                          <a:pt x="20" y="2"/>
                          <a:pt x="20" y="2"/>
                          <a:pt x="20" y="2"/>
                        </a:cubicBezTo>
                        <a:cubicBezTo>
                          <a:pt x="20" y="1"/>
                          <a:pt x="20" y="1"/>
                          <a:pt x="20" y="1"/>
                        </a:cubicBezTo>
                        <a:cubicBezTo>
                          <a:pt x="20" y="1"/>
                          <a:pt x="19" y="1"/>
                          <a:pt x="19" y="1"/>
                        </a:cubicBezTo>
                        <a:cubicBezTo>
                          <a:pt x="19" y="1"/>
                          <a:pt x="18" y="2"/>
                          <a:pt x="18" y="2"/>
                        </a:cubicBezTo>
                        <a:cubicBezTo>
                          <a:pt x="18" y="2"/>
                          <a:pt x="18" y="2"/>
                          <a:pt x="19" y="3"/>
                        </a:cubicBezTo>
                        <a:cubicBezTo>
                          <a:pt x="19" y="3"/>
                          <a:pt x="18" y="4"/>
                          <a:pt x="18" y="6"/>
                        </a:cubicBezTo>
                        <a:cubicBezTo>
                          <a:pt x="18" y="1"/>
                          <a:pt x="17" y="0"/>
                          <a:pt x="17" y="0"/>
                        </a:cubicBezTo>
                        <a:cubicBezTo>
                          <a:pt x="17" y="0"/>
                          <a:pt x="17" y="0"/>
                          <a:pt x="17" y="0"/>
                        </a:cubicBezTo>
                        <a:cubicBezTo>
                          <a:pt x="17" y="0"/>
                          <a:pt x="17" y="0"/>
                          <a:pt x="17" y="0"/>
                        </a:cubicBezTo>
                        <a:cubicBezTo>
                          <a:pt x="16" y="0"/>
                          <a:pt x="15" y="0"/>
                          <a:pt x="15" y="0"/>
                        </a:cubicBezTo>
                        <a:cubicBezTo>
                          <a:pt x="13" y="0"/>
                          <a:pt x="11" y="0"/>
                          <a:pt x="8" y="0"/>
                        </a:cubicBezTo>
                        <a:cubicBezTo>
                          <a:pt x="8" y="0"/>
                          <a:pt x="1" y="5"/>
                          <a:pt x="1" y="5"/>
                        </a:cubicBezTo>
                        <a:cubicBezTo>
                          <a:pt x="0" y="6"/>
                          <a:pt x="0" y="7"/>
                          <a:pt x="1" y="8"/>
                        </a:cubicBezTo>
                        <a:cubicBezTo>
                          <a:pt x="2" y="8"/>
                          <a:pt x="3" y="9"/>
                          <a:pt x="4" y="8"/>
                        </a:cubicBezTo>
                        <a:cubicBezTo>
                          <a:pt x="4" y="8"/>
                          <a:pt x="4" y="8"/>
                          <a:pt x="4" y="8"/>
                        </a:cubicBezTo>
                        <a:cubicBezTo>
                          <a:pt x="4" y="8"/>
                          <a:pt x="9" y="4"/>
                          <a:pt x="9" y="4"/>
                        </a:cubicBezTo>
                        <a:cubicBezTo>
                          <a:pt x="9" y="4"/>
                          <a:pt x="13" y="4"/>
                          <a:pt x="13" y="4"/>
                        </a:cubicBezTo>
                        <a:cubicBezTo>
                          <a:pt x="12" y="4"/>
                          <a:pt x="12" y="4"/>
                          <a:pt x="12" y="4"/>
                        </a:cubicBezTo>
                        <a:cubicBezTo>
                          <a:pt x="11" y="7"/>
                          <a:pt x="9" y="13"/>
                          <a:pt x="9" y="15"/>
                        </a:cubicBezTo>
                        <a:cubicBezTo>
                          <a:pt x="9" y="15"/>
                          <a:pt x="10" y="15"/>
                          <a:pt x="10" y="16"/>
                        </a:cubicBezTo>
                        <a:cubicBezTo>
                          <a:pt x="10" y="16"/>
                          <a:pt x="11" y="18"/>
                          <a:pt x="14" y="20"/>
                        </a:cubicBezTo>
                        <a:cubicBezTo>
                          <a:pt x="14" y="20"/>
                          <a:pt x="18" y="24"/>
                          <a:pt x="18" y="24"/>
                        </a:cubicBezTo>
                        <a:cubicBezTo>
                          <a:pt x="18" y="24"/>
                          <a:pt x="17" y="32"/>
                          <a:pt x="17" y="32"/>
                        </a:cubicBezTo>
                        <a:cubicBezTo>
                          <a:pt x="17" y="34"/>
                          <a:pt x="18" y="35"/>
                          <a:pt x="19" y="35"/>
                        </a:cubicBezTo>
                        <a:cubicBezTo>
                          <a:pt x="20" y="35"/>
                          <a:pt x="21" y="35"/>
                          <a:pt x="22" y="33"/>
                        </a:cubicBezTo>
                        <a:cubicBezTo>
                          <a:pt x="22" y="33"/>
                          <a:pt x="23" y="24"/>
                          <a:pt x="23" y="24"/>
                        </a:cubicBezTo>
                        <a:cubicBezTo>
                          <a:pt x="23" y="23"/>
                          <a:pt x="23" y="22"/>
                          <a:pt x="23" y="22"/>
                        </a:cubicBezTo>
                        <a:cubicBezTo>
                          <a:pt x="22" y="21"/>
                          <a:pt x="18" y="17"/>
                          <a:pt x="18" y="1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013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B850"/>
                      </a:solidFill>
                      <a:effectLst/>
                      <a:uLnTx/>
                      <a:uFillTx/>
                    </a:endParaRPr>
                  </a:p>
                </p:txBody>
              </p:sp>
            </p:grpSp>
            <p:cxnSp>
              <p:nvCxnSpPr>
                <p:cNvPr id="19" name="直接连接符 18">
                  <a:extLst>
                    <a:ext uri="{FF2B5EF4-FFF2-40B4-BE49-F238E27FC236}">
                      <a16:creationId xmlns:a16="http://schemas.microsoft.com/office/drawing/2014/main" id="{A7B3E10A-47F3-F7EA-3899-9E58FEF2C462}"/>
                    </a:ext>
                  </a:extLst>
                </p:cNvPr>
                <p:cNvCxnSpPr/>
                <p:nvPr/>
              </p:nvCxnSpPr>
              <p:spPr>
                <a:xfrm>
                  <a:off x="3957492" y="2351034"/>
                  <a:ext cx="0" cy="343997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ysClr val="window" lastClr="FFFFFF">
                      <a:lumMod val="50000"/>
                    </a:sysClr>
                  </a:solidFill>
                  <a:prstDash val="solid"/>
                  <a:miter lim="800000"/>
                </a:ln>
                <a:effectLst/>
              </p:spPr>
            </p:cxnSp>
          </p:grpSp>
          <p:grpSp>
            <p:nvGrpSpPr>
              <p:cNvPr id="8" name="组合 7">
                <a:extLst>
                  <a:ext uri="{FF2B5EF4-FFF2-40B4-BE49-F238E27FC236}">
                    <a16:creationId xmlns:a16="http://schemas.microsoft.com/office/drawing/2014/main" id="{46B49717-5CCB-A69E-F790-E03BA446FF1A}"/>
                  </a:ext>
                </a:extLst>
              </p:cNvPr>
              <p:cNvGrpSpPr/>
              <p:nvPr/>
            </p:nvGrpSpPr>
            <p:grpSpPr>
              <a:xfrm>
                <a:off x="3529995" y="3099493"/>
                <a:ext cx="427497" cy="343997"/>
                <a:chOff x="3529995" y="3099493"/>
                <a:chExt cx="427497" cy="343997"/>
              </a:xfrm>
            </p:grpSpPr>
            <p:grpSp>
              <p:nvGrpSpPr>
                <p:cNvPr id="9" name="Group 52">
                  <a:extLst>
                    <a:ext uri="{FF2B5EF4-FFF2-40B4-BE49-F238E27FC236}">
                      <a16:creationId xmlns:a16="http://schemas.microsoft.com/office/drawing/2014/main" id="{3A1B2874-B06D-716F-575C-BA4E3AF965BE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3529995" y="3121380"/>
                  <a:ext cx="317066" cy="314219"/>
                  <a:chOff x="3783" y="2102"/>
                  <a:chExt cx="116" cy="115"/>
                </a:xfrm>
                <a:solidFill>
                  <a:sysClr val="window" lastClr="FFFFFF">
                    <a:lumMod val="50000"/>
                  </a:sysClr>
                </a:solidFill>
                <a:effectLst/>
              </p:grpSpPr>
              <p:sp>
                <p:nvSpPr>
                  <p:cNvPr id="11" name="Freeform 53">
                    <a:extLst>
                      <a:ext uri="{FF2B5EF4-FFF2-40B4-BE49-F238E27FC236}">
                        <a16:creationId xmlns:a16="http://schemas.microsoft.com/office/drawing/2014/main" id="{33E4EA9E-A03C-F971-D3AA-CE653B60EB56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3783" y="2102"/>
                    <a:ext cx="116" cy="115"/>
                  </a:xfrm>
                  <a:custGeom>
                    <a:avLst/>
                    <a:gdLst>
                      <a:gd name="T0" fmla="*/ 23 w 46"/>
                      <a:gd name="T1" fmla="*/ 0 h 46"/>
                      <a:gd name="T2" fmla="*/ 0 w 46"/>
                      <a:gd name="T3" fmla="*/ 23 h 46"/>
                      <a:gd name="T4" fmla="*/ 23 w 46"/>
                      <a:gd name="T5" fmla="*/ 46 h 46"/>
                      <a:gd name="T6" fmla="*/ 46 w 46"/>
                      <a:gd name="T7" fmla="*/ 23 h 46"/>
                      <a:gd name="T8" fmla="*/ 23 w 46"/>
                      <a:gd name="T9" fmla="*/ 0 h 46"/>
                      <a:gd name="T10" fmla="*/ 23 w 46"/>
                      <a:gd name="T11" fmla="*/ 42 h 46"/>
                      <a:gd name="T12" fmla="*/ 5 w 46"/>
                      <a:gd name="T13" fmla="*/ 23 h 46"/>
                      <a:gd name="T14" fmla="*/ 23 w 46"/>
                      <a:gd name="T15" fmla="*/ 4 h 46"/>
                      <a:gd name="T16" fmla="*/ 42 w 46"/>
                      <a:gd name="T17" fmla="*/ 23 h 46"/>
                      <a:gd name="T18" fmla="*/ 23 w 46"/>
                      <a:gd name="T19" fmla="*/ 42 h 4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46" h="46">
                        <a:moveTo>
                          <a:pt x="23" y="0"/>
                        </a:moveTo>
                        <a:cubicBezTo>
                          <a:pt x="10" y="0"/>
                          <a:pt x="0" y="10"/>
                          <a:pt x="0" y="23"/>
                        </a:cubicBezTo>
                        <a:cubicBezTo>
                          <a:pt x="0" y="36"/>
                          <a:pt x="10" y="46"/>
                          <a:pt x="23" y="46"/>
                        </a:cubicBezTo>
                        <a:cubicBezTo>
                          <a:pt x="36" y="46"/>
                          <a:pt x="46" y="36"/>
                          <a:pt x="46" y="23"/>
                        </a:cubicBezTo>
                        <a:cubicBezTo>
                          <a:pt x="46" y="10"/>
                          <a:pt x="36" y="0"/>
                          <a:pt x="23" y="0"/>
                        </a:cubicBezTo>
                        <a:close/>
                        <a:moveTo>
                          <a:pt x="23" y="42"/>
                        </a:moveTo>
                        <a:cubicBezTo>
                          <a:pt x="13" y="42"/>
                          <a:pt x="5" y="33"/>
                          <a:pt x="5" y="23"/>
                        </a:cubicBezTo>
                        <a:cubicBezTo>
                          <a:pt x="5" y="13"/>
                          <a:pt x="13" y="4"/>
                          <a:pt x="23" y="4"/>
                        </a:cubicBezTo>
                        <a:cubicBezTo>
                          <a:pt x="34" y="4"/>
                          <a:pt x="42" y="13"/>
                          <a:pt x="42" y="23"/>
                        </a:cubicBezTo>
                        <a:cubicBezTo>
                          <a:pt x="42" y="33"/>
                          <a:pt x="34" y="42"/>
                          <a:pt x="23" y="4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013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2" name="Freeform 54">
                    <a:extLst>
                      <a:ext uri="{FF2B5EF4-FFF2-40B4-BE49-F238E27FC236}">
                        <a16:creationId xmlns:a16="http://schemas.microsoft.com/office/drawing/2014/main" id="{6276D6AD-03AE-077F-0A96-142FDCAC8BAA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3783" y="2102"/>
                    <a:ext cx="116" cy="115"/>
                  </a:xfrm>
                  <a:custGeom>
                    <a:avLst/>
                    <a:gdLst>
                      <a:gd name="T0" fmla="*/ 23 w 46"/>
                      <a:gd name="T1" fmla="*/ 0 h 46"/>
                      <a:gd name="T2" fmla="*/ 0 w 46"/>
                      <a:gd name="T3" fmla="*/ 23 h 46"/>
                      <a:gd name="T4" fmla="*/ 23 w 46"/>
                      <a:gd name="T5" fmla="*/ 46 h 46"/>
                      <a:gd name="T6" fmla="*/ 46 w 46"/>
                      <a:gd name="T7" fmla="*/ 23 h 46"/>
                      <a:gd name="T8" fmla="*/ 23 w 46"/>
                      <a:gd name="T9" fmla="*/ 0 h 46"/>
                      <a:gd name="T10" fmla="*/ 23 w 46"/>
                      <a:gd name="T11" fmla="*/ 42 h 46"/>
                      <a:gd name="T12" fmla="*/ 5 w 46"/>
                      <a:gd name="T13" fmla="*/ 23 h 46"/>
                      <a:gd name="T14" fmla="*/ 23 w 46"/>
                      <a:gd name="T15" fmla="*/ 4 h 46"/>
                      <a:gd name="T16" fmla="*/ 42 w 46"/>
                      <a:gd name="T17" fmla="*/ 23 h 46"/>
                      <a:gd name="T18" fmla="*/ 23 w 46"/>
                      <a:gd name="T19" fmla="*/ 42 h 4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46" h="46">
                        <a:moveTo>
                          <a:pt x="23" y="0"/>
                        </a:moveTo>
                        <a:cubicBezTo>
                          <a:pt x="10" y="0"/>
                          <a:pt x="0" y="10"/>
                          <a:pt x="0" y="23"/>
                        </a:cubicBezTo>
                        <a:cubicBezTo>
                          <a:pt x="0" y="36"/>
                          <a:pt x="10" y="46"/>
                          <a:pt x="23" y="46"/>
                        </a:cubicBezTo>
                        <a:cubicBezTo>
                          <a:pt x="36" y="46"/>
                          <a:pt x="46" y="36"/>
                          <a:pt x="46" y="23"/>
                        </a:cubicBezTo>
                        <a:cubicBezTo>
                          <a:pt x="46" y="10"/>
                          <a:pt x="36" y="0"/>
                          <a:pt x="23" y="0"/>
                        </a:cubicBezTo>
                        <a:close/>
                        <a:moveTo>
                          <a:pt x="23" y="42"/>
                        </a:moveTo>
                        <a:cubicBezTo>
                          <a:pt x="13" y="42"/>
                          <a:pt x="5" y="33"/>
                          <a:pt x="5" y="23"/>
                        </a:cubicBezTo>
                        <a:cubicBezTo>
                          <a:pt x="5" y="13"/>
                          <a:pt x="13" y="4"/>
                          <a:pt x="23" y="4"/>
                        </a:cubicBezTo>
                        <a:cubicBezTo>
                          <a:pt x="34" y="4"/>
                          <a:pt x="42" y="13"/>
                          <a:pt x="42" y="23"/>
                        </a:cubicBezTo>
                        <a:cubicBezTo>
                          <a:pt x="42" y="33"/>
                          <a:pt x="34" y="42"/>
                          <a:pt x="23" y="4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013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3" name="Freeform 55">
                    <a:extLst>
                      <a:ext uri="{FF2B5EF4-FFF2-40B4-BE49-F238E27FC236}">
                        <a16:creationId xmlns:a16="http://schemas.microsoft.com/office/drawing/2014/main" id="{1BC47A67-2BEA-B952-3B1E-29DEA2CD5EF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839" y="2115"/>
                    <a:ext cx="7" cy="10"/>
                  </a:xfrm>
                  <a:custGeom>
                    <a:avLst/>
                    <a:gdLst>
                      <a:gd name="T0" fmla="*/ 1 w 3"/>
                      <a:gd name="T1" fmla="*/ 4 h 4"/>
                      <a:gd name="T2" fmla="*/ 1 w 3"/>
                      <a:gd name="T3" fmla="*/ 4 h 4"/>
                      <a:gd name="T4" fmla="*/ 3 w 3"/>
                      <a:gd name="T5" fmla="*/ 3 h 4"/>
                      <a:gd name="T6" fmla="*/ 3 w 3"/>
                      <a:gd name="T7" fmla="*/ 0 h 4"/>
                      <a:gd name="T8" fmla="*/ 1 w 3"/>
                      <a:gd name="T9" fmla="*/ 0 h 4"/>
                      <a:gd name="T10" fmla="*/ 0 w 3"/>
                      <a:gd name="T11" fmla="*/ 0 h 4"/>
                      <a:gd name="T12" fmla="*/ 0 w 3"/>
                      <a:gd name="T13" fmla="*/ 3 h 4"/>
                      <a:gd name="T14" fmla="*/ 1 w 3"/>
                      <a:gd name="T15" fmla="*/ 4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3" h="4">
                        <a:moveTo>
                          <a:pt x="1" y="4"/>
                        </a:moveTo>
                        <a:cubicBezTo>
                          <a:pt x="1" y="4"/>
                          <a:pt x="1" y="4"/>
                          <a:pt x="1" y="4"/>
                        </a:cubicBezTo>
                        <a:cubicBezTo>
                          <a:pt x="2" y="4"/>
                          <a:pt x="3" y="4"/>
                          <a:pt x="3" y="3"/>
                        </a:cubicBezTo>
                        <a:cubicBezTo>
                          <a:pt x="3" y="0"/>
                          <a:pt x="3" y="0"/>
                          <a:pt x="3" y="0"/>
                        </a:cubicBezTo>
                        <a:cubicBezTo>
                          <a:pt x="2" y="0"/>
                          <a:pt x="2" y="0"/>
                          <a:pt x="1" y="0"/>
                        </a:cubicBezTo>
                        <a:cubicBezTo>
                          <a:pt x="1" y="0"/>
                          <a:pt x="0" y="0"/>
                          <a:pt x="0" y="0"/>
                        </a:cubicBezTo>
                        <a:cubicBezTo>
                          <a:pt x="0" y="3"/>
                          <a:pt x="0" y="3"/>
                          <a:pt x="0" y="3"/>
                        </a:cubicBezTo>
                        <a:cubicBezTo>
                          <a:pt x="0" y="4"/>
                          <a:pt x="0" y="4"/>
                          <a:pt x="1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013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4" name="Freeform 56">
                    <a:extLst>
                      <a:ext uri="{FF2B5EF4-FFF2-40B4-BE49-F238E27FC236}">
                        <a16:creationId xmlns:a16="http://schemas.microsoft.com/office/drawing/2014/main" id="{6923BC14-0848-A54B-AC31-340520431E5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839" y="2195"/>
                    <a:ext cx="7" cy="10"/>
                  </a:xfrm>
                  <a:custGeom>
                    <a:avLst/>
                    <a:gdLst>
                      <a:gd name="T0" fmla="*/ 1 w 3"/>
                      <a:gd name="T1" fmla="*/ 0 h 4"/>
                      <a:gd name="T2" fmla="*/ 1 w 3"/>
                      <a:gd name="T3" fmla="*/ 0 h 4"/>
                      <a:gd name="T4" fmla="*/ 0 w 3"/>
                      <a:gd name="T5" fmla="*/ 1 h 4"/>
                      <a:gd name="T6" fmla="*/ 0 w 3"/>
                      <a:gd name="T7" fmla="*/ 4 h 4"/>
                      <a:gd name="T8" fmla="*/ 1 w 3"/>
                      <a:gd name="T9" fmla="*/ 4 h 4"/>
                      <a:gd name="T10" fmla="*/ 3 w 3"/>
                      <a:gd name="T11" fmla="*/ 4 h 4"/>
                      <a:gd name="T12" fmla="*/ 3 w 3"/>
                      <a:gd name="T13" fmla="*/ 1 h 4"/>
                      <a:gd name="T14" fmla="*/ 1 w 3"/>
                      <a:gd name="T15" fmla="*/ 0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3" h="4">
                        <a:moveTo>
                          <a:pt x="1" y="0"/>
                        </a:moveTo>
                        <a:cubicBezTo>
                          <a:pt x="1" y="0"/>
                          <a:pt x="1" y="0"/>
                          <a:pt x="1" y="0"/>
                        </a:cubicBezTo>
                        <a:cubicBezTo>
                          <a:pt x="0" y="0"/>
                          <a:pt x="0" y="1"/>
                          <a:pt x="0" y="1"/>
                        </a:cubicBezTo>
                        <a:cubicBezTo>
                          <a:pt x="0" y="4"/>
                          <a:pt x="0" y="4"/>
                          <a:pt x="0" y="4"/>
                        </a:cubicBezTo>
                        <a:cubicBezTo>
                          <a:pt x="0" y="4"/>
                          <a:pt x="1" y="4"/>
                          <a:pt x="1" y="4"/>
                        </a:cubicBezTo>
                        <a:cubicBezTo>
                          <a:pt x="2" y="4"/>
                          <a:pt x="2" y="4"/>
                          <a:pt x="3" y="4"/>
                        </a:cubicBezTo>
                        <a:cubicBezTo>
                          <a:pt x="3" y="1"/>
                          <a:pt x="3" y="1"/>
                          <a:pt x="3" y="1"/>
                        </a:cubicBezTo>
                        <a:cubicBezTo>
                          <a:pt x="3" y="1"/>
                          <a:pt x="2" y="0"/>
                          <a:pt x="1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013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5" name="Freeform 57">
                    <a:extLst>
                      <a:ext uri="{FF2B5EF4-FFF2-40B4-BE49-F238E27FC236}">
                        <a16:creationId xmlns:a16="http://schemas.microsoft.com/office/drawing/2014/main" id="{50EBCE6B-73FA-A3CD-5D4E-45137FC8CF1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796" y="2155"/>
                    <a:ext cx="10" cy="10"/>
                  </a:xfrm>
                  <a:custGeom>
                    <a:avLst/>
                    <a:gdLst>
                      <a:gd name="T0" fmla="*/ 3 w 4"/>
                      <a:gd name="T1" fmla="*/ 0 h 4"/>
                      <a:gd name="T2" fmla="*/ 0 w 4"/>
                      <a:gd name="T3" fmla="*/ 0 h 4"/>
                      <a:gd name="T4" fmla="*/ 0 w 4"/>
                      <a:gd name="T5" fmla="*/ 2 h 4"/>
                      <a:gd name="T6" fmla="*/ 0 w 4"/>
                      <a:gd name="T7" fmla="*/ 4 h 4"/>
                      <a:gd name="T8" fmla="*/ 3 w 4"/>
                      <a:gd name="T9" fmla="*/ 4 h 4"/>
                      <a:gd name="T10" fmla="*/ 4 w 4"/>
                      <a:gd name="T11" fmla="*/ 2 h 4"/>
                      <a:gd name="T12" fmla="*/ 4 w 4"/>
                      <a:gd name="T13" fmla="*/ 2 h 4"/>
                      <a:gd name="T14" fmla="*/ 3 w 4"/>
                      <a:gd name="T15" fmla="*/ 0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4" h="4">
                        <a:moveTo>
                          <a:pt x="3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1"/>
                          <a:pt x="0" y="1"/>
                          <a:pt x="0" y="2"/>
                        </a:cubicBezTo>
                        <a:cubicBezTo>
                          <a:pt x="0" y="3"/>
                          <a:pt x="0" y="3"/>
                          <a:pt x="0" y="4"/>
                        </a:cubicBezTo>
                        <a:cubicBezTo>
                          <a:pt x="3" y="4"/>
                          <a:pt x="3" y="4"/>
                          <a:pt x="3" y="4"/>
                        </a:cubicBezTo>
                        <a:cubicBezTo>
                          <a:pt x="4" y="4"/>
                          <a:pt x="4" y="3"/>
                          <a:pt x="4" y="2"/>
                        </a:cubicBezTo>
                        <a:cubicBezTo>
                          <a:pt x="4" y="2"/>
                          <a:pt x="4" y="2"/>
                          <a:pt x="4" y="2"/>
                        </a:cubicBezTo>
                        <a:cubicBezTo>
                          <a:pt x="4" y="1"/>
                          <a:pt x="4" y="0"/>
                          <a:pt x="3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013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6" name="Freeform 58">
                    <a:extLst>
                      <a:ext uri="{FF2B5EF4-FFF2-40B4-BE49-F238E27FC236}">
                        <a16:creationId xmlns:a16="http://schemas.microsoft.com/office/drawing/2014/main" id="{C0C6A8C3-E5F7-1CC4-0895-A3568BD6529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877" y="2155"/>
                    <a:ext cx="10" cy="10"/>
                  </a:xfrm>
                  <a:custGeom>
                    <a:avLst/>
                    <a:gdLst>
                      <a:gd name="T0" fmla="*/ 4 w 4"/>
                      <a:gd name="T1" fmla="*/ 0 h 4"/>
                      <a:gd name="T2" fmla="*/ 2 w 4"/>
                      <a:gd name="T3" fmla="*/ 0 h 4"/>
                      <a:gd name="T4" fmla="*/ 0 w 4"/>
                      <a:gd name="T5" fmla="*/ 2 h 4"/>
                      <a:gd name="T6" fmla="*/ 0 w 4"/>
                      <a:gd name="T7" fmla="*/ 2 h 4"/>
                      <a:gd name="T8" fmla="*/ 2 w 4"/>
                      <a:gd name="T9" fmla="*/ 4 h 4"/>
                      <a:gd name="T10" fmla="*/ 4 w 4"/>
                      <a:gd name="T11" fmla="*/ 4 h 4"/>
                      <a:gd name="T12" fmla="*/ 4 w 4"/>
                      <a:gd name="T13" fmla="*/ 2 h 4"/>
                      <a:gd name="T14" fmla="*/ 4 w 4"/>
                      <a:gd name="T15" fmla="*/ 0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4" h="4">
                        <a:moveTo>
                          <a:pt x="4" y="0"/>
                        </a:moveTo>
                        <a:cubicBezTo>
                          <a:pt x="2" y="0"/>
                          <a:pt x="2" y="0"/>
                          <a:pt x="2" y="0"/>
                        </a:cubicBezTo>
                        <a:cubicBezTo>
                          <a:pt x="1" y="0"/>
                          <a:pt x="0" y="1"/>
                          <a:pt x="0" y="2"/>
                        </a:cubicBezTo>
                        <a:cubicBezTo>
                          <a:pt x="0" y="2"/>
                          <a:pt x="0" y="2"/>
                          <a:pt x="0" y="2"/>
                        </a:cubicBezTo>
                        <a:cubicBezTo>
                          <a:pt x="0" y="3"/>
                          <a:pt x="1" y="4"/>
                          <a:pt x="2" y="4"/>
                        </a:cubicBezTo>
                        <a:cubicBezTo>
                          <a:pt x="4" y="4"/>
                          <a:pt x="4" y="4"/>
                          <a:pt x="4" y="4"/>
                        </a:cubicBezTo>
                        <a:cubicBezTo>
                          <a:pt x="4" y="3"/>
                          <a:pt x="4" y="3"/>
                          <a:pt x="4" y="2"/>
                        </a:cubicBezTo>
                        <a:cubicBezTo>
                          <a:pt x="4" y="1"/>
                          <a:pt x="4" y="1"/>
                          <a:pt x="4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013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7" name="Freeform 59">
                    <a:extLst>
                      <a:ext uri="{FF2B5EF4-FFF2-40B4-BE49-F238E27FC236}">
                        <a16:creationId xmlns:a16="http://schemas.microsoft.com/office/drawing/2014/main" id="{DE4CE65A-3E1C-7C71-A982-4C074233D89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813" y="2127"/>
                    <a:ext cx="33" cy="38"/>
                  </a:xfrm>
                  <a:custGeom>
                    <a:avLst/>
                    <a:gdLst>
                      <a:gd name="T0" fmla="*/ 11 w 13"/>
                      <a:gd name="T1" fmla="*/ 0 h 15"/>
                      <a:gd name="T2" fmla="*/ 10 w 13"/>
                      <a:gd name="T3" fmla="*/ 2 h 15"/>
                      <a:gd name="T4" fmla="*/ 10 w 13"/>
                      <a:gd name="T5" fmla="*/ 11 h 15"/>
                      <a:gd name="T6" fmla="*/ 9 w 13"/>
                      <a:gd name="T7" fmla="*/ 12 h 15"/>
                      <a:gd name="T8" fmla="*/ 2 w 13"/>
                      <a:gd name="T9" fmla="*/ 12 h 15"/>
                      <a:gd name="T10" fmla="*/ 0 w 13"/>
                      <a:gd name="T11" fmla="*/ 14 h 15"/>
                      <a:gd name="T12" fmla="*/ 2 w 13"/>
                      <a:gd name="T13" fmla="*/ 15 h 15"/>
                      <a:gd name="T14" fmla="*/ 11 w 13"/>
                      <a:gd name="T15" fmla="*/ 15 h 15"/>
                      <a:gd name="T16" fmla="*/ 12 w 13"/>
                      <a:gd name="T17" fmla="*/ 15 h 15"/>
                      <a:gd name="T18" fmla="*/ 12 w 13"/>
                      <a:gd name="T19" fmla="*/ 15 h 15"/>
                      <a:gd name="T20" fmla="*/ 13 w 13"/>
                      <a:gd name="T21" fmla="*/ 13 h 15"/>
                      <a:gd name="T22" fmla="*/ 13 w 13"/>
                      <a:gd name="T23" fmla="*/ 2 h 15"/>
                      <a:gd name="T24" fmla="*/ 11 w 13"/>
                      <a:gd name="T25" fmla="*/ 0 h 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13" h="15">
                        <a:moveTo>
                          <a:pt x="11" y="0"/>
                        </a:moveTo>
                        <a:cubicBezTo>
                          <a:pt x="10" y="0"/>
                          <a:pt x="10" y="1"/>
                          <a:pt x="10" y="2"/>
                        </a:cubicBezTo>
                        <a:cubicBezTo>
                          <a:pt x="10" y="11"/>
                          <a:pt x="10" y="11"/>
                          <a:pt x="10" y="11"/>
                        </a:cubicBezTo>
                        <a:cubicBezTo>
                          <a:pt x="10" y="12"/>
                          <a:pt x="9" y="12"/>
                          <a:pt x="9" y="12"/>
                        </a:cubicBezTo>
                        <a:cubicBezTo>
                          <a:pt x="2" y="12"/>
                          <a:pt x="2" y="12"/>
                          <a:pt x="2" y="12"/>
                        </a:cubicBezTo>
                        <a:cubicBezTo>
                          <a:pt x="1" y="12"/>
                          <a:pt x="0" y="13"/>
                          <a:pt x="0" y="14"/>
                        </a:cubicBezTo>
                        <a:cubicBezTo>
                          <a:pt x="0" y="14"/>
                          <a:pt x="1" y="15"/>
                          <a:pt x="2" y="15"/>
                        </a:cubicBezTo>
                        <a:cubicBezTo>
                          <a:pt x="11" y="15"/>
                          <a:pt x="11" y="15"/>
                          <a:pt x="11" y="15"/>
                        </a:cubicBezTo>
                        <a:cubicBezTo>
                          <a:pt x="11" y="15"/>
                          <a:pt x="12" y="15"/>
                          <a:pt x="12" y="15"/>
                        </a:cubicBezTo>
                        <a:cubicBezTo>
                          <a:pt x="12" y="15"/>
                          <a:pt x="12" y="15"/>
                          <a:pt x="12" y="15"/>
                        </a:cubicBezTo>
                        <a:cubicBezTo>
                          <a:pt x="13" y="14"/>
                          <a:pt x="13" y="14"/>
                          <a:pt x="13" y="13"/>
                        </a:cubicBezTo>
                        <a:cubicBezTo>
                          <a:pt x="13" y="2"/>
                          <a:pt x="13" y="2"/>
                          <a:pt x="13" y="2"/>
                        </a:cubicBezTo>
                        <a:cubicBezTo>
                          <a:pt x="13" y="1"/>
                          <a:pt x="12" y="0"/>
                          <a:pt x="11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013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</a:endParaRPr>
                  </a:p>
                </p:txBody>
              </p:sp>
            </p:grpSp>
            <p:cxnSp>
              <p:nvCxnSpPr>
                <p:cNvPr id="10" name="直接连接符 9">
                  <a:extLst>
                    <a:ext uri="{FF2B5EF4-FFF2-40B4-BE49-F238E27FC236}">
                      <a16:creationId xmlns:a16="http://schemas.microsoft.com/office/drawing/2014/main" id="{77567991-047B-0358-2B9A-44B0AC070B3A}"/>
                    </a:ext>
                  </a:extLst>
                </p:cNvPr>
                <p:cNvCxnSpPr/>
                <p:nvPr/>
              </p:nvCxnSpPr>
              <p:spPr>
                <a:xfrm>
                  <a:off x="3957492" y="3099493"/>
                  <a:ext cx="0" cy="343997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ysClr val="window" lastClr="FFFFFF">
                      <a:lumMod val="50000"/>
                    </a:sysClr>
                  </a:solidFill>
                  <a:prstDash val="solid"/>
                  <a:miter lim="800000"/>
                </a:ln>
                <a:effectLst/>
              </p:spPr>
            </p:cxnSp>
          </p:grpSp>
        </p:grpSp>
      </p:grpSp>
      <p:sp>
        <p:nvSpPr>
          <p:cNvPr id="56" name="TextBox 3">
            <a:extLst>
              <a:ext uri="{FF2B5EF4-FFF2-40B4-BE49-F238E27FC236}">
                <a16:creationId xmlns:a16="http://schemas.microsoft.com/office/drawing/2014/main" id="{599910B8-C296-B220-3448-1FECC228F3A6}"/>
              </a:ext>
            </a:extLst>
          </p:cNvPr>
          <p:cNvSpPr txBox="1"/>
          <p:nvPr/>
        </p:nvSpPr>
        <p:spPr>
          <a:xfrm>
            <a:off x="6938994" y="4748617"/>
            <a:ext cx="3792866" cy="1165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原先的右子节点变成新的父节点，并把多余的左子节点出让，给已经降级的根节点当右子节点 </a:t>
            </a:r>
            <a:endParaRPr lang="en-US" altLang="zh-CN" sz="1600" b="1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59" name="TextBox 3">
            <a:extLst>
              <a:ext uri="{FF2B5EF4-FFF2-40B4-BE49-F238E27FC236}">
                <a16:creationId xmlns:a16="http://schemas.microsoft.com/office/drawing/2014/main" id="{C9E73B40-2F3E-BE53-50F1-AAF1B7B3E2A1}"/>
              </a:ext>
            </a:extLst>
          </p:cNvPr>
          <p:cNvSpPr txBox="1"/>
          <p:nvPr/>
        </p:nvSpPr>
        <p:spPr>
          <a:xfrm>
            <a:off x="6942832" y="3671803"/>
            <a:ext cx="3792866" cy="427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以不平衡的点作为支点</a:t>
            </a:r>
            <a:endParaRPr lang="en-US" altLang="zh-CN" sz="1600" b="1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60" name="TextBox 3">
            <a:extLst>
              <a:ext uri="{FF2B5EF4-FFF2-40B4-BE49-F238E27FC236}">
                <a16:creationId xmlns:a16="http://schemas.microsoft.com/office/drawing/2014/main" id="{A5B7A4DA-9B91-F8D5-E3B7-D6F064B323C2}"/>
              </a:ext>
            </a:extLst>
          </p:cNvPr>
          <p:cNvSpPr txBox="1"/>
          <p:nvPr/>
        </p:nvSpPr>
        <p:spPr>
          <a:xfrm>
            <a:off x="6946853" y="4185727"/>
            <a:ext cx="3681346" cy="427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将根节点的右侧往左拉</a:t>
            </a:r>
            <a:endParaRPr lang="en-US" altLang="zh-CN" sz="1600" b="1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BB8E1090-07D6-CD9A-F263-E85C08F16641}"/>
              </a:ext>
            </a:extLst>
          </p:cNvPr>
          <p:cNvGrpSpPr/>
          <p:nvPr/>
        </p:nvGrpSpPr>
        <p:grpSpPr>
          <a:xfrm>
            <a:off x="4969029" y="3801309"/>
            <a:ext cx="1400357" cy="1399851"/>
            <a:chOff x="2734249" y="952902"/>
            <a:chExt cx="1866900" cy="1866900"/>
          </a:xfrm>
        </p:grpSpPr>
        <p:sp>
          <p:nvSpPr>
            <p:cNvPr id="62" name="椭圆 61">
              <a:extLst>
                <a:ext uri="{FF2B5EF4-FFF2-40B4-BE49-F238E27FC236}">
                  <a16:creationId xmlns:a16="http://schemas.microsoft.com/office/drawing/2014/main" id="{DB768B06-35A8-A847-7A70-E7DE7F7667AD}"/>
                </a:ext>
              </a:extLst>
            </p:cNvPr>
            <p:cNvSpPr/>
            <p:nvPr/>
          </p:nvSpPr>
          <p:spPr>
            <a:xfrm>
              <a:off x="2734249" y="952902"/>
              <a:ext cx="1866900" cy="1866900"/>
            </a:xfrm>
            <a:prstGeom prst="ellipse">
              <a:avLst/>
            </a:prstGeom>
            <a:gradFill>
              <a:gsLst>
                <a:gs pos="0">
                  <a:srgbClr val="F5F5F5"/>
                </a:gs>
                <a:gs pos="100000">
                  <a:sysClr val="window" lastClr="FFFFFF">
                    <a:lumMod val="85000"/>
                  </a:sysClr>
                </a:gs>
              </a:gsLst>
              <a:lin ang="2700000" scaled="1"/>
            </a:gradFill>
            <a:ln w="22225" cap="flat" cmpd="sng" algn="ctr">
              <a:gradFill flip="none" rotWithShape="1">
                <a:gsLst>
                  <a:gs pos="0">
                    <a:sysClr val="window" lastClr="FFFFFF"/>
                  </a:gs>
                  <a:gs pos="100000">
                    <a:sysClr val="window" lastClr="FFFFFF">
                      <a:lumMod val="75000"/>
                    </a:sysClr>
                  </a:gs>
                </a:gsLst>
                <a:lin ang="2700000" scaled="1"/>
                <a:tileRect/>
              </a:gradFill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  <p:sp>
          <p:nvSpPr>
            <p:cNvPr id="63" name="椭圆 62">
              <a:extLst>
                <a:ext uri="{FF2B5EF4-FFF2-40B4-BE49-F238E27FC236}">
                  <a16:creationId xmlns:a16="http://schemas.microsoft.com/office/drawing/2014/main" id="{02243560-80D4-90D5-2B73-58A2053D7ECB}"/>
                </a:ext>
              </a:extLst>
            </p:cNvPr>
            <p:cNvSpPr/>
            <p:nvPr/>
          </p:nvSpPr>
          <p:spPr>
            <a:xfrm>
              <a:off x="2953026" y="1171679"/>
              <a:ext cx="1429346" cy="1429346"/>
            </a:xfrm>
            <a:prstGeom prst="ellipse">
              <a:avLst/>
            </a:prstGeom>
            <a:solidFill>
              <a:sysClr val="window" lastClr="FFFFFF">
                <a:lumMod val="95000"/>
              </a:sysClr>
            </a:solidFill>
            <a:ln w="22225" cap="flat" cmpd="sng" algn="ctr">
              <a:gradFill flip="none" rotWithShape="1">
                <a:gsLst>
                  <a:gs pos="0">
                    <a:sysClr val="window" lastClr="FFFFFF">
                      <a:lumMod val="75000"/>
                    </a:sysClr>
                  </a:gs>
                  <a:gs pos="100000">
                    <a:sysClr val="window" lastClr="FFFFFF"/>
                  </a:gs>
                </a:gsLst>
                <a:lin ang="2700000" scaled="1"/>
                <a:tileRect/>
              </a:gradFill>
              <a:prstDash val="solid"/>
              <a:miter lim="800000"/>
            </a:ln>
            <a:effectLst>
              <a:innerShdw blurRad="101600" dist="25400" dir="13500000">
                <a:prstClr val="black">
                  <a:alpha val="50000"/>
                </a:prstClr>
              </a:inn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  <p:sp>
          <p:nvSpPr>
            <p:cNvPr id="64" name="文本框 136">
              <a:extLst>
                <a:ext uri="{FF2B5EF4-FFF2-40B4-BE49-F238E27FC236}">
                  <a16:creationId xmlns:a16="http://schemas.microsoft.com/office/drawing/2014/main" id="{DFCAA2EC-A1DF-EAE0-DD2C-7E21F584D1CC}"/>
                </a:ext>
              </a:extLst>
            </p:cNvPr>
            <p:cNvSpPr txBox="1"/>
            <p:nvPr/>
          </p:nvSpPr>
          <p:spPr>
            <a:xfrm>
              <a:off x="3410634" y="1414090"/>
              <a:ext cx="543839" cy="9440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000" b="1" dirty="0">
                  <a:solidFill>
                    <a:srgbClr val="B60206"/>
                  </a:solidFill>
                  <a:latin typeface="微软雅黑" pitchFamily="34" charset="-122"/>
                  <a:ea typeface="阿里巴巴普惠体"/>
                </a:rPr>
                <a:t>步骤</a:t>
              </a:r>
            </a:p>
          </p:txBody>
        </p:sp>
      </p:grpSp>
      <p:cxnSp>
        <p:nvCxnSpPr>
          <p:cNvPr id="68" name="!!!箭头1">
            <a:extLst>
              <a:ext uri="{FF2B5EF4-FFF2-40B4-BE49-F238E27FC236}">
                <a16:creationId xmlns:a16="http://schemas.microsoft.com/office/drawing/2014/main" id="{417EB69F-CF0A-2087-FB96-B807ABE76D7C}"/>
              </a:ext>
            </a:extLst>
          </p:cNvPr>
          <p:cNvCxnSpPr>
            <a:cxnSpLocks/>
          </p:cNvCxnSpPr>
          <p:nvPr/>
        </p:nvCxnSpPr>
        <p:spPr>
          <a:xfrm flipH="1">
            <a:off x="1629479" y="4019951"/>
            <a:ext cx="213783" cy="21590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!!!箭头4">
            <a:extLst>
              <a:ext uri="{FF2B5EF4-FFF2-40B4-BE49-F238E27FC236}">
                <a16:creationId xmlns:a16="http://schemas.microsoft.com/office/drawing/2014/main" id="{7A3AE64D-F504-6C34-E7C3-5FB39F0C74D6}"/>
              </a:ext>
            </a:extLst>
          </p:cNvPr>
          <p:cNvCxnSpPr>
            <a:cxnSpLocks/>
          </p:cNvCxnSpPr>
          <p:nvPr/>
        </p:nvCxnSpPr>
        <p:spPr>
          <a:xfrm>
            <a:off x="2160997" y="3978698"/>
            <a:ext cx="211667" cy="21590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7656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4.81481E-6 L -0.04388 0.08402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01" y="419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3.33333E-6 L -0.04544 0.08102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79" y="4051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4.81481E-6 L -0.04519 -0.08102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66" y="-4051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112E-17 -2.96296E-6 L -0.04609 -0.07777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05" y="-3889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-4.44444E-6 L -0.04726 -0.08148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87" y="-3403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1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!!!泛型类">
            <a:extLst>
              <a:ext uri="{FF2B5EF4-FFF2-40B4-BE49-F238E27FC236}">
                <a16:creationId xmlns:a16="http://schemas.microsoft.com/office/drawing/2014/main" id="{A2E487F3-C6D4-828B-E65B-55EB0A9300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880" y="1002232"/>
            <a:ext cx="2089470" cy="517190"/>
          </a:xfrm>
        </p:spPr>
        <p:txBody>
          <a:bodyPr/>
          <a:lstStyle/>
          <a:p>
            <a:r>
              <a:rPr lang="zh-CN" altLang="en-US" dirty="0"/>
              <a:t>数据结构（</a:t>
            </a:r>
          </a:p>
        </p:txBody>
      </p:sp>
      <p:sp>
        <p:nvSpPr>
          <p:cNvPr id="45" name="!!!泛型类">
            <a:extLst>
              <a:ext uri="{FF2B5EF4-FFF2-40B4-BE49-F238E27FC236}">
                <a16:creationId xmlns:a16="http://schemas.microsoft.com/office/drawing/2014/main" id="{000F737A-DA2F-FD9F-A5D6-00AE7C6D8598}"/>
              </a:ext>
            </a:extLst>
          </p:cNvPr>
          <p:cNvSpPr txBox="1">
            <a:spLocks/>
          </p:cNvSpPr>
          <p:nvPr/>
        </p:nvSpPr>
        <p:spPr>
          <a:xfrm>
            <a:off x="3303538" y="1002232"/>
            <a:ext cx="322882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）</a:t>
            </a:r>
          </a:p>
        </p:txBody>
      </p:sp>
      <p:sp>
        <p:nvSpPr>
          <p:cNvPr id="52" name="!!!树">
            <a:extLst>
              <a:ext uri="{FF2B5EF4-FFF2-40B4-BE49-F238E27FC236}">
                <a16:creationId xmlns:a16="http://schemas.microsoft.com/office/drawing/2014/main" id="{5FDF6D48-5BEB-BFAE-FAC1-F596B4664F7E}"/>
              </a:ext>
            </a:extLst>
          </p:cNvPr>
          <p:cNvSpPr txBox="1">
            <a:spLocks/>
          </p:cNvSpPr>
          <p:nvPr/>
        </p:nvSpPr>
        <p:spPr>
          <a:xfrm>
            <a:off x="3018349" y="1002232"/>
            <a:ext cx="565470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树</a:t>
            </a:r>
          </a:p>
        </p:txBody>
      </p:sp>
      <p:sp>
        <p:nvSpPr>
          <p:cNvPr id="53" name="!!!平衡">
            <a:extLst>
              <a:ext uri="{FF2B5EF4-FFF2-40B4-BE49-F238E27FC236}">
                <a16:creationId xmlns:a16="http://schemas.microsoft.com/office/drawing/2014/main" id="{00F15D9E-83B9-E648-0578-60242C2EB39B}"/>
              </a:ext>
            </a:extLst>
          </p:cNvPr>
          <p:cNvSpPr txBox="1">
            <a:spLocks/>
          </p:cNvSpPr>
          <p:nvPr/>
        </p:nvSpPr>
        <p:spPr>
          <a:xfrm>
            <a:off x="2002493" y="1002232"/>
            <a:ext cx="693612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平衡</a:t>
            </a:r>
          </a:p>
        </p:txBody>
      </p:sp>
      <p:sp>
        <p:nvSpPr>
          <p:cNvPr id="54" name="!!!二叉">
            <a:extLst>
              <a:ext uri="{FF2B5EF4-FFF2-40B4-BE49-F238E27FC236}">
                <a16:creationId xmlns:a16="http://schemas.microsoft.com/office/drawing/2014/main" id="{2ADD8BD8-9BBB-3E55-174B-EC8085F4584F}"/>
              </a:ext>
            </a:extLst>
          </p:cNvPr>
          <p:cNvSpPr txBox="1">
            <a:spLocks/>
          </p:cNvSpPr>
          <p:nvPr/>
        </p:nvSpPr>
        <p:spPr>
          <a:xfrm>
            <a:off x="2510034" y="1002232"/>
            <a:ext cx="693612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二叉</a:t>
            </a:r>
          </a:p>
        </p:txBody>
      </p:sp>
      <p:sp>
        <p:nvSpPr>
          <p:cNvPr id="23" name="!!!泛型类">
            <a:extLst>
              <a:ext uri="{FF2B5EF4-FFF2-40B4-BE49-F238E27FC236}">
                <a16:creationId xmlns:a16="http://schemas.microsoft.com/office/drawing/2014/main" id="{AB8F597C-DA3E-A315-50B4-20B771C142B8}"/>
              </a:ext>
            </a:extLst>
          </p:cNvPr>
          <p:cNvSpPr txBox="1">
            <a:spLocks/>
          </p:cNvSpPr>
          <p:nvPr/>
        </p:nvSpPr>
        <p:spPr>
          <a:xfrm>
            <a:off x="3541008" y="1002232"/>
            <a:ext cx="693612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左旋</a:t>
            </a:r>
          </a:p>
        </p:txBody>
      </p:sp>
      <p:sp>
        <p:nvSpPr>
          <p:cNvPr id="40" name="!!!7">
            <a:extLst>
              <a:ext uri="{FF2B5EF4-FFF2-40B4-BE49-F238E27FC236}">
                <a16:creationId xmlns:a16="http://schemas.microsoft.com/office/drawing/2014/main" id="{106E0EA3-A64E-57E4-BAA3-6ABFB5B9D9AE}"/>
              </a:ext>
            </a:extLst>
          </p:cNvPr>
          <p:cNvSpPr/>
          <p:nvPr/>
        </p:nvSpPr>
        <p:spPr>
          <a:xfrm>
            <a:off x="2305278" y="3045884"/>
            <a:ext cx="480483" cy="48048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!!!4">
            <a:extLst>
              <a:ext uri="{FF2B5EF4-FFF2-40B4-BE49-F238E27FC236}">
                <a16:creationId xmlns:a16="http://schemas.microsoft.com/office/drawing/2014/main" id="{F70F5F76-860C-6960-F91C-C92F0DB5C7FC}"/>
              </a:ext>
            </a:extLst>
          </p:cNvPr>
          <p:cNvSpPr/>
          <p:nvPr/>
        </p:nvSpPr>
        <p:spPr>
          <a:xfrm>
            <a:off x="1752828" y="3602567"/>
            <a:ext cx="478367" cy="480484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4" name="!!!箭头1">
            <a:extLst>
              <a:ext uri="{FF2B5EF4-FFF2-40B4-BE49-F238E27FC236}">
                <a16:creationId xmlns:a16="http://schemas.microsoft.com/office/drawing/2014/main" id="{ACDF55DA-C961-1C65-E1C2-78A80D1CA52B}"/>
              </a:ext>
            </a:extLst>
          </p:cNvPr>
          <p:cNvCxnSpPr>
            <a:cxnSpLocks/>
            <a:stCxn id="40" idx="3"/>
            <a:endCxn id="41" idx="7"/>
          </p:cNvCxnSpPr>
          <p:nvPr/>
        </p:nvCxnSpPr>
        <p:spPr>
          <a:xfrm flipH="1">
            <a:off x="2161345" y="3456518"/>
            <a:ext cx="213783" cy="21590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!!!箭头2">
            <a:extLst>
              <a:ext uri="{FF2B5EF4-FFF2-40B4-BE49-F238E27FC236}">
                <a16:creationId xmlns:a16="http://schemas.microsoft.com/office/drawing/2014/main" id="{45D0AAB9-3AAE-322A-A696-898812B14629}"/>
              </a:ext>
            </a:extLst>
          </p:cNvPr>
          <p:cNvCxnSpPr>
            <a:cxnSpLocks/>
            <a:stCxn id="40" idx="5"/>
            <a:endCxn id="42" idx="1"/>
          </p:cNvCxnSpPr>
          <p:nvPr/>
        </p:nvCxnSpPr>
        <p:spPr>
          <a:xfrm>
            <a:off x="2713794" y="3456518"/>
            <a:ext cx="211667" cy="21590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!!!箭头3">
            <a:extLst>
              <a:ext uri="{FF2B5EF4-FFF2-40B4-BE49-F238E27FC236}">
                <a16:creationId xmlns:a16="http://schemas.microsoft.com/office/drawing/2014/main" id="{12C6AD46-0B79-945F-3339-DCAB5987B23E}"/>
              </a:ext>
            </a:extLst>
          </p:cNvPr>
          <p:cNvCxnSpPr>
            <a:cxnSpLocks/>
            <a:endCxn id="47" idx="1"/>
          </p:cNvCxnSpPr>
          <p:nvPr/>
        </p:nvCxnSpPr>
        <p:spPr>
          <a:xfrm>
            <a:off x="3276827" y="3987801"/>
            <a:ext cx="211667" cy="21801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!!!箭头4">
            <a:extLst>
              <a:ext uri="{FF2B5EF4-FFF2-40B4-BE49-F238E27FC236}">
                <a16:creationId xmlns:a16="http://schemas.microsoft.com/office/drawing/2014/main" id="{E4C633A4-8C09-153E-4062-FBD76912498E}"/>
              </a:ext>
            </a:extLst>
          </p:cNvPr>
          <p:cNvCxnSpPr>
            <a:cxnSpLocks/>
            <a:endCxn id="51" idx="1"/>
          </p:cNvCxnSpPr>
          <p:nvPr/>
        </p:nvCxnSpPr>
        <p:spPr>
          <a:xfrm>
            <a:off x="3852561" y="4548718"/>
            <a:ext cx="211667" cy="21590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7" name="组合 66">
            <a:extLst>
              <a:ext uri="{FF2B5EF4-FFF2-40B4-BE49-F238E27FC236}">
                <a16:creationId xmlns:a16="http://schemas.microsoft.com/office/drawing/2014/main" id="{DA0CE471-AD18-A2BF-C0E4-59A8B8E3B9F5}"/>
              </a:ext>
            </a:extLst>
          </p:cNvPr>
          <p:cNvGrpSpPr/>
          <p:nvPr/>
        </p:nvGrpSpPr>
        <p:grpSpPr>
          <a:xfrm>
            <a:off x="3994378" y="4694767"/>
            <a:ext cx="480483" cy="480484"/>
            <a:chOff x="3994378" y="4694767"/>
            <a:chExt cx="480483" cy="480484"/>
          </a:xfrm>
        </p:grpSpPr>
        <p:sp>
          <p:nvSpPr>
            <p:cNvPr id="51" name="椭圆 50">
              <a:extLst>
                <a:ext uri="{FF2B5EF4-FFF2-40B4-BE49-F238E27FC236}">
                  <a16:creationId xmlns:a16="http://schemas.microsoft.com/office/drawing/2014/main" id="{2E4E0DCD-A54F-A6E9-E5D1-04CB09D9931A}"/>
                </a:ext>
              </a:extLst>
            </p:cNvPr>
            <p:cNvSpPr/>
            <p:nvPr/>
          </p:nvSpPr>
          <p:spPr bwMode="auto">
            <a:xfrm>
              <a:off x="3994378" y="4694767"/>
              <a:ext cx="480483" cy="480484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5" name="矩形 54">
              <a:extLst>
                <a:ext uri="{FF2B5EF4-FFF2-40B4-BE49-F238E27FC236}">
                  <a16:creationId xmlns:a16="http://schemas.microsoft.com/office/drawing/2014/main" id="{26EAE813-E5B9-4923-31B0-247F314ED51E}"/>
                </a:ext>
              </a:extLst>
            </p:cNvPr>
            <p:cNvSpPr/>
            <p:nvPr/>
          </p:nvSpPr>
          <p:spPr bwMode="auto">
            <a:xfrm>
              <a:off x="4022729" y="4779434"/>
              <a:ext cx="39626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12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5" name="组合 64">
            <a:extLst>
              <a:ext uri="{FF2B5EF4-FFF2-40B4-BE49-F238E27FC236}">
                <a16:creationId xmlns:a16="http://schemas.microsoft.com/office/drawing/2014/main" id="{6E950AC6-8BF8-2238-0B96-4689EBE4438A}"/>
              </a:ext>
            </a:extLst>
          </p:cNvPr>
          <p:cNvGrpSpPr/>
          <p:nvPr/>
        </p:nvGrpSpPr>
        <p:grpSpPr>
          <a:xfrm>
            <a:off x="2855611" y="3602567"/>
            <a:ext cx="480483" cy="480484"/>
            <a:chOff x="2855611" y="3602567"/>
            <a:chExt cx="480483" cy="480484"/>
          </a:xfrm>
        </p:grpSpPr>
        <p:sp>
          <p:nvSpPr>
            <p:cNvPr id="42" name="椭圆 41">
              <a:extLst>
                <a:ext uri="{FF2B5EF4-FFF2-40B4-BE49-F238E27FC236}">
                  <a16:creationId xmlns:a16="http://schemas.microsoft.com/office/drawing/2014/main" id="{B0A46181-33A1-F125-0D27-D732CE3B8C8F}"/>
                </a:ext>
              </a:extLst>
            </p:cNvPr>
            <p:cNvSpPr/>
            <p:nvPr/>
          </p:nvSpPr>
          <p:spPr>
            <a:xfrm>
              <a:off x="2855611" y="3602567"/>
              <a:ext cx="480483" cy="480484"/>
            </a:xfrm>
            <a:prstGeom prst="ellipse">
              <a:avLst/>
            </a:prstGeom>
            <a:noFill/>
            <a:ln w="190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7" name="矩形 56">
              <a:extLst>
                <a:ext uri="{FF2B5EF4-FFF2-40B4-BE49-F238E27FC236}">
                  <a16:creationId xmlns:a16="http://schemas.microsoft.com/office/drawing/2014/main" id="{D78AB152-504B-6370-D310-A7FD502BA3FF}"/>
                </a:ext>
              </a:extLst>
            </p:cNvPr>
            <p:cNvSpPr/>
            <p:nvPr/>
          </p:nvSpPr>
          <p:spPr>
            <a:xfrm>
              <a:off x="2895605" y="3689352"/>
              <a:ext cx="39626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10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6" name="组合 65">
            <a:extLst>
              <a:ext uri="{FF2B5EF4-FFF2-40B4-BE49-F238E27FC236}">
                <a16:creationId xmlns:a16="http://schemas.microsoft.com/office/drawing/2014/main" id="{3FC2ED53-E460-65B3-BE48-2BB37CCB9852}"/>
              </a:ext>
            </a:extLst>
          </p:cNvPr>
          <p:cNvGrpSpPr/>
          <p:nvPr/>
        </p:nvGrpSpPr>
        <p:grpSpPr>
          <a:xfrm>
            <a:off x="3418645" y="4135967"/>
            <a:ext cx="480483" cy="480484"/>
            <a:chOff x="3418645" y="4135967"/>
            <a:chExt cx="480483" cy="480484"/>
          </a:xfrm>
        </p:grpSpPr>
        <p:sp>
          <p:nvSpPr>
            <p:cNvPr id="47" name="椭圆 46">
              <a:extLst>
                <a:ext uri="{FF2B5EF4-FFF2-40B4-BE49-F238E27FC236}">
                  <a16:creationId xmlns:a16="http://schemas.microsoft.com/office/drawing/2014/main" id="{E7DE855C-4186-381A-1BFD-60EED80BA149}"/>
                </a:ext>
              </a:extLst>
            </p:cNvPr>
            <p:cNvSpPr/>
            <p:nvPr/>
          </p:nvSpPr>
          <p:spPr>
            <a:xfrm>
              <a:off x="3418645" y="4135967"/>
              <a:ext cx="480483" cy="480484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3BD3781D-5300-1CDE-BB60-DBAEF3E37AB9}"/>
                </a:ext>
              </a:extLst>
            </p:cNvPr>
            <p:cNvSpPr/>
            <p:nvPr/>
          </p:nvSpPr>
          <p:spPr>
            <a:xfrm>
              <a:off x="3460755" y="4231218"/>
              <a:ext cx="39626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11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7" name="文本框 58">
            <a:extLst>
              <a:ext uri="{FF2B5EF4-FFF2-40B4-BE49-F238E27FC236}">
                <a16:creationId xmlns:a16="http://schemas.microsoft.com/office/drawing/2014/main" id="{36DDBCAA-963A-658C-53C9-C2FCAA0165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60062" y="2688223"/>
            <a:ext cx="480789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9pPr>
          </a:lstStyle>
          <a:p>
            <a:pPr lvl="0"/>
            <a:endParaRPr lang="zh-CN" altLang="en-US" sz="1600" dirty="0">
              <a:solidFill>
                <a:srgbClr val="FFFFFF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F4969980-E5BE-78F7-21A9-11EBA3AF2018}"/>
              </a:ext>
            </a:extLst>
          </p:cNvPr>
          <p:cNvGrpSpPr/>
          <p:nvPr/>
        </p:nvGrpSpPr>
        <p:grpSpPr>
          <a:xfrm>
            <a:off x="5122535" y="2177277"/>
            <a:ext cx="6888490" cy="594556"/>
            <a:chOff x="3353165" y="5731266"/>
            <a:chExt cx="541786" cy="594560"/>
          </a:xfrm>
        </p:grpSpPr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32DF3C93-2EEB-FE88-93B6-E1F49F109D46}"/>
                </a:ext>
              </a:extLst>
            </p:cNvPr>
            <p:cNvGrpSpPr/>
            <p:nvPr/>
          </p:nvGrpSpPr>
          <p:grpSpPr>
            <a:xfrm>
              <a:off x="3353165" y="5731266"/>
              <a:ext cx="541786" cy="594560"/>
              <a:chOff x="4304044" y="1286668"/>
              <a:chExt cx="791774" cy="2757793"/>
            </a:xfrm>
            <a:effectLst>
              <a:outerShdw blurRad="381000" dist="2540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31" name="圆角矩形 28">
                <a:extLst>
                  <a:ext uri="{FF2B5EF4-FFF2-40B4-BE49-F238E27FC236}">
                    <a16:creationId xmlns:a16="http://schemas.microsoft.com/office/drawing/2014/main" id="{8C359CDB-5A10-7666-BB10-14384E81C07F}"/>
                  </a:ext>
                </a:extLst>
              </p:cNvPr>
              <p:cNvSpPr/>
              <p:nvPr/>
            </p:nvSpPr>
            <p:spPr>
              <a:xfrm>
                <a:off x="4304044" y="1286668"/>
                <a:ext cx="791774" cy="2757793"/>
              </a:xfrm>
              <a:prstGeom prst="roundRect">
                <a:avLst/>
              </a:prstGeom>
              <a:gradFill>
                <a:gsLst>
                  <a:gs pos="62000">
                    <a:sysClr val="window" lastClr="FFFFFF">
                      <a:lumMod val="95000"/>
                    </a:sysClr>
                  </a:gs>
                  <a:gs pos="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  <a:gs pos="0">
                    <a:sysClr val="window" lastClr="FFFFFF"/>
                  </a:gs>
                </a:gsLst>
                <a:lin ang="81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>
                  <a:defRPr/>
                </a:pPr>
                <a:endParaRPr lang="zh-CN" altLang="en-US" sz="1995" kern="0">
                  <a:solidFill>
                    <a:sysClr val="window" lastClr="FFFFFF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32" name="圆角矩形 29">
                <a:extLst>
                  <a:ext uri="{FF2B5EF4-FFF2-40B4-BE49-F238E27FC236}">
                    <a16:creationId xmlns:a16="http://schemas.microsoft.com/office/drawing/2014/main" id="{E7668A05-F9EB-6660-DCF0-0EAF6AEA25E8}"/>
                  </a:ext>
                </a:extLst>
              </p:cNvPr>
              <p:cNvSpPr/>
              <p:nvPr/>
            </p:nvSpPr>
            <p:spPr>
              <a:xfrm>
                <a:off x="4304044" y="1286668"/>
                <a:ext cx="791774" cy="2757793"/>
              </a:xfrm>
              <a:prstGeom prst="roundRect">
                <a:avLst/>
              </a:prstGeom>
              <a:gradFill>
                <a:gsLst>
                  <a:gs pos="42000">
                    <a:srgbClr val="F0F0F0"/>
                  </a:gs>
                  <a:gs pos="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  <a:gs pos="0">
                    <a:sysClr val="window" lastClr="FFFFFF"/>
                  </a:gs>
                </a:gsLst>
                <a:lin ang="189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>
                  <a:defRPr/>
                </a:pPr>
                <a:endParaRPr lang="zh-CN" altLang="en-US" sz="1995" kern="0">
                  <a:solidFill>
                    <a:sysClr val="window" lastClr="FFFFFF"/>
                  </a:solidFill>
                  <a:latin typeface="Arial"/>
                  <a:ea typeface="微软雅黑"/>
                </a:endParaRPr>
              </a:p>
            </p:txBody>
          </p:sp>
        </p:grpSp>
        <p:sp>
          <p:nvSpPr>
            <p:cNvPr id="30" name="TextBox 12">
              <a:extLst>
                <a:ext uri="{FF2B5EF4-FFF2-40B4-BE49-F238E27FC236}">
                  <a16:creationId xmlns:a16="http://schemas.microsoft.com/office/drawing/2014/main" id="{D5243B19-38E8-0829-3796-98E09C648684}"/>
                </a:ext>
              </a:extLst>
            </p:cNvPr>
            <p:cNvSpPr txBox="1"/>
            <p:nvPr/>
          </p:nvSpPr>
          <p:spPr>
            <a:xfrm>
              <a:off x="3373795" y="5845715"/>
              <a:ext cx="521156" cy="3693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srgbClr val="C00000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确定支点：</a:t>
              </a:r>
              <a:r>
                <a:rPr lang="zh-CN" altLang="en-US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从添加的节点开始，不断的往父节点找不平衡的节点</a:t>
              </a:r>
              <a:endParaRPr lang="en-US" altLang="zh-CN" b="1" dirty="0">
                <a:solidFill>
                  <a:prstClr val="black">
                    <a:lumMod val="85000"/>
                    <a:lumOff val="15000"/>
                  </a:prst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cxnSp>
        <p:nvCxnSpPr>
          <p:cNvPr id="34" name="!!!箭头5">
            <a:extLst>
              <a:ext uri="{FF2B5EF4-FFF2-40B4-BE49-F238E27FC236}">
                <a16:creationId xmlns:a16="http://schemas.microsoft.com/office/drawing/2014/main" id="{D782C928-60C8-D547-CACC-E046D3270019}"/>
              </a:ext>
            </a:extLst>
          </p:cNvPr>
          <p:cNvCxnSpPr>
            <a:cxnSpLocks/>
          </p:cNvCxnSpPr>
          <p:nvPr/>
        </p:nvCxnSpPr>
        <p:spPr>
          <a:xfrm flipH="1">
            <a:off x="2683938" y="3987800"/>
            <a:ext cx="211667" cy="21801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椭圆 69">
            <a:extLst>
              <a:ext uri="{FF2B5EF4-FFF2-40B4-BE49-F238E27FC236}">
                <a16:creationId xmlns:a16="http://schemas.microsoft.com/office/drawing/2014/main" id="{282322CB-A60E-42B9-988A-1882D19C5D57}"/>
              </a:ext>
            </a:extLst>
          </p:cNvPr>
          <p:cNvSpPr/>
          <p:nvPr/>
        </p:nvSpPr>
        <p:spPr>
          <a:xfrm>
            <a:off x="2254144" y="4141104"/>
            <a:ext cx="478367" cy="480484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任意多边形 60">
            <a:extLst>
              <a:ext uri="{FF2B5EF4-FFF2-40B4-BE49-F238E27FC236}">
                <a16:creationId xmlns:a16="http://schemas.microsoft.com/office/drawing/2014/main" id="{6C9486CB-3F15-F492-C513-51E68132ABEC}"/>
              </a:ext>
            </a:extLst>
          </p:cNvPr>
          <p:cNvSpPr/>
          <p:nvPr/>
        </p:nvSpPr>
        <p:spPr>
          <a:xfrm>
            <a:off x="439637" y="2857500"/>
            <a:ext cx="4512935" cy="2882494"/>
          </a:xfrm>
          <a:custGeom>
            <a:avLst/>
            <a:gdLst>
              <a:gd name="connsiteX0" fmla="*/ 4698380 w 4698380"/>
              <a:gd name="connsiteY0" fmla="*/ 2371688 h 2371688"/>
              <a:gd name="connsiteX1" fmla="*/ 2304585 w 4698380"/>
              <a:gd name="connsiteY1" fmla="*/ 195 h 2371688"/>
              <a:gd name="connsiteX2" fmla="*/ 0 w 4698380"/>
              <a:gd name="connsiteY2" fmla="*/ 2267610 h 23716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98380" h="2371688">
                <a:moveTo>
                  <a:pt x="4698380" y="2371688"/>
                </a:moveTo>
                <a:cubicBezTo>
                  <a:pt x="3893014" y="1194614"/>
                  <a:pt x="3087648" y="17541"/>
                  <a:pt x="2304585" y="195"/>
                </a:cubicBezTo>
                <a:cubicBezTo>
                  <a:pt x="1521522" y="-17151"/>
                  <a:pt x="760761" y="1125229"/>
                  <a:pt x="0" y="2267610"/>
                </a:cubicBezTo>
              </a:path>
            </a:pathLst>
          </a:custGeom>
          <a:noFill/>
          <a:ln w="25400">
            <a:solidFill>
              <a:srgbClr val="00B0F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C9276259-C96D-6CEA-8E1D-AFCC145AE884}"/>
              </a:ext>
            </a:extLst>
          </p:cNvPr>
          <p:cNvGrpSpPr/>
          <p:nvPr/>
        </p:nvGrpSpPr>
        <p:grpSpPr>
          <a:xfrm>
            <a:off x="5832047" y="3406758"/>
            <a:ext cx="5139831" cy="2423739"/>
            <a:chOff x="2449791" y="1842695"/>
            <a:chExt cx="7707834" cy="3317132"/>
          </a:xfrm>
        </p:grpSpPr>
        <p:sp>
          <p:nvSpPr>
            <p:cNvPr id="4" name="圆角矩形 41">
              <a:extLst>
                <a:ext uri="{FF2B5EF4-FFF2-40B4-BE49-F238E27FC236}">
                  <a16:creationId xmlns:a16="http://schemas.microsoft.com/office/drawing/2014/main" id="{24338A54-2873-402A-C406-1D6CB6CC63D8}"/>
                </a:ext>
              </a:extLst>
            </p:cNvPr>
            <p:cNvSpPr/>
            <p:nvPr/>
          </p:nvSpPr>
          <p:spPr>
            <a:xfrm>
              <a:off x="2449791" y="1842695"/>
              <a:ext cx="7707834" cy="3317132"/>
            </a:xfrm>
            <a:prstGeom prst="roundRect">
              <a:avLst>
                <a:gd name="adj" fmla="val 5470"/>
              </a:avLst>
            </a:prstGeom>
            <a:solidFill>
              <a:sysClr val="window" lastClr="FFFFFF">
                <a:lumMod val="95000"/>
              </a:sysClr>
            </a:solidFill>
            <a:ln w="25400" cap="flat" cmpd="sng" algn="ctr">
              <a:gradFill flip="none" rotWithShape="1">
                <a:gsLst>
                  <a:gs pos="0">
                    <a:sysClr val="window" lastClr="FFFFFF"/>
                  </a:gs>
                  <a:gs pos="100000">
                    <a:sysClr val="window" lastClr="FFFFFF">
                      <a:lumMod val="75000"/>
                    </a:sysClr>
                  </a:gs>
                </a:gsLst>
                <a:lin ang="2700000" scaled="1"/>
                <a:tileRect/>
              </a:gradFill>
              <a:prstDash val="solid"/>
              <a:miter lim="800000"/>
            </a:ln>
            <a:effectLst>
              <a:outerShdw blurRad="76200" dist="12700" dir="2700000" algn="tl" rotWithShape="0">
                <a:prstClr val="black">
                  <a:alpha val="40000"/>
                </a:prstClr>
              </a:outerShdw>
              <a:reflection blurRad="6350" stA="50000" endA="300" endPos="90000" dist="88900" dir="5400000" sy="-100000" algn="bl" rotWithShape="0"/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7725F8BE-2800-78CB-A8F3-68C71733E368}"/>
                </a:ext>
              </a:extLst>
            </p:cNvPr>
            <p:cNvGrpSpPr/>
            <p:nvPr/>
          </p:nvGrpSpPr>
          <p:grpSpPr>
            <a:xfrm>
              <a:off x="3516366" y="2338632"/>
              <a:ext cx="441126" cy="1844660"/>
              <a:chOff x="3516366" y="2338632"/>
              <a:chExt cx="441126" cy="1844660"/>
            </a:xfrm>
          </p:grpSpPr>
          <p:grpSp>
            <p:nvGrpSpPr>
              <p:cNvPr id="6" name="组合 5">
                <a:extLst>
                  <a:ext uri="{FF2B5EF4-FFF2-40B4-BE49-F238E27FC236}">
                    <a16:creationId xmlns:a16="http://schemas.microsoft.com/office/drawing/2014/main" id="{9BF808E6-82B6-E63F-A10C-18FDCD6792DE}"/>
                  </a:ext>
                </a:extLst>
              </p:cNvPr>
              <p:cNvGrpSpPr/>
              <p:nvPr/>
            </p:nvGrpSpPr>
            <p:grpSpPr>
              <a:xfrm>
                <a:off x="3516366" y="3839295"/>
                <a:ext cx="441126" cy="343997"/>
                <a:chOff x="3516366" y="3839295"/>
                <a:chExt cx="441126" cy="343997"/>
              </a:xfrm>
            </p:grpSpPr>
            <p:grpSp>
              <p:nvGrpSpPr>
                <p:cNvPr id="36" name="Group 62">
                  <a:extLst>
                    <a:ext uri="{FF2B5EF4-FFF2-40B4-BE49-F238E27FC236}">
                      <a16:creationId xmlns:a16="http://schemas.microsoft.com/office/drawing/2014/main" id="{77B4C154-1DF2-4683-8998-61B4E99FE4BE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3516366" y="3881984"/>
                  <a:ext cx="338110" cy="269866"/>
                  <a:chOff x="3775" y="2110"/>
                  <a:chExt cx="129" cy="103"/>
                </a:xfrm>
                <a:solidFill>
                  <a:sysClr val="window" lastClr="FFFFFF">
                    <a:lumMod val="50000"/>
                  </a:sysClr>
                </a:solidFill>
                <a:effectLst/>
              </p:grpSpPr>
              <p:sp>
                <p:nvSpPr>
                  <p:cNvPr id="38" name="Freeform 63">
                    <a:extLst>
                      <a:ext uri="{FF2B5EF4-FFF2-40B4-BE49-F238E27FC236}">
                        <a16:creationId xmlns:a16="http://schemas.microsoft.com/office/drawing/2014/main" id="{1B29D375-B66F-02B9-6048-71865A1247B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775" y="2177"/>
                    <a:ext cx="40" cy="36"/>
                  </a:xfrm>
                  <a:custGeom>
                    <a:avLst/>
                    <a:gdLst>
                      <a:gd name="T0" fmla="*/ 5 w 16"/>
                      <a:gd name="T1" fmla="*/ 0 h 14"/>
                      <a:gd name="T2" fmla="*/ 0 w 16"/>
                      <a:gd name="T3" fmla="*/ 4 h 14"/>
                      <a:gd name="T4" fmla="*/ 10 w 16"/>
                      <a:gd name="T5" fmla="*/ 14 h 14"/>
                      <a:gd name="T6" fmla="*/ 16 w 16"/>
                      <a:gd name="T7" fmla="*/ 9 h 14"/>
                      <a:gd name="T8" fmla="*/ 5 w 16"/>
                      <a:gd name="T9" fmla="*/ 0 h 1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6" h="14">
                        <a:moveTo>
                          <a:pt x="5" y="0"/>
                        </a:moveTo>
                        <a:cubicBezTo>
                          <a:pt x="1" y="3"/>
                          <a:pt x="0" y="4"/>
                          <a:pt x="0" y="4"/>
                        </a:cubicBezTo>
                        <a:cubicBezTo>
                          <a:pt x="10" y="14"/>
                          <a:pt x="10" y="14"/>
                          <a:pt x="10" y="14"/>
                        </a:cubicBezTo>
                        <a:cubicBezTo>
                          <a:pt x="10" y="14"/>
                          <a:pt x="13" y="11"/>
                          <a:pt x="16" y="9"/>
                        </a:cubicBezTo>
                        <a:lnTo>
                          <a:pt x="5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013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39" name="Freeform 64">
                    <a:extLst>
                      <a:ext uri="{FF2B5EF4-FFF2-40B4-BE49-F238E27FC236}">
                        <a16:creationId xmlns:a16="http://schemas.microsoft.com/office/drawing/2014/main" id="{3CD978B9-D9BB-F83A-E450-0ABFBD16163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795" y="2156"/>
                    <a:ext cx="109" cy="41"/>
                  </a:xfrm>
                  <a:custGeom>
                    <a:avLst/>
                    <a:gdLst>
                      <a:gd name="T0" fmla="*/ 37 w 44"/>
                      <a:gd name="T1" fmla="*/ 4 h 16"/>
                      <a:gd name="T2" fmla="*/ 29 w 44"/>
                      <a:gd name="T3" fmla="*/ 9 h 16"/>
                      <a:gd name="T4" fmla="*/ 18 w 44"/>
                      <a:gd name="T5" fmla="*/ 8 h 16"/>
                      <a:gd name="T6" fmla="*/ 25 w 44"/>
                      <a:gd name="T7" fmla="*/ 7 h 16"/>
                      <a:gd name="T8" fmla="*/ 31 w 44"/>
                      <a:gd name="T9" fmla="*/ 2 h 16"/>
                      <a:gd name="T10" fmla="*/ 20 w 44"/>
                      <a:gd name="T11" fmla="*/ 2 h 16"/>
                      <a:gd name="T12" fmla="*/ 9 w 44"/>
                      <a:gd name="T13" fmla="*/ 2 h 16"/>
                      <a:gd name="T14" fmla="*/ 0 w 44"/>
                      <a:gd name="T15" fmla="*/ 7 h 16"/>
                      <a:gd name="T16" fmla="*/ 9 w 44"/>
                      <a:gd name="T17" fmla="*/ 16 h 16"/>
                      <a:gd name="T18" fmla="*/ 13 w 44"/>
                      <a:gd name="T19" fmla="*/ 14 h 16"/>
                      <a:gd name="T20" fmla="*/ 29 w 44"/>
                      <a:gd name="T21" fmla="*/ 14 h 16"/>
                      <a:gd name="T22" fmla="*/ 44 w 44"/>
                      <a:gd name="T23" fmla="*/ 2 h 16"/>
                      <a:gd name="T24" fmla="*/ 37 w 44"/>
                      <a:gd name="T25" fmla="*/ 4 h 1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44" h="16">
                        <a:moveTo>
                          <a:pt x="37" y="4"/>
                        </a:moveTo>
                        <a:cubicBezTo>
                          <a:pt x="34" y="7"/>
                          <a:pt x="32" y="8"/>
                          <a:pt x="29" y="9"/>
                        </a:cubicBezTo>
                        <a:cubicBezTo>
                          <a:pt x="24" y="10"/>
                          <a:pt x="19" y="9"/>
                          <a:pt x="18" y="8"/>
                        </a:cubicBezTo>
                        <a:cubicBezTo>
                          <a:pt x="15" y="6"/>
                          <a:pt x="18" y="7"/>
                          <a:pt x="25" y="7"/>
                        </a:cubicBezTo>
                        <a:cubicBezTo>
                          <a:pt x="32" y="6"/>
                          <a:pt x="31" y="2"/>
                          <a:pt x="31" y="2"/>
                        </a:cubicBezTo>
                        <a:cubicBezTo>
                          <a:pt x="29" y="2"/>
                          <a:pt x="27" y="2"/>
                          <a:pt x="20" y="2"/>
                        </a:cubicBezTo>
                        <a:cubicBezTo>
                          <a:pt x="17" y="2"/>
                          <a:pt x="12" y="1"/>
                          <a:pt x="9" y="2"/>
                        </a:cubicBezTo>
                        <a:cubicBezTo>
                          <a:pt x="6" y="2"/>
                          <a:pt x="4" y="5"/>
                          <a:pt x="0" y="7"/>
                        </a:cubicBezTo>
                        <a:cubicBezTo>
                          <a:pt x="9" y="16"/>
                          <a:pt x="9" y="16"/>
                          <a:pt x="9" y="16"/>
                        </a:cubicBezTo>
                        <a:cubicBezTo>
                          <a:pt x="11" y="15"/>
                          <a:pt x="12" y="14"/>
                          <a:pt x="13" y="14"/>
                        </a:cubicBezTo>
                        <a:cubicBezTo>
                          <a:pt x="16" y="14"/>
                          <a:pt x="23" y="15"/>
                          <a:pt x="29" y="14"/>
                        </a:cubicBezTo>
                        <a:cubicBezTo>
                          <a:pt x="40" y="9"/>
                          <a:pt x="44" y="2"/>
                          <a:pt x="44" y="2"/>
                        </a:cubicBezTo>
                        <a:cubicBezTo>
                          <a:pt x="44" y="2"/>
                          <a:pt x="41" y="0"/>
                          <a:pt x="37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013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50" name="Freeform 65">
                    <a:extLst>
                      <a:ext uri="{FF2B5EF4-FFF2-40B4-BE49-F238E27FC236}">
                        <a16:creationId xmlns:a16="http://schemas.microsoft.com/office/drawing/2014/main" id="{665C4E5E-F3AA-AC9C-A757-DD47E0C991C4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3810" y="2110"/>
                    <a:ext cx="94" cy="41"/>
                  </a:xfrm>
                  <a:custGeom>
                    <a:avLst/>
                    <a:gdLst>
                      <a:gd name="T0" fmla="*/ 38 w 38"/>
                      <a:gd name="T1" fmla="*/ 0 h 16"/>
                      <a:gd name="T2" fmla="*/ 34 w 38"/>
                      <a:gd name="T3" fmla="*/ 0 h 16"/>
                      <a:gd name="T4" fmla="*/ 34 w 38"/>
                      <a:gd name="T5" fmla="*/ 6 h 16"/>
                      <a:gd name="T6" fmla="*/ 32 w 38"/>
                      <a:gd name="T7" fmla="*/ 6 h 16"/>
                      <a:gd name="T8" fmla="*/ 32 w 38"/>
                      <a:gd name="T9" fmla="*/ 0 h 16"/>
                      <a:gd name="T10" fmla="*/ 28 w 38"/>
                      <a:gd name="T11" fmla="*/ 0 h 16"/>
                      <a:gd name="T12" fmla="*/ 28 w 38"/>
                      <a:gd name="T13" fmla="*/ 6 h 16"/>
                      <a:gd name="T14" fmla="*/ 12 w 38"/>
                      <a:gd name="T15" fmla="*/ 6 h 16"/>
                      <a:gd name="T16" fmla="*/ 12 w 38"/>
                      <a:gd name="T17" fmla="*/ 3 h 16"/>
                      <a:gd name="T18" fmla="*/ 12 w 38"/>
                      <a:gd name="T19" fmla="*/ 1 h 16"/>
                      <a:gd name="T20" fmla="*/ 11 w 38"/>
                      <a:gd name="T21" fmla="*/ 0 h 16"/>
                      <a:gd name="T22" fmla="*/ 9 w 38"/>
                      <a:gd name="T23" fmla="*/ 0 h 16"/>
                      <a:gd name="T24" fmla="*/ 3 w 38"/>
                      <a:gd name="T25" fmla="*/ 0 h 16"/>
                      <a:gd name="T26" fmla="*/ 1 w 38"/>
                      <a:gd name="T27" fmla="*/ 0 h 16"/>
                      <a:gd name="T28" fmla="*/ 0 w 38"/>
                      <a:gd name="T29" fmla="*/ 2 h 16"/>
                      <a:gd name="T30" fmla="*/ 0 w 38"/>
                      <a:gd name="T31" fmla="*/ 3 h 16"/>
                      <a:gd name="T32" fmla="*/ 0 w 38"/>
                      <a:gd name="T33" fmla="*/ 13 h 16"/>
                      <a:gd name="T34" fmla="*/ 0 w 38"/>
                      <a:gd name="T35" fmla="*/ 15 h 16"/>
                      <a:gd name="T36" fmla="*/ 2 w 38"/>
                      <a:gd name="T37" fmla="*/ 16 h 16"/>
                      <a:gd name="T38" fmla="*/ 3 w 38"/>
                      <a:gd name="T39" fmla="*/ 16 h 16"/>
                      <a:gd name="T40" fmla="*/ 9 w 38"/>
                      <a:gd name="T41" fmla="*/ 16 h 16"/>
                      <a:gd name="T42" fmla="*/ 11 w 38"/>
                      <a:gd name="T43" fmla="*/ 16 h 16"/>
                      <a:gd name="T44" fmla="*/ 12 w 38"/>
                      <a:gd name="T45" fmla="*/ 14 h 16"/>
                      <a:gd name="T46" fmla="*/ 12 w 38"/>
                      <a:gd name="T47" fmla="*/ 13 h 16"/>
                      <a:gd name="T48" fmla="*/ 12 w 38"/>
                      <a:gd name="T49" fmla="*/ 10 h 16"/>
                      <a:gd name="T50" fmla="*/ 38 w 38"/>
                      <a:gd name="T51" fmla="*/ 10 h 16"/>
                      <a:gd name="T52" fmla="*/ 38 w 38"/>
                      <a:gd name="T53" fmla="*/ 0 h 16"/>
                      <a:gd name="T54" fmla="*/ 3 w 38"/>
                      <a:gd name="T55" fmla="*/ 3 h 16"/>
                      <a:gd name="T56" fmla="*/ 9 w 38"/>
                      <a:gd name="T57" fmla="*/ 3 h 16"/>
                      <a:gd name="T58" fmla="*/ 9 w 38"/>
                      <a:gd name="T59" fmla="*/ 13 h 16"/>
                      <a:gd name="T60" fmla="*/ 3 w 38"/>
                      <a:gd name="T61" fmla="*/ 13 h 16"/>
                      <a:gd name="T62" fmla="*/ 3 w 38"/>
                      <a:gd name="T63" fmla="*/ 3 h 1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</a:cxnLst>
                    <a:rect l="0" t="0" r="r" b="b"/>
                    <a:pathLst>
                      <a:path w="38" h="16">
                        <a:moveTo>
                          <a:pt x="38" y="0"/>
                        </a:moveTo>
                        <a:cubicBezTo>
                          <a:pt x="34" y="0"/>
                          <a:pt x="34" y="0"/>
                          <a:pt x="34" y="0"/>
                        </a:cubicBezTo>
                        <a:cubicBezTo>
                          <a:pt x="34" y="6"/>
                          <a:pt x="34" y="6"/>
                          <a:pt x="34" y="6"/>
                        </a:cubicBezTo>
                        <a:cubicBezTo>
                          <a:pt x="32" y="6"/>
                          <a:pt x="32" y="6"/>
                          <a:pt x="32" y="6"/>
                        </a:cubicBezTo>
                        <a:cubicBezTo>
                          <a:pt x="32" y="0"/>
                          <a:pt x="32" y="0"/>
                          <a:pt x="32" y="0"/>
                        </a:cubicBezTo>
                        <a:cubicBezTo>
                          <a:pt x="28" y="0"/>
                          <a:pt x="28" y="0"/>
                          <a:pt x="28" y="0"/>
                        </a:cubicBezTo>
                        <a:cubicBezTo>
                          <a:pt x="28" y="6"/>
                          <a:pt x="28" y="6"/>
                          <a:pt x="28" y="6"/>
                        </a:cubicBezTo>
                        <a:cubicBezTo>
                          <a:pt x="12" y="6"/>
                          <a:pt x="12" y="6"/>
                          <a:pt x="12" y="6"/>
                        </a:cubicBezTo>
                        <a:cubicBezTo>
                          <a:pt x="12" y="3"/>
                          <a:pt x="12" y="3"/>
                          <a:pt x="12" y="3"/>
                        </a:cubicBezTo>
                        <a:cubicBezTo>
                          <a:pt x="12" y="2"/>
                          <a:pt x="12" y="2"/>
                          <a:pt x="12" y="1"/>
                        </a:cubicBezTo>
                        <a:cubicBezTo>
                          <a:pt x="12" y="1"/>
                          <a:pt x="11" y="0"/>
                          <a:pt x="11" y="0"/>
                        </a:cubicBezTo>
                        <a:cubicBezTo>
                          <a:pt x="10" y="0"/>
                          <a:pt x="10" y="0"/>
                          <a:pt x="9" y="0"/>
                        </a:cubicBezTo>
                        <a:cubicBezTo>
                          <a:pt x="3" y="0"/>
                          <a:pt x="3" y="0"/>
                          <a:pt x="3" y="0"/>
                        </a:cubicBezTo>
                        <a:cubicBezTo>
                          <a:pt x="2" y="0"/>
                          <a:pt x="2" y="0"/>
                          <a:pt x="1" y="0"/>
                        </a:cubicBezTo>
                        <a:cubicBezTo>
                          <a:pt x="1" y="1"/>
                          <a:pt x="0" y="1"/>
                          <a:pt x="0" y="2"/>
                        </a:cubicBezTo>
                        <a:cubicBezTo>
                          <a:pt x="0" y="2"/>
                          <a:pt x="0" y="2"/>
                          <a:pt x="0" y="3"/>
                        </a:cubicBezTo>
                        <a:cubicBezTo>
                          <a:pt x="0" y="13"/>
                          <a:pt x="0" y="13"/>
                          <a:pt x="0" y="13"/>
                        </a:cubicBezTo>
                        <a:cubicBezTo>
                          <a:pt x="0" y="14"/>
                          <a:pt x="0" y="14"/>
                          <a:pt x="0" y="15"/>
                        </a:cubicBezTo>
                        <a:cubicBezTo>
                          <a:pt x="1" y="15"/>
                          <a:pt x="1" y="16"/>
                          <a:pt x="2" y="16"/>
                        </a:cubicBezTo>
                        <a:cubicBezTo>
                          <a:pt x="2" y="16"/>
                          <a:pt x="2" y="16"/>
                          <a:pt x="3" y="16"/>
                        </a:cubicBezTo>
                        <a:cubicBezTo>
                          <a:pt x="9" y="16"/>
                          <a:pt x="9" y="16"/>
                          <a:pt x="9" y="16"/>
                        </a:cubicBezTo>
                        <a:cubicBezTo>
                          <a:pt x="10" y="16"/>
                          <a:pt x="11" y="16"/>
                          <a:pt x="11" y="16"/>
                        </a:cubicBezTo>
                        <a:cubicBezTo>
                          <a:pt x="12" y="15"/>
                          <a:pt x="12" y="15"/>
                          <a:pt x="12" y="14"/>
                        </a:cubicBezTo>
                        <a:cubicBezTo>
                          <a:pt x="12" y="14"/>
                          <a:pt x="12" y="13"/>
                          <a:pt x="12" y="13"/>
                        </a:cubicBezTo>
                        <a:cubicBezTo>
                          <a:pt x="12" y="10"/>
                          <a:pt x="12" y="10"/>
                          <a:pt x="12" y="10"/>
                        </a:cubicBezTo>
                        <a:cubicBezTo>
                          <a:pt x="38" y="10"/>
                          <a:pt x="38" y="10"/>
                          <a:pt x="38" y="10"/>
                        </a:cubicBezTo>
                        <a:lnTo>
                          <a:pt x="38" y="0"/>
                        </a:lnTo>
                        <a:close/>
                        <a:moveTo>
                          <a:pt x="3" y="3"/>
                        </a:moveTo>
                        <a:cubicBezTo>
                          <a:pt x="9" y="3"/>
                          <a:pt x="9" y="3"/>
                          <a:pt x="9" y="3"/>
                        </a:cubicBezTo>
                        <a:cubicBezTo>
                          <a:pt x="9" y="13"/>
                          <a:pt x="9" y="13"/>
                          <a:pt x="9" y="13"/>
                        </a:cubicBezTo>
                        <a:cubicBezTo>
                          <a:pt x="3" y="13"/>
                          <a:pt x="3" y="13"/>
                          <a:pt x="3" y="13"/>
                        </a:cubicBezTo>
                        <a:lnTo>
                          <a:pt x="3" y="3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013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</a:endParaRPr>
                  </a:p>
                </p:txBody>
              </p:sp>
            </p:grpSp>
            <p:cxnSp>
              <p:nvCxnSpPr>
                <p:cNvPr id="37" name="直接连接符 36">
                  <a:extLst>
                    <a:ext uri="{FF2B5EF4-FFF2-40B4-BE49-F238E27FC236}">
                      <a16:creationId xmlns:a16="http://schemas.microsoft.com/office/drawing/2014/main" id="{3C768AE4-2D6D-9EC8-D6FD-A62C887C0B77}"/>
                    </a:ext>
                  </a:extLst>
                </p:cNvPr>
                <p:cNvCxnSpPr/>
                <p:nvPr/>
              </p:nvCxnSpPr>
              <p:spPr>
                <a:xfrm>
                  <a:off x="3957492" y="3839295"/>
                  <a:ext cx="0" cy="343997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ysClr val="window" lastClr="FFFFFF">
                      <a:lumMod val="50000"/>
                    </a:sysClr>
                  </a:solidFill>
                  <a:prstDash val="solid"/>
                  <a:miter lim="800000"/>
                </a:ln>
                <a:effectLst/>
              </p:spPr>
            </p:cxnSp>
          </p:grpSp>
          <p:grpSp>
            <p:nvGrpSpPr>
              <p:cNvPr id="7" name="组合 6">
                <a:extLst>
                  <a:ext uri="{FF2B5EF4-FFF2-40B4-BE49-F238E27FC236}">
                    <a16:creationId xmlns:a16="http://schemas.microsoft.com/office/drawing/2014/main" id="{8389AF70-E0E5-933C-B0ED-BED0C687EA18}"/>
                  </a:ext>
                </a:extLst>
              </p:cNvPr>
              <p:cNvGrpSpPr/>
              <p:nvPr/>
            </p:nvGrpSpPr>
            <p:grpSpPr>
              <a:xfrm>
                <a:off x="3557317" y="2338632"/>
                <a:ext cx="400175" cy="356399"/>
                <a:chOff x="3557317" y="2338632"/>
                <a:chExt cx="400175" cy="356399"/>
              </a:xfrm>
            </p:grpSpPr>
            <p:grpSp>
              <p:nvGrpSpPr>
                <p:cNvPr id="18" name="Group 41">
                  <a:extLst>
                    <a:ext uri="{FF2B5EF4-FFF2-40B4-BE49-F238E27FC236}">
                      <a16:creationId xmlns:a16="http://schemas.microsoft.com/office/drawing/2014/main" id="{974F61CC-1F50-145B-13CD-306043B4A943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3557317" y="2338632"/>
                  <a:ext cx="274875" cy="336363"/>
                  <a:chOff x="3783" y="2089"/>
                  <a:chExt cx="116" cy="142"/>
                </a:xfrm>
                <a:solidFill>
                  <a:sysClr val="window" lastClr="FFFFFF">
                    <a:lumMod val="50000"/>
                  </a:sysClr>
                </a:solidFill>
                <a:effectLst/>
              </p:grpSpPr>
              <p:sp>
                <p:nvSpPr>
                  <p:cNvPr id="20" name="Freeform 42">
                    <a:extLst>
                      <a:ext uri="{FF2B5EF4-FFF2-40B4-BE49-F238E27FC236}">
                        <a16:creationId xmlns:a16="http://schemas.microsoft.com/office/drawing/2014/main" id="{56F0DBAC-F56A-7465-55F8-0A395F83B9F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791" y="2221"/>
                    <a:ext cx="20" cy="10"/>
                  </a:xfrm>
                  <a:custGeom>
                    <a:avLst/>
                    <a:gdLst>
                      <a:gd name="T0" fmla="*/ 8 w 8"/>
                      <a:gd name="T1" fmla="*/ 0 h 4"/>
                      <a:gd name="T2" fmla="*/ 1 w 8"/>
                      <a:gd name="T3" fmla="*/ 0 h 4"/>
                      <a:gd name="T4" fmla="*/ 0 w 8"/>
                      <a:gd name="T5" fmla="*/ 0 h 4"/>
                      <a:gd name="T6" fmla="*/ 0 w 8"/>
                      <a:gd name="T7" fmla="*/ 4 h 4"/>
                      <a:gd name="T8" fmla="*/ 1 w 8"/>
                      <a:gd name="T9" fmla="*/ 4 h 4"/>
                      <a:gd name="T10" fmla="*/ 8 w 8"/>
                      <a:gd name="T11" fmla="*/ 4 h 4"/>
                      <a:gd name="T12" fmla="*/ 8 w 8"/>
                      <a:gd name="T13" fmla="*/ 4 h 4"/>
                      <a:gd name="T14" fmla="*/ 8 w 8"/>
                      <a:gd name="T15" fmla="*/ 0 h 4"/>
                      <a:gd name="T16" fmla="*/ 8 w 8"/>
                      <a:gd name="T17" fmla="*/ 0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8" h="4">
                        <a:moveTo>
                          <a:pt x="8" y="0"/>
                        </a:moveTo>
                        <a:cubicBezTo>
                          <a:pt x="1" y="0"/>
                          <a:pt x="1" y="0"/>
                          <a:pt x="1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4"/>
                          <a:pt x="0" y="4"/>
                          <a:pt x="0" y="4"/>
                        </a:cubicBezTo>
                        <a:cubicBezTo>
                          <a:pt x="0" y="4"/>
                          <a:pt x="0" y="4"/>
                          <a:pt x="1" y="4"/>
                        </a:cubicBezTo>
                        <a:cubicBezTo>
                          <a:pt x="8" y="4"/>
                          <a:pt x="8" y="4"/>
                          <a:pt x="8" y="4"/>
                        </a:cubicBezTo>
                        <a:cubicBezTo>
                          <a:pt x="8" y="4"/>
                          <a:pt x="8" y="4"/>
                          <a:pt x="8" y="4"/>
                        </a:cubicBezTo>
                        <a:cubicBezTo>
                          <a:pt x="8" y="0"/>
                          <a:pt x="8" y="0"/>
                          <a:pt x="8" y="0"/>
                        </a:cubicBezTo>
                        <a:cubicBezTo>
                          <a:pt x="8" y="0"/>
                          <a:pt x="8" y="0"/>
                          <a:pt x="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013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B85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21" name="Freeform 43">
                    <a:extLst>
                      <a:ext uri="{FF2B5EF4-FFF2-40B4-BE49-F238E27FC236}">
                        <a16:creationId xmlns:a16="http://schemas.microsoft.com/office/drawing/2014/main" id="{F88AC4D7-91F0-9B4C-36E9-6F70CD9545D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818" y="2208"/>
                    <a:ext cx="23" cy="23"/>
                  </a:xfrm>
                  <a:custGeom>
                    <a:avLst/>
                    <a:gdLst>
                      <a:gd name="T0" fmla="*/ 8 w 9"/>
                      <a:gd name="T1" fmla="*/ 0 h 9"/>
                      <a:gd name="T2" fmla="*/ 1 w 9"/>
                      <a:gd name="T3" fmla="*/ 0 h 9"/>
                      <a:gd name="T4" fmla="*/ 0 w 9"/>
                      <a:gd name="T5" fmla="*/ 1 h 9"/>
                      <a:gd name="T6" fmla="*/ 0 w 9"/>
                      <a:gd name="T7" fmla="*/ 9 h 9"/>
                      <a:gd name="T8" fmla="*/ 1 w 9"/>
                      <a:gd name="T9" fmla="*/ 9 h 9"/>
                      <a:gd name="T10" fmla="*/ 8 w 9"/>
                      <a:gd name="T11" fmla="*/ 9 h 9"/>
                      <a:gd name="T12" fmla="*/ 9 w 9"/>
                      <a:gd name="T13" fmla="*/ 9 h 9"/>
                      <a:gd name="T14" fmla="*/ 9 w 9"/>
                      <a:gd name="T15" fmla="*/ 1 h 9"/>
                      <a:gd name="T16" fmla="*/ 8 w 9"/>
                      <a:gd name="T17" fmla="*/ 0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9" h="9">
                        <a:moveTo>
                          <a:pt x="8" y="0"/>
                        </a:moveTo>
                        <a:cubicBezTo>
                          <a:pt x="1" y="0"/>
                          <a:pt x="1" y="0"/>
                          <a:pt x="1" y="0"/>
                        </a:cubicBezTo>
                        <a:cubicBezTo>
                          <a:pt x="1" y="0"/>
                          <a:pt x="0" y="1"/>
                          <a:pt x="0" y="1"/>
                        </a:cubicBezTo>
                        <a:cubicBezTo>
                          <a:pt x="0" y="9"/>
                          <a:pt x="0" y="9"/>
                          <a:pt x="0" y="9"/>
                        </a:cubicBezTo>
                        <a:cubicBezTo>
                          <a:pt x="0" y="9"/>
                          <a:pt x="1" y="9"/>
                          <a:pt x="1" y="9"/>
                        </a:cubicBezTo>
                        <a:cubicBezTo>
                          <a:pt x="8" y="9"/>
                          <a:pt x="8" y="9"/>
                          <a:pt x="8" y="9"/>
                        </a:cubicBezTo>
                        <a:cubicBezTo>
                          <a:pt x="8" y="9"/>
                          <a:pt x="9" y="9"/>
                          <a:pt x="9" y="9"/>
                        </a:cubicBezTo>
                        <a:cubicBezTo>
                          <a:pt x="9" y="1"/>
                          <a:pt x="9" y="1"/>
                          <a:pt x="9" y="1"/>
                        </a:cubicBezTo>
                        <a:cubicBezTo>
                          <a:pt x="9" y="1"/>
                          <a:pt x="8" y="0"/>
                          <a:pt x="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013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B85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22" name="Freeform 44">
                    <a:extLst>
                      <a:ext uri="{FF2B5EF4-FFF2-40B4-BE49-F238E27FC236}">
                        <a16:creationId xmlns:a16="http://schemas.microsoft.com/office/drawing/2014/main" id="{F2546CCA-CB09-7151-1685-ADFF137C2C8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849" y="2184"/>
                    <a:ext cx="20" cy="47"/>
                  </a:xfrm>
                  <a:custGeom>
                    <a:avLst/>
                    <a:gdLst>
                      <a:gd name="T0" fmla="*/ 7 w 8"/>
                      <a:gd name="T1" fmla="*/ 0 h 19"/>
                      <a:gd name="T2" fmla="*/ 0 w 8"/>
                      <a:gd name="T3" fmla="*/ 0 h 19"/>
                      <a:gd name="T4" fmla="*/ 0 w 8"/>
                      <a:gd name="T5" fmla="*/ 1 h 19"/>
                      <a:gd name="T6" fmla="*/ 0 w 8"/>
                      <a:gd name="T7" fmla="*/ 19 h 19"/>
                      <a:gd name="T8" fmla="*/ 0 w 8"/>
                      <a:gd name="T9" fmla="*/ 19 h 19"/>
                      <a:gd name="T10" fmla="*/ 7 w 8"/>
                      <a:gd name="T11" fmla="*/ 19 h 19"/>
                      <a:gd name="T12" fmla="*/ 8 w 8"/>
                      <a:gd name="T13" fmla="*/ 19 h 19"/>
                      <a:gd name="T14" fmla="*/ 8 w 8"/>
                      <a:gd name="T15" fmla="*/ 1 h 19"/>
                      <a:gd name="T16" fmla="*/ 7 w 8"/>
                      <a:gd name="T17" fmla="*/ 0 h 1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8" h="19">
                        <a:moveTo>
                          <a:pt x="7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1"/>
                          <a:pt x="0" y="1"/>
                        </a:cubicBezTo>
                        <a:cubicBezTo>
                          <a:pt x="0" y="19"/>
                          <a:pt x="0" y="19"/>
                          <a:pt x="0" y="19"/>
                        </a:cubicBezTo>
                        <a:cubicBezTo>
                          <a:pt x="0" y="19"/>
                          <a:pt x="0" y="19"/>
                          <a:pt x="0" y="19"/>
                        </a:cubicBezTo>
                        <a:cubicBezTo>
                          <a:pt x="7" y="19"/>
                          <a:pt x="7" y="19"/>
                          <a:pt x="7" y="19"/>
                        </a:cubicBezTo>
                        <a:cubicBezTo>
                          <a:pt x="8" y="19"/>
                          <a:pt x="8" y="19"/>
                          <a:pt x="8" y="19"/>
                        </a:cubicBezTo>
                        <a:cubicBezTo>
                          <a:pt x="8" y="1"/>
                          <a:pt x="8" y="1"/>
                          <a:pt x="8" y="1"/>
                        </a:cubicBezTo>
                        <a:cubicBezTo>
                          <a:pt x="8" y="1"/>
                          <a:pt x="8" y="0"/>
                          <a:pt x="7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013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B85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24" name="Freeform 45">
                    <a:extLst>
                      <a:ext uri="{FF2B5EF4-FFF2-40B4-BE49-F238E27FC236}">
                        <a16:creationId xmlns:a16="http://schemas.microsoft.com/office/drawing/2014/main" id="{F84BF179-A341-CF63-34AC-D330B4D77BC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877" y="2161"/>
                    <a:ext cx="22" cy="70"/>
                  </a:xfrm>
                  <a:custGeom>
                    <a:avLst/>
                    <a:gdLst>
                      <a:gd name="T0" fmla="*/ 8 w 9"/>
                      <a:gd name="T1" fmla="*/ 0 h 28"/>
                      <a:gd name="T2" fmla="*/ 1 w 9"/>
                      <a:gd name="T3" fmla="*/ 0 h 28"/>
                      <a:gd name="T4" fmla="*/ 0 w 9"/>
                      <a:gd name="T5" fmla="*/ 1 h 28"/>
                      <a:gd name="T6" fmla="*/ 0 w 9"/>
                      <a:gd name="T7" fmla="*/ 28 h 28"/>
                      <a:gd name="T8" fmla="*/ 1 w 9"/>
                      <a:gd name="T9" fmla="*/ 28 h 28"/>
                      <a:gd name="T10" fmla="*/ 8 w 9"/>
                      <a:gd name="T11" fmla="*/ 28 h 28"/>
                      <a:gd name="T12" fmla="*/ 9 w 9"/>
                      <a:gd name="T13" fmla="*/ 28 h 28"/>
                      <a:gd name="T14" fmla="*/ 9 w 9"/>
                      <a:gd name="T15" fmla="*/ 1 h 28"/>
                      <a:gd name="T16" fmla="*/ 8 w 9"/>
                      <a:gd name="T17" fmla="*/ 0 h 2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9" h="28">
                        <a:moveTo>
                          <a:pt x="8" y="0"/>
                        </a:moveTo>
                        <a:cubicBezTo>
                          <a:pt x="1" y="0"/>
                          <a:pt x="1" y="0"/>
                          <a:pt x="1" y="0"/>
                        </a:cubicBezTo>
                        <a:cubicBezTo>
                          <a:pt x="0" y="0"/>
                          <a:pt x="0" y="1"/>
                          <a:pt x="0" y="1"/>
                        </a:cubicBezTo>
                        <a:cubicBezTo>
                          <a:pt x="0" y="28"/>
                          <a:pt x="0" y="28"/>
                          <a:pt x="0" y="28"/>
                        </a:cubicBezTo>
                        <a:cubicBezTo>
                          <a:pt x="0" y="28"/>
                          <a:pt x="0" y="28"/>
                          <a:pt x="1" y="28"/>
                        </a:cubicBezTo>
                        <a:cubicBezTo>
                          <a:pt x="8" y="28"/>
                          <a:pt x="8" y="28"/>
                          <a:pt x="8" y="28"/>
                        </a:cubicBezTo>
                        <a:cubicBezTo>
                          <a:pt x="8" y="28"/>
                          <a:pt x="9" y="28"/>
                          <a:pt x="9" y="28"/>
                        </a:cubicBezTo>
                        <a:cubicBezTo>
                          <a:pt x="9" y="1"/>
                          <a:pt x="9" y="1"/>
                          <a:pt x="9" y="1"/>
                        </a:cubicBezTo>
                        <a:cubicBezTo>
                          <a:pt x="9" y="1"/>
                          <a:pt x="8" y="0"/>
                          <a:pt x="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013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B85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25" name="Freeform 46">
                    <a:extLst>
                      <a:ext uri="{FF2B5EF4-FFF2-40B4-BE49-F238E27FC236}">
                        <a16:creationId xmlns:a16="http://schemas.microsoft.com/office/drawing/2014/main" id="{CAF165BB-80BE-D696-13A7-8B1D8D762C3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821" y="2089"/>
                    <a:ext cx="23" cy="27"/>
                  </a:xfrm>
                  <a:custGeom>
                    <a:avLst/>
                    <a:gdLst>
                      <a:gd name="T0" fmla="*/ 5 w 9"/>
                      <a:gd name="T1" fmla="*/ 10 h 11"/>
                      <a:gd name="T2" fmla="*/ 8 w 9"/>
                      <a:gd name="T3" fmla="*/ 4 h 11"/>
                      <a:gd name="T4" fmla="*/ 5 w 9"/>
                      <a:gd name="T5" fmla="*/ 0 h 11"/>
                      <a:gd name="T6" fmla="*/ 0 w 9"/>
                      <a:gd name="T7" fmla="*/ 4 h 11"/>
                      <a:gd name="T8" fmla="*/ 5 w 9"/>
                      <a:gd name="T9" fmla="*/ 10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11">
                        <a:moveTo>
                          <a:pt x="5" y="10"/>
                        </a:moveTo>
                        <a:cubicBezTo>
                          <a:pt x="8" y="10"/>
                          <a:pt x="8" y="7"/>
                          <a:pt x="8" y="4"/>
                        </a:cubicBezTo>
                        <a:cubicBezTo>
                          <a:pt x="9" y="2"/>
                          <a:pt x="7" y="0"/>
                          <a:pt x="5" y="0"/>
                        </a:cubicBezTo>
                        <a:cubicBezTo>
                          <a:pt x="2" y="0"/>
                          <a:pt x="0" y="2"/>
                          <a:pt x="0" y="4"/>
                        </a:cubicBezTo>
                        <a:cubicBezTo>
                          <a:pt x="1" y="8"/>
                          <a:pt x="4" y="11"/>
                          <a:pt x="5" y="1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013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B85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26" name="Freeform 47">
                    <a:extLst>
                      <a:ext uri="{FF2B5EF4-FFF2-40B4-BE49-F238E27FC236}">
                        <a16:creationId xmlns:a16="http://schemas.microsoft.com/office/drawing/2014/main" id="{B39B0E37-FAD4-B1F7-FA3D-F4A59B5F11E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785" y="2164"/>
                    <a:ext cx="36" cy="44"/>
                  </a:xfrm>
                  <a:custGeom>
                    <a:avLst/>
                    <a:gdLst>
                      <a:gd name="T0" fmla="*/ 12 w 14"/>
                      <a:gd name="T1" fmla="*/ 1 h 18"/>
                      <a:gd name="T2" fmla="*/ 10 w 14"/>
                      <a:gd name="T3" fmla="*/ 0 h 18"/>
                      <a:gd name="T4" fmla="*/ 8 w 14"/>
                      <a:gd name="T5" fmla="*/ 6 h 18"/>
                      <a:gd name="T6" fmla="*/ 1 w 14"/>
                      <a:gd name="T7" fmla="*/ 14 h 18"/>
                      <a:gd name="T8" fmla="*/ 1 w 14"/>
                      <a:gd name="T9" fmla="*/ 17 h 18"/>
                      <a:gd name="T10" fmla="*/ 4 w 14"/>
                      <a:gd name="T11" fmla="*/ 17 h 18"/>
                      <a:gd name="T12" fmla="*/ 12 w 14"/>
                      <a:gd name="T13" fmla="*/ 9 h 18"/>
                      <a:gd name="T14" fmla="*/ 13 w 14"/>
                      <a:gd name="T15" fmla="*/ 8 h 18"/>
                      <a:gd name="T16" fmla="*/ 14 w 14"/>
                      <a:gd name="T17" fmla="*/ 3 h 18"/>
                      <a:gd name="T18" fmla="*/ 12 w 14"/>
                      <a:gd name="T19" fmla="*/ 1 h 1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14" h="18">
                        <a:moveTo>
                          <a:pt x="12" y="1"/>
                        </a:moveTo>
                        <a:cubicBezTo>
                          <a:pt x="11" y="1"/>
                          <a:pt x="10" y="0"/>
                          <a:pt x="10" y="0"/>
                        </a:cubicBezTo>
                        <a:cubicBezTo>
                          <a:pt x="8" y="6"/>
                          <a:pt x="8" y="6"/>
                          <a:pt x="8" y="6"/>
                        </a:cubicBezTo>
                        <a:cubicBezTo>
                          <a:pt x="1" y="14"/>
                          <a:pt x="1" y="14"/>
                          <a:pt x="1" y="14"/>
                        </a:cubicBezTo>
                        <a:cubicBezTo>
                          <a:pt x="0" y="15"/>
                          <a:pt x="0" y="16"/>
                          <a:pt x="1" y="17"/>
                        </a:cubicBezTo>
                        <a:cubicBezTo>
                          <a:pt x="2" y="18"/>
                          <a:pt x="4" y="18"/>
                          <a:pt x="4" y="17"/>
                        </a:cubicBezTo>
                        <a:cubicBezTo>
                          <a:pt x="12" y="9"/>
                          <a:pt x="12" y="9"/>
                          <a:pt x="12" y="9"/>
                        </a:cubicBezTo>
                        <a:cubicBezTo>
                          <a:pt x="12" y="9"/>
                          <a:pt x="13" y="8"/>
                          <a:pt x="13" y="8"/>
                        </a:cubicBezTo>
                        <a:cubicBezTo>
                          <a:pt x="14" y="3"/>
                          <a:pt x="14" y="3"/>
                          <a:pt x="14" y="3"/>
                        </a:cubicBezTo>
                        <a:cubicBezTo>
                          <a:pt x="13" y="2"/>
                          <a:pt x="13" y="2"/>
                          <a:pt x="12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013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B85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33" name="Freeform 48">
                    <a:extLst>
                      <a:ext uri="{FF2B5EF4-FFF2-40B4-BE49-F238E27FC236}">
                        <a16:creationId xmlns:a16="http://schemas.microsoft.com/office/drawing/2014/main" id="{873FE5C0-ADCD-1F85-8E94-B4E06AD3384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836" y="2116"/>
                    <a:ext cx="33" cy="20"/>
                  </a:xfrm>
                  <a:custGeom>
                    <a:avLst/>
                    <a:gdLst>
                      <a:gd name="T0" fmla="*/ 6 w 13"/>
                      <a:gd name="T1" fmla="*/ 8 h 8"/>
                      <a:gd name="T2" fmla="*/ 12 w 13"/>
                      <a:gd name="T3" fmla="*/ 4 h 8"/>
                      <a:gd name="T4" fmla="*/ 12 w 13"/>
                      <a:gd name="T5" fmla="*/ 1 h 8"/>
                      <a:gd name="T6" fmla="*/ 10 w 13"/>
                      <a:gd name="T7" fmla="*/ 1 h 8"/>
                      <a:gd name="T8" fmla="*/ 5 w 13"/>
                      <a:gd name="T9" fmla="*/ 4 h 8"/>
                      <a:gd name="T10" fmla="*/ 1 w 13"/>
                      <a:gd name="T11" fmla="*/ 3 h 8"/>
                      <a:gd name="T12" fmla="*/ 1 w 13"/>
                      <a:gd name="T13" fmla="*/ 5 h 8"/>
                      <a:gd name="T14" fmla="*/ 0 w 13"/>
                      <a:gd name="T15" fmla="*/ 7 h 8"/>
                      <a:gd name="T16" fmla="*/ 5 w 13"/>
                      <a:gd name="T17" fmla="*/ 8 h 8"/>
                      <a:gd name="T18" fmla="*/ 6 w 13"/>
                      <a:gd name="T19" fmla="*/ 8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13" h="8">
                        <a:moveTo>
                          <a:pt x="6" y="8"/>
                        </a:moveTo>
                        <a:cubicBezTo>
                          <a:pt x="12" y="4"/>
                          <a:pt x="12" y="4"/>
                          <a:pt x="12" y="4"/>
                        </a:cubicBezTo>
                        <a:cubicBezTo>
                          <a:pt x="13" y="3"/>
                          <a:pt x="13" y="2"/>
                          <a:pt x="12" y="1"/>
                        </a:cubicBezTo>
                        <a:cubicBezTo>
                          <a:pt x="12" y="1"/>
                          <a:pt x="11" y="0"/>
                          <a:pt x="10" y="1"/>
                        </a:cubicBezTo>
                        <a:cubicBezTo>
                          <a:pt x="5" y="4"/>
                          <a:pt x="5" y="4"/>
                          <a:pt x="5" y="4"/>
                        </a:cubicBezTo>
                        <a:cubicBezTo>
                          <a:pt x="1" y="3"/>
                          <a:pt x="1" y="3"/>
                          <a:pt x="1" y="3"/>
                        </a:cubicBezTo>
                        <a:cubicBezTo>
                          <a:pt x="1" y="3"/>
                          <a:pt x="1" y="4"/>
                          <a:pt x="1" y="5"/>
                        </a:cubicBezTo>
                        <a:cubicBezTo>
                          <a:pt x="1" y="6"/>
                          <a:pt x="0" y="7"/>
                          <a:pt x="0" y="7"/>
                        </a:cubicBezTo>
                        <a:cubicBezTo>
                          <a:pt x="5" y="8"/>
                          <a:pt x="5" y="8"/>
                          <a:pt x="5" y="8"/>
                        </a:cubicBezTo>
                        <a:cubicBezTo>
                          <a:pt x="5" y="8"/>
                          <a:pt x="6" y="8"/>
                          <a:pt x="6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013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B85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35" name="Freeform 49">
                    <a:extLst>
                      <a:ext uri="{FF2B5EF4-FFF2-40B4-BE49-F238E27FC236}">
                        <a16:creationId xmlns:a16="http://schemas.microsoft.com/office/drawing/2014/main" id="{A250B71E-1EC5-7AAE-E29A-100754D0DCE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783" y="2116"/>
                    <a:ext cx="58" cy="87"/>
                  </a:xfrm>
                  <a:custGeom>
                    <a:avLst/>
                    <a:gdLst>
                      <a:gd name="T0" fmla="*/ 18 w 23"/>
                      <a:gd name="T1" fmla="*/ 17 h 35"/>
                      <a:gd name="T2" fmla="*/ 21 w 23"/>
                      <a:gd name="T3" fmla="*/ 5 h 35"/>
                      <a:gd name="T4" fmla="*/ 21 w 23"/>
                      <a:gd name="T5" fmla="*/ 2 h 35"/>
                      <a:gd name="T6" fmla="*/ 20 w 23"/>
                      <a:gd name="T7" fmla="*/ 2 h 35"/>
                      <a:gd name="T8" fmla="*/ 19 w 23"/>
                      <a:gd name="T9" fmla="*/ 7 h 35"/>
                      <a:gd name="T10" fmla="*/ 20 w 23"/>
                      <a:gd name="T11" fmla="*/ 3 h 35"/>
                      <a:gd name="T12" fmla="*/ 20 w 23"/>
                      <a:gd name="T13" fmla="*/ 2 h 35"/>
                      <a:gd name="T14" fmla="*/ 20 w 23"/>
                      <a:gd name="T15" fmla="*/ 1 h 35"/>
                      <a:gd name="T16" fmla="*/ 19 w 23"/>
                      <a:gd name="T17" fmla="*/ 1 h 35"/>
                      <a:gd name="T18" fmla="*/ 18 w 23"/>
                      <a:gd name="T19" fmla="*/ 2 h 35"/>
                      <a:gd name="T20" fmla="*/ 19 w 23"/>
                      <a:gd name="T21" fmla="*/ 3 h 35"/>
                      <a:gd name="T22" fmla="*/ 18 w 23"/>
                      <a:gd name="T23" fmla="*/ 6 h 35"/>
                      <a:gd name="T24" fmla="*/ 17 w 23"/>
                      <a:gd name="T25" fmla="*/ 0 h 35"/>
                      <a:gd name="T26" fmla="*/ 17 w 23"/>
                      <a:gd name="T27" fmla="*/ 0 h 35"/>
                      <a:gd name="T28" fmla="*/ 17 w 23"/>
                      <a:gd name="T29" fmla="*/ 0 h 35"/>
                      <a:gd name="T30" fmla="*/ 15 w 23"/>
                      <a:gd name="T31" fmla="*/ 0 h 35"/>
                      <a:gd name="T32" fmla="*/ 8 w 23"/>
                      <a:gd name="T33" fmla="*/ 0 h 35"/>
                      <a:gd name="T34" fmla="*/ 1 w 23"/>
                      <a:gd name="T35" fmla="*/ 5 h 35"/>
                      <a:gd name="T36" fmla="*/ 1 w 23"/>
                      <a:gd name="T37" fmla="*/ 8 h 35"/>
                      <a:gd name="T38" fmla="*/ 4 w 23"/>
                      <a:gd name="T39" fmla="*/ 8 h 35"/>
                      <a:gd name="T40" fmla="*/ 4 w 23"/>
                      <a:gd name="T41" fmla="*/ 8 h 35"/>
                      <a:gd name="T42" fmla="*/ 9 w 23"/>
                      <a:gd name="T43" fmla="*/ 4 h 35"/>
                      <a:gd name="T44" fmla="*/ 13 w 23"/>
                      <a:gd name="T45" fmla="*/ 4 h 35"/>
                      <a:gd name="T46" fmla="*/ 12 w 23"/>
                      <a:gd name="T47" fmla="*/ 4 h 35"/>
                      <a:gd name="T48" fmla="*/ 9 w 23"/>
                      <a:gd name="T49" fmla="*/ 15 h 35"/>
                      <a:gd name="T50" fmla="*/ 10 w 23"/>
                      <a:gd name="T51" fmla="*/ 16 h 35"/>
                      <a:gd name="T52" fmla="*/ 14 w 23"/>
                      <a:gd name="T53" fmla="*/ 20 h 35"/>
                      <a:gd name="T54" fmla="*/ 18 w 23"/>
                      <a:gd name="T55" fmla="*/ 24 h 35"/>
                      <a:gd name="T56" fmla="*/ 17 w 23"/>
                      <a:gd name="T57" fmla="*/ 32 h 35"/>
                      <a:gd name="T58" fmla="*/ 19 w 23"/>
                      <a:gd name="T59" fmla="*/ 35 h 35"/>
                      <a:gd name="T60" fmla="*/ 22 w 23"/>
                      <a:gd name="T61" fmla="*/ 33 h 35"/>
                      <a:gd name="T62" fmla="*/ 23 w 23"/>
                      <a:gd name="T63" fmla="*/ 24 h 35"/>
                      <a:gd name="T64" fmla="*/ 23 w 23"/>
                      <a:gd name="T65" fmla="*/ 22 h 35"/>
                      <a:gd name="T66" fmla="*/ 18 w 23"/>
                      <a:gd name="T67" fmla="*/ 17 h 3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</a:cxnLst>
                    <a:rect l="0" t="0" r="r" b="b"/>
                    <a:pathLst>
                      <a:path w="23" h="35">
                        <a:moveTo>
                          <a:pt x="18" y="17"/>
                        </a:moveTo>
                        <a:cubicBezTo>
                          <a:pt x="19" y="10"/>
                          <a:pt x="21" y="6"/>
                          <a:pt x="21" y="5"/>
                        </a:cubicBezTo>
                        <a:cubicBezTo>
                          <a:pt x="21" y="3"/>
                          <a:pt x="21" y="2"/>
                          <a:pt x="21" y="2"/>
                        </a:cubicBezTo>
                        <a:cubicBezTo>
                          <a:pt x="20" y="2"/>
                          <a:pt x="20" y="2"/>
                          <a:pt x="20" y="2"/>
                        </a:cubicBezTo>
                        <a:cubicBezTo>
                          <a:pt x="20" y="5"/>
                          <a:pt x="19" y="7"/>
                          <a:pt x="19" y="7"/>
                        </a:cubicBezTo>
                        <a:cubicBezTo>
                          <a:pt x="19" y="7"/>
                          <a:pt x="20" y="4"/>
                          <a:pt x="20" y="3"/>
                        </a:cubicBezTo>
                        <a:cubicBezTo>
                          <a:pt x="20" y="2"/>
                          <a:pt x="20" y="2"/>
                          <a:pt x="20" y="2"/>
                        </a:cubicBezTo>
                        <a:cubicBezTo>
                          <a:pt x="20" y="1"/>
                          <a:pt x="20" y="1"/>
                          <a:pt x="20" y="1"/>
                        </a:cubicBezTo>
                        <a:cubicBezTo>
                          <a:pt x="20" y="1"/>
                          <a:pt x="19" y="1"/>
                          <a:pt x="19" y="1"/>
                        </a:cubicBezTo>
                        <a:cubicBezTo>
                          <a:pt x="19" y="1"/>
                          <a:pt x="18" y="2"/>
                          <a:pt x="18" y="2"/>
                        </a:cubicBezTo>
                        <a:cubicBezTo>
                          <a:pt x="18" y="2"/>
                          <a:pt x="18" y="2"/>
                          <a:pt x="19" y="3"/>
                        </a:cubicBezTo>
                        <a:cubicBezTo>
                          <a:pt x="19" y="3"/>
                          <a:pt x="18" y="4"/>
                          <a:pt x="18" y="6"/>
                        </a:cubicBezTo>
                        <a:cubicBezTo>
                          <a:pt x="18" y="1"/>
                          <a:pt x="17" y="0"/>
                          <a:pt x="17" y="0"/>
                        </a:cubicBezTo>
                        <a:cubicBezTo>
                          <a:pt x="17" y="0"/>
                          <a:pt x="17" y="0"/>
                          <a:pt x="17" y="0"/>
                        </a:cubicBezTo>
                        <a:cubicBezTo>
                          <a:pt x="17" y="0"/>
                          <a:pt x="17" y="0"/>
                          <a:pt x="17" y="0"/>
                        </a:cubicBezTo>
                        <a:cubicBezTo>
                          <a:pt x="16" y="0"/>
                          <a:pt x="15" y="0"/>
                          <a:pt x="15" y="0"/>
                        </a:cubicBezTo>
                        <a:cubicBezTo>
                          <a:pt x="13" y="0"/>
                          <a:pt x="11" y="0"/>
                          <a:pt x="8" y="0"/>
                        </a:cubicBezTo>
                        <a:cubicBezTo>
                          <a:pt x="8" y="0"/>
                          <a:pt x="1" y="5"/>
                          <a:pt x="1" y="5"/>
                        </a:cubicBezTo>
                        <a:cubicBezTo>
                          <a:pt x="0" y="6"/>
                          <a:pt x="0" y="7"/>
                          <a:pt x="1" y="8"/>
                        </a:cubicBezTo>
                        <a:cubicBezTo>
                          <a:pt x="2" y="8"/>
                          <a:pt x="3" y="9"/>
                          <a:pt x="4" y="8"/>
                        </a:cubicBezTo>
                        <a:cubicBezTo>
                          <a:pt x="4" y="8"/>
                          <a:pt x="4" y="8"/>
                          <a:pt x="4" y="8"/>
                        </a:cubicBezTo>
                        <a:cubicBezTo>
                          <a:pt x="4" y="8"/>
                          <a:pt x="9" y="4"/>
                          <a:pt x="9" y="4"/>
                        </a:cubicBezTo>
                        <a:cubicBezTo>
                          <a:pt x="9" y="4"/>
                          <a:pt x="13" y="4"/>
                          <a:pt x="13" y="4"/>
                        </a:cubicBezTo>
                        <a:cubicBezTo>
                          <a:pt x="12" y="4"/>
                          <a:pt x="12" y="4"/>
                          <a:pt x="12" y="4"/>
                        </a:cubicBezTo>
                        <a:cubicBezTo>
                          <a:pt x="11" y="7"/>
                          <a:pt x="9" y="13"/>
                          <a:pt x="9" y="15"/>
                        </a:cubicBezTo>
                        <a:cubicBezTo>
                          <a:pt x="9" y="15"/>
                          <a:pt x="10" y="15"/>
                          <a:pt x="10" y="16"/>
                        </a:cubicBezTo>
                        <a:cubicBezTo>
                          <a:pt x="10" y="16"/>
                          <a:pt x="11" y="18"/>
                          <a:pt x="14" y="20"/>
                        </a:cubicBezTo>
                        <a:cubicBezTo>
                          <a:pt x="14" y="20"/>
                          <a:pt x="18" y="24"/>
                          <a:pt x="18" y="24"/>
                        </a:cubicBezTo>
                        <a:cubicBezTo>
                          <a:pt x="18" y="24"/>
                          <a:pt x="17" y="32"/>
                          <a:pt x="17" y="32"/>
                        </a:cubicBezTo>
                        <a:cubicBezTo>
                          <a:pt x="17" y="34"/>
                          <a:pt x="18" y="35"/>
                          <a:pt x="19" y="35"/>
                        </a:cubicBezTo>
                        <a:cubicBezTo>
                          <a:pt x="20" y="35"/>
                          <a:pt x="21" y="35"/>
                          <a:pt x="22" y="33"/>
                        </a:cubicBezTo>
                        <a:cubicBezTo>
                          <a:pt x="22" y="33"/>
                          <a:pt x="23" y="24"/>
                          <a:pt x="23" y="24"/>
                        </a:cubicBezTo>
                        <a:cubicBezTo>
                          <a:pt x="23" y="23"/>
                          <a:pt x="23" y="22"/>
                          <a:pt x="23" y="22"/>
                        </a:cubicBezTo>
                        <a:cubicBezTo>
                          <a:pt x="22" y="21"/>
                          <a:pt x="18" y="17"/>
                          <a:pt x="18" y="1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013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B850"/>
                      </a:solidFill>
                      <a:effectLst/>
                      <a:uLnTx/>
                      <a:uFillTx/>
                    </a:endParaRPr>
                  </a:p>
                </p:txBody>
              </p:sp>
            </p:grpSp>
            <p:cxnSp>
              <p:nvCxnSpPr>
                <p:cNvPr id="19" name="直接连接符 18">
                  <a:extLst>
                    <a:ext uri="{FF2B5EF4-FFF2-40B4-BE49-F238E27FC236}">
                      <a16:creationId xmlns:a16="http://schemas.microsoft.com/office/drawing/2014/main" id="{A7B3E10A-47F3-F7EA-3899-9E58FEF2C462}"/>
                    </a:ext>
                  </a:extLst>
                </p:cNvPr>
                <p:cNvCxnSpPr/>
                <p:nvPr/>
              </p:nvCxnSpPr>
              <p:spPr>
                <a:xfrm>
                  <a:off x="3957492" y="2351034"/>
                  <a:ext cx="0" cy="343997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ysClr val="window" lastClr="FFFFFF">
                      <a:lumMod val="50000"/>
                    </a:sysClr>
                  </a:solidFill>
                  <a:prstDash val="solid"/>
                  <a:miter lim="800000"/>
                </a:ln>
                <a:effectLst/>
              </p:spPr>
            </p:cxnSp>
          </p:grpSp>
          <p:grpSp>
            <p:nvGrpSpPr>
              <p:cNvPr id="8" name="组合 7">
                <a:extLst>
                  <a:ext uri="{FF2B5EF4-FFF2-40B4-BE49-F238E27FC236}">
                    <a16:creationId xmlns:a16="http://schemas.microsoft.com/office/drawing/2014/main" id="{46B49717-5CCB-A69E-F790-E03BA446FF1A}"/>
                  </a:ext>
                </a:extLst>
              </p:cNvPr>
              <p:cNvGrpSpPr/>
              <p:nvPr/>
            </p:nvGrpSpPr>
            <p:grpSpPr>
              <a:xfrm>
                <a:off x="3529995" y="3099493"/>
                <a:ext cx="427497" cy="343997"/>
                <a:chOff x="3529995" y="3099493"/>
                <a:chExt cx="427497" cy="343997"/>
              </a:xfrm>
            </p:grpSpPr>
            <p:grpSp>
              <p:nvGrpSpPr>
                <p:cNvPr id="9" name="Group 52">
                  <a:extLst>
                    <a:ext uri="{FF2B5EF4-FFF2-40B4-BE49-F238E27FC236}">
                      <a16:creationId xmlns:a16="http://schemas.microsoft.com/office/drawing/2014/main" id="{3A1B2874-B06D-716F-575C-BA4E3AF965BE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3529995" y="3121380"/>
                  <a:ext cx="317066" cy="314219"/>
                  <a:chOff x="3783" y="2102"/>
                  <a:chExt cx="116" cy="115"/>
                </a:xfrm>
                <a:solidFill>
                  <a:sysClr val="window" lastClr="FFFFFF">
                    <a:lumMod val="50000"/>
                  </a:sysClr>
                </a:solidFill>
                <a:effectLst/>
              </p:grpSpPr>
              <p:sp>
                <p:nvSpPr>
                  <p:cNvPr id="11" name="Freeform 53">
                    <a:extLst>
                      <a:ext uri="{FF2B5EF4-FFF2-40B4-BE49-F238E27FC236}">
                        <a16:creationId xmlns:a16="http://schemas.microsoft.com/office/drawing/2014/main" id="{33E4EA9E-A03C-F971-D3AA-CE653B60EB56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3783" y="2102"/>
                    <a:ext cx="116" cy="115"/>
                  </a:xfrm>
                  <a:custGeom>
                    <a:avLst/>
                    <a:gdLst>
                      <a:gd name="T0" fmla="*/ 23 w 46"/>
                      <a:gd name="T1" fmla="*/ 0 h 46"/>
                      <a:gd name="T2" fmla="*/ 0 w 46"/>
                      <a:gd name="T3" fmla="*/ 23 h 46"/>
                      <a:gd name="T4" fmla="*/ 23 w 46"/>
                      <a:gd name="T5" fmla="*/ 46 h 46"/>
                      <a:gd name="T6" fmla="*/ 46 w 46"/>
                      <a:gd name="T7" fmla="*/ 23 h 46"/>
                      <a:gd name="T8" fmla="*/ 23 w 46"/>
                      <a:gd name="T9" fmla="*/ 0 h 46"/>
                      <a:gd name="T10" fmla="*/ 23 w 46"/>
                      <a:gd name="T11" fmla="*/ 42 h 46"/>
                      <a:gd name="T12" fmla="*/ 5 w 46"/>
                      <a:gd name="T13" fmla="*/ 23 h 46"/>
                      <a:gd name="T14" fmla="*/ 23 w 46"/>
                      <a:gd name="T15" fmla="*/ 4 h 46"/>
                      <a:gd name="T16" fmla="*/ 42 w 46"/>
                      <a:gd name="T17" fmla="*/ 23 h 46"/>
                      <a:gd name="T18" fmla="*/ 23 w 46"/>
                      <a:gd name="T19" fmla="*/ 42 h 4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46" h="46">
                        <a:moveTo>
                          <a:pt x="23" y="0"/>
                        </a:moveTo>
                        <a:cubicBezTo>
                          <a:pt x="10" y="0"/>
                          <a:pt x="0" y="10"/>
                          <a:pt x="0" y="23"/>
                        </a:cubicBezTo>
                        <a:cubicBezTo>
                          <a:pt x="0" y="36"/>
                          <a:pt x="10" y="46"/>
                          <a:pt x="23" y="46"/>
                        </a:cubicBezTo>
                        <a:cubicBezTo>
                          <a:pt x="36" y="46"/>
                          <a:pt x="46" y="36"/>
                          <a:pt x="46" y="23"/>
                        </a:cubicBezTo>
                        <a:cubicBezTo>
                          <a:pt x="46" y="10"/>
                          <a:pt x="36" y="0"/>
                          <a:pt x="23" y="0"/>
                        </a:cubicBezTo>
                        <a:close/>
                        <a:moveTo>
                          <a:pt x="23" y="42"/>
                        </a:moveTo>
                        <a:cubicBezTo>
                          <a:pt x="13" y="42"/>
                          <a:pt x="5" y="33"/>
                          <a:pt x="5" y="23"/>
                        </a:cubicBezTo>
                        <a:cubicBezTo>
                          <a:pt x="5" y="13"/>
                          <a:pt x="13" y="4"/>
                          <a:pt x="23" y="4"/>
                        </a:cubicBezTo>
                        <a:cubicBezTo>
                          <a:pt x="34" y="4"/>
                          <a:pt x="42" y="13"/>
                          <a:pt x="42" y="23"/>
                        </a:cubicBezTo>
                        <a:cubicBezTo>
                          <a:pt x="42" y="33"/>
                          <a:pt x="34" y="42"/>
                          <a:pt x="23" y="4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013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2" name="Freeform 54">
                    <a:extLst>
                      <a:ext uri="{FF2B5EF4-FFF2-40B4-BE49-F238E27FC236}">
                        <a16:creationId xmlns:a16="http://schemas.microsoft.com/office/drawing/2014/main" id="{6276D6AD-03AE-077F-0A96-142FDCAC8BAA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3783" y="2102"/>
                    <a:ext cx="116" cy="115"/>
                  </a:xfrm>
                  <a:custGeom>
                    <a:avLst/>
                    <a:gdLst>
                      <a:gd name="T0" fmla="*/ 23 w 46"/>
                      <a:gd name="T1" fmla="*/ 0 h 46"/>
                      <a:gd name="T2" fmla="*/ 0 w 46"/>
                      <a:gd name="T3" fmla="*/ 23 h 46"/>
                      <a:gd name="T4" fmla="*/ 23 w 46"/>
                      <a:gd name="T5" fmla="*/ 46 h 46"/>
                      <a:gd name="T6" fmla="*/ 46 w 46"/>
                      <a:gd name="T7" fmla="*/ 23 h 46"/>
                      <a:gd name="T8" fmla="*/ 23 w 46"/>
                      <a:gd name="T9" fmla="*/ 0 h 46"/>
                      <a:gd name="T10" fmla="*/ 23 w 46"/>
                      <a:gd name="T11" fmla="*/ 42 h 46"/>
                      <a:gd name="T12" fmla="*/ 5 w 46"/>
                      <a:gd name="T13" fmla="*/ 23 h 46"/>
                      <a:gd name="T14" fmla="*/ 23 w 46"/>
                      <a:gd name="T15" fmla="*/ 4 h 46"/>
                      <a:gd name="T16" fmla="*/ 42 w 46"/>
                      <a:gd name="T17" fmla="*/ 23 h 46"/>
                      <a:gd name="T18" fmla="*/ 23 w 46"/>
                      <a:gd name="T19" fmla="*/ 42 h 4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46" h="46">
                        <a:moveTo>
                          <a:pt x="23" y="0"/>
                        </a:moveTo>
                        <a:cubicBezTo>
                          <a:pt x="10" y="0"/>
                          <a:pt x="0" y="10"/>
                          <a:pt x="0" y="23"/>
                        </a:cubicBezTo>
                        <a:cubicBezTo>
                          <a:pt x="0" y="36"/>
                          <a:pt x="10" y="46"/>
                          <a:pt x="23" y="46"/>
                        </a:cubicBezTo>
                        <a:cubicBezTo>
                          <a:pt x="36" y="46"/>
                          <a:pt x="46" y="36"/>
                          <a:pt x="46" y="23"/>
                        </a:cubicBezTo>
                        <a:cubicBezTo>
                          <a:pt x="46" y="10"/>
                          <a:pt x="36" y="0"/>
                          <a:pt x="23" y="0"/>
                        </a:cubicBezTo>
                        <a:close/>
                        <a:moveTo>
                          <a:pt x="23" y="42"/>
                        </a:moveTo>
                        <a:cubicBezTo>
                          <a:pt x="13" y="42"/>
                          <a:pt x="5" y="33"/>
                          <a:pt x="5" y="23"/>
                        </a:cubicBezTo>
                        <a:cubicBezTo>
                          <a:pt x="5" y="13"/>
                          <a:pt x="13" y="4"/>
                          <a:pt x="23" y="4"/>
                        </a:cubicBezTo>
                        <a:cubicBezTo>
                          <a:pt x="34" y="4"/>
                          <a:pt x="42" y="13"/>
                          <a:pt x="42" y="23"/>
                        </a:cubicBezTo>
                        <a:cubicBezTo>
                          <a:pt x="42" y="33"/>
                          <a:pt x="34" y="42"/>
                          <a:pt x="23" y="4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013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3" name="Freeform 55">
                    <a:extLst>
                      <a:ext uri="{FF2B5EF4-FFF2-40B4-BE49-F238E27FC236}">
                        <a16:creationId xmlns:a16="http://schemas.microsoft.com/office/drawing/2014/main" id="{1BC47A67-2BEA-B952-3B1E-29DEA2CD5EF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839" y="2115"/>
                    <a:ext cx="7" cy="10"/>
                  </a:xfrm>
                  <a:custGeom>
                    <a:avLst/>
                    <a:gdLst>
                      <a:gd name="T0" fmla="*/ 1 w 3"/>
                      <a:gd name="T1" fmla="*/ 4 h 4"/>
                      <a:gd name="T2" fmla="*/ 1 w 3"/>
                      <a:gd name="T3" fmla="*/ 4 h 4"/>
                      <a:gd name="T4" fmla="*/ 3 w 3"/>
                      <a:gd name="T5" fmla="*/ 3 h 4"/>
                      <a:gd name="T6" fmla="*/ 3 w 3"/>
                      <a:gd name="T7" fmla="*/ 0 h 4"/>
                      <a:gd name="T8" fmla="*/ 1 w 3"/>
                      <a:gd name="T9" fmla="*/ 0 h 4"/>
                      <a:gd name="T10" fmla="*/ 0 w 3"/>
                      <a:gd name="T11" fmla="*/ 0 h 4"/>
                      <a:gd name="T12" fmla="*/ 0 w 3"/>
                      <a:gd name="T13" fmla="*/ 3 h 4"/>
                      <a:gd name="T14" fmla="*/ 1 w 3"/>
                      <a:gd name="T15" fmla="*/ 4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3" h="4">
                        <a:moveTo>
                          <a:pt x="1" y="4"/>
                        </a:moveTo>
                        <a:cubicBezTo>
                          <a:pt x="1" y="4"/>
                          <a:pt x="1" y="4"/>
                          <a:pt x="1" y="4"/>
                        </a:cubicBezTo>
                        <a:cubicBezTo>
                          <a:pt x="2" y="4"/>
                          <a:pt x="3" y="4"/>
                          <a:pt x="3" y="3"/>
                        </a:cubicBezTo>
                        <a:cubicBezTo>
                          <a:pt x="3" y="0"/>
                          <a:pt x="3" y="0"/>
                          <a:pt x="3" y="0"/>
                        </a:cubicBezTo>
                        <a:cubicBezTo>
                          <a:pt x="2" y="0"/>
                          <a:pt x="2" y="0"/>
                          <a:pt x="1" y="0"/>
                        </a:cubicBezTo>
                        <a:cubicBezTo>
                          <a:pt x="1" y="0"/>
                          <a:pt x="0" y="0"/>
                          <a:pt x="0" y="0"/>
                        </a:cubicBezTo>
                        <a:cubicBezTo>
                          <a:pt x="0" y="3"/>
                          <a:pt x="0" y="3"/>
                          <a:pt x="0" y="3"/>
                        </a:cubicBezTo>
                        <a:cubicBezTo>
                          <a:pt x="0" y="4"/>
                          <a:pt x="0" y="4"/>
                          <a:pt x="1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013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4" name="Freeform 56">
                    <a:extLst>
                      <a:ext uri="{FF2B5EF4-FFF2-40B4-BE49-F238E27FC236}">
                        <a16:creationId xmlns:a16="http://schemas.microsoft.com/office/drawing/2014/main" id="{6923BC14-0848-A54B-AC31-340520431E5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839" y="2195"/>
                    <a:ext cx="7" cy="10"/>
                  </a:xfrm>
                  <a:custGeom>
                    <a:avLst/>
                    <a:gdLst>
                      <a:gd name="T0" fmla="*/ 1 w 3"/>
                      <a:gd name="T1" fmla="*/ 0 h 4"/>
                      <a:gd name="T2" fmla="*/ 1 w 3"/>
                      <a:gd name="T3" fmla="*/ 0 h 4"/>
                      <a:gd name="T4" fmla="*/ 0 w 3"/>
                      <a:gd name="T5" fmla="*/ 1 h 4"/>
                      <a:gd name="T6" fmla="*/ 0 w 3"/>
                      <a:gd name="T7" fmla="*/ 4 h 4"/>
                      <a:gd name="T8" fmla="*/ 1 w 3"/>
                      <a:gd name="T9" fmla="*/ 4 h 4"/>
                      <a:gd name="T10" fmla="*/ 3 w 3"/>
                      <a:gd name="T11" fmla="*/ 4 h 4"/>
                      <a:gd name="T12" fmla="*/ 3 w 3"/>
                      <a:gd name="T13" fmla="*/ 1 h 4"/>
                      <a:gd name="T14" fmla="*/ 1 w 3"/>
                      <a:gd name="T15" fmla="*/ 0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3" h="4">
                        <a:moveTo>
                          <a:pt x="1" y="0"/>
                        </a:moveTo>
                        <a:cubicBezTo>
                          <a:pt x="1" y="0"/>
                          <a:pt x="1" y="0"/>
                          <a:pt x="1" y="0"/>
                        </a:cubicBezTo>
                        <a:cubicBezTo>
                          <a:pt x="0" y="0"/>
                          <a:pt x="0" y="1"/>
                          <a:pt x="0" y="1"/>
                        </a:cubicBezTo>
                        <a:cubicBezTo>
                          <a:pt x="0" y="4"/>
                          <a:pt x="0" y="4"/>
                          <a:pt x="0" y="4"/>
                        </a:cubicBezTo>
                        <a:cubicBezTo>
                          <a:pt x="0" y="4"/>
                          <a:pt x="1" y="4"/>
                          <a:pt x="1" y="4"/>
                        </a:cubicBezTo>
                        <a:cubicBezTo>
                          <a:pt x="2" y="4"/>
                          <a:pt x="2" y="4"/>
                          <a:pt x="3" y="4"/>
                        </a:cubicBezTo>
                        <a:cubicBezTo>
                          <a:pt x="3" y="1"/>
                          <a:pt x="3" y="1"/>
                          <a:pt x="3" y="1"/>
                        </a:cubicBezTo>
                        <a:cubicBezTo>
                          <a:pt x="3" y="1"/>
                          <a:pt x="2" y="0"/>
                          <a:pt x="1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013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5" name="Freeform 57">
                    <a:extLst>
                      <a:ext uri="{FF2B5EF4-FFF2-40B4-BE49-F238E27FC236}">
                        <a16:creationId xmlns:a16="http://schemas.microsoft.com/office/drawing/2014/main" id="{50EBCE6B-73FA-A3CD-5D4E-45137FC8CF1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796" y="2155"/>
                    <a:ext cx="10" cy="10"/>
                  </a:xfrm>
                  <a:custGeom>
                    <a:avLst/>
                    <a:gdLst>
                      <a:gd name="T0" fmla="*/ 3 w 4"/>
                      <a:gd name="T1" fmla="*/ 0 h 4"/>
                      <a:gd name="T2" fmla="*/ 0 w 4"/>
                      <a:gd name="T3" fmla="*/ 0 h 4"/>
                      <a:gd name="T4" fmla="*/ 0 w 4"/>
                      <a:gd name="T5" fmla="*/ 2 h 4"/>
                      <a:gd name="T6" fmla="*/ 0 w 4"/>
                      <a:gd name="T7" fmla="*/ 4 h 4"/>
                      <a:gd name="T8" fmla="*/ 3 w 4"/>
                      <a:gd name="T9" fmla="*/ 4 h 4"/>
                      <a:gd name="T10" fmla="*/ 4 w 4"/>
                      <a:gd name="T11" fmla="*/ 2 h 4"/>
                      <a:gd name="T12" fmla="*/ 4 w 4"/>
                      <a:gd name="T13" fmla="*/ 2 h 4"/>
                      <a:gd name="T14" fmla="*/ 3 w 4"/>
                      <a:gd name="T15" fmla="*/ 0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4" h="4">
                        <a:moveTo>
                          <a:pt x="3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1"/>
                          <a:pt x="0" y="1"/>
                          <a:pt x="0" y="2"/>
                        </a:cubicBezTo>
                        <a:cubicBezTo>
                          <a:pt x="0" y="3"/>
                          <a:pt x="0" y="3"/>
                          <a:pt x="0" y="4"/>
                        </a:cubicBezTo>
                        <a:cubicBezTo>
                          <a:pt x="3" y="4"/>
                          <a:pt x="3" y="4"/>
                          <a:pt x="3" y="4"/>
                        </a:cubicBezTo>
                        <a:cubicBezTo>
                          <a:pt x="4" y="4"/>
                          <a:pt x="4" y="3"/>
                          <a:pt x="4" y="2"/>
                        </a:cubicBezTo>
                        <a:cubicBezTo>
                          <a:pt x="4" y="2"/>
                          <a:pt x="4" y="2"/>
                          <a:pt x="4" y="2"/>
                        </a:cubicBezTo>
                        <a:cubicBezTo>
                          <a:pt x="4" y="1"/>
                          <a:pt x="4" y="0"/>
                          <a:pt x="3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013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6" name="Freeform 58">
                    <a:extLst>
                      <a:ext uri="{FF2B5EF4-FFF2-40B4-BE49-F238E27FC236}">
                        <a16:creationId xmlns:a16="http://schemas.microsoft.com/office/drawing/2014/main" id="{C0C6A8C3-E5F7-1CC4-0895-A3568BD6529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877" y="2155"/>
                    <a:ext cx="10" cy="10"/>
                  </a:xfrm>
                  <a:custGeom>
                    <a:avLst/>
                    <a:gdLst>
                      <a:gd name="T0" fmla="*/ 4 w 4"/>
                      <a:gd name="T1" fmla="*/ 0 h 4"/>
                      <a:gd name="T2" fmla="*/ 2 w 4"/>
                      <a:gd name="T3" fmla="*/ 0 h 4"/>
                      <a:gd name="T4" fmla="*/ 0 w 4"/>
                      <a:gd name="T5" fmla="*/ 2 h 4"/>
                      <a:gd name="T6" fmla="*/ 0 w 4"/>
                      <a:gd name="T7" fmla="*/ 2 h 4"/>
                      <a:gd name="T8" fmla="*/ 2 w 4"/>
                      <a:gd name="T9" fmla="*/ 4 h 4"/>
                      <a:gd name="T10" fmla="*/ 4 w 4"/>
                      <a:gd name="T11" fmla="*/ 4 h 4"/>
                      <a:gd name="T12" fmla="*/ 4 w 4"/>
                      <a:gd name="T13" fmla="*/ 2 h 4"/>
                      <a:gd name="T14" fmla="*/ 4 w 4"/>
                      <a:gd name="T15" fmla="*/ 0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4" h="4">
                        <a:moveTo>
                          <a:pt x="4" y="0"/>
                        </a:moveTo>
                        <a:cubicBezTo>
                          <a:pt x="2" y="0"/>
                          <a:pt x="2" y="0"/>
                          <a:pt x="2" y="0"/>
                        </a:cubicBezTo>
                        <a:cubicBezTo>
                          <a:pt x="1" y="0"/>
                          <a:pt x="0" y="1"/>
                          <a:pt x="0" y="2"/>
                        </a:cubicBezTo>
                        <a:cubicBezTo>
                          <a:pt x="0" y="2"/>
                          <a:pt x="0" y="2"/>
                          <a:pt x="0" y="2"/>
                        </a:cubicBezTo>
                        <a:cubicBezTo>
                          <a:pt x="0" y="3"/>
                          <a:pt x="1" y="4"/>
                          <a:pt x="2" y="4"/>
                        </a:cubicBezTo>
                        <a:cubicBezTo>
                          <a:pt x="4" y="4"/>
                          <a:pt x="4" y="4"/>
                          <a:pt x="4" y="4"/>
                        </a:cubicBezTo>
                        <a:cubicBezTo>
                          <a:pt x="4" y="3"/>
                          <a:pt x="4" y="3"/>
                          <a:pt x="4" y="2"/>
                        </a:cubicBezTo>
                        <a:cubicBezTo>
                          <a:pt x="4" y="1"/>
                          <a:pt x="4" y="1"/>
                          <a:pt x="4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013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7" name="Freeform 59">
                    <a:extLst>
                      <a:ext uri="{FF2B5EF4-FFF2-40B4-BE49-F238E27FC236}">
                        <a16:creationId xmlns:a16="http://schemas.microsoft.com/office/drawing/2014/main" id="{DE4CE65A-3E1C-7C71-A982-4C074233D89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813" y="2127"/>
                    <a:ext cx="33" cy="38"/>
                  </a:xfrm>
                  <a:custGeom>
                    <a:avLst/>
                    <a:gdLst>
                      <a:gd name="T0" fmla="*/ 11 w 13"/>
                      <a:gd name="T1" fmla="*/ 0 h 15"/>
                      <a:gd name="T2" fmla="*/ 10 w 13"/>
                      <a:gd name="T3" fmla="*/ 2 h 15"/>
                      <a:gd name="T4" fmla="*/ 10 w 13"/>
                      <a:gd name="T5" fmla="*/ 11 h 15"/>
                      <a:gd name="T6" fmla="*/ 9 w 13"/>
                      <a:gd name="T7" fmla="*/ 12 h 15"/>
                      <a:gd name="T8" fmla="*/ 2 w 13"/>
                      <a:gd name="T9" fmla="*/ 12 h 15"/>
                      <a:gd name="T10" fmla="*/ 0 w 13"/>
                      <a:gd name="T11" fmla="*/ 14 h 15"/>
                      <a:gd name="T12" fmla="*/ 2 w 13"/>
                      <a:gd name="T13" fmla="*/ 15 h 15"/>
                      <a:gd name="T14" fmla="*/ 11 w 13"/>
                      <a:gd name="T15" fmla="*/ 15 h 15"/>
                      <a:gd name="T16" fmla="*/ 12 w 13"/>
                      <a:gd name="T17" fmla="*/ 15 h 15"/>
                      <a:gd name="T18" fmla="*/ 12 w 13"/>
                      <a:gd name="T19" fmla="*/ 15 h 15"/>
                      <a:gd name="T20" fmla="*/ 13 w 13"/>
                      <a:gd name="T21" fmla="*/ 13 h 15"/>
                      <a:gd name="T22" fmla="*/ 13 w 13"/>
                      <a:gd name="T23" fmla="*/ 2 h 15"/>
                      <a:gd name="T24" fmla="*/ 11 w 13"/>
                      <a:gd name="T25" fmla="*/ 0 h 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13" h="15">
                        <a:moveTo>
                          <a:pt x="11" y="0"/>
                        </a:moveTo>
                        <a:cubicBezTo>
                          <a:pt x="10" y="0"/>
                          <a:pt x="10" y="1"/>
                          <a:pt x="10" y="2"/>
                        </a:cubicBezTo>
                        <a:cubicBezTo>
                          <a:pt x="10" y="11"/>
                          <a:pt x="10" y="11"/>
                          <a:pt x="10" y="11"/>
                        </a:cubicBezTo>
                        <a:cubicBezTo>
                          <a:pt x="10" y="12"/>
                          <a:pt x="9" y="12"/>
                          <a:pt x="9" y="12"/>
                        </a:cubicBezTo>
                        <a:cubicBezTo>
                          <a:pt x="2" y="12"/>
                          <a:pt x="2" y="12"/>
                          <a:pt x="2" y="12"/>
                        </a:cubicBezTo>
                        <a:cubicBezTo>
                          <a:pt x="1" y="12"/>
                          <a:pt x="0" y="13"/>
                          <a:pt x="0" y="14"/>
                        </a:cubicBezTo>
                        <a:cubicBezTo>
                          <a:pt x="0" y="14"/>
                          <a:pt x="1" y="15"/>
                          <a:pt x="2" y="15"/>
                        </a:cubicBezTo>
                        <a:cubicBezTo>
                          <a:pt x="11" y="15"/>
                          <a:pt x="11" y="15"/>
                          <a:pt x="11" y="15"/>
                        </a:cubicBezTo>
                        <a:cubicBezTo>
                          <a:pt x="11" y="15"/>
                          <a:pt x="12" y="15"/>
                          <a:pt x="12" y="15"/>
                        </a:cubicBezTo>
                        <a:cubicBezTo>
                          <a:pt x="12" y="15"/>
                          <a:pt x="12" y="15"/>
                          <a:pt x="12" y="15"/>
                        </a:cubicBezTo>
                        <a:cubicBezTo>
                          <a:pt x="13" y="14"/>
                          <a:pt x="13" y="14"/>
                          <a:pt x="13" y="13"/>
                        </a:cubicBezTo>
                        <a:cubicBezTo>
                          <a:pt x="13" y="2"/>
                          <a:pt x="13" y="2"/>
                          <a:pt x="13" y="2"/>
                        </a:cubicBezTo>
                        <a:cubicBezTo>
                          <a:pt x="13" y="1"/>
                          <a:pt x="12" y="0"/>
                          <a:pt x="11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013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</a:endParaRPr>
                  </a:p>
                </p:txBody>
              </p:sp>
            </p:grpSp>
            <p:cxnSp>
              <p:nvCxnSpPr>
                <p:cNvPr id="10" name="直接连接符 9">
                  <a:extLst>
                    <a:ext uri="{FF2B5EF4-FFF2-40B4-BE49-F238E27FC236}">
                      <a16:creationId xmlns:a16="http://schemas.microsoft.com/office/drawing/2014/main" id="{77567991-047B-0358-2B9A-44B0AC070B3A}"/>
                    </a:ext>
                  </a:extLst>
                </p:cNvPr>
                <p:cNvCxnSpPr/>
                <p:nvPr/>
              </p:nvCxnSpPr>
              <p:spPr>
                <a:xfrm>
                  <a:off x="3957492" y="3099493"/>
                  <a:ext cx="0" cy="343997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ysClr val="window" lastClr="FFFFFF">
                      <a:lumMod val="50000"/>
                    </a:sysClr>
                  </a:solidFill>
                  <a:prstDash val="solid"/>
                  <a:miter lim="800000"/>
                </a:ln>
                <a:effectLst/>
              </p:spPr>
            </p:cxnSp>
          </p:grpSp>
        </p:grpSp>
      </p:grpSp>
      <p:sp>
        <p:nvSpPr>
          <p:cNvPr id="56" name="TextBox 3">
            <a:extLst>
              <a:ext uri="{FF2B5EF4-FFF2-40B4-BE49-F238E27FC236}">
                <a16:creationId xmlns:a16="http://schemas.microsoft.com/office/drawing/2014/main" id="{599910B8-C296-B220-3448-1FECC228F3A6}"/>
              </a:ext>
            </a:extLst>
          </p:cNvPr>
          <p:cNvSpPr txBox="1"/>
          <p:nvPr/>
        </p:nvSpPr>
        <p:spPr>
          <a:xfrm>
            <a:off x="6938994" y="4748617"/>
            <a:ext cx="3792866" cy="1165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原先的右子节点变成新的父节点，并把多余的左子节点出让，给已经降级的根节点当右子节点 </a:t>
            </a:r>
            <a:endParaRPr lang="en-US" altLang="zh-CN" sz="1600" b="1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59" name="TextBox 3">
            <a:extLst>
              <a:ext uri="{FF2B5EF4-FFF2-40B4-BE49-F238E27FC236}">
                <a16:creationId xmlns:a16="http://schemas.microsoft.com/office/drawing/2014/main" id="{C9E73B40-2F3E-BE53-50F1-AAF1B7B3E2A1}"/>
              </a:ext>
            </a:extLst>
          </p:cNvPr>
          <p:cNvSpPr txBox="1"/>
          <p:nvPr/>
        </p:nvSpPr>
        <p:spPr>
          <a:xfrm>
            <a:off x="6942832" y="3671803"/>
            <a:ext cx="3792866" cy="427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以不平衡的点作为支点</a:t>
            </a:r>
            <a:endParaRPr lang="en-US" altLang="zh-CN" sz="1600" b="1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60" name="TextBox 3">
            <a:extLst>
              <a:ext uri="{FF2B5EF4-FFF2-40B4-BE49-F238E27FC236}">
                <a16:creationId xmlns:a16="http://schemas.microsoft.com/office/drawing/2014/main" id="{A5B7A4DA-9B91-F8D5-E3B7-D6F064B323C2}"/>
              </a:ext>
            </a:extLst>
          </p:cNvPr>
          <p:cNvSpPr txBox="1"/>
          <p:nvPr/>
        </p:nvSpPr>
        <p:spPr>
          <a:xfrm>
            <a:off x="6946853" y="4185727"/>
            <a:ext cx="3681346" cy="427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将根节点的右侧往左拉</a:t>
            </a:r>
            <a:endParaRPr lang="en-US" altLang="zh-CN" sz="1600" b="1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BB8E1090-07D6-CD9A-F263-E85C08F16641}"/>
              </a:ext>
            </a:extLst>
          </p:cNvPr>
          <p:cNvGrpSpPr/>
          <p:nvPr/>
        </p:nvGrpSpPr>
        <p:grpSpPr>
          <a:xfrm>
            <a:off x="4969029" y="3801309"/>
            <a:ext cx="1400357" cy="1399851"/>
            <a:chOff x="2734249" y="952902"/>
            <a:chExt cx="1866900" cy="1866900"/>
          </a:xfrm>
        </p:grpSpPr>
        <p:sp>
          <p:nvSpPr>
            <p:cNvPr id="62" name="椭圆 61">
              <a:extLst>
                <a:ext uri="{FF2B5EF4-FFF2-40B4-BE49-F238E27FC236}">
                  <a16:creationId xmlns:a16="http://schemas.microsoft.com/office/drawing/2014/main" id="{DB768B06-35A8-A847-7A70-E7DE7F7667AD}"/>
                </a:ext>
              </a:extLst>
            </p:cNvPr>
            <p:cNvSpPr/>
            <p:nvPr/>
          </p:nvSpPr>
          <p:spPr>
            <a:xfrm>
              <a:off x="2734249" y="952902"/>
              <a:ext cx="1866900" cy="1866900"/>
            </a:xfrm>
            <a:prstGeom prst="ellipse">
              <a:avLst/>
            </a:prstGeom>
            <a:gradFill>
              <a:gsLst>
                <a:gs pos="0">
                  <a:srgbClr val="F5F5F5"/>
                </a:gs>
                <a:gs pos="100000">
                  <a:sysClr val="window" lastClr="FFFFFF">
                    <a:lumMod val="85000"/>
                  </a:sysClr>
                </a:gs>
              </a:gsLst>
              <a:lin ang="2700000" scaled="1"/>
            </a:gradFill>
            <a:ln w="22225" cap="flat" cmpd="sng" algn="ctr">
              <a:gradFill flip="none" rotWithShape="1">
                <a:gsLst>
                  <a:gs pos="0">
                    <a:sysClr val="window" lastClr="FFFFFF"/>
                  </a:gs>
                  <a:gs pos="100000">
                    <a:sysClr val="window" lastClr="FFFFFF">
                      <a:lumMod val="75000"/>
                    </a:sysClr>
                  </a:gs>
                </a:gsLst>
                <a:lin ang="2700000" scaled="1"/>
                <a:tileRect/>
              </a:gradFill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  <p:sp>
          <p:nvSpPr>
            <p:cNvPr id="63" name="椭圆 62">
              <a:extLst>
                <a:ext uri="{FF2B5EF4-FFF2-40B4-BE49-F238E27FC236}">
                  <a16:creationId xmlns:a16="http://schemas.microsoft.com/office/drawing/2014/main" id="{02243560-80D4-90D5-2B73-58A2053D7ECB}"/>
                </a:ext>
              </a:extLst>
            </p:cNvPr>
            <p:cNvSpPr/>
            <p:nvPr/>
          </p:nvSpPr>
          <p:spPr>
            <a:xfrm>
              <a:off x="2953026" y="1171679"/>
              <a:ext cx="1429346" cy="1429346"/>
            </a:xfrm>
            <a:prstGeom prst="ellipse">
              <a:avLst/>
            </a:prstGeom>
            <a:solidFill>
              <a:sysClr val="window" lastClr="FFFFFF">
                <a:lumMod val="95000"/>
              </a:sysClr>
            </a:solidFill>
            <a:ln w="22225" cap="flat" cmpd="sng" algn="ctr">
              <a:gradFill flip="none" rotWithShape="1">
                <a:gsLst>
                  <a:gs pos="0">
                    <a:sysClr val="window" lastClr="FFFFFF">
                      <a:lumMod val="75000"/>
                    </a:sysClr>
                  </a:gs>
                  <a:gs pos="100000">
                    <a:sysClr val="window" lastClr="FFFFFF"/>
                  </a:gs>
                </a:gsLst>
                <a:lin ang="2700000" scaled="1"/>
                <a:tileRect/>
              </a:gradFill>
              <a:prstDash val="solid"/>
              <a:miter lim="800000"/>
            </a:ln>
            <a:effectLst>
              <a:innerShdw blurRad="101600" dist="25400" dir="13500000">
                <a:prstClr val="black">
                  <a:alpha val="50000"/>
                </a:prstClr>
              </a:inn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  <p:sp>
          <p:nvSpPr>
            <p:cNvPr id="64" name="文本框 136">
              <a:extLst>
                <a:ext uri="{FF2B5EF4-FFF2-40B4-BE49-F238E27FC236}">
                  <a16:creationId xmlns:a16="http://schemas.microsoft.com/office/drawing/2014/main" id="{DFCAA2EC-A1DF-EAE0-DD2C-7E21F584D1CC}"/>
                </a:ext>
              </a:extLst>
            </p:cNvPr>
            <p:cNvSpPr txBox="1"/>
            <p:nvPr/>
          </p:nvSpPr>
          <p:spPr>
            <a:xfrm>
              <a:off x="3410634" y="1414090"/>
              <a:ext cx="543839" cy="9440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000" b="1" dirty="0">
                  <a:solidFill>
                    <a:srgbClr val="B60206"/>
                  </a:solidFill>
                  <a:latin typeface="微软雅黑" pitchFamily="34" charset="-122"/>
                  <a:ea typeface="阿里巴巴普惠体"/>
                </a:rPr>
                <a:t>步骤</a:t>
              </a:r>
            </a:p>
          </p:txBody>
        </p:sp>
      </p:grpSp>
      <p:cxnSp>
        <p:nvCxnSpPr>
          <p:cNvPr id="68" name="!!!箭头1">
            <a:extLst>
              <a:ext uri="{FF2B5EF4-FFF2-40B4-BE49-F238E27FC236}">
                <a16:creationId xmlns:a16="http://schemas.microsoft.com/office/drawing/2014/main" id="{417EB69F-CF0A-2087-FB96-B807ABE76D7C}"/>
              </a:ext>
            </a:extLst>
          </p:cNvPr>
          <p:cNvCxnSpPr>
            <a:cxnSpLocks/>
          </p:cNvCxnSpPr>
          <p:nvPr/>
        </p:nvCxnSpPr>
        <p:spPr>
          <a:xfrm flipH="1">
            <a:off x="1629479" y="4019951"/>
            <a:ext cx="213783" cy="21590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!!!箭头4">
            <a:extLst>
              <a:ext uri="{FF2B5EF4-FFF2-40B4-BE49-F238E27FC236}">
                <a16:creationId xmlns:a16="http://schemas.microsoft.com/office/drawing/2014/main" id="{7A3AE64D-F504-6C34-E7C3-5FB39F0C74D6}"/>
              </a:ext>
            </a:extLst>
          </p:cNvPr>
          <p:cNvCxnSpPr>
            <a:cxnSpLocks/>
          </p:cNvCxnSpPr>
          <p:nvPr/>
        </p:nvCxnSpPr>
        <p:spPr>
          <a:xfrm>
            <a:off x="2160997" y="3978698"/>
            <a:ext cx="211667" cy="21590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16626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4.81481E-6 L -0.04388 0.08402 " pathEditMode="relative" rAng="0" ptsTypes="AA">
                                      <p:cBhvr>
                                        <p:cTn id="11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01" y="419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42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3.33333E-6 L -0.04544 0.08102 " pathEditMode="relative" rAng="0" ptsTypes="AA">
                                      <p:cBhvr>
                                        <p:cTn id="13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79" y="4051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4.81481E-6 L -0.04519 -0.08102 " pathEditMode="relative" rAng="0" ptsTypes="AA">
                                      <p:cBhvr>
                                        <p:cTn id="15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66" y="-4051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112E-17 -2.96296E-6 L -0.04609 -0.07777 " pathEditMode="relative" rAng="0" ptsTypes="AA">
                                      <p:cBhvr>
                                        <p:cTn id="17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05" y="-3889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-4.44444E-6 L -0.04726 -0.08148 " pathEditMode="relative" rAng="0" ptsTypes="AA">
                                      <p:cBhvr>
                                        <p:cTn id="19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87" y="-3403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1" grpId="0" animBg="1"/>
      <p:bldP spid="2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图片 98">
            <a:extLst>
              <a:ext uri="{FF2B5EF4-FFF2-40B4-BE49-F238E27FC236}">
                <a16:creationId xmlns:a16="http://schemas.microsoft.com/office/drawing/2014/main" id="{49C53E5D-1468-7AAF-C551-78BF16871E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661" y="2617333"/>
            <a:ext cx="4583360" cy="3357416"/>
          </a:xfrm>
          <a:prstGeom prst="rect">
            <a:avLst/>
          </a:prstGeom>
        </p:spPr>
      </p:pic>
      <p:pic>
        <p:nvPicPr>
          <p:cNvPr id="103" name="图片 102">
            <a:extLst>
              <a:ext uri="{FF2B5EF4-FFF2-40B4-BE49-F238E27FC236}">
                <a16:creationId xmlns:a16="http://schemas.microsoft.com/office/drawing/2014/main" id="{A2A37ED7-EEF0-B767-9C93-932EA535D3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661" y="2617333"/>
            <a:ext cx="4584589" cy="3359187"/>
          </a:xfrm>
          <a:prstGeom prst="rect">
            <a:avLst/>
          </a:prstGeom>
        </p:spPr>
      </p:pic>
      <p:sp>
        <p:nvSpPr>
          <p:cNvPr id="43" name="!!!泛型类">
            <a:extLst>
              <a:ext uri="{FF2B5EF4-FFF2-40B4-BE49-F238E27FC236}">
                <a16:creationId xmlns:a16="http://schemas.microsoft.com/office/drawing/2014/main" id="{A2E487F3-C6D4-828B-E65B-55EB0A9300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880" y="1002232"/>
            <a:ext cx="2089470" cy="517190"/>
          </a:xfrm>
        </p:spPr>
        <p:txBody>
          <a:bodyPr/>
          <a:lstStyle/>
          <a:p>
            <a:r>
              <a:rPr lang="zh-CN" altLang="en-US" dirty="0"/>
              <a:t>数据结构（</a:t>
            </a:r>
          </a:p>
        </p:txBody>
      </p:sp>
      <p:sp>
        <p:nvSpPr>
          <p:cNvPr id="45" name="!!!泛型类">
            <a:extLst>
              <a:ext uri="{FF2B5EF4-FFF2-40B4-BE49-F238E27FC236}">
                <a16:creationId xmlns:a16="http://schemas.microsoft.com/office/drawing/2014/main" id="{000F737A-DA2F-FD9F-A5D6-00AE7C6D8598}"/>
              </a:ext>
            </a:extLst>
          </p:cNvPr>
          <p:cNvSpPr txBox="1">
            <a:spLocks/>
          </p:cNvSpPr>
          <p:nvPr/>
        </p:nvSpPr>
        <p:spPr>
          <a:xfrm>
            <a:off x="3303538" y="1002232"/>
            <a:ext cx="322882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）</a:t>
            </a:r>
          </a:p>
        </p:txBody>
      </p:sp>
      <p:sp>
        <p:nvSpPr>
          <p:cNvPr id="52" name="!!!树">
            <a:extLst>
              <a:ext uri="{FF2B5EF4-FFF2-40B4-BE49-F238E27FC236}">
                <a16:creationId xmlns:a16="http://schemas.microsoft.com/office/drawing/2014/main" id="{5FDF6D48-5BEB-BFAE-FAC1-F596B4664F7E}"/>
              </a:ext>
            </a:extLst>
          </p:cNvPr>
          <p:cNvSpPr txBox="1">
            <a:spLocks/>
          </p:cNvSpPr>
          <p:nvPr/>
        </p:nvSpPr>
        <p:spPr>
          <a:xfrm>
            <a:off x="3018349" y="1002232"/>
            <a:ext cx="565470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树</a:t>
            </a:r>
          </a:p>
        </p:txBody>
      </p:sp>
      <p:sp>
        <p:nvSpPr>
          <p:cNvPr id="53" name="!!!平衡">
            <a:extLst>
              <a:ext uri="{FF2B5EF4-FFF2-40B4-BE49-F238E27FC236}">
                <a16:creationId xmlns:a16="http://schemas.microsoft.com/office/drawing/2014/main" id="{00F15D9E-83B9-E648-0578-60242C2EB39B}"/>
              </a:ext>
            </a:extLst>
          </p:cNvPr>
          <p:cNvSpPr txBox="1">
            <a:spLocks/>
          </p:cNvSpPr>
          <p:nvPr/>
        </p:nvSpPr>
        <p:spPr>
          <a:xfrm>
            <a:off x="2002493" y="1002232"/>
            <a:ext cx="693612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平衡</a:t>
            </a:r>
          </a:p>
        </p:txBody>
      </p:sp>
      <p:sp>
        <p:nvSpPr>
          <p:cNvPr id="54" name="!!!二叉">
            <a:extLst>
              <a:ext uri="{FF2B5EF4-FFF2-40B4-BE49-F238E27FC236}">
                <a16:creationId xmlns:a16="http://schemas.microsoft.com/office/drawing/2014/main" id="{2ADD8BD8-9BBB-3E55-174B-EC8085F4584F}"/>
              </a:ext>
            </a:extLst>
          </p:cNvPr>
          <p:cNvSpPr txBox="1">
            <a:spLocks/>
          </p:cNvSpPr>
          <p:nvPr/>
        </p:nvSpPr>
        <p:spPr>
          <a:xfrm>
            <a:off x="2510034" y="1002232"/>
            <a:ext cx="693612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二叉</a:t>
            </a:r>
          </a:p>
        </p:txBody>
      </p:sp>
      <p:sp>
        <p:nvSpPr>
          <p:cNvPr id="23" name="!!!泛型类">
            <a:extLst>
              <a:ext uri="{FF2B5EF4-FFF2-40B4-BE49-F238E27FC236}">
                <a16:creationId xmlns:a16="http://schemas.microsoft.com/office/drawing/2014/main" id="{AB8F597C-DA3E-A315-50B4-20B771C142B8}"/>
              </a:ext>
            </a:extLst>
          </p:cNvPr>
          <p:cNvSpPr txBox="1">
            <a:spLocks/>
          </p:cNvSpPr>
          <p:nvPr/>
        </p:nvSpPr>
        <p:spPr>
          <a:xfrm>
            <a:off x="3541008" y="1002232"/>
            <a:ext cx="693612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左旋</a:t>
            </a:r>
          </a:p>
        </p:txBody>
      </p:sp>
      <p:sp>
        <p:nvSpPr>
          <p:cNvPr id="40" name="!!!7">
            <a:extLst>
              <a:ext uri="{FF2B5EF4-FFF2-40B4-BE49-F238E27FC236}">
                <a16:creationId xmlns:a16="http://schemas.microsoft.com/office/drawing/2014/main" id="{106E0EA3-A64E-57E4-BAA3-6ABFB5B9D9AE}"/>
              </a:ext>
            </a:extLst>
          </p:cNvPr>
          <p:cNvSpPr/>
          <p:nvPr/>
        </p:nvSpPr>
        <p:spPr>
          <a:xfrm>
            <a:off x="-3152547" y="3045884"/>
            <a:ext cx="480483" cy="48048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!!!4">
            <a:extLst>
              <a:ext uri="{FF2B5EF4-FFF2-40B4-BE49-F238E27FC236}">
                <a16:creationId xmlns:a16="http://schemas.microsoft.com/office/drawing/2014/main" id="{F70F5F76-860C-6960-F91C-C92F0DB5C7FC}"/>
              </a:ext>
            </a:extLst>
          </p:cNvPr>
          <p:cNvSpPr/>
          <p:nvPr/>
        </p:nvSpPr>
        <p:spPr>
          <a:xfrm>
            <a:off x="-3704997" y="3602567"/>
            <a:ext cx="478367" cy="480484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4" name="!!!箭头1">
            <a:extLst>
              <a:ext uri="{FF2B5EF4-FFF2-40B4-BE49-F238E27FC236}">
                <a16:creationId xmlns:a16="http://schemas.microsoft.com/office/drawing/2014/main" id="{ACDF55DA-C961-1C65-E1C2-78A80D1CA52B}"/>
              </a:ext>
            </a:extLst>
          </p:cNvPr>
          <p:cNvCxnSpPr>
            <a:cxnSpLocks/>
            <a:stCxn id="40" idx="3"/>
            <a:endCxn id="41" idx="7"/>
          </p:cNvCxnSpPr>
          <p:nvPr/>
        </p:nvCxnSpPr>
        <p:spPr>
          <a:xfrm flipH="1">
            <a:off x="-3296480" y="3456518"/>
            <a:ext cx="213783" cy="21590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!!!箭头2">
            <a:extLst>
              <a:ext uri="{FF2B5EF4-FFF2-40B4-BE49-F238E27FC236}">
                <a16:creationId xmlns:a16="http://schemas.microsoft.com/office/drawing/2014/main" id="{45D0AAB9-3AAE-322A-A696-898812B14629}"/>
              </a:ext>
            </a:extLst>
          </p:cNvPr>
          <p:cNvCxnSpPr>
            <a:cxnSpLocks/>
            <a:stCxn id="40" idx="5"/>
            <a:endCxn id="42" idx="1"/>
          </p:cNvCxnSpPr>
          <p:nvPr/>
        </p:nvCxnSpPr>
        <p:spPr>
          <a:xfrm>
            <a:off x="-2744031" y="3456518"/>
            <a:ext cx="211667" cy="21590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!!!箭头3">
            <a:extLst>
              <a:ext uri="{FF2B5EF4-FFF2-40B4-BE49-F238E27FC236}">
                <a16:creationId xmlns:a16="http://schemas.microsoft.com/office/drawing/2014/main" id="{12C6AD46-0B79-945F-3339-DCAB5987B23E}"/>
              </a:ext>
            </a:extLst>
          </p:cNvPr>
          <p:cNvCxnSpPr>
            <a:cxnSpLocks/>
            <a:endCxn id="47" idx="1"/>
          </p:cNvCxnSpPr>
          <p:nvPr/>
        </p:nvCxnSpPr>
        <p:spPr>
          <a:xfrm>
            <a:off x="-2180998" y="3987801"/>
            <a:ext cx="211667" cy="21801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!!!箭头4">
            <a:extLst>
              <a:ext uri="{FF2B5EF4-FFF2-40B4-BE49-F238E27FC236}">
                <a16:creationId xmlns:a16="http://schemas.microsoft.com/office/drawing/2014/main" id="{E4C633A4-8C09-153E-4062-FBD76912498E}"/>
              </a:ext>
            </a:extLst>
          </p:cNvPr>
          <p:cNvCxnSpPr>
            <a:cxnSpLocks/>
            <a:endCxn id="51" idx="1"/>
          </p:cNvCxnSpPr>
          <p:nvPr/>
        </p:nvCxnSpPr>
        <p:spPr>
          <a:xfrm>
            <a:off x="-1605264" y="4548718"/>
            <a:ext cx="211667" cy="21590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7" name="组合 66">
            <a:extLst>
              <a:ext uri="{FF2B5EF4-FFF2-40B4-BE49-F238E27FC236}">
                <a16:creationId xmlns:a16="http://schemas.microsoft.com/office/drawing/2014/main" id="{DA0CE471-AD18-A2BF-C0E4-59A8B8E3B9F5}"/>
              </a:ext>
            </a:extLst>
          </p:cNvPr>
          <p:cNvGrpSpPr/>
          <p:nvPr/>
        </p:nvGrpSpPr>
        <p:grpSpPr>
          <a:xfrm>
            <a:off x="-1463447" y="4694767"/>
            <a:ext cx="480483" cy="480484"/>
            <a:chOff x="3994378" y="4694767"/>
            <a:chExt cx="480483" cy="480484"/>
          </a:xfrm>
        </p:grpSpPr>
        <p:sp>
          <p:nvSpPr>
            <p:cNvPr id="51" name="椭圆 50">
              <a:extLst>
                <a:ext uri="{FF2B5EF4-FFF2-40B4-BE49-F238E27FC236}">
                  <a16:creationId xmlns:a16="http://schemas.microsoft.com/office/drawing/2014/main" id="{2E4E0DCD-A54F-A6E9-E5D1-04CB09D9931A}"/>
                </a:ext>
              </a:extLst>
            </p:cNvPr>
            <p:cNvSpPr/>
            <p:nvPr/>
          </p:nvSpPr>
          <p:spPr bwMode="auto">
            <a:xfrm>
              <a:off x="3994378" y="4694767"/>
              <a:ext cx="480483" cy="480484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5" name="矩形 54">
              <a:extLst>
                <a:ext uri="{FF2B5EF4-FFF2-40B4-BE49-F238E27FC236}">
                  <a16:creationId xmlns:a16="http://schemas.microsoft.com/office/drawing/2014/main" id="{26EAE813-E5B9-4923-31B0-247F314ED51E}"/>
                </a:ext>
              </a:extLst>
            </p:cNvPr>
            <p:cNvSpPr/>
            <p:nvPr/>
          </p:nvSpPr>
          <p:spPr bwMode="auto">
            <a:xfrm>
              <a:off x="4022729" y="4779434"/>
              <a:ext cx="39626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12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5" name="组合 64">
            <a:extLst>
              <a:ext uri="{FF2B5EF4-FFF2-40B4-BE49-F238E27FC236}">
                <a16:creationId xmlns:a16="http://schemas.microsoft.com/office/drawing/2014/main" id="{6E950AC6-8BF8-2238-0B96-4689EBE4438A}"/>
              </a:ext>
            </a:extLst>
          </p:cNvPr>
          <p:cNvGrpSpPr/>
          <p:nvPr/>
        </p:nvGrpSpPr>
        <p:grpSpPr>
          <a:xfrm>
            <a:off x="-2602214" y="3602567"/>
            <a:ext cx="480483" cy="480484"/>
            <a:chOff x="2855611" y="3602567"/>
            <a:chExt cx="480483" cy="480484"/>
          </a:xfrm>
        </p:grpSpPr>
        <p:sp>
          <p:nvSpPr>
            <p:cNvPr id="42" name="椭圆 41">
              <a:extLst>
                <a:ext uri="{FF2B5EF4-FFF2-40B4-BE49-F238E27FC236}">
                  <a16:creationId xmlns:a16="http://schemas.microsoft.com/office/drawing/2014/main" id="{B0A46181-33A1-F125-0D27-D732CE3B8C8F}"/>
                </a:ext>
              </a:extLst>
            </p:cNvPr>
            <p:cNvSpPr/>
            <p:nvPr/>
          </p:nvSpPr>
          <p:spPr>
            <a:xfrm>
              <a:off x="2855611" y="3602567"/>
              <a:ext cx="480483" cy="480484"/>
            </a:xfrm>
            <a:prstGeom prst="ellipse">
              <a:avLst/>
            </a:prstGeom>
            <a:noFill/>
            <a:ln w="190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7" name="矩形 56">
              <a:extLst>
                <a:ext uri="{FF2B5EF4-FFF2-40B4-BE49-F238E27FC236}">
                  <a16:creationId xmlns:a16="http://schemas.microsoft.com/office/drawing/2014/main" id="{D78AB152-504B-6370-D310-A7FD502BA3FF}"/>
                </a:ext>
              </a:extLst>
            </p:cNvPr>
            <p:cNvSpPr/>
            <p:nvPr/>
          </p:nvSpPr>
          <p:spPr>
            <a:xfrm>
              <a:off x="2895605" y="3689352"/>
              <a:ext cx="39626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10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6" name="组合 65">
            <a:extLst>
              <a:ext uri="{FF2B5EF4-FFF2-40B4-BE49-F238E27FC236}">
                <a16:creationId xmlns:a16="http://schemas.microsoft.com/office/drawing/2014/main" id="{3FC2ED53-E460-65B3-BE48-2BB37CCB9852}"/>
              </a:ext>
            </a:extLst>
          </p:cNvPr>
          <p:cNvGrpSpPr/>
          <p:nvPr/>
        </p:nvGrpSpPr>
        <p:grpSpPr>
          <a:xfrm>
            <a:off x="-2039180" y="4135967"/>
            <a:ext cx="480483" cy="480484"/>
            <a:chOff x="3418645" y="4135967"/>
            <a:chExt cx="480483" cy="480484"/>
          </a:xfrm>
        </p:grpSpPr>
        <p:sp>
          <p:nvSpPr>
            <p:cNvPr id="47" name="椭圆 46">
              <a:extLst>
                <a:ext uri="{FF2B5EF4-FFF2-40B4-BE49-F238E27FC236}">
                  <a16:creationId xmlns:a16="http://schemas.microsoft.com/office/drawing/2014/main" id="{E7DE855C-4186-381A-1BFD-60EED80BA149}"/>
                </a:ext>
              </a:extLst>
            </p:cNvPr>
            <p:cNvSpPr/>
            <p:nvPr/>
          </p:nvSpPr>
          <p:spPr>
            <a:xfrm>
              <a:off x="3418645" y="4135967"/>
              <a:ext cx="480483" cy="480484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3BD3781D-5300-1CDE-BB60-DBAEF3E37AB9}"/>
                </a:ext>
              </a:extLst>
            </p:cNvPr>
            <p:cNvSpPr/>
            <p:nvPr/>
          </p:nvSpPr>
          <p:spPr>
            <a:xfrm>
              <a:off x="3460755" y="4231218"/>
              <a:ext cx="39626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11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7" name="文本框 58">
            <a:extLst>
              <a:ext uri="{FF2B5EF4-FFF2-40B4-BE49-F238E27FC236}">
                <a16:creationId xmlns:a16="http://schemas.microsoft.com/office/drawing/2014/main" id="{36DDBCAA-963A-658C-53C9-C2FCAA0165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60062" y="2688223"/>
            <a:ext cx="480789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9pPr>
          </a:lstStyle>
          <a:p>
            <a:pPr lvl="0"/>
            <a:endParaRPr lang="zh-CN" altLang="en-US" sz="1600" dirty="0">
              <a:solidFill>
                <a:srgbClr val="FFFFFF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F4969980-E5BE-78F7-21A9-11EBA3AF2018}"/>
              </a:ext>
            </a:extLst>
          </p:cNvPr>
          <p:cNvGrpSpPr/>
          <p:nvPr/>
        </p:nvGrpSpPr>
        <p:grpSpPr>
          <a:xfrm>
            <a:off x="5122535" y="2177277"/>
            <a:ext cx="6888490" cy="594556"/>
            <a:chOff x="3353165" y="5731266"/>
            <a:chExt cx="541786" cy="594560"/>
          </a:xfrm>
        </p:grpSpPr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32DF3C93-2EEB-FE88-93B6-E1F49F109D46}"/>
                </a:ext>
              </a:extLst>
            </p:cNvPr>
            <p:cNvGrpSpPr/>
            <p:nvPr/>
          </p:nvGrpSpPr>
          <p:grpSpPr>
            <a:xfrm>
              <a:off x="3353165" y="5731266"/>
              <a:ext cx="541786" cy="594560"/>
              <a:chOff x="4304044" y="1286668"/>
              <a:chExt cx="791774" cy="2757793"/>
            </a:xfrm>
            <a:effectLst>
              <a:outerShdw blurRad="381000" dist="2540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31" name="圆角矩形 28">
                <a:extLst>
                  <a:ext uri="{FF2B5EF4-FFF2-40B4-BE49-F238E27FC236}">
                    <a16:creationId xmlns:a16="http://schemas.microsoft.com/office/drawing/2014/main" id="{8C359CDB-5A10-7666-BB10-14384E81C07F}"/>
                  </a:ext>
                </a:extLst>
              </p:cNvPr>
              <p:cNvSpPr/>
              <p:nvPr/>
            </p:nvSpPr>
            <p:spPr>
              <a:xfrm>
                <a:off x="4304044" y="1286668"/>
                <a:ext cx="791774" cy="2757793"/>
              </a:xfrm>
              <a:prstGeom prst="roundRect">
                <a:avLst/>
              </a:prstGeom>
              <a:gradFill>
                <a:gsLst>
                  <a:gs pos="62000">
                    <a:sysClr val="window" lastClr="FFFFFF">
                      <a:lumMod val="95000"/>
                    </a:sysClr>
                  </a:gs>
                  <a:gs pos="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  <a:gs pos="0">
                    <a:sysClr val="window" lastClr="FFFFFF"/>
                  </a:gs>
                </a:gsLst>
                <a:lin ang="81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>
                  <a:defRPr/>
                </a:pPr>
                <a:endParaRPr lang="zh-CN" altLang="en-US" sz="1995" kern="0">
                  <a:solidFill>
                    <a:sysClr val="window" lastClr="FFFFFF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32" name="圆角矩形 29">
                <a:extLst>
                  <a:ext uri="{FF2B5EF4-FFF2-40B4-BE49-F238E27FC236}">
                    <a16:creationId xmlns:a16="http://schemas.microsoft.com/office/drawing/2014/main" id="{E7668A05-F9EB-6660-DCF0-0EAF6AEA25E8}"/>
                  </a:ext>
                </a:extLst>
              </p:cNvPr>
              <p:cNvSpPr/>
              <p:nvPr/>
            </p:nvSpPr>
            <p:spPr>
              <a:xfrm>
                <a:off x="4304044" y="1286668"/>
                <a:ext cx="791774" cy="2757793"/>
              </a:xfrm>
              <a:prstGeom prst="roundRect">
                <a:avLst/>
              </a:prstGeom>
              <a:gradFill>
                <a:gsLst>
                  <a:gs pos="42000">
                    <a:srgbClr val="F0F0F0"/>
                  </a:gs>
                  <a:gs pos="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  <a:gs pos="0">
                    <a:sysClr val="window" lastClr="FFFFFF"/>
                  </a:gs>
                </a:gsLst>
                <a:lin ang="189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>
                  <a:defRPr/>
                </a:pPr>
                <a:endParaRPr lang="zh-CN" altLang="en-US" sz="1995" kern="0">
                  <a:solidFill>
                    <a:sysClr val="window" lastClr="FFFFFF"/>
                  </a:solidFill>
                  <a:latin typeface="Arial"/>
                  <a:ea typeface="微软雅黑"/>
                </a:endParaRPr>
              </a:p>
            </p:txBody>
          </p:sp>
        </p:grpSp>
        <p:sp>
          <p:nvSpPr>
            <p:cNvPr id="30" name="TextBox 12">
              <a:extLst>
                <a:ext uri="{FF2B5EF4-FFF2-40B4-BE49-F238E27FC236}">
                  <a16:creationId xmlns:a16="http://schemas.microsoft.com/office/drawing/2014/main" id="{D5243B19-38E8-0829-3796-98E09C648684}"/>
                </a:ext>
              </a:extLst>
            </p:cNvPr>
            <p:cNvSpPr txBox="1"/>
            <p:nvPr/>
          </p:nvSpPr>
          <p:spPr>
            <a:xfrm>
              <a:off x="3373795" y="5845715"/>
              <a:ext cx="521156" cy="3693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srgbClr val="C00000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确定支点：</a:t>
              </a:r>
              <a:r>
                <a:rPr lang="zh-CN" altLang="en-US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从添加的节点开始，不断的往父节点找不平衡的节点</a:t>
              </a:r>
              <a:endParaRPr lang="en-US" altLang="zh-CN" b="1" dirty="0">
                <a:solidFill>
                  <a:prstClr val="black">
                    <a:lumMod val="85000"/>
                    <a:lumOff val="15000"/>
                  </a:prst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cxnSp>
        <p:nvCxnSpPr>
          <p:cNvPr id="34" name="!!!箭头5">
            <a:extLst>
              <a:ext uri="{FF2B5EF4-FFF2-40B4-BE49-F238E27FC236}">
                <a16:creationId xmlns:a16="http://schemas.microsoft.com/office/drawing/2014/main" id="{D782C928-60C8-D547-CACC-E046D3270019}"/>
              </a:ext>
            </a:extLst>
          </p:cNvPr>
          <p:cNvCxnSpPr>
            <a:cxnSpLocks/>
          </p:cNvCxnSpPr>
          <p:nvPr/>
        </p:nvCxnSpPr>
        <p:spPr>
          <a:xfrm flipH="1">
            <a:off x="-2773887" y="3987800"/>
            <a:ext cx="211667" cy="21801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椭圆 69">
            <a:extLst>
              <a:ext uri="{FF2B5EF4-FFF2-40B4-BE49-F238E27FC236}">
                <a16:creationId xmlns:a16="http://schemas.microsoft.com/office/drawing/2014/main" id="{282322CB-A60E-42B9-988A-1882D19C5D57}"/>
              </a:ext>
            </a:extLst>
          </p:cNvPr>
          <p:cNvSpPr/>
          <p:nvPr/>
        </p:nvSpPr>
        <p:spPr>
          <a:xfrm>
            <a:off x="-3203681" y="4141104"/>
            <a:ext cx="478367" cy="480484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任意多边形 60">
            <a:extLst>
              <a:ext uri="{FF2B5EF4-FFF2-40B4-BE49-F238E27FC236}">
                <a16:creationId xmlns:a16="http://schemas.microsoft.com/office/drawing/2014/main" id="{6C9486CB-3F15-F492-C513-51E68132ABEC}"/>
              </a:ext>
            </a:extLst>
          </p:cNvPr>
          <p:cNvSpPr/>
          <p:nvPr/>
        </p:nvSpPr>
        <p:spPr>
          <a:xfrm>
            <a:off x="-5018188" y="2857500"/>
            <a:ext cx="4512935" cy="2882494"/>
          </a:xfrm>
          <a:custGeom>
            <a:avLst/>
            <a:gdLst>
              <a:gd name="connsiteX0" fmla="*/ 4698380 w 4698380"/>
              <a:gd name="connsiteY0" fmla="*/ 2371688 h 2371688"/>
              <a:gd name="connsiteX1" fmla="*/ 2304585 w 4698380"/>
              <a:gd name="connsiteY1" fmla="*/ 195 h 2371688"/>
              <a:gd name="connsiteX2" fmla="*/ 0 w 4698380"/>
              <a:gd name="connsiteY2" fmla="*/ 2267610 h 23716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98380" h="2371688">
                <a:moveTo>
                  <a:pt x="4698380" y="2371688"/>
                </a:moveTo>
                <a:cubicBezTo>
                  <a:pt x="3893014" y="1194614"/>
                  <a:pt x="3087648" y="17541"/>
                  <a:pt x="2304585" y="195"/>
                </a:cubicBezTo>
                <a:cubicBezTo>
                  <a:pt x="1521522" y="-17151"/>
                  <a:pt x="760761" y="1125229"/>
                  <a:pt x="0" y="2267610"/>
                </a:cubicBezTo>
              </a:path>
            </a:pathLst>
          </a:custGeom>
          <a:noFill/>
          <a:ln w="25400">
            <a:solidFill>
              <a:srgbClr val="00B0F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C9276259-C96D-6CEA-8E1D-AFCC145AE884}"/>
              </a:ext>
            </a:extLst>
          </p:cNvPr>
          <p:cNvGrpSpPr/>
          <p:nvPr/>
        </p:nvGrpSpPr>
        <p:grpSpPr>
          <a:xfrm>
            <a:off x="5832047" y="3406758"/>
            <a:ext cx="5139831" cy="2423739"/>
            <a:chOff x="2449791" y="1842695"/>
            <a:chExt cx="7707834" cy="3317132"/>
          </a:xfrm>
        </p:grpSpPr>
        <p:sp>
          <p:nvSpPr>
            <p:cNvPr id="4" name="圆角矩形 41">
              <a:extLst>
                <a:ext uri="{FF2B5EF4-FFF2-40B4-BE49-F238E27FC236}">
                  <a16:creationId xmlns:a16="http://schemas.microsoft.com/office/drawing/2014/main" id="{24338A54-2873-402A-C406-1D6CB6CC63D8}"/>
                </a:ext>
              </a:extLst>
            </p:cNvPr>
            <p:cNvSpPr/>
            <p:nvPr/>
          </p:nvSpPr>
          <p:spPr>
            <a:xfrm>
              <a:off x="2449791" y="1842695"/>
              <a:ext cx="7707834" cy="3317132"/>
            </a:xfrm>
            <a:prstGeom prst="roundRect">
              <a:avLst>
                <a:gd name="adj" fmla="val 5470"/>
              </a:avLst>
            </a:prstGeom>
            <a:solidFill>
              <a:sysClr val="window" lastClr="FFFFFF">
                <a:lumMod val="95000"/>
              </a:sysClr>
            </a:solidFill>
            <a:ln w="25400" cap="flat" cmpd="sng" algn="ctr">
              <a:gradFill flip="none" rotWithShape="1">
                <a:gsLst>
                  <a:gs pos="0">
                    <a:sysClr val="window" lastClr="FFFFFF"/>
                  </a:gs>
                  <a:gs pos="100000">
                    <a:sysClr val="window" lastClr="FFFFFF">
                      <a:lumMod val="75000"/>
                    </a:sysClr>
                  </a:gs>
                </a:gsLst>
                <a:lin ang="2700000" scaled="1"/>
                <a:tileRect/>
              </a:gradFill>
              <a:prstDash val="solid"/>
              <a:miter lim="800000"/>
            </a:ln>
            <a:effectLst>
              <a:outerShdw blurRad="76200" dist="12700" dir="2700000" algn="tl" rotWithShape="0">
                <a:prstClr val="black">
                  <a:alpha val="40000"/>
                </a:prstClr>
              </a:outerShdw>
              <a:reflection blurRad="6350" stA="50000" endA="300" endPos="90000" dist="88900" dir="5400000" sy="-100000" algn="bl" rotWithShape="0"/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7725F8BE-2800-78CB-A8F3-68C71733E368}"/>
                </a:ext>
              </a:extLst>
            </p:cNvPr>
            <p:cNvGrpSpPr/>
            <p:nvPr/>
          </p:nvGrpSpPr>
          <p:grpSpPr>
            <a:xfrm>
              <a:off x="3516366" y="2338632"/>
              <a:ext cx="441126" cy="1844660"/>
              <a:chOff x="3516366" y="2338632"/>
              <a:chExt cx="441126" cy="1844660"/>
            </a:xfrm>
          </p:grpSpPr>
          <p:grpSp>
            <p:nvGrpSpPr>
              <p:cNvPr id="6" name="组合 5">
                <a:extLst>
                  <a:ext uri="{FF2B5EF4-FFF2-40B4-BE49-F238E27FC236}">
                    <a16:creationId xmlns:a16="http://schemas.microsoft.com/office/drawing/2014/main" id="{9BF808E6-82B6-E63F-A10C-18FDCD6792DE}"/>
                  </a:ext>
                </a:extLst>
              </p:cNvPr>
              <p:cNvGrpSpPr/>
              <p:nvPr/>
            </p:nvGrpSpPr>
            <p:grpSpPr>
              <a:xfrm>
                <a:off x="3516366" y="3839295"/>
                <a:ext cx="441126" cy="343997"/>
                <a:chOff x="3516366" y="3839295"/>
                <a:chExt cx="441126" cy="343997"/>
              </a:xfrm>
            </p:grpSpPr>
            <p:grpSp>
              <p:nvGrpSpPr>
                <p:cNvPr id="36" name="Group 62">
                  <a:extLst>
                    <a:ext uri="{FF2B5EF4-FFF2-40B4-BE49-F238E27FC236}">
                      <a16:creationId xmlns:a16="http://schemas.microsoft.com/office/drawing/2014/main" id="{77B4C154-1DF2-4683-8998-61B4E99FE4BE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3516366" y="3881984"/>
                  <a:ext cx="338110" cy="269866"/>
                  <a:chOff x="3775" y="2110"/>
                  <a:chExt cx="129" cy="103"/>
                </a:xfrm>
                <a:solidFill>
                  <a:sysClr val="window" lastClr="FFFFFF">
                    <a:lumMod val="50000"/>
                  </a:sysClr>
                </a:solidFill>
                <a:effectLst/>
              </p:grpSpPr>
              <p:sp>
                <p:nvSpPr>
                  <p:cNvPr id="38" name="Freeform 63">
                    <a:extLst>
                      <a:ext uri="{FF2B5EF4-FFF2-40B4-BE49-F238E27FC236}">
                        <a16:creationId xmlns:a16="http://schemas.microsoft.com/office/drawing/2014/main" id="{1B29D375-B66F-02B9-6048-71865A1247B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775" y="2177"/>
                    <a:ext cx="40" cy="36"/>
                  </a:xfrm>
                  <a:custGeom>
                    <a:avLst/>
                    <a:gdLst>
                      <a:gd name="T0" fmla="*/ 5 w 16"/>
                      <a:gd name="T1" fmla="*/ 0 h 14"/>
                      <a:gd name="T2" fmla="*/ 0 w 16"/>
                      <a:gd name="T3" fmla="*/ 4 h 14"/>
                      <a:gd name="T4" fmla="*/ 10 w 16"/>
                      <a:gd name="T5" fmla="*/ 14 h 14"/>
                      <a:gd name="T6" fmla="*/ 16 w 16"/>
                      <a:gd name="T7" fmla="*/ 9 h 14"/>
                      <a:gd name="T8" fmla="*/ 5 w 16"/>
                      <a:gd name="T9" fmla="*/ 0 h 1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6" h="14">
                        <a:moveTo>
                          <a:pt x="5" y="0"/>
                        </a:moveTo>
                        <a:cubicBezTo>
                          <a:pt x="1" y="3"/>
                          <a:pt x="0" y="4"/>
                          <a:pt x="0" y="4"/>
                        </a:cubicBezTo>
                        <a:cubicBezTo>
                          <a:pt x="10" y="14"/>
                          <a:pt x="10" y="14"/>
                          <a:pt x="10" y="14"/>
                        </a:cubicBezTo>
                        <a:cubicBezTo>
                          <a:pt x="10" y="14"/>
                          <a:pt x="13" y="11"/>
                          <a:pt x="16" y="9"/>
                        </a:cubicBezTo>
                        <a:lnTo>
                          <a:pt x="5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013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39" name="Freeform 64">
                    <a:extLst>
                      <a:ext uri="{FF2B5EF4-FFF2-40B4-BE49-F238E27FC236}">
                        <a16:creationId xmlns:a16="http://schemas.microsoft.com/office/drawing/2014/main" id="{3CD978B9-D9BB-F83A-E450-0ABFBD16163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795" y="2156"/>
                    <a:ext cx="109" cy="41"/>
                  </a:xfrm>
                  <a:custGeom>
                    <a:avLst/>
                    <a:gdLst>
                      <a:gd name="T0" fmla="*/ 37 w 44"/>
                      <a:gd name="T1" fmla="*/ 4 h 16"/>
                      <a:gd name="T2" fmla="*/ 29 w 44"/>
                      <a:gd name="T3" fmla="*/ 9 h 16"/>
                      <a:gd name="T4" fmla="*/ 18 w 44"/>
                      <a:gd name="T5" fmla="*/ 8 h 16"/>
                      <a:gd name="T6" fmla="*/ 25 w 44"/>
                      <a:gd name="T7" fmla="*/ 7 h 16"/>
                      <a:gd name="T8" fmla="*/ 31 w 44"/>
                      <a:gd name="T9" fmla="*/ 2 h 16"/>
                      <a:gd name="T10" fmla="*/ 20 w 44"/>
                      <a:gd name="T11" fmla="*/ 2 h 16"/>
                      <a:gd name="T12" fmla="*/ 9 w 44"/>
                      <a:gd name="T13" fmla="*/ 2 h 16"/>
                      <a:gd name="T14" fmla="*/ 0 w 44"/>
                      <a:gd name="T15" fmla="*/ 7 h 16"/>
                      <a:gd name="T16" fmla="*/ 9 w 44"/>
                      <a:gd name="T17" fmla="*/ 16 h 16"/>
                      <a:gd name="T18" fmla="*/ 13 w 44"/>
                      <a:gd name="T19" fmla="*/ 14 h 16"/>
                      <a:gd name="T20" fmla="*/ 29 w 44"/>
                      <a:gd name="T21" fmla="*/ 14 h 16"/>
                      <a:gd name="T22" fmla="*/ 44 w 44"/>
                      <a:gd name="T23" fmla="*/ 2 h 16"/>
                      <a:gd name="T24" fmla="*/ 37 w 44"/>
                      <a:gd name="T25" fmla="*/ 4 h 1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44" h="16">
                        <a:moveTo>
                          <a:pt x="37" y="4"/>
                        </a:moveTo>
                        <a:cubicBezTo>
                          <a:pt x="34" y="7"/>
                          <a:pt x="32" y="8"/>
                          <a:pt x="29" y="9"/>
                        </a:cubicBezTo>
                        <a:cubicBezTo>
                          <a:pt x="24" y="10"/>
                          <a:pt x="19" y="9"/>
                          <a:pt x="18" y="8"/>
                        </a:cubicBezTo>
                        <a:cubicBezTo>
                          <a:pt x="15" y="6"/>
                          <a:pt x="18" y="7"/>
                          <a:pt x="25" y="7"/>
                        </a:cubicBezTo>
                        <a:cubicBezTo>
                          <a:pt x="32" y="6"/>
                          <a:pt x="31" y="2"/>
                          <a:pt x="31" y="2"/>
                        </a:cubicBezTo>
                        <a:cubicBezTo>
                          <a:pt x="29" y="2"/>
                          <a:pt x="27" y="2"/>
                          <a:pt x="20" y="2"/>
                        </a:cubicBezTo>
                        <a:cubicBezTo>
                          <a:pt x="17" y="2"/>
                          <a:pt x="12" y="1"/>
                          <a:pt x="9" y="2"/>
                        </a:cubicBezTo>
                        <a:cubicBezTo>
                          <a:pt x="6" y="2"/>
                          <a:pt x="4" y="5"/>
                          <a:pt x="0" y="7"/>
                        </a:cubicBezTo>
                        <a:cubicBezTo>
                          <a:pt x="9" y="16"/>
                          <a:pt x="9" y="16"/>
                          <a:pt x="9" y="16"/>
                        </a:cubicBezTo>
                        <a:cubicBezTo>
                          <a:pt x="11" y="15"/>
                          <a:pt x="12" y="14"/>
                          <a:pt x="13" y="14"/>
                        </a:cubicBezTo>
                        <a:cubicBezTo>
                          <a:pt x="16" y="14"/>
                          <a:pt x="23" y="15"/>
                          <a:pt x="29" y="14"/>
                        </a:cubicBezTo>
                        <a:cubicBezTo>
                          <a:pt x="40" y="9"/>
                          <a:pt x="44" y="2"/>
                          <a:pt x="44" y="2"/>
                        </a:cubicBezTo>
                        <a:cubicBezTo>
                          <a:pt x="44" y="2"/>
                          <a:pt x="41" y="0"/>
                          <a:pt x="37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013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50" name="Freeform 65">
                    <a:extLst>
                      <a:ext uri="{FF2B5EF4-FFF2-40B4-BE49-F238E27FC236}">
                        <a16:creationId xmlns:a16="http://schemas.microsoft.com/office/drawing/2014/main" id="{665C4E5E-F3AA-AC9C-A757-DD47E0C991C4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3810" y="2110"/>
                    <a:ext cx="94" cy="41"/>
                  </a:xfrm>
                  <a:custGeom>
                    <a:avLst/>
                    <a:gdLst>
                      <a:gd name="T0" fmla="*/ 38 w 38"/>
                      <a:gd name="T1" fmla="*/ 0 h 16"/>
                      <a:gd name="T2" fmla="*/ 34 w 38"/>
                      <a:gd name="T3" fmla="*/ 0 h 16"/>
                      <a:gd name="T4" fmla="*/ 34 w 38"/>
                      <a:gd name="T5" fmla="*/ 6 h 16"/>
                      <a:gd name="T6" fmla="*/ 32 w 38"/>
                      <a:gd name="T7" fmla="*/ 6 h 16"/>
                      <a:gd name="T8" fmla="*/ 32 w 38"/>
                      <a:gd name="T9" fmla="*/ 0 h 16"/>
                      <a:gd name="T10" fmla="*/ 28 w 38"/>
                      <a:gd name="T11" fmla="*/ 0 h 16"/>
                      <a:gd name="T12" fmla="*/ 28 w 38"/>
                      <a:gd name="T13" fmla="*/ 6 h 16"/>
                      <a:gd name="T14" fmla="*/ 12 w 38"/>
                      <a:gd name="T15" fmla="*/ 6 h 16"/>
                      <a:gd name="T16" fmla="*/ 12 w 38"/>
                      <a:gd name="T17" fmla="*/ 3 h 16"/>
                      <a:gd name="T18" fmla="*/ 12 w 38"/>
                      <a:gd name="T19" fmla="*/ 1 h 16"/>
                      <a:gd name="T20" fmla="*/ 11 w 38"/>
                      <a:gd name="T21" fmla="*/ 0 h 16"/>
                      <a:gd name="T22" fmla="*/ 9 w 38"/>
                      <a:gd name="T23" fmla="*/ 0 h 16"/>
                      <a:gd name="T24" fmla="*/ 3 w 38"/>
                      <a:gd name="T25" fmla="*/ 0 h 16"/>
                      <a:gd name="T26" fmla="*/ 1 w 38"/>
                      <a:gd name="T27" fmla="*/ 0 h 16"/>
                      <a:gd name="T28" fmla="*/ 0 w 38"/>
                      <a:gd name="T29" fmla="*/ 2 h 16"/>
                      <a:gd name="T30" fmla="*/ 0 w 38"/>
                      <a:gd name="T31" fmla="*/ 3 h 16"/>
                      <a:gd name="T32" fmla="*/ 0 w 38"/>
                      <a:gd name="T33" fmla="*/ 13 h 16"/>
                      <a:gd name="T34" fmla="*/ 0 w 38"/>
                      <a:gd name="T35" fmla="*/ 15 h 16"/>
                      <a:gd name="T36" fmla="*/ 2 w 38"/>
                      <a:gd name="T37" fmla="*/ 16 h 16"/>
                      <a:gd name="T38" fmla="*/ 3 w 38"/>
                      <a:gd name="T39" fmla="*/ 16 h 16"/>
                      <a:gd name="T40" fmla="*/ 9 w 38"/>
                      <a:gd name="T41" fmla="*/ 16 h 16"/>
                      <a:gd name="T42" fmla="*/ 11 w 38"/>
                      <a:gd name="T43" fmla="*/ 16 h 16"/>
                      <a:gd name="T44" fmla="*/ 12 w 38"/>
                      <a:gd name="T45" fmla="*/ 14 h 16"/>
                      <a:gd name="T46" fmla="*/ 12 w 38"/>
                      <a:gd name="T47" fmla="*/ 13 h 16"/>
                      <a:gd name="T48" fmla="*/ 12 w 38"/>
                      <a:gd name="T49" fmla="*/ 10 h 16"/>
                      <a:gd name="T50" fmla="*/ 38 w 38"/>
                      <a:gd name="T51" fmla="*/ 10 h 16"/>
                      <a:gd name="T52" fmla="*/ 38 w 38"/>
                      <a:gd name="T53" fmla="*/ 0 h 16"/>
                      <a:gd name="T54" fmla="*/ 3 w 38"/>
                      <a:gd name="T55" fmla="*/ 3 h 16"/>
                      <a:gd name="T56" fmla="*/ 9 w 38"/>
                      <a:gd name="T57" fmla="*/ 3 h 16"/>
                      <a:gd name="T58" fmla="*/ 9 w 38"/>
                      <a:gd name="T59" fmla="*/ 13 h 16"/>
                      <a:gd name="T60" fmla="*/ 3 w 38"/>
                      <a:gd name="T61" fmla="*/ 13 h 16"/>
                      <a:gd name="T62" fmla="*/ 3 w 38"/>
                      <a:gd name="T63" fmla="*/ 3 h 1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</a:cxnLst>
                    <a:rect l="0" t="0" r="r" b="b"/>
                    <a:pathLst>
                      <a:path w="38" h="16">
                        <a:moveTo>
                          <a:pt x="38" y="0"/>
                        </a:moveTo>
                        <a:cubicBezTo>
                          <a:pt x="34" y="0"/>
                          <a:pt x="34" y="0"/>
                          <a:pt x="34" y="0"/>
                        </a:cubicBezTo>
                        <a:cubicBezTo>
                          <a:pt x="34" y="6"/>
                          <a:pt x="34" y="6"/>
                          <a:pt x="34" y="6"/>
                        </a:cubicBezTo>
                        <a:cubicBezTo>
                          <a:pt x="32" y="6"/>
                          <a:pt x="32" y="6"/>
                          <a:pt x="32" y="6"/>
                        </a:cubicBezTo>
                        <a:cubicBezTo>
                          <a:pt x="32" y="0"/>
                          <a:pt x="32" y="0"/>
                          <a:pt x="32" y="0"/>
                        </a:cubicBezTo>
                        <a:cubicBezTo>
                          <a:pt x="28" y="0"/>
                          <a:pt x="28" y="0"/>
                          <a:pt x="28" y="0"/>
                        </a:cubicBezTo>
                        <a:cubicBezTo>
                          <a:pt x="28" y="6"/>
                          <a:pt x="28" y="6"/>
                          <a:pt x="28" y="6"/>
                        </a:cubicBezTo>
                        <a:cubicBezTo>
                          <a:pt x="12" y="6"/>
                          <a:pt x="12" y="6"/>
                          <a:pt x="12" y="6"/>
                        </a:cubicBezTo>
                        <a:cubicBezTo>
                          <a:pt x="12" y="3"/>
                          <a:pt x="12" y="3"/>
                          <a:pt x="12" y="3"/>
                        </a:cubicBezTo>
                        <a:cubicBezTo>
                          <a:pt x="12" y="2"/>
                          <a:pt x="12" y="2"/>
                          <a:pt x="12" y="1"/>
                        </a:cubicBezTo>
                        <a:cubicBezTo>
                          <a:pt x="12" y="1"/>
                          <a:pt x="11" y="0"/>
                          <a:pt x="11" y="0"/>
                        </a:cubicBezTo>
                        <a:cubicBezTo>
                          <a:pt x="10" y="0"/>
                          <a:pt x="10" y="0"/>
                          <a:pt x="9" y="0"/>
                        </a:cubicBezTo>
                        <a:cubicBezTo>
                          <a:pt x="3" y="0"/>
                          <a:pt x="3" y="0"/>
                          <a:pt x="3" y="0"/>
                        </a:cubicBezTo>
                        <a:cubicBezTo>
                          <a:pt x="2" y="0"/>
                          <a:pt x="2" y="0"/>
                          <a:pt x="1" y="0"/>
                        </a:cubicBezTo>
                        <a:cubicBezTo>
                          <a:pt x="1" y="1"/>
                          <a:pt x="0" y="1"/>
                          <a:pt x="0" y="2"/>
                        </a:cubicBezTo>
                        <a:cubicBezTo>
                          <a:pt x="0" y="2"/>
                          <a:pt x="0" y="2"/>
                          <a:pt x="0" y="3"/>
                        </a:cubicBezTo>
                        <a:cubicBezTo>
                          <a:pt x="0" y="13"/>
                          <a:pt x="0" y="13"/>
                          <a:pt x="0" y="13"/>
                        </a:cubicBezTo>
                        <a:cubicBezTo>
                          <a:pt x="0" y="14"/>
                          <a:pt x="0" y="14"/>
                          <a:pt x="0" y="15"/>
                        </a:cubicBezTo>
                        <a:cubicBezTo>
                          <a:pt x="1" y="15"/>
                          <a:pt x="1" y="16"/>
                          <a:pt x="2" y="16"/>
                        </a:cubicBezTo>
                        <a:cubicBezTo>
                          <a:pt x="2" y="16"/>
                          <a:pt x="2" y="16"/>
                          <a:pt x="3" y="16"/>
                        </a:cubicBezTo>
                        <a:cubicBezTo>
                          <a:pt x="9" y="16"/>
                          <a:pt x="9" y="16"/>
                          <a:pt x="9" y="16"/>
                        </a:cubicBezTo>
                        <a:cubicBezTo>
                          <a:pt x="10" y="16"/>
                          <a:pt x="11" y="16"/>
                          <a:pt x="11" y="16"/>
                        </a:cubicBezTo>
                        <a:cubicBezTo>
                          <a:pt x="12" y="15"/>
                          <a:pt x="12" y="15"/>
                          <a:pt x="12" y="14"/>
                        </a:cubicBezTo>
                        <a:cubicBezTo>
                          <a:pt x="12" y="14"/>
                          <a:pt x="12" y="13"/>
                          <a:pt x="12" y="13"/>
                        </a:cubicBezTo>
                        <a:cubicBezTo>
                          <a:pt x="12" y="10"/>
                          <a:pt x="12" y="10"/>
                          <a:pt x="12" y="10"/>
                        </a:cubicBezTo>
                        <a:cubicBezTo>
                          <a:pt x="38" y="10"/>
                          <a:pt x="38" y="10"/>
                          <a:pt x="38" y="10"/>
                        </a:cubicBezTo>
                        <a:lnTo>
                          <a:pt x="38" y="0"/>
                        </a:lnTo>
                        <a:close/>
                        <a:moveTo>
                          <a:pt x="3" y="3"/>
                        </a:moveTo>
                        <a:cubicBezTo>
                          <a:pt x="9" y="3"/>
                          <a:pt x="9" y="3"/>
                          <a:pt x="9" y="3"/>
                        </a:cubicBezTo>
                        <a:cubicBezTo>
                          <a:pt x="9" y="13"/>
                          <a:pt x="9" y="13"/>
                          <a:pt x="9" y="13"/>
                        </a:cubicBezTo>
                        <a:cubicBezTo>
                          <a:pt x="3" y="13"/>
                          <a:pt x="3" y="13"/>
                          <a:pt x="3" y="13"/>
                        </a:cubicBezTo>
                        <a:lnTo>
                          <a:pt x="3" y="3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013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</a:endParaRPr>
                  </a:p>
                </p:txBody>
              </p:sp>
            </p:grpSp>
            <p:cxnSp>
              <p:nvCxnSpPr>
                <p:cNvPr id="37" name="直接连接符 36">
                  <a:extLst>
                    <a:ext uri="{FF2B5EF4-FFF2-40B4-BE49-F238E27FC236}">
                      <a16:creationId xmlns:a16="http://schemas.microsoft.com/office/drawing/2014/main" id="{3C768AE4-2D6D-9EC8-D6FD-A62C887C0B77}"/>
                    </a:ext>
                  </a:extLst>
                </p:cNvPr>
                <p:cNvCxnSpPr/>
                <p:nvPr/>
              </p:nvCxnSpPr>
              <p:spPr>
                <a:xfrm>
                  <a:off x="3957492" y="3839295"/>
                  <a:ext cx="0" cy="343997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ysClr val="window" lastClr="FFFFFF">
                      <a:lumMod val="50000"/>
                    </a:sysClr>
                  </a:solidFill>
                  <a:prstDash val="solid"/>
                  <a:miter lim="800000"/>
                </a:ln>
                <a:effectLst/>
              </p:spPr>
            </p:cxnSp>
          </p:grpSp>
          <p:grpSp>
            <p:nvGrpSpPr>
              <p:cNvPr id="7" name="组合 6">
                <a:extLst>
                  <a:ext uri="{FF2B5EF4-FFF2-40B4-BE49-F238E27FC236}">
                    <a16:creationId xmlns:a16="http://schemas.microsoft.com/office/drawing/2014/main" id="{8389AF70-E0E5-933C-B0ED-BED0C687EA18}"/>
                  </a:ext>
                </a:extLst>
              </p:cNvPr>
              <p:cNvGrpSpPr/>
              <p:nvPr/>
            </p:nvGrpSpPr>
            <p:grpSpPr>
              <a:xfrm>
                <a:off x="3557317" y="2338632"/>
                <a:ext cx="400175" cy="356399"/>
                <a:chOff x="3557317" y="2338632"/>
                <a:chExt cx="400175" cy="356399"/>
              </a:xfrm>
            </p:grpSpPr>
            <p:grpSp>
              <p:nvGrpSpPr>
                <p:cNvPr id="18" name="Group 41">
                  <a:extLst>
                    <a:ext uri="{FF2B5EF4-FFF2-40B4-BE49-F238E27FC236}">
                      <a16:creationId xmlns:a16="http://schemas.microsoft.com/office/drawing/2014/main" id="{974F61CC-1F50-145B-13CD-306043B4A943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3557317" y="2338632"/>
                  <a:ext cx="274875" cy="336363"/>
                  <a:chOff x="3783" y="2089"/>
                  <a:chExt cx="116" cy="142"/>
                </a:xfrm>
                <a:solidFill>
                  <a:sysClr val="window" lastClr="FFFFFF">
                    <a:lumMod val="50000"/>
                  </a:sysClr>
                </a:solidFill>
                <a:effectLst/>
              </p:grpSpPr>
              <p:sp>
                <p:nvSpPr>
                  <p:cNvPr id="20" name="Freeform 42">
                    <a:extLst>
                      <a:ext uri="{FF2B5EF4-FFF2-40B4-BE49-F238E27FC236}">
                        <a16:creationId xmlns:a16="http://schemas.microsoft.com/office/drawing/2014/main" id="{56F0DBAC-F56A-7465-55F8-0A395F83B9F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791" y="2221"/>
                    <a:ext cx="20" cy="10"/>
                  </a:xfrm>
                  <a:custGeom>
                    <a:avLst/>
                    <a:gdLst>
                      <a:gd name="T0" fmla="*/ 8 w 8"/>
                      <a:gd name="T1" fmla="*/ 0 h 4"/>
                      <a:gd name="T2" fmla="*/ 1 w 8"/>
                      <a:gd name="T3" fmla="*/ 0 h 4"/>
                      <a:gd name="T4" fmla="*/ 0 w 8"/>
                      <a:gd name="T5" fmla="*/ 0 h 4"/>
                      <a:gd name="T6" fmla="*/ 0 w 8"/>
                      <a:gd name="T7" fmla="*/ 4 h 4"/>
                      <a:gd name="T8" fmla="*/ 1 w 8"/>
                      <a:gd name="T9" fmla="*/ 4 h 4"/>
                      <a:gd name="T10" fmla="*/ 8 w 8"/>
                      <a:gd name="T11" fmla="*/ 4 h 4"/>
                      <a:gd name="T12" fmla="*/ 8 w 8"/>
                      <a:gd name="T13" fmla="*/ 4 h 4"/>
                      <a:gd name="T14" fmla="*/ 8 w 8"/>
                      <a:gd name="T15" fmla="*/ 0 h 4"/>
                      <a:gd name="T16" fmla="*/ 8 w 8"/>
                      <a:gd name="T17" fmla="*/ 0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8" h="4">
                        <a:moveTo>
                          <a:pt x="8" y="0"/>
                        </a:moveTo>
                        <a:cubicBezTo>
                          <a:pt x="1" y="0"/>
                          <a:pt x="1" y="0"/>
                          <a:pt x="1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4"/>
                          <a:pt x="0" y="4"/>
                          <a:pt x="0" y="4"/>
                        </a:cubicBezTo>
                        <a:cubicBezTo>
                          <a:pt x="0" y="4"/>
                          <a:pt x="0" y="4"/>
                          <a:pt x="1" y="4"/>
                        </a:cubicBezTo>
                        <a:cubicBezTo>
                          <a:pt x="8" y="4"/>
                          <a:pt x="8" y="4"/>
                          <a:pt x="8" y="4"/>
                        </a:cubicBezTo>
                        <a:cubicBezTo>
                          <a:pt x="8" y="4"/>
                          <a:pt x="8" y="4"/>
                          <a:pt x="8" y="4"/>
                        </a:cubicBezTo>
                        <a:cubicBezTo>
                          <a:pt x="8" y="0"/>
                          <a:pt x="8" y="0"/>
                          <a:pt x="8" y="0"/>
                        </a:cubicBezTo>
                        <a:cubicBezTo>
                          <a:pt x="8" y="0"/>
                          <a:pt x="8" y="0"/>
                          <a:pt x="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013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B85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21" name="Freeform 43">
                    <a:extLst>
                      <a:ext uri="{FF2B5EF4-FFF2-40B4-BE49-F238E27FC236}">
                        <a16:creationId xmlns:a16="http://schemas.microsoft.com/office/drawing/2014/main" id="{F88AC4D7-91F0-9B4C-36E9-6F70CD9545D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818" y="2208"/>
                    <a:ext cx="23" cy="23"/>
                  </a:xfrm>
                  <a:custGeom>
                    <a:avLst/>
                    <a:gdLst>
                      <a:gd name="T0" fmla="*/ 8 w 9"/>
                      <a:gd name="T1" fmla="*/ 0 h 9"/>
                      <a:gd name="T2" fmla="*/ 1 w 9"/>
                      <a:gd name="T3" fmla="*/ 0 h 9"/>
                      <a:gd name="T4" fmla="*/ 0 w 9"/>
                      <a:gd name="T5" fmla="*/ 1 h 9"/>
                      <a:gd name="T6" fmla="*/ 0 w 9"/>
                      <a:gd name="T7" fmla="*/ 9 h 9"/>
                      <a:gd name="T8" fmla="*/ 1 w 9"/>
                      <a:gd name="T9" fmla="*/ 9 h 9"/>
                      <a:gd name="T10" fmla="*/ 8 w 9"/>
                      <a:gd name="T11" fmla="*/ 9 h 9"/>
                      <a:gd name="T12" fmla="*/ 9 w 9"/>
                      <a:gd name="T13" fmla="*/ 9 h 9"/>
                      <a:gd name="T14" fmla="*/ 9 w 9"/>
                      <a:gd name="T15" fmla="*/ 1 h 9"/>
                      <a:gd name="T16" fmla="*/ 8 w 9"/>
                      <a:gd name="T17" fmla="*/ 0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9" h="9">
                        <a:moveTo>
                          <a:pt x="8" y="0"/>
                        </a:moveTo>
                        <a:cubicBezTo>
                          <a:pt x="1" y="0"/>
                          <a:pt x="1" y="0"/>
                          <a:pt x="1" y="0"/>
                        </a:cubicBezTo>
                        <a:cubicBezTo>
                          <a:pt x="1" y="0"/>
                          <a:pt x="0" y="1"/>
                          <a:pt x="0" y="1"/>
                        </a:cubicBezTo>
                        <a:cubicBezTo>
                          <a:pt x="0" y="9"/>
                          <a:pt x="0" y="9"/>
                          <a:pt x="0" y="9"/>
                        </a:cubicBezTo>
                        <a:cubicBezTo>
                          <a:pt x="0" y="9"/>
                          <a:pt x="1" y="9"/>
                          <a:pt x="1" y="9"/>
                        </a:cubicBezTo>
                        <a:cubicBezTo>
                          <a:pt x="8" y="9"/>
                          <a:pt x="8" y="9"/>
                          <a:pt x="8" y="9"/>
                        </a:cubicBezTo>
                        <a:cubicBezTo>
                          <a:pt x="8" y="9"/>
                          <a:pt x="9" y="9"/>
                          <a:pt x="9" y="9"/>
                        </a:cubicBezTo>
                        <a:cubicBezTo>
                          <a:pt x="9" y="1"/>
                          <a:pt x="9" y="1"/>
                          <a:pt x="9" y="1"/>
                        </a:cubicBezTo>
                        <a:cubicBezTo>
                          <a:pt x="9" y="1"/>
                          <a:pt x="8" y="0"/>
                          <a:pt x="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013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B85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22" name="Freeform 44">
                    <a:extLst>
                      <a:ext uri="{FF2B5EF4-FFF2-40B4-BE49-F238E27FC236}">
                        <a16:creationId xmlns:a16="http://schemas.microsoft.com/office/drawing/2014/main" id="{F2546CCA-CB09-7151-1685-ADFF137C2C8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849" y="2184"/>
                    <a:ext cx="20" cy="47"/>
                  </a:xfrm>
                  <a:custGeom>
                    <a:avLst/>
                    <a:gdLst>
                      <a:gd name="T0" fmla="*/ 7 w 8"/>
                      <a:gd name="T1" fmla="*/ 0 h 19"/>
                      <a:gd name="T2" fmla="*/ 0 w 8"/>
                      <a:gd name="T3" fmla="*/ 0 h 19"/>
                      <a:gd name="T4" fmla="*/ 0 w 8"/>
                      <a:gd name="T5" fmla="*/ 1 h 19"/>
                      <a:gd name="T6" fmla="*/ 0 w 8"/>
                      <a:gd name="T7" fmla="*/ 19 h 19"/>
                      <a:gd name="T8" fmla="*/ 0 w 8"/>
                      <a:gd name="T9" fmla="*/ 19 h 19"/>
                      <a:gd name="T10" fmla="*/ 7 w 8"/>
                      <a:gd name="T11" fmla="*/ 19 h 19"/>
                      <a:gd name="T12" fmla="*/ 8 w 8"/>
                      <a:gd name="T13" fmla="*/ 19 h 19"/>
                      <a:gd name="T14" fmla="*/ 8 w 8"/>
                      <a:gd name="T15" fmla="*/ 1 h 19"/>
                      <a:gd name="T16" fmla="*/ 7 w 8"/>
                      <a:gd name="T17" fmla="*/ 0 h 1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8" h="19">
                        <a:moveTo>
                          <a:pt x="7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1"/>
                          <a:pt x="0" y="1"/>
                        </a:cubicBezTo>
                        <a:cubicBezTo>
                          <a:pt x="0" y="19"/>
                          <a:pt x="0" y="19"/>
                          <a:pt x="0" y="19"/>
                        </a:cubicBezTo>
                        <a:cubicBezTo>
                          <a:pt x="0" y="19"/>
                          <a:pt x="0" y="19"/>
                          <a:pt x="0" y="19"/>
                        </a:cubicBezTo>
                        <a:cubicBezTo>
                          <a:pt x="7" y="19"/>
                          <a:pt x="7" y="19"/>
                          <a:pt x="7" y="19"/>
                        </a:cubicBezTo>
                        <a:cubicBezTo>
                          <a:pt x="8" y="19"/>
                          <a:pt x="8" y="19"/>
                          <a:pt x="8" y="19"/>
                        </a:cubicBezTo>
                        <a:cubicBezTo>
                          <a:pt x="8" y="1"/>
                          <a:pt x="8" y="1"/>
                          <a:pt x="8" y="1"/>
                        </a:cubicBezTo>
                        <a:cubicBezTo>
                          <a:pt x="8" y="1"/>
                          <a:pt x="8" y="0"/>
                          <a:pt x="7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013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B85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24" name="Freeform 45">
                    <a:extLst>
                      <a:ext uri="{FF2B5EF4-FFF2-40B4-BE49-F238E27FC236}">
                        <a16:creationId xmlns:a16="http://schemas.microsoft.com/office/drawing/2014/main" id="{F84BF179-A341-CF63-34AC-D330B4D77BC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877" y="2161"/>
                    <a:ext cx="22" cy="70"/>
                  </a:xfrm>
                  <a:custGeom>
                    <a:avLst/>
                    <a:gdLst>
                      <a:gd name="T0" fmla="*/ 8 w 9"/>
                      <a:gd name="T1" fmla="*/ 0 h 28"/>
                      <a:gd name="T2" fmla="*/ 1 w 9"/>
                      <a:gd name="T3" fmla="*/ 0 h 28"/>
                      <a:gd name="T4" fmla="*/ 0 w 9"/>
                      <a:gd name="T5" fmla="*/ 1 h 28"/>
                      <a:gd name="T6" fmla="*/ 0 w 9"/>
                      <a:gd name="T7" fmla="*/ 28 h 28"/>
                      <a:gd name="T8" fmla="*/ 1 w 9"/>
                      <a:gd name="T9" fmla="*/ 28 h 28"/>
                      <a:gd name="T10" fmla="*/ 8 w 9"/>
                      <a:gd name="T11" fmla="*/ 28 h 28"/>
                      <a:gd name="T12" fmla="*/ 9 w 9"/>
                      <a:gd name="T13" fmla="*/ 28 h 28"/>
                      <a:gd name="T14" fmla="*/ 9 w 9"/>
                      <a:gd name="T15" fmla="*/ 1 h 28"/>
                      <a:gd name="T16" fmla="*/ 8 w 9"/>
                      <a:gd name="T17" fmla="*/ 0 h 2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9" h="28">
                        <a:moveTo>
                          <a:pt x="8" y="0"/>
                        </a:moveTo>
                        <a:cubicBezTo>
                          <a:pt x="1" y="0"/>
                          <a:pt x="1" y="0"/>
                          <a:pt x="1" y="0"/>
                        </a:cubicBezTo>
                        <a:cubicBezTo>
                          <a:pt x="0" y="0"/>
                          <a:pt x="0" y="1"/>
                          <a:pt x="0" y="1"/>
                        </a:cubicBezTo>
                        <a:cubicBezTo>
                          <a:pt x="0" y="28"/>
                          <a:pt x="0" y="28"/>
                          <a:pt x="0" y="28"/>
                        </a:cubicBezTo>
                        <a:cubicBezTo>
                          <a:pt x="0" y="28"/>
                          <a:pt x="0" y="28"/>
                          <a:pt x="1" y="28"/>
                        </a:cubicBezTo>
                        <a:cubicBezTo>
                          <a:pt x="8" y="28"/>
                          <a:pt x="8" y="28"/>
                          <a:pt x="8" y="28"/>
                        </a:cubicBezTo>
                        <a:cubicBezTo>
                          <a:pt x="8" y="28"/>
                          <a:pt x="9" y="28"/>
                          <a:pt x="9" y="28"/>
                        </a:cubicBezTo>
                        <a:cubicBezTo>
                          <a:pt x="9" y="1"/>
                          <a:pt x="9" y="1"/>
                          <a:pt x="9" y="1"/>
                        </a:cubicBezTo>
                        <a:cubicBezTo>
                          <a:pt x="9" y="1"/>
                          <a:pt x="8" y="0"/>
                          <a:pt x="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013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B85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25" name="Freeform 46">
                    <a:extLst>
                      <a:ext uri="{FF2B5EF4-FFF2-40B4-BE49-F238E27FC236}">
                        <a16:creationId xmlns:a16="http://schemas.microsoft.com/office/drawing/2014/main" id="{CAF165BB-80BE-D696-13A7-8B1D8D762C3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821" y="2089"/>
                    <a:ext cx="23" cy="27"/>
                  </a:xfrm>
                  <a:custGeom>
                    <a:avLst/>
                    <a:gdLst>
                      <a:gd name="T0" fmla="*/ 5 w 9"/>
                      <a:gd name="T1" fmla="*/ 10 h 11"/>
                      <a:gd name="T2" fmla="*/ 8 w 9"/>
                      <a:gd name="T3" fmla="*/ 4 h 11"/>
                      <a:gd name="T4" fmla="*/ 5 w 9"/>
                      <a:gd name="T5" fmla="*/ 0 h 11"/>
                      <a:gd name="T6" fmla="*/ 0 w 9"/>
                      <a:gd name="T7" fmla="*/ 4 h 11"/>
                      <a:gd name="T8" fmla="*/ 5 w 9"/>
                      <a:gd name="T9" fmla="*/ 10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11">
                        <a:moveTo>
                          <a:pt x="5" y="10"/>
                        </a:moveTo>
                        <a:cubicBezTo>
                          <a:pt x="8" y="10"/>
                          <a:pt x="8" y="7"/>
                          <a:pt x="8" y="4"/>
                        </a:cubicBezTo>
                        <a:cubicBezTo>
                          <a:pt x="9" y="2"/>
                          <a:pt x="7" y="0"/>
                          <a:pt x="5" y="0"/>
                        </a:cubicBezTo>
                        <a:cubicBezTo>
                          <a:pt x="2" y="0"/>
                          <a:pt x="0" y="2"/>
                          <a:pt x="0" y="4"/>
                        </a:cubicBezTo>
                        <a:cubicBezTo>
                          <a:pt x="1" y="8"/>
                          <a:pt x="4" y="11"/>
                          <a:pt x="5" y="1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013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B85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26" name="Freeform 47">
                    <a:extLst>
                      <a:ext uri="{FF2B5EF4-FFF2-40B4-BE49-F238E27FC236}">
                        <a16:creationId xmlns:a16="http://schemas.microsoft.com/office/drawing/2014/main" id="{B39B0E37-FAD4-B1F7-FA3D-F4A59B5F11E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785" y="2164"/>
                    <a:ext cx="36" cy="44"/>
                  </a:xfrm>
                  <a:custGeom>
                    <a:avLst/>
                    <a:gdLst>
                      <a:gd name="T0" fmla="*/ 12 w 14"/>
                      <a:gd name="T1" fmla="*/ 1 h 18"/>
                      <a:gd name="T2" fmla="*/ 10 w 14"/>
                      <a:gd name="T3" fmla="*/ 0 h 18"/>
                      <a:gd name="T4" fmla="*/ 8 w 14"/>
                      <a:gd name="T5" fmla="*/ 6 h 18"/>
                      <a:gd name="T6" fmla="*/ 1 w 14"/>
                      <a:gd name="T7" fmla="*/ 14 h 18"/>
                      <a:gd name="T8" fmla="*/ 1 w 14"/>
                      <a:gd name="T9" fmla="*/ 17 h 18"/>
                      <a:gd name="T10" fmla="*/ 4 w 14"/>
                      <a:gd name="T11" fmla="*/ 17 h 18"/>
                      <a:gd name="T12" fmla="*/ 12 w 14"/>
                      <a:gd name="T13" fmla="*/ 9 h 18"/>
                      <a:gd name="T14" fmla="*/ 13 w 14"/>
                      <a:gd name="T15" fmla="*/ 8 h 18"/>
                      <a:gd name="T16" fmla="*/ 14 w 14"/>
                      <a:gd name="T17" fmla="*/ 3 h 18"/>
                      <a:gd name="T18" fmla="*/ 12 w 14"/>
                      <a:gd name="T19" fmla="*/ 1 h 1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14" h="18">
                        <a:moveTo>
                          <a:pt x="12" y="1"/>
                        </a:moveTo>
                        <a:cubicBezTo>
                          <a:pt x="11" y="1"/>
                          <a:pt x="10" y="0"/>
                          <a:pt x="10" y="0"/>
                        </a:cubicBezTo>
                        <a:cubicBezTo>
                          <a:pt x="8" y="6"/>
                          <a:pt x="8" y="6"/>
                          <a:pt x="8" y="6"/>
                        </a:cubicBezTo>
                        <a:cubicBezTo>
                          <a:pt x="1" y="14"/>
                          <a:pt x="1" y="14"/>
                          <a:pt x="1" y="14"/>
                        </a:cubicBezTo>
                        <a:cubicBezTo>
                          <a:pt x="0" y="15"/>
                          <a:pt x="0" y="16"/>
                          <a:pt x="1" y="17"/>
                        </a:cubicBezTo>
                        <a:cubicBezTo>
                          <a:pt x="2" y="18"/>
                          <a:pt x="4" y="18"/>
                          <a:pt x="4" y="17"/>
                        </a:cubicBezTo>
                        <a:cubicBezTo>
                          <a:pt x="12" y="9"/>
                          <a:pt x="12" y="9"/>
                          <a:pt x="12" y="9"/>
                        </a:cubicBezTo>
                        <a:cubicBezTo>
                          <a:pt x="12" y="9"/>
                          <a:pt x="13" y="8"/>
                          <a:pt x="13" y="8"/>
                        </a:cubicBezTo>
                        <a:cubicBezTo>
                          <a:pt x="14" y="3"/>
                          <a:pt x="14" y="3"/>
                          <a:pt x="14" y="3"/>
                        </a:cubicBezTo>
                        <a:cubicBezTo>
                          <a:pt x="13" y="2"/>
                          <a:pt x="13" y="2"/>
                          <a:pt x="12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013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B85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33" name="Freeform 48">
                    <a:extLst>
                      <a:ext uri="{FF2B5EF4-FFF2-40B4-BE49-F238E27FC236}">
                        <a16:creationId xmlns:a16="http://schemas.microsoft.com/office/drawing/2014/main" id="{873FE5C0-ADCD-1F85-8E94-B4E06AD3384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836" y="2116"/>
                    <a:ext cx="33" cy="20"/>
                  </a:xfrm>
                  <a:custGeom>
                    <a:avLst/>
                    <a:gdLst>
                      <a:gd name="T0" fmla="*/ 6 w 13"/>
                      <a:gd name="T1" fmla="*/ 8 h 8"/>
                      <a:gd name="T2" fmla="*/ 12 w 13"/>
                      <a:gd name="T3" fmla="*/ 4 h 8"/>
                      <a:gd name="T4" fmla="*/ 12 w 13"/>
                      <a:gd name="T5" fmla="*/ 1 h 8"/>
                      <a:gd name="T6" fmla="*/ 10 w 13"/>
                      <a:gd name="T7" fmla="*/ 1 h 8"/>
                      <a:gd name="T8" fmla="*/ 5 w 13"/>
                      <a:gd name="T9" fmla="*/ 4 h 8"/>
                      <a:gd name="T10" fmla="*/ 1 w 13"/>
                      <a:gd name="T11" fmla="*/ 3 h 8"/>
                      <a:gd name="T12" fmla="*/ 1 w 13"/>
                      <a:gd name="T13" fmla="*/ 5 h 8"/>
                      <a:gd name="T14" fmla="*/ 0 w 13"/>
                      <a:gd name="T15" fmla="*/ 7 h 8"/>
                      <a:gd name="T16" fmla="*/ 5 w 13"/>
                      <a:gd name="T17" fmla="*/ 8 h 8"/>
                      <a:gd name="T18" fmla="*/ 6 w 13"/>
                      <a:gd name="T19" fmla="*/ 8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13" h="8">
                        <a:moveTo>
                          <a:pt x="6" y="8"/>
                        </a:moveTo>
                        <a:cubicBezTo>
                          <a:pt x="12" y="4"/>
                          <a:pt x="12" y="4"/>
                          <a:pt x="12" y="4"/>
                        </a:cubicBezTo>
                        <a:cubicBezTo>
                          <a:pt x="13" y="3"/>
                          <a:pt x="13" y="2"/>
                          <a:pt x="12" y="1"/>
                        </a:cubicBezTo>
                        <a:cubicBezTo>
                          <a:pt x="12" y="1"/>
                          <a:pt x="11" y="0"/>
                          <a:pt x="10" y="1"/>
                        </a:cubicBezTo>
                        <a:cubicBezTo>
                          <a:pt x="5" y="4"/>
                          <a:pt x="5" y="4"/>
                          <a:pt x="5" y="4"/>
                        </a:cubicBezTo>
                        <a:cubicBezTo>
                          <a:pt x="1" y="3"/>
                          <a:pt x="1" y="3"/>
                          <a:pt x="1" y="3"/>
                        </a:cubicBezTo>
                        <a:cubicBezTo>
                          <a:pt x="1" y="3"/>
                          <a:pt x="1" y="4"/>
                          <a:pt x="1" y="5"/>
                        </a:cubicBezTo>
                        <a:cubicBezTo>
                          <a:pt x="1" y="6"/>
                          <a:pt x="0" y="7"/>
                          <a:pt x="0" y="7"/>
                        </a:cubicBezTo>
                        <a:cubicBezTo>
                          <a:pt x="5" y="8"/>
                          <a:pt x="5" y="8"/>
                          <a:pt x="5" y="8"/>
                        </a:cubicBezTo>
                        <a:cubicBezTo>
                          <a:pt x="5" y="8"/>
                          <a:pt x="6" y="8"/>
                          <a:pt x="6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013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B85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35" name="Freeform 49">
                    <a:extLst>
                      <a:ext uri="{FF2B5EF4-FFF2-40B4-BE49-F238E27FC236}">
                        <a16:creationId xmlns:a16="http://schemas.microsoft.com/office/drawing/2014/main" id="{A250B71E-1EC5-7AAE-E29A-100754D0DCE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783" y="2116"/>
                    <a:ext cx="58" cy="87"/>
                  </a:xfrm>
                  <a:custGeom>
                    <a:avLst/>
                    <a:gdLst>
                      <a:gd name="T0" fmla="*/ 18 w 23"/>
                      <a:gd name="T1" fmla="*/ 17 h 35"/>
                      <a:gd name="T2" fmla="*/ 21 w 23"/>
                      <a:gd name="T3" fmla="*/ 5 h 35"/>
                      <a:gd name="T4" fmla="*/ 21 w 23"/>
                      <a:gd name="T5" fmla="*/ 2 h 35"/>
                      <a:gd name="T6" fmla="*/ 20 w 23"/>
                      <a:gd name="T7" fmla="*/ 2 h 35"/>
                      <a:gd name="T8" fmla="*/ 19 w 23"/>
                      <a:gd name="T9" fmla="*/ 7 h 35"/>
                      <a:gd name="T10" fmla="*/ 20 w 23"/>
                      <a:gd name="T11" fmla="*/ 3 h 35"/>
                      <a:gd name="T12" fmla="*/ 20 w 23"/>
                      <a:gd name="T13" fmla="*/ 2 h 35"/>
                      <a:gd name="T14" fmla="*/ 20 w 23"/>
                      <a:gd name="T15" fmla="*/ 1 h 35"/>
                      <a:gd name="T16" fmla="*/ 19 w 23"/>
                      <a:gd name="T17" fmla="*/ 1 h 35"/>
                      <a:gd name="T18" fmla="*/ 18 w 23"/>
                      <a:gd name="T19" fmla="*/ 2 h 35"/>
                      <a:gd name="T20" fmla="*/ 19 w 23"/>
                      <a:gd name="T21" fmla="*/ 3 h 35"/>
                      <a:gd name="T22" fmla="*/ 18 w 23"/>
                      <a:gd name="T23" fmla="*/ 6 h 35"/>
                      <a:gd name="T24" fmla="*/ 17 w 23"/>
                      <a:gd name="T25" fmla="*/ 0 h 35"/>
                      <a:gd name="T26" fmla="*/ 17 w 23"/>
                      <a:gd name="T27" fmla="*/ 0 h 35"/>
                      <a:gd name="T28" fmla="*/ 17 w 23"/>
                      <a:gd name="T29" fmla="*/ 0 h 35"/>
                      <a:gd name="T30" fmla="*/ 15 w 23"/>
                      <a:gd name="T31" fmla="*/ 0 h 35"/>
                      <a:gd name="T32" fmla="*/ 8 w 23"/>
                      <a:gd name="T33" fmla="*/ 0 h 35"/>
                      <a:gd name="T34" fmla="*/ 1 w 23"/>
                      <a:gd name="T35" fmla="*/ 5 h 35"/>
                      <a:gd name="T36" fmla="*/ 1 w 23"/>
                      <a:gd name="T37" fmla="*/ 8 h 35"/>
                      <a:gd name="T38" fmla="*/ 4 w 23"/>
                      <a:gd name="T39" fmla="*/ 8 h 35"/>
                      <a:gd name="T40" fmla="*/ 4 w 23"/>
                      <a:gd name="T41" fmla="*/ 8 h 35"/>
                      <a:gd name="T42" fmla="*/ 9 w 23"/>
                      <a:gd name="T43" fmla="*/ 4 h 35"/>
                      <a:gd name="T44" fmla="*/ 13 w 23"/>
                      <a:gd name="T45" fmla="*/ 4 h 35"/>
                      <a:gd name="T46" fmla="*/ 12 w 23"/>
                      <a:gd name="T47" fmla="*/ 4 h 35"/>
                      <a:gd name="T48" fmla="*/ 9 w 23"/>
                      <a:gd name="T49" fmla="*/ 15 h 35"/>
                      <a:gd name="T50" fmla="*/ 10 w 23"/>
                      <a:gd name="T51" fmla="*/ 16 h 35"/>
                      <a:gd name="T52" fmla="*/ 14 w 23"/>
                      <a:gd name="T53" fmla="*/ 20 h 35"/>
                      <a:gd name="T54" fmla="*/ 18 w 23"/>
                      <a:gd name="T55" fmla="*/ 24 h 35"/>
                      <a:gd name="T56" fmla="*/ 17 w 23"/>
                      <a:gd name="T57" fmla="*/ 32 h 35"/>
                      <a:gd name="T58" fmla="*/ 19 w 23"/>
                      <a:gd name="T59" fmla="*/ 35 h 35"/>
                      <a:gd name="T60" fmla="*/ 22 w 23"/>
                      <a:gd name="T61" fmla="*/ 33 h 35"/>
                      <a:gd name="T62" fmla="*/ 23 w 23"/>
                      <a:gd name="T63" fmla="*/ 24 h 35"/>
                      <a:gd name="T64" fmla="*/ 23 w 23"/>
                      <a:gd name="T65" fmla="*/ 22 h 35"/>
                      <a:gd name="T66" fmla="*/ 18 w 23"/>
                      <a:gd name="T67" fmla="*/ 17 h 3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</a:cxnLst>
                    <a:rect l="0" t="0" r="r" b="b"/>
                    <a:pathLst>
                      <a:path w="23" h="35">
                        <a:moveTo>
                          <a:pt x="18" y="17"/>
                        </a:moveTo>
                        <a:cubicBezTo>
                          <a:pt x="19" y="10"/>
                          <a:pt x="21" y="6"/>
                          <a:pt x="21" y="5"/>
                        </a:cubicBezTo>
                        <a:cubicBezTo>
                          <a:pt x="21" y="3"/>
                          <a:pt x="21" y="2"/>
                          <a:pt x="21" y="2"/>
                        </a:cubicBezTo>
                        <a:cubicBezTo>
                          <a:pt x="20" y="2"/>
                          <a:pt x="20" y="2"/>
                          <a:pt x="20" y="2"/>
                        </a:cubicBezTo>
                        <a:cubicBezTo>
                          <a:pt x="20" y="5"/>
                          <a:pt x="19" y="7"/>
                          <a:pt x="19" y="7"/>
                        </a:cubicBezTo>
                        <a:cubicBezTo>
                          <a:pt x="19" y="7"/>
                          <a:pt x="20" y="4"/>
                          <a:pt x="20" y="3"/>
                        </a:cubicBezTo>
                        <a:cubicBezTo>
                          <a:pt x="20" y="2"/>
                          <a:pt x="20" y="2"/>
                          <a:pt x="20" y="2"/>
                        </a:cubicBezTo>
                        <a:cubicBezTo>
                          <a:pt x="20" y="1"/>
                          <a:pt x="20" y="1"/>
                          <a:pt x="20" y="1"/>
                        </a:cubicBezTo>
                        <a:cubicBezTo>
                          <a:pt x="20" y="1"/>
                          <a:pt x="19" y="1"/>
                          <a:pt x="19" y="1"/>
                        </a:cubicBezTo>
                        <a:cubicBezTo>
                          <a:pt x="19" y="1"/>
                          <a:pt x="18" y="2"/>
                          <a:pt x="18" y="2"/>
                        </a:cubicBezTo>
                        <a:cubicBezTo>
                          <a:pt x="18" y="2"/>
                          <a:pt x="18" y="2"/>
                          <a:pt x="19" y="3"/>
                        </a:cubicBezTo>
                        <a:cubicBezTo>
                          <a:pt x="19" y="3"/>
                          <a:pt x="18" y="4"/>
                          <a:pt x="18" y="6"/>
                        </a:cubicBezTo>
                        <a:cubicBezTo>
                          <a:pt x="18" y="1"/>
                          <a:pt x="17" y="0"/>
                          <a:pt x="17" y="0"/>
                        </a:cubicBezTo>
                        <a:cubicBezTo>
                          <a:pt x="17" y="0"/>
                          <a:pt x="17" y="0"/>
                          <a:pt x="17" y="0"/>
                        </a:cubicBezTo>
                        <a:cubicBezTo>
                          <a:pt x="17" y="0"/>
                          <a:pt x="17" y="0"/>
                          <a:pt x="17" y="0"/>
                        </a:cubicBezTo>
                        <a:cubicBezTo>
                          <a:pt x="16" y="0"/>
                          <a:pt x="15" y="0"/>
                          <a:pt x="15" y="0"/>
                        </a:cubicBezTo>
                        <a:cubicBezTo>
                          <a:pt x="13" y="0"/>
                          <a:pt x="11" y="0"/>
                          <a:pt x="8" y="0"/>
                        </a:cubicBezTo>
                        <a:cubicBezTo>
                          <a:pt x="8" y="0"/>
                          <a:pt x="1" y="5"/>
                          <a:pt x="1" y="5"/>
                        </a:cubicBezTo>
                        <a:cubicBezTo>
                          <a:pt x="0" y="6"/>
                          <a:pt x="0" y="7"/>
                          <a:pt x="1" y="8"/>
                        </a:cubicBezTo>
                        <a:cubicBezTo>
                          <a:pt x="2" y="8"/>
                          <a:pt x="3" y="9"/>
                          <a:pt x="4" y="8"/>
                        </a:cubicBezTo>
                        <a:cubicBezTo>
                          <a:pt x="4" y="8"/>
                          <a:pt x="4" y="8"/>
                          <a:pt x="4" y="8"/>
                        </a:cubicBezTo>
                        <a:cubicBezTo>
                          <a:pt x="4" y="8"/>
                          <a:pt x="9" y="4"/>
                          <a:pt x="9" y="4"/>
                        </a:cubicBezTo>
                        <a:cubicBezTo>
                          <a:pt x="9" y="4"/>
                          <a:pt x="13" y="4"/>
                          <a:pt x="13" y="4"/>
                        </a:cubicBezTo>
                        <a:cubicBezTo>
                          <a:pt x="12" y="4"/>
                          <a:pt x="12" y="4"/>
                          <a:pt x="12" y="4"/>
                        </a:cubicBezTo>
                        <a:cubicBezTo>
                          <a:pt x="11" y="7"/>
                          <a:pt x="9" y="13"/>
                          <a:pt x="9" y="15"/>
                        </a:cubicBezTo>
                        <a:cubicBezTo>
                          <a:pt x="9" y="15"/>
                          <a:pt x="10" y="15"/>
                          <a:pt x="10" y="16"/>
                        </a:cubicBezTo>
                        <a:cubicBezTo>
                          <a:pt x="10" y="16"/>
                          <a:pt x="11" y="18"/>
                          <a:pt x="14" y="20"/>
                        </a:cubicBezTo>
                        <a:cubicBezTo>
                          <a:pt x="14" y="20"/>
                          <a:pt x="18" y="24"/>
                          <a:pt x="18" y="24"/>
                        </a:cubicBezTo>
                        <a:cubicBezTo>
                          <a:pt x="18" y="24"/>
                          <a:pt x="17" y="32"/>
                          <a:pt x="17" y="32"/>
                        </a:cubicBezTo>
                        <a:cubicBezTo>
                          <a:pt x="17" y="34"/>
                          <a:pt x="18" y="35"/>
                          <a:pt x="19" y="35"/>
                        </a:cubicBezTo>
                        <a:cubicBezTo>
                          <a:pt x="20" y="35"/>
                          <a:pt x="21" y="35"/>
                          <a:pt x="22" y="33"/>
                        </a:cubicBezTo>
                        <a:cubicBezTo>
                          <a:pt x="22" y="33"/>
                          <a:pt x="23" y="24"/>
                          <a:pt x="23" y="24"/>
                        </a:cubicBezTo>
                        <a:cubicBezTo>
                          <a:pt x="23" y="23"/>
                          <a:pt x="23" y="22"/>
                          <a:pt x="23" y="22"/>
                        </a:cubicBezTo>
                        <a:cubicBezTo>
                          <a:pt x="22" y="21"/>
                          <a:pt x="18" y="17"/>
                          <a:pt x="18" y="1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013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B850"/>
                      </a:solidFill>
                      <a:effectLst/>
                      <a:uLnTx/>
                      <a:uFillTx/>
                    </a:endParaRPr>
                  </a:p>
                </p:txBody>
              </p:sp>
            </p:grpSp>
            <p:cxnSp>
              <p:nvCxnSpPr>
                <p:cNvPr id="19" name="直接连接符 18">
                  <a:extLst>
                    <a:ext uri="{FF2B5EF4-FFF2-40B4-BE49-F238E27FC236}">
                      <a16:creationId xmlns:a16="http://schemas.microsoft.com/office/drawing/2014/main" id="{A7B3E10A-47F3-F7EA-3899-9E58FEF2C462}"/>
                    </a:ext>
                  </a:extLst>
                </p:cNvPr>
                <p:cNvCxnSpPr/>
                <p:nvPr/>
              </p:nvCxnSpPr>
              <p:spPr>
                <a:xfrm>
                  <a:off x="3957492" y="2351034"/>
                  <a:ext cx="0" cy="343997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ysClr val="window" lastClr="FFFFFF">
                      <a:lumMod val="50000"/>
                    </a:sysClr>
                  </a:solidFill>
                  <a:prstDash val="solid"/>
                  <a:miter lim="800000"/>
                </a:ln>
                <a:effectLst/>
              </p:spPr>
            </p:cxnSp>
          </p:grpSp>
          <p:grpSp>
            <p:nvGrpSpPr>
              <p:cNvPr id="8" name="组合 7">
                <a:extLst>
                  <a:ext uri="{FF2B5EF4-FFF2-40B4-BE49-F238E27FC236}">
                    <a16:creationId xmlns:a16="http://schemas.microsoft.com/office/drawing/2014/main" id="{46B49717-5CCB-A69E-F790-E03BA446FF1A}"/>
                  </a:ext>
                </a:extLst>
              </p:cNvPr>
              <p:cNvGrpSpPr/>
              <p:nvPr/>
            </p:nvGrpSpPr>
            <p:grpSpPr>
              <a:xfrm>
                <a:off x="3529995" y="3099493"/>
                <a:ext cx="427497" cy="343997"/>
                <a:chOff x="3529995" y="3099493"/>
                <a:chExt cx="427497" cy="343997"/>
              </a:xfrm>
            </p:grpSpPr>
            <p:grpSp>
              <p:nvGrpSpPr>
                <p:cNvPr id="9" name="Group 52">
                  <a:extLst>
                    <a:ext uri="{FF2B5EF4-FFF2-40B4-BE49-F238E27FC236}">
                      <a16:creationId xmlns:a16="http://schemas.microsoft.com/office/drawing/2014/main" id="{3A1B2874-B06D-716F-575C-BA4E3AF965BE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3529995" y="3121380"/>
                  <a:ext cx="317066" cy="314219"/>
                  <a:chOff x="3783" y="2102"/>
                  <a:chExt cx="116" cy="115"/>
                </a:xfrm>
                <a:solidFill>
                  <a:sysClr val="window" lastClr="FFFFFF">
                    <a:lumMod val="50000"/>
                  </a:sysClr>
                </a:solidFill>
                <a:effectLst/>
              </p:grpSpPr>
              <p:sp>
                <p:nvSpPr>
                  <p:cNvPr id="11" name="Freeform 53">
                    <a:extLst>
                      <a:ext uri="{FF2B5EF4-FFF2-40B4-BE49-F238E27FC236}">
                        <a16:creationId xmlns:a16="http://schemas.microsoft.com/office/drawing/2014/main" id="{33E4EA9E-A03C-F971-D3AA-CE653B60EB56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3783" y="2102"/>
                    <a:ext cx="116" cy="115"/>
                  </a:xfrm>
                  <a:custGeom>
                    <a:avLst/>
                    <a:gdLst>
                      <a:gd name="T0" fmla="*/ 23 w 46"/>
                      <a:gd name="T1" fmla="*/ 0 h 46"/>
                      <a:gd name="T2" fmla="*/ 0 w 46"/>
                      <a:gd name="T3" fmla="*/ 23 h 46"/>
                      <a:gd name="T4" fmla="*/ 23 w 46"/>
                      <a:gd name="T5" fmla="*/ 46 h 46"/>
                      <a:gd name="T6" fmla="*/ 46 w 46"/>
                      <a:gd name="T7" fmla="*/ 23 h 46"/>
                      <a:gd name="T8" fmla="*/ 23 w 46"/>
                      <a:gd name="T9" fmla="*/ 0 h 46"/>
                      <a:gd name="T10" fmla="*/ 23 w 46"/>
                      <a:gd name="T11" fmla="*/ 42 h 46"/>
                      <a:gd name="T12" fmla="*/ 5 w 46"/>
                      <a:gd name="T13" fmla="*/ 23 h 46"/>
                      <a:gd name="T14" fmla="*/ 23 w 46"/>
                      <a:gd name="T15" fmla="*/ 4 h 46"/>
                      <a:gd name="T16" fmla="*/ 42 w 46"/>
                      <a:gd name="T17" fmla="*/ 23 h 46"/>
                      <a:gd name="T18" fmla="*/ 23 w 46"/>
                      <a:gd name="T19" fmla="*/ 42 h 4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46" h="46">
                        <a:moveTo>
                          <a:pt x="23" y="0"/>
                        </a:moveTo>
                        <a:cubicBezTo>
                          <a:pt x="10" y="0"/>
                          <a:pt x="0" y="10"/>
                          <a:pt x="0" y="23"/>
                        </a:cubicBezTo>
                        <a:cubicBezTo>
                          <a:pt x="0" y="36"/>
                          <a:pt x="10" y="46"/>
                          <a:pt x="23" y="46"/>
                        </a:cubicBezTo>
                        <a:cubicBezTo>
                          <a:pt x="36" y="46"/>
                          <a:pt x="46" y="36"/>
                          <a:pt x="46" y="23"/>
                        </a:cubicBezTo>
                        <a:cubicBezTo>
                          <a:pt x="46" y="10"/>
                          <a:pt x="36" y="0"/>
                          <a:pt x="23" y="0"/>
                        </a:cubicBezTo>
                        <a:close/>
                        <a:moveTo>
                          <a:pt x="23" y="42"/>
                        </a:moveTo>
                        <a:cubicBezTo>
                          <a:pt x="13" y="42"/>
                          <a:pt x="5" y="33"/>
                          <a:pt x="5" y="23"/>
                        </a:cubicBezTo>
                        <a:cubicBezTo>
                          <a:pt x="5" y="13"/>
                          <a:pt x="13" y="4"/>
                          <a:pt x="23" y="4"/>
                        </a:cubicBezTo>
                        <a:cubicBezTo>
                          <a:pt x="34" y="4"/>
                          <a:pt x="42" y="13"/>
                          <a:pt x="42" y="23"/>
                        </a:cubicBezTo>
                        <a:cubicBezTo>
                          <a:pt x="42" y="33"/>
                          <a:pt x="34" y="42"/>
                          <a:pt x="23" y="4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013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2" name="Freeform 54">
                    <a:extLst>
                      <a:ext uri="{FF2B5EF4-FFF2-40B4-BE49-F238E27FC236}">
                        <a16:creationId xmlns:a16="http://schemas.microsoft.com/office/drawing/2014/main" id="{6276D6AD-03AE-077F-0A96-142FDCAC8BAA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3783" y="2102"/>
                    <a:ext cx="116" cy="115"/>
                  </a:xfrm>
                  <a:custGeom>
                    <a:avLst/>
                    <a:gdLst>
                      <a:gd name="T0" fmla="*/ 23 w 46"/>
                      <a:gd name="T1" fmla="*/ 0 h 46"/>
                      <a:gd name="T2" fmla="*/ 0 w 46"/>
                      <a:gd name="T3" fmla="*/ 23 h 46"/>
                      <a:gd name="T4" fmla="*/ 23 w 46"/>
                      <a:gd name="T5" fmla="*/ 46 h 46"/>
                      <a:gd name="T6" fmla="*/ 46 w 46"/>
                      <a:gd name="T7" fmla="*/ 23 h 46"/>
                      <a:gd name="T8" fmla="*/ 23 w 46"/>
                      <a:gd name="T9" fmla="*/ 0 h 46"/>
                      <a:gd name="T10" fmla="*/ 23 w 46"/>
                      <a:gd name="T11" fmla="*/ 42 h 46"/>
                      <a:gd name="T12" fmla="*/ 5 w 46"/>
                      <a:gd name="T13" fmla="*/ 23 h 46"/>
                      <a:gd name="T14" fmla="*/ 23 w 46"/>
                      <a:gd name="T15" fmla="*/ 4 h 46"/>
                      <a:gd name="T16" fmla="*/ 42 w 46"/>
                      <a:gd name="T17" fmla="*/ 23 h 46"/>
                      <a:gd name="T18" fmla="*/ 23 w 46"/>
                      <a:gd name="T19" fmla="*/ 42 h 4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46" h="46">
                        <a:moveTo>
                          <a:pt x="23" y="0"/>
                        </a:moveTo>
                        <a:cubicBezTo>
                          <a:pt x="10" y="0"/>
                          <a:pt x="0" y="10"/>
                          <a:pt x="0" y="23"/>
                        </a:cubicBezTo>
                        <a:cubicBezTo>
                          <a:pt x="0" y="36"/>
                          <a:pt x="10" y="46"/>
                          <a:pt x="23" y="46"/>
                        </a:cubicBezTo>
                        <a:cubicBezTo>
                          <a:pt x="36" y="46"/>
                          <a:pt x="46" y="36"/>
                          <a:pt x="46" y="23"/>
                        </a:cubicBezTo>
                        <a:cubicBezTo>
                          <a:pt x="46" y="10"/>
                          <a:pt x="36" y="0"/>
                          <a:pt x="23" y="0"/>
                        </a:cubicBezTo>
                        <a:close/>
                        <a:moveTo>
                          <a:pt x="23" y="42"/>
                        </a:moveTo>
                        <a:cubicBezTo>
                          <a:pt x="13" y="42"/>
                          <a:pt x="5" y="33"/>
                          <a:pt x="5" y="23"/>
                        </a:cubicBezTo>
                        <a:cubicBezTo>
                          <a:pt x="5" y="13"/>
                          <a:pt x="13" y="4"/>
                          <a:pt x="23" y="4"/>
                        </a:cubicBezTo>
                        <a:cubicBezTo>
                          <a:pt x="34" y="4"/>
                          <a:pt x="42" y="13"/>
                          <a:pt x="42" y="23"/>
                        </a:cubicBezTo>
                        <a:cubicBezTo>
                          <a:pt x="42" y="33"/>
                          <a:pt x="34" y="42"/>
                          <a:pt x="23" y="4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013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3" name="Freeform 55">
                    <a:extLst>
                      <a:ext uri="{FF2B5EF4-FFF2-40B4-BE49-F238E27FC236}">
                        <a16:creationId xmlns:a16="http://schemas.microsoft.com/office/drawing/2014/main" id="{1BC47A67-2BEA-B952-3B1E-29DEA2CD5EF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839" y="2115"/>
                    <a:ext cx="7" cy="10"/>
                  </a:xfrm>
                  <a:custGeom>
                    <a:avLst/>
                    <a:gdLst>
                      <a:gd name="T0" fmla="*/ 1 w 3"/>
                      <a:gd name="T1" fmla="*/ 4 h 4"/>
                      <a:gd name="T2" fmla="*/ 1 w 3"/>
                      <a:gd name="T3" fmla="*/ 4 h 4"/>
                      <a:gd name="T4" fmla="*/ 3 w 3"/>
                      <a:gd name="T5" fmla="*/ 3 h 4"/>
                      <a:gd name="T6" fmla="*/ 3 w 3"/>
                      <a:gd name="T7" fmla="*/ 0 h 4"/>
                      <a:gd name="T8" fmla="*/ 1 w 3"/>
                      <a:gd name="T9" fmla="*/ 0 h 4"/>
                      <a:gd name="T10" fmla="*/ 0 w 3"/>
                      <a:gd name="T11" fmla="*/ 0 h 4"/>
                      <a:gd name="T12" fmla="*/ 0 w 3"/>
                      <a:gd name="T13" fmla="*/ 3 h 4"/>
                      <a:gd name="T14" fmla="*/ 1 w 3"/>
                      <a:gd name="T15" fmla="*/ 4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3" h="4">
                        <a:moveTo>
                          <a:pt x="1" y="4"/>
                        </a:moveTo>
                        <a:cubicBezTo>
                          <a:pt x="1" y="4"/>
                          <a:pt x="1" y="4"/>
                          <a:pt x="1" y="4"/>
                        </a:cubicBezTo>
                        <a:cubicBezTo>
                          <a:pt x="2" y="4"/>
                          <a:pt x="3" y="4"/>
                          <a:pt x="3" y="3"/>
                        </a:cubicBezTo>
                        <a:cubicBezTo>
                          <a:pt x="3" y="0"/>
                          <a:pt x="3" y="0"/>
                          <a:pt x="3" y="0"/>
                        </a:cubicBezTo>
                        <a:cubicBezTo>
                          <a:pt x="2" y="0"/>
                          <a:pt x="2" y="0"/>
                          <a:pt x="1" y="0"/>
                        </a:cubicBezTo>
                        <a:cubicBezTo>
                          <a:pt x="1" y="0"/>
                          <a:pt x="0" y="0"/>
                          <a:pt x="0" y="0"/>
                        </a:cubicBezTo>
                        <a:cubicBezTo>
                          <a:pt x="0" y="3"/>
                          <a:pt x="0" y="3"/>
                          <a:pt x="0" y="3"/>
                        </a:cubicBezTo>
                        <a:cubicBezTo>
                          <a:pt x="0" y="4"/>
                          <a:pt x="0" y="4"/>
                          <a:pt x="1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013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4" name="Freeform 56">
                    <a:extLst>
                      <a:ext uri="{FF2B5EF4-FFF2-40B4-BE49-F238E27FC236}">
                        <a16:creationId xmlns:a16="http://schemas.microsoft.com/office/drawing/2014/main" id="{6923BC14-0848-A54B-AC31-340520431E5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839" y="2195"/>
                    <a:ext cx="7" cy="10"/>
                  </a:xfrm>
                  <a:custGeom>
                    <a:avLst/>
                    <a:gdLst>
                      <a:gd name="T0" fmla="*/ 1 w 3"/>
                      <a:gd name="T1" fmla="*/ 0 h 4"/>
                      <a:gd name="T2" fmla="*/ 1 w 3"/>
                      <a:gd name="T3" fmla="*/ 0 h 4"/>
                      <a:gd name="T4" fmla="*/ 0 w 3"/>
                      <a:gd name="T5" fmla="*/ 1 h 4"/>
                      <a:gd name="T6" fmla="*/ 0 w 3"/>
                      <a:gd name="T7" fmla="*/ 4 h 4"/>
                      <a:gd name="T8" fmla="*/ 1 w 3"/>
                      <a:gd name="T9" fmla="*/ 4 h 4"/>
                      <a:gd name="T10" fmla="*/ 3 w 3"/>
                      <a:gd name="T11" fmla="*/ 4 h 4"/>
                      <a:gd name="T12" fmla="*/ 3 w 3"/>
                      <a:gd name="T13" fmla="*/ 1 h 4"/>
                      <a:gd name="T14" fmla="*/ 1 w 3"/>
                      <a:gd name="T15" fmla="*/ 0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3" h="4">
                        <a:moveTo>
                          <a:pt x="1" y="0"/>
                        </a:moveTo>
                        <a:cubicBezTo>
                          <a:pt x="1" y="0"/>
                          <a:pt x="1" y="0"/>
                          <a:pt x="1" y="0"/>
                        </a:cubicBezTo>
                        <a:cubicBezTo>
                          <a:pt x="0" y="0"/>
                          <a:pt x="0" y="1"/>
                          <a:pt x="0" y="1"/>
                        </a:cubicBezTo>
                        <a:cubicBezTo>
                          <a:pt x="0" y="4"/>
                          <a:pt x="0" y="4"/>
                          <a:pt x="0" y="4"/>
                        </a:cubicBezTo>
                        <a:cubicBezTo>
                          <a:pt x="0" y="4"/>
                          <a:pt x="1" y="4"/>
                          <a:pt x="1" y="4"/>
                        </a:cubicBezTo>
                        <a:cubicBezTo>
                          <a:pt x="2" y="4"/>
                          <a:pt x="2" y="4"/>
                          <a:pt x="3" y="4"/>
                        </a:cubicBezTo>
                        <a:cubicBezTo>
                          <a:pt x="3" y="1"/>
                          <a:pt x="3" y="1"/>
                          <a:pt x="3" y="1"/>
                        </a:cubicBezTo>
                        <a:cubicBezTo>
                          <a:pt x="3" y="1"/>
                          <a:pt x="2" y="0"/>
                          <a:pt x="1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013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5" name="Freeform 57">
                    <a:extLst>
                      <a:ext uri="{FF2B5EF4-FFF2-40B4-BE49-F238E27FC236}">
                        <a16:creationId xmlns:a16="http://schemas.microsoft.com/office/drawing/2014/main" id="{50EBCE6B-73FA-A3CD-5D4E-45137FC8CF1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796" y="2155"/>
                    <a:ext cx="10" cy="10"/>
                  </a:xfrm>
                  <a:custGeom>
                    <a:avLst/>
                    <a:gdLst>
                      <a:gd name="T0" fmla="*/ 3 w 4"/>
                      <a:gd name="T1" fmla="*/ 0 h 4"/>
                      <a:gd name="T2" fmla="*/ 0 w 4"/>
                      <a:gd name="T3" fmla="*/ 0 h 4"/>
                      <a:gd name="T4" fmla="*/ 0 w 4"/>
                      <a:gd name="T5" fmla="*/ 2 h 4"/>
                      <a:gd name="T6" fmla="*/ 0 w 4"/>
                      <a:gd name="T7" fmla="*/ 4 h 4"/>
                      <a:gd name="T8" fmla="*/ 3 w 4"/>
                      <a:gd name="T9" fmla="*/ 4 h 4"/>
                      <a:gd name="T10" fmla="*/ 4 w 4"/>
                      <a:gd name="T11" fmla="*/ 2 h 4"/>
                      <a:gd name="T12" fmla="*/ 4 w 4"/>
                      <a:gd name="T13" fmla="*/ 2 h 4"/>
                      <a:gd name="T14" fmla="*/ 3 w 4"/>
                      <a:gd name="T15" fmla="*/ 0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4" h="4">
                        <a:moveTo>
                          <a:pt x="3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1"/>
                          <a:pt x="0" y="1"/>
                          <a:pt x="0" y="2"/>
                        </a:cubicBezTo>
                        <a:cubicBezTo>
                          <a:pt x="0" y="3"/>
                          <a:pt x="0" y="3"/>
                          <a:pt x="0" y="4"/>
                        </a:cubicBezTo>
                        <a:cubicBezTo>
                          <a:pt x="3" y="4"/>
                          <a:pt x="3" y="4"/>
                          <a:pt x="3" y="4"/>
                        </a:cubicBezTo>
                        <a:cubicBezTo>
                          <a:pt x="4" y="4"/>
                          <a:pt x="4" y="3"/>
                          <a:pt x="4" y="2"/>
                        </a:cubicBezTo>
                        <a:cubicBezTo>
                          <a:pt x="4" y="2"/>
                          <a:pt x="4" y="2"/>
                          <a:pt x="4" y="2"/>
                        </a:cubicBezTo>
                        <a:cubicBezTo>
                          <a:pt x="4" y="1"/>
                          <a:pt x="4" y="0"/>
                          <a:pt x="3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013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6" name="Freeform 58">
                    <a:extLst>
                      <a:ext uri="{FF2B5EF4-FFF2-40B4-BE49-F238E27FC236}">
                        <a16:creationId xmlns:a16="http://schemas.microsoft.com/office/drawing/2014/main" id="{C0C6A8C3-E5F7-1CC4-0895-A3568BD6529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877" y="2155"/>
                    <a:ext cx="10" cy="10"/>
                  </a:xfrm>
                  <a:custGeom>
                    <a:avLst/>
                    <a:gdLst>
                      <a:gd name="T0" fmla="*/ 4 w 4"/>
                      <a:gd name="T1" fmla="*/ 0 h 4"/>
                      <a:gd name="T2" fmla="*/ 2 w 4"/>
                      <a:gd name="T3" fmla="*/ 0 h 4"/>
                      <a:gd name="T4" fmla="*/ 0 w 4"/>
                      <a:gd name="T5" fmla="*/ 2 h 4"/>
                      <a:gd name="T6" fmla="*/ 0 w 4"/>
                      <a:gd name="T7" fmla="*/ 2 h 4"/>
                      <a:gd name="T8" fmla="*/ 2 w 4"/>
                      <a:gd name="T9" fmla="*/ 4 h 4"/>
                      <a:gd name="T10" fmla="*/ 4 w 4"/>
                      <a:gd name="T11" fmla="*/ 4 h 4"/>
                      <a:gd name="T12" fmla="*/ 4 w 4"/>
                      <a:gd name="T13" fmla="*/ 2 h 4"/>
                      <a:gd name="T14" fmla="*/ 4 w 4"/>
                      <a:gd name="T15" fmla="*/ 0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4" h="4">
                        <a:moveTo>
                          <a:pt x="4" y="0"/>
                        </a:moveTo>
                        <a:cubicBezTo>
                          <a:pt x="2" y="0"/>
                          <a:pt x="2" y="0"/>
                          <a:pt x="2" y="0"/>
                        </a:cubicBezTo>
                        <a:cubicBezTo>
                          <a:pt x="1" y="0"/>
                          <a:pt x="0" y="1"/>
                          <a:pt x="0" y="2"/>
                        </a:cubicBezTo>
                        <a:cubicBezTo>
                          <a:pt x="0" y="2"/>
                          <a:pt x="0" y="2"/>
                          <a:pt x="0" y="2"/>
                        </a:cubicBezTo>
                        <a:cubicBezTo>
                          <a:pt x="0" y="3"/>
                          <a:pt x="1" y="4"/>
                          <a:pt x="2" y="4"/>
                        </a:cubicBezTo>
                        <a:cubicBezTo>
                          <a:pt x="4" y="4"/>
                          <a:pt x="4" y="4"/>
                          <a:pt x="4" y="4"/>
                        </a:cubicBezTo>
                        <a:cubicBezTo>
                          <a:pt x="4" y="3"/>
                          <a:pt x="4" y="3"/>
                          <a:pt x="4" y="2"/>
                        </a:cubicBezTo>
                        <a:cubicBezTo>
                          <a:pt x="4" y="1"/>
                          <a:pt x="4" y="1"/>
                          <a:pt x="4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013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7" name="Freeform 59">
                    <a:extLst>
                      <a:ext uri="{FF2B5EF4-FFF2-40B4-BE49-F238E27FC236}">
                        <a16:creationId xmlns:a16="http://schemas.microsoft.com/office/drawing/2014/main" id="{DE4CE65A-3E1C-7C71-A982-4C074233D89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813" y="2127"/>
                    <a:ext cx="33" cy="38"/>
                  </a:xfrm>
                  <a:custGeom>
                    <a:avLst/>
                    <a:gdLst>
                      <a:gd name="T0" fmla="*/ 11 w 13"/>
                      <a:gd name="T1" fmla="*/ 0 h 15"/>
                      <a:gd name="T2" fmla="*/ 10 w 13"/>
                      <a:gd name="T3" fmla="*/ 2 h 15"/>
                      <a:gd name="T4" fmla="*/ 10 w 13"/>
                      <a:gd name="T5" fmla="*/ 11 h 15"/>
                      <a:gd name="T6" fmla="*/ 9 w 13"/>
                      <a:gd name="T7" fmla="*/ 12 h 15"/>
                      <a:gd name="T8" fmla="*/ 2 w 13"/>
                      <a:gd name="T9" fmla="*/ 12 h 15"/>
                      <a:gd name="T10" fmla="*/ 0 w 13"/>
                      <a:gd name="T11" fmla="*/ 14 h 15"/>
                      <a:gd name="T12" fmla="*/ 2 w 13"/>
                      <a:gd name="T13" fmla="*/ 15 h 15"/>
                      <a:gd name="T14" fmla="*/ 11 w 13"/>
                      <a:gd name="T15" fmla="*/ 15 h 15"/>
                      <a:gd name="T16" fmla="*/ 12 w 13"/>
                      <a:gd name="T17" fmla="*/ 15 h 15"/>
                      <a:gd name="T18" fmla="*/ 12 w 13"/>
                      <a:gd name="T19" fmla="*/ 15 h 15"/>
                      <a:gd name="T20" fmla="*/ 13 w 13"/>
                      <a:gd name="T21" fmla="*/ 13 h 15"/>
                      <a:gd name="T22" fmla="*/ 13 w 13"/>
                      <a:gd name="T23" fmla="*/ 2 h 15"/>
                      <a:gd name="T24" fmla="*/ 11 w 13"/>
                      <a:gd name="T25" fmla="*/ 0 h 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13" h="15">
                        <a:moveTo>
                          <a:pt x="11" y="0"/>
                        </a:moveTo>
                        <a:cubicBezTo>
                          <a:pt x="10" y="0"/>
                          <a:pt x="10" y="1"/>
                          <a:pt x="10" y="2"/>
                        </a:cubicBezTo>
                        <a:cubicBezTo>
                          <a:pt x="10" y="11"/>
                          <a:pt x="10" y="11"/>
                          <a:pt x="10" y="11"/>
                        </a:cubicBezTo>
                        <a:cubicBezTo>
                          <a:pt x="10" y="12"/>
                          <a:pt x="9" y="12"/>
                          <a:pt x="9" y="12"/>
                        </a:cubicBezTo>
                        <a:cubicBezTo>
                          <a:pt x="2" y="12"/>
                          <a:pt x="2" y="12"/>
                          <a:pt x="2" y="12"/>
                        </a:cubicBezTo>
                        <a:cubicBezTo>
                          <a:pt x="1" y="12"/>
                          <a:pt x="0" y="13"/>
                          <a:pt x="0" y="14"/>
                        </a:cubicBezTo>
                        <a:cubicBezTo>
                          <a:pt x="0" y="14"/>
                          <a:pt x="1" y="15"/>
                          <a:pt x="2" y="15"/>
                        </a:cubicBezTo>
                        <a:cubicBezTo>
                          <a:pt x="11" y="15"/>
                          <a:pt x="11" y="15"/>
                          <a:pt x="11" y="15"/>
                        </a:cubicBezTo>
                        <a:cubicBezTo>
                          <a:pt x="11" y="15"/>
                          <a:pt x="12" y="15"/>
                          <a:pt x="12" y="15"/>
                        </a:cubicBezTo>
                        <a:cubicBezTo>
                          <a:pt x="12" y="15"/>
                          <a:pt x="12" y="15"/>
                          <a:pt x="12" y="15"/>
                        </a:cubicBezTo>
                        <a:cubicBezTo>
                          <a:pt x="13" y="14"/>
                          <a:pt x="13" y="14"/>
                          <a:pt x="13" y="13"/>
                        </a:cubicBezTo>
                        <a:cubicBezTo>
                          <a:pt x="13" y="2"/>
                          <a:pt x="13" y="2"/>
                          <a:pt x="13" y="2"/>
                        </a:cubicBezTo>
                        <a:cubicBezTo>
                          <a:pt x="13" y="1"/>
                          <a:pt x="12" y="0"/>
                          <a:pt x="11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013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</a:endParaRPr>
                  </a:p>
                </p:txBody>
              </p:sp>
            </p:grpSp>
            <p:cxnSp>
              <p:nvCxnSpPr>
                <p:cNvPr id="10" name="直接连接符 9">
                  <a:extLst>
                    <a:ext uri="{FF2B5EF4-FFF2-40B4-BE49-F238E27FC236}">
                      <a16:creationId xmlns:a16="http://schemas.microsoft.com/office/drawing/2014/main" id="{77567991-047B-0358-2B9A-44B0AC070B3A}"/>
                    </a:ext>
                  </a:extLst>
                </p:cNvPr>
                <p:cNvCxnSpPr/>
                <p:nvPr/>
              </p:nvCxnSpPr>
              <p:spPr>
                <a:xfrm>
                  <a:off x="3957492" y="3099493"/>
                  <a:ext cx="0" cy="343997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ysClr val="window" lastClr="FFFFFF">
                      <a:lumMod val="50000"/>
                    </a:sysClr>
                  </a:solidFill>
                  <a:prstDash val="solid"/>
                  <a:miter lim="800000"/>
                </a:ln>
                <a:effectLst/>
              </p:spPr>
            </p:cxnSp>
          </p:grpSp>
        </p:grpSp>
      </p:grpSp>
      <p:sp>
        <p:nvSpPr>
          <p:cNvPr id="56" name="TextBox 3">
            <a:extLst>
              <a:ext uri="{FF2B5EF4-FFF2-40B4-BE49-F238E27FC236}">
                <a16:creationId xmlns:a16="http://schemas.microsoft.com/office/drawing/2014/main" id="{599910B8-C296-B220-3448-1FECC228F3A6}"/>
              </a:ext>
            </a:extLst>
          </p:cNvPr>
          <p:cNvSpPr txBox="1"/>
          <p:nvPr/>
        </p:nvSpPr>
        <p:spPr>
          <a:xfrm>
            <a:off x="6938994" y="4748617"/>
            <a:ext cx="3792866" cy="1165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原先的右子节点变成新的父节点，并把多余的左子节点出让，给已经降级的根节点当右子节点 </a:t>
            </a:r>
            <a:endParaRPr lang="en-US" altLang="zh-CN" sz="1600" b="1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59" name="TextBox 3">
            <a:extLst>
              <a:ext uri="{FF2B5EF4-FFF2-40B4-BE49-F238E27FC236}">
                <a16:creationId xmlns:a16="http://schemas.microsoft.com/office/drawing/2014/main" id="{C9E73B40-2F3E-BE53-50F1-AAF1B7B3E2A1}"/>
              </a:ext>
            </a:extLst>
          </p:cNvPr>
          <p:cNvSpPr txBox="1"/>
          <p:nvPr/>
        </p:nvSpPr>
        <p:spPr>
          <a:xfrm>
            <a:off x="6942832" y="3671803"/>
            <a:ext cx="3792866" cy="427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以不平衡的点作为支点</a:t>
            </a:r>
            <a:endParaRPr lang="en-US" altLang="zh-CN" sz="1600" b="1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60" name="TextBox 3">
            <a:extLst>
              <a:ext uri="{FF2B5EF4-FFF2-40B4-BE49-F238E27FC236}">
                <a16:creationId xmlns:a16="http://schemas.microsoft.com/office/drawing/2014/main" id="{A5B7A4DA-9B91-F8D5-E3B7-D6F064B323C2}"/>
              </a:ext>
            </a:extLst>
          </p:cNvPr>
          <p:cNvSpPr txBox="1"/>
          <p:nvPr/>
        </p:nvSpPr>
        <p:spPr>
          <a:xfrm>
            <a:off x="6946853" y="4185727"/>
            <a:ext cx="3681346" cy="427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将根节点的右侧往左拉</a:t>
            </a:r>
            <a:endParaRPr lang="en-US" altLang="zh-CN" sz="1600" b="1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BB8E1090-07D6-CD9A-F263-E85C08F16641}"/>
              </a:ext>
            </a:extLst>
          </p:cNvPr>
          <p:cNvGrpSpPr/>
          <p:nvPr/>
        </p:nvGrpSpPr>
        <p:grpSpPr>
          <a:xfrm>
            <a:off x="4969029" y="3801309"/>
            <a:ext cx="1400357" cy="1399851"/>
            <a:chOff x="2734249" y="952902"/>
            <a:chExt cx="1866900" cy="1866900"/>
          </a:xfrm>
        </p:grpSpPr>
        <p:sp>
          <p:nvSpPr>
            <p:cNvPr id="62" name="椭圆 61">
              <a:extLst>
                <a:ext uri="{FF2B5EF4-FFF2-40B4-BE49-F238E27FC236}">
                  <a16:creationId xmlns:a16="http://schemas.microsoft.com/office/drawing/2014/main" id="{DB768B06-35A8-A847-7A70-E7DE7F7667AD}"/>
                </a:ext>
              </a:extLst>
            </p:cNvPr>
            <p:cNvSpPr/>
            <p:nvPr/>
          </p:nvSpPr>
          <p:spPr>
            <a:xfrm>
              <a:off x="2734249" y="952902"/>
              <a:ext cx="1866900" cy="1866900"/>
            </a:xfrm>
            <a:prstGeom prst="ellipse">
              <a:avLst/>
            </a:prstGeom>
            <a:gradFill>
              <a:gsLst>
                <a:gs pos="0">
                  <a:srgbClr val="F5F5F5"/>
                </a:gs>
                <a:gs pos="100000">
                  <a:sysClr val="window" lastClr="FFFFFF">
                    <a:lumMod val="85000"/>
                  </a:sysClr>
                </a:gs>
              </a:gsLst>
              <a:lin ang="2700000" scaled="1"/>
            </a:gradFill>
            <a:ln w="22225" cap="flat" cmpd="sng" algn="ctr">
              <a:gradFill flip="none" rotWithShape="1">
                <a:gsLst>
                  <a:gs pos="0">
                    <a:sysClr val="window" lastClr="FFFFFF"/>
                  </a:gs>
                  <a:gs pos="100000">
                    <a:sysClr val="window" lastClr="FFFFFF">
                      <a:lumMod val="75000"/>
                    </a:sysClr>
                  </a:gs>
                </a:gsLst>
                <a:lin ang="2700000" scaled="1"/>
                <a:tileRect/>
              </a:gradFill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  <p:sp>
          <p:nvSpPr>
            <p:cNvPr id="63" name="椭圆 62">
              <a:extLst>
                <a:ext uri="{FF2B5EF4-FFF2-40B4-BE49-F238E27FC236}">
                  <a16:creationId xmlns:a16="http://schemas.microsoft.com/office/drawing/2014/main" id="{02243560-80D4-90D5-2B73-58A2053D7ECB}"/>
                </a:ext>
              </a:extLst>
            </p:cNvPr>
            <p:cNvSpPr/>
            <p:nvPr/>
          </p:nvSpPr>
          <p:spPr>
            <a:xfrm>
              <a:off x="2953026" y="1171679"/>
              <a:ext cx="1429346" cy="1429346"/>
            </a:xfrm>
            <a:prstGeom prst="ellipse">
              <a:avLst/>
            </a:prstGeom>
            <a:solidFill>
              <a:sysClr val="window" lastClr="FFFFFF">
                <a:lumMod val="95000"/>
              </a:sysClr>
            </a:solidFill>
            <a:ln w="22225" cap="flat" cmpd="sng" algn="ctr">
              <a:gradFill flip="none" rotWithShape="1">
                <a:gsLst>
                  <a:gs pos="0">
                    <a:sysClr val="window" lastClr="FFFFFF">
                      <a:lumMod val="75000"/>
                    </a:sysClr>
                  </a:gs>
                  <a:gs pos="100000">
                    <a:sysClr val="window" lastClr="FFFFFF"/>
                  </a:gs>
                </a:gsLst>
                <a:lin ang="2700000" scaled="1"/>
                <a:tileRect/>
              </a:gradFill>
              <a:prstDash val="solid"/>
              <a:miter lim="800000"/>
            </a:ln>
            <a:effectLst>
              <a:innerShdw blurRad="101600" dist="25400" dir="13500000">
                <a:prstClr val="black">
                  <a:alpha val="50000"/>
                </a:prstClr>
              </a:inn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  <p:sp>
          <p:nvSpPr>
            <p:cNvPr id="64" name="文本框 136">
              <a:extLst>
                <a:ext uri="{FF2B5EF4-FFF2-40B4-BE49-F238E27FC236}">
                  <a16:creationId xmlns:a16="http://schemas.microsoft.com/office/drawing/2014/main" id="{DFCAA2EC-A1DF-EAE0-DD2C-7E21F584D1CC}"/>
                </a:ext>
              </a:extLst>
            </p:cNvPr>
            <p:cNvSpPr txBox="1"/>
            <p:nvPr/>
          </p:nvSpPr>
          <p:spPr>
            <a:xfrm>
              <a:off x="3410634" y="1414090"/>
              <a:ext cx="543839" cy="9440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000" b="1" dirty="0">
                  <a:solidFill>
                    <a:srgbClr val="B60206"/>
                  </a:solidFill>
                  <a:latin typeface="微软雅黑" pitchFamily="34" charset="-122"/>
                  <a:ea typeface="阿里巴巴普惠体"/>
                </a:rPr>
                <a:t>步骤</a:t>
              </a:r>
            </a:p>
          </p:txBody>
        </p:sp>
      </p:grpSp>
      <p:cxnSp>
        <p:nvCxnSpPr>
          <p:cNvPr id="68" name="!!!箭头1">
            <a:extLst>
              <a:ext uri="{FF2B5EF4-FFF2-40B4-BE49-F238E27FC236}">
                <a16:creationId xmlns:a16="http://schemas.microsoft.com/office/drawing/2014/main" id="{417EB69F-CF0A-2087-FB96-B807ABE76D7C}"/>
              </a:ext>
            </a:extLst>
          </p:cNvPr>
          <p:cNvCxnSpPr>
            <a:cxnSpLocks/>
          </p:cNvCxnSpPr>
          <p:nvPr/>
        </p:nvCxnSpPr>
        <p:spPr>
          <a:xfrm flipH="1">
            <a:off x="-3828346" y="4019951"/>
            <a:ext cx="213783" cy="21590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!!!箭头4">
            <a:extLst>
              <a:ext uri="{FF2B5EF4-FFF2-40B4-BE49-F238E27FC236}">
                <a16:creationId xmlns:a16="http://schemas.microsoft.com/office/drawing/2014/main" id="{7A3AE64D-F504-6C34-E7C3-5FB39F0C74D6}"/>
              </a:ext>
            </a:extLst>
          </p:cNvPr>
          <p:cNvCxnSpPr>
            <a:cxnSpLocks/>
          </p:cNvCxnSpPr>
          <p:nvPr/>
        </p:nvCxnSpPr>
        <p:spPr>
          <a:xfrm>
            <a:off x="-3296828" y="3978698"/>
            <a:ext cx="211667" cy="21590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连接符 73">
            <a:extLst>
              <a:ext uri="{FF2B5EF4-FFF2-40B4-BE49-F238E27FC236}">
                <a16:creationId xmlns:a16="http://schemas.microsoft.com/office/drawing/2014/main" id="{F5727761-C8E0-79D0-9A57-6F6EFE6882B9}"/>
              </a:ext>
            </a:extLst>
          </p:cNvPr>
          <p:cNvCxnSpPr>
            <a:cxnSpLocks/>
          </p:cNvCxnSpPr>
          <p:nvPr/>
        </p:nvCxnSpPr>
        <p:spPr>
          <a:xfrm>
            <a:off x="7221581" y="4601513"/>
            <a:ext cx="1842701" cy="0"/>
          </a:xfrm>
          <a:prstGeom prst="line">
            <a:avLst/>
          </a:prstGeom>
          <a:ln w="254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箭头连接符 74">
            <a:extLst>
              <a:ext uri="{FF2B5EF4-FFF2-40B4-BE49-F238E27FC236}">
                <a16:creationId xmlns:a16="http://schemas.microsoft.com/office/drawing/2014/main" id="{25D49A1C-ACE3-D66C-47E0-00E5884C0FC8}"/>
              </a:ext>
            </a:extLst>
          </p:cNvPr>
          <p:cNvCxnSpPr>
            <a:cxnSpLocks/>
          </p:cNvCxnSpPr>
          <p:nvPr/>
        </p:nvCxnSpPr>
        <p:spPr>
          <a:xfrm flipH="1" flipV="1">
            <a:off x="3899647" y="4074790"/>
            <a:ext cx="3321933" cy="196523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任意多边形 7">
            <a:extLst>
              <a:ext uri="{FF2B5EF4-FFF2-40B4-BE49-F238E27FC236}">
                <a16:creationId xmlns:a16="http://schemas.microsoft.com/office/drawing/2014/main" id="{2864D85E-014A-A161-3E5D-8A45B3D5D9A2}"/>
              </a:ext>
            </a:extLst>
          </p:cNvPr>
          <p:cNvSpPr/>
          <p:nvPr/>
        </p:nvSpPr>
        <p:spPr>
          <a:xfrm>
            <a:off x="1998191" y="3806496"/>
            <a:ext cx="2605139" cy="1825732"/>
          </a:xfrm>
          <a:custGeom>
            <a:avLst/>
            <a:gdLst>
              <a:gd name="connsiteX0" fmla="*/ 604597 w 1891910"/>
              <a:gd name="connsiteY0" fmla="*/ 6 h 1393899"/>
              <a:gd name="connsiteX1" fmla="*/ 265384 w 1891910"/>
              <a:gd name="connsiteY1" fmla="*/ 368715 h 1393899"/>
              <a:gd name="connsiteX2" fmla="*/ 22036 w 1891910"/>
              <a:gd name="connsiteY2" fmla="*/ 1187251 h 1393899"/>
              <a:gd name="connsiteX3" fmla="*/ 840571 w 1891910"/>
              <a:gd name="connsiteY3" fmla="*/ 1393728 h 1393899"/>
              <a:gd name="connsiteX4" fmla="*/ 1865584 w 1891910"/>
              <a:gd name="connsiteY4" fmla="*/ 1201999 h 1393899"/>
              <a:gd name="connsiteX5" fmla="*/ 1504249 w 1891910"/>
              <a:gd name="connsiteY5" fmla="*/ 361341 h 1393899"/>
              <a:gd name="connsiteX6" fmla="*/ 604597 w 1891910"/>
              <a:gd name="connsiteY6" fmla="*/ 6 h 1393899"/>
              <a:gd name="connsiteX0" fmla="*/ 865589 w 1892318"/>
              <a:gd name="connsiteY0" fmla="*/ 9 h 1365733"/>
              <a:gd name="connsiteX1" fmla="*/ 268509 w 1892318"/>
              <a:gd name="connsiteY1" fmla="*/ 340549 h 1365733"/>
              <a:gd name="connsiteX2" fmla="*/ 25161 w 1892318"/>
              <a:gd name="connsiteY2" fmla="*/ 1159085 h 1365733"/>
              <a:gd name="connsiteX3" fmla="*/ 843696 w 1892318"/>
              <a:gd name="connsiteY3" fmla="*/ 1365562 h 1365733"/>
              <a:gd name="connsiteX4" fmla="*/ 1868709 w 1892318"/>
              <a:gd name="connsiteY4" fmla="*/ 1173833 h 1365733"/>
              <a:gd name="connsiteX5" fmla="*/ 1507374 w 1892318"/>
              <a:gd name="connsiteY5" fmla="*/ 333175 h 1365733"/>
              <a:gd name="connsiteX6" fmla="*/ 865589 w 1892318"/>
              <a:gd name="connsiteY6" fmla="*/ 9 h 1365733"/>
              <a:gd name="connsiteX0" fmla="*/ 865589 w 1892318"/>
              <a:gd name="connsiteY0" fmla="*/ 4338 h 1370062"/>
              <a:gd name="connsiteX1" fmla="*/ 268509 w 1892318"/>
              <a:gd name="connsiteY1" fmla="*/ 344878 h 1370062"/>
              <a:gd name="connsiteX2" fmla="*/ 25161 w 1892318"/>
              <a:gd name="connsiteY2" fmla="*/ 1163414 h 1370062"/>
              <a:gd name="connsiteX3" fmla="*/ 843696 w 1892318"/>
              <a:gd name="connsiteY3" fmla="*/ 1369891 h 1370062"/>
              <a:gd name="connsiteX4" fmla="*/ 1868709 w 1892318"/>
              <a:gd name="connsiteY4" fmla="*/ 1178162 h 1370062"/>
              <a:gd name="connsiteX5" fmla="*/ 1507374 w 1892318"/>
              <a:gd name="connsiteY5" fmla="*/ 337504 h 1370062"/>
              <a:gd name="connsiteX6" fmla="*/ 865589 w 1892318"/>
              <a:gd name="connsiteY6" fmla="*/ 4338 h 1370062"/>
              <a:gd name="connsiteX0" fmla="*/ 865589 w 1892318"/>
              <a:gd name="connsiteY0" fmla="*/ 218 h 1365942"/>
              <a:gd name="connsiteX1" fmla="*/ 268509 w 1892318"/>
              <a:gd name="connsiteY1" fmla="*/ 340758 h 1365942"/>
              <a:gd name="connsiteX2" fmla="*/ 25161 w 1892318"/>
              <a:gd name="connsiteY2" fmla="*/ 1159294 h 1365942"/>
              <a:gd name="connsiteX3" fmla="*/ 843696 w 1892318"/>
              <a:gd name="connsiteY3" fmla="*/ 1365771 h 1365942"/>
              <a:gd name="connsiteX4" fmla="*/ 1868709 w 1892318"/>
              <a:gd name="connsiteY4" fmla="*/ 1174042 h 1365942"/>
              <a:gd name="connsiteX5" fmla="*/ 1507374 w 1892318"/>
              <a:gd name="connsiteY5" fmla="*/ 333384 h 1365942"/>
              <a:gd name="connsiteX6" fmla="*/ 865589 w 1892318"/>
              <a:gd name="connsiteY6" fmla="*/ 218 h 1365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92318" h="1365942">
                <a:moveTo>
                  <a:pt x="865589" y="218"/>
                </a:moveTo>
                <a:cubicBezTo>
                  <a:pt x="639577" y="-6600"/>
                  <a:pt x="408580" y="147579"/>
                  <a:pt x="268509" y="340758"/>
                </a:cubicBezTo>
                <a:cubicBezTo>
                  <a:pt x="128438" y="533937"/>
                  <a:pt x="-70703" y="988459"/>
                  <a:pt x="25161" y="1159294"/>
                </a:cubicBezTo>
                <a:cubicBezTo>
                  <a:pt x="121025" y="1330129"/>
                  <a:pt x="536438" y="1363313"/>
                  <a:pt x="843696" y="1365771"/>
                </a:cubicBezTo>
                <a:cubicBezTo>
                  <a:pt x="1150954" y="1368229"/>
                  <a:pt x="1758096" y="1346107"/>
                  <a:pt x="1868709" y="1174042"/>
                </a:cubicBezTo>
                <a:cubicBezTo>
                  <a:pt x="1979322" y="1001978"/>
                  <a:pt x="1674561" y="529021"/>
                  <a:pt x="1507374" y="333384"/>
                </a:cubicBezTo>
                <a:cubicBezTo>
                  <a:pt x="1340187" y="137747"/>
                  <a:pt x="1091601" y="7036"/>
                  <a:pt x="865589" y="218"/>
                </a:cubicBezTo>
                <a:close/>
              </a:path>
            </a:pathLst>
          </a:cu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/>
          </a:p>
        </p:txBody>
      </p:sp>
      <p:cxnSp>
        <p:nvCxnSpPr>
          <p:cNvPr id="83" name="直接连接符 82">
            <a:extLst>
              <a:ext uri="{FF2B5EF4-FFF2-40B4-BE49-F238E27FC236}">
                <a16:creationId xmlns:a16="http://schemas.microsoft.com/office/drawing/2014/main" id="{24A72E0E-2B20-B82C-C719-5FF2350E0C77}"/>
              </a:ext>
            </a:extLst>
          </p:cNvPr>
          <p:cNvCxnSpPr>
            <a:cxnSpLocks/>
          </p:cNvCxnSpPr>
          <p:nvPr/>
        </p:nvCxnSpPr>
        <p:spPr>
          <a:xfrm>
            <a:off x="7221581" y="4271313"/>
            <a:ext cx="1842701" cy="0"/>
          </a:xfrm>
          <a:prstGeom prst="line">
            <a:avLst/>
          </a:prstGeom>
          <a:ln w="254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接连接符 83">
            <a:extLst>
              <a:ext uri="{FF2B5EF4-FFF2-40B4-BE49-F238E27FC236}">
                <a16:creationId xmlns:a16="http://schemas.microsoft.com/office/drawing/2014/main" id="{D3344581-8A6C-1F57-1F6A-E86E3A154014}"/>
              </a:ext>
            </a:extLst>
          </p:cNvPr>
          <p:cNvCxnSpPr/>
          <p:nvPr/>
        </p:nvCxnSpPr>
        <p:spPr>
          <a:xfrm flipV="1">
            <a:off x="7221580" y="4271313"/>
            <a:ext cx="0" cy="330200"/>
          </a:xfrm>
          <a:prstGeom prst="line">
            <a:avLst/>
          </a:prstGeom>
          <a:ln w="254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接连接符 84">
            <a:extLst>
              <a:ext uri="{FF2B5EF4-FFF2-40B4-BE49-F238E27FC236}">
                <a16:creationId xmlns:a16="http://schemas.microsoft.com/office/drawing/2014/main" id="{F3A0C3DC-5E50-C6F4-A3FA-00E55E67AF33}"/>
              </a:ext>
            </a:extLst>
          </p:cNvPr>
          <p:cNvCxnSpPr/>
          <p:nvPr/>
        </p:nvCxnSpPr>
        <p:spPr>
          <a:xfrm flipV="1">
            <a:off x="9064282" y="4271313"/>
            <a:ext cx="0" cy="330200"/>
          </a:xfrm>
          <a:prstGeom prst="line">
            <a:avLst/>
          </a:prstGeom>
          <a:ln w="254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接连接符 85">
            <a:extLst>
              <a:ext uri="{FF2B5EF4-FFF2-40B4-BE49-F238E27FC236}">
                <a16:creationId xmlns:a16="http://schemas.microsoft.com/office/drawing/2014/main" id="{D3DCFF6A-F5F2-B49F-2D69-F0B046390D34}"/>
              </a:ext>
            </a:extLst>
          </p:cNvPr>
          <p:cNvCxnSpPr>
            <a:cxnSpLocks/>
          </p:cNvCxnSpPr>
          <p:nvPr/>
        </p:nvCxnSpPr>
        <p:spPr>
          <a:xfrm>
            <a:off x="7421537" y="5521450"/>
            <a:ext cx="820160" cy="0"/>
          </a:xfrm>
          <a:prstGeom prst="line">
            <a:avLst/>
          </a:prstGeom>
          <a:ln w="25400">
            <a:solidFill>
              <a:srgbClr val="79AF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接箭头连接符 86">
            <a:extLst>
              <a:ext uri="{FF2B5EF4-FFF2-40B4-BE49-F238E27FC236}">
                <a16:creationId xmlns:a16="http://schemas.microsoft.com/office/drawing/2014/main" id="{6A451E48-BA4A-C8CF-7B73-46A0ADA4B39B}"/>
              </a:ext>
            </a:extLst>
          </p:cNvPr>
          <p:cNvCxnSpPr>
            <a:cxnSpLocks/>
          </p:cNvCxnSpPr>
          <p:nvPr/>
        </p:nvCxnSpPr>
        <p:spPr>
          <a:xfrm flipH="1">
            <a:off x="3018349" y="5201160"/>
            <a:ext cx="4403187" cy="83077"/>
          </a:xfrm>
          <a:prstGeom prst="straightConnector1">
            <a:avLst/>
          </a:prstGeom>
          <a:ln w="25400">
            <a:solidFill>
              <a:srgbClr val="79A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接连接符 87">
            <a:extLst>
              <a:ext uri="{FF2B5EF4-FFF2-40B4-BE49-F238E27FC236}">
                <a16:creationId xmlns:a16="http://schemas.microsoft.com/office/drawing/2014/main" id="{6A40221D-8537-857F-EAB4-02F7A637C5D2}"/>
              </a:ext>
            </a:extLst>
          </p:cNvPr>
          <p:cNvCxnSpPr>
            <a:cxnSpLocks/>
          </p:cNvCxnSpPr>
          <p:nvPr/>
        </p:nvCxnSpPr>
        <p:spPr>
          <a:xfrm>
            <a:off x="7421537" y="5191250"/>
            <a:ext cx="820160" cy="0"/>
          </a:xfrm>
          <a:prstGeom prst="line">
            <a:avLst/>
          </a:prstGeom>
          <a:ln w="25400">
            <a:solidFill>
              <a:srgbClr val="79AF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接连接符 88">
            <a:extLst>
              <a:ext uri="{FF2B5EF4-FFF2-40B4-BE49-F238E27FC236}">
                <a16:creationId xmlns:a16="http://schemas.microsoft.com/office/drawing/2014/main" id="{9427CAA8-C6D6-2442-7D44-75653380DC3A}"/>
              </a:ext>
            </a:extLst>
          </p:cNvPr>
          <p:cNvCxnSpPr/>
          <p:nvPr/>
        </p:nvCxnSpPr>
        <p:spPr>
          <a:xfrm flipV="1">
            <a:off x="7421536" y="5191250"/>
            <a:ext cx="0" cy="330200"/>
          </a:xfrm>
          <a:prstGeom prst="line">
            <a:avLst/>
          </a:prstGeom>
          <a:ln w="25400">
            <a:solidFill>
              <a:srgbClr val="79AF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接连接符 89">
            <a:extLst>
              <a:ext uri="{FF2B5EF4-FFF2-40B4-BE49-F238E27FC236}">
                <a16:creationId xmlns:a16="http://schemas.microsoft.com/office/drawing/2014/main" id="{806D0052-863D-722C-1572-8F0C061AE200}"/>
              </a:ext>
            </a:extLst>
          </p:cNvPr>
          <p:cNvCxnSpPr/>
          <p:nvPr/>
        </p:nvCxnSpPr>
        <p:spPr>
          <a:xfrm flipV="1">
            <a:off x="8241697" y="5191250"/>
            <a:ext cx="0" cy="330200"/>
          </a:xfrm>
          <a:prstGeom prst="line">
            <a:avLst/>
          </a:prstGeom>
          <a:ln w="25400">
            <a:solidFill>
              <a:srgbClr val="79AF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6" name="图片 75">
            <a:extLst>
              <a:ext uri="{FF2B5EF4-FFF2-40B4-BE49-F238E27FC236}">
                <a16:creationId xmlns:a16="http://schemas.microsoft.com/office/drawing/2014/main" id="{F2BAE987-E0FE-DE3F-6E7D-FB9DE789E79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440" b="29130"/>
          <a:stretch/>
        </p:blipFill>
        <p:spPr>
          <a:xfrm rot="2319536">
            <a:off x="744879" y="2456369"/>
            <a:ext cx="2475818" cy="1124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6024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2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!!!泛型类">
            <a:extLst>
              <a:ext uri="{FF2B5EF4-FFF2-40B4-BE49-F238E27FC236}">
                <a16:creationId xmlns:a16="http://schemas.microsoft.com/office/drawing/2014/main" id="{A2E487F3-C6D4-828B-E65B-55EB0A9300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880" y="1002232"/>
            <a:ext cx="2089470" cy="517190"/>
          </a:xfrm>
        </p:spPr>
        <p:txBody>
          <a:bodyPr/>
          <a:lstStyle/>
          <a:p>
            <a:r>
              <a:rPr lang="zh-CN" altLang="en-US" dirty="0"/>
              <a:t>数据结构（</a:t>
            </a:r>
          </a:p>
        </p:txBody>
      </p:sp>
      <p:sp>
        <p:nvSpPr>
          <p:cNvPr id="45" name="!!!泛型类">
            <a:extLst>
              <a:ext uri="{FF2B5EF4-FFF2-40B4-BE49-F238E27FC236}">
                <a16:creationId xmlns:a16="http://schemas.microsoft.com/office/drawing/2014/main" id="{000F737A-DA2F-FD9F-A5D6-00AE7C6D8598}"/>
              </a:ext>
            </a:extLst>
          </p:cNvPr>
          <p:cNvSpPr txBox="1">
            <a:spLocks/>
          </p:cNvSpPr>
          <p:nvPr/>
        </p:nvSpPr>
        <p:spPr>
          <a:xfrm>
            <a:off x="3303538" y="1002232"/>
            <a:ext cx="322882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）</a:t>
            </a:r>
          </a:p>
        </p:txBody>
      </p:sp>
      <p:sp>
        <p:nvSpPr>
          <p:cNvPr id="52" name="!!!树">
            <a:extLst>
              <a:ext uri="{FF2B5EF4-FFF2-40B4-BE49-F238E27FC236}">
                <a16:creationId xmlns:a16="http://schemas.microsoft.com/office/drawing/2014/main" id="{5FDF6D48-5BEB-BFAE-FAC1-F596B4664F7E}"/>
              </a:ext>
            </a:extLst>
          </p:cNvPr>
          <p:cNvSpPr txBox="1">
            <a:spLocks/>
          </p:cNvSpPr>
          <p:nvPr/>
        </p:nvSpPr>
        <p:spPr>
          <a:xfrm>
            <a:off x="3018349" y="1002232"/>
            <a:ext cx="565470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树</a:t>
            </a:r>
          </a:p>
        </p:txBody>
      </p:sp>
      <p:sp>
        <p:nvSpPr>
          <p:cNvPr id="53" name="!!!平衡">
            <a:extLst>
              <a:ext uri="{FF2B5EF4-FFF2-40B4-BE49-F238E27FC236}">
                <a16:creationId xmlns:a16="http://schemas.microsoft.com/office/drawing/2014/main" id="{00F15D9E-83B9-E648-0578-60242C2EB39B}"/>
              </a:ext>
            </a:extLst>
          </p:cNvPr>
          <p:cNvSpPr txBox="1">
            <a:spLocks/>
          </p:cNvSpPr>
          <p:nvPr/>
        </p:nvSpPr>
        <p:spPr>
          <a:xfrm>
            <a:off x="2002493" y="1002232"/>
            <a:ext cx="693612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平衡</a:t>
            </a:r>
          </a:p>
        </p:txBody>
      </p:sp>
      <p:sp>
        <p:nvSpPr>
          <p:cNvPr id="54" name="!!!二叉">
            <a:extLst>
              <a:ext uri="{FF2B5EF4-FFF2-40B4-BE49-F238E27FC236}">
                <a16:creationId xmlns:a16="http://schemas.microsoft.com/office/drawing/2014/main" id="{2ADD8BD8-9BBB-3E55-174B-EC8085F4584F}"/>
              </a:ext>
            </a:extLst>
          </p:cNvPr>
          <p:cNvSpPr txBox="1">
            <a:spLocks/>
          </p:cNvSpPr>
          <p:nvPr/>
        </p:nvSpPr>
        <p:spPr>
          <a:xfrm>
            <a:off x="2510034" y="1002232"/>
            <a:ext cx="693612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二叉</a:t>
            </a:r>
          </a:p>
        </p:txBody>
      </p:sp>
      <p:sp>
        <p:nvSpPr>
          <p:cNvPr id="23" name="!!!泛型类">
            <a:extLst>
              <a:ext uri="{FF2B5EF4-FFF2-40B4-BE49-F238E27FC236}">
                <a16:creationId xmlns:a16="http://schemas.microsoft.com/office/drawing/2014/main" id="{AB8F597C-DA3E-A315-50B4-20B771C142B8}"/>
              </a:ext>
            </a:extLst>
          </p:cNvPr>
          <p:cNvSpPr txBox="1">
            <a:spLocks/>
          </p:cNvSpPr>
          <p:nvPr/>
        </p:nvSpPr>
        <p:spPr>
          <a:xfrm>
            <a:off x="3541008" y="-463789"/>
            <a:ext cx="693612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左旋</a:t>
            </a:r>
          </a:p>
        </p:txBody>
      </p:sp>
      <p:sp>
        <p:nvSpPr>
          <p:cNvPr id="69" name="!!!泛型类">
            <a:extLst>
              <a:ext uri="{FF2B5EF4-FFF2-40B4-BE49-F238E27FC236}">
                <a16:creationId xmlns:a16="http://schemas.microsoft.com/office/drawing/2014/main" id="{8D94E786-8FF3-6095-D696-D4DA4B1E8624}"/>
              </a:ext>
            </a:extLst>
          </p:cNvPr>
          <p:cNvSpPr txBox="1">
            <a:spLocks/>
          </p:cNvSpPr>
          <p:nvPr/>
        </p:nvSpPr>
        <p:spPr>
          <a:xfrm>
            <a:off x="3456315" y="1002232"/>
            <a:ext cx="693612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右旋</a:t>
            </a:r>
          </a:p>
        </p:txBody>
      </p:sp>
      <p:sp>
        <p:nvSpPr>
          <p:cNvPr id="72" name="椭圆 71">
            <a:extLst>
              <a:ext uri="{FF2B5EF4-FFF2-40B4-BE49-F238E27FC236}">
                <a16:creationId xmlns:a16="http://schemas.microsoft.com/office/drawing/2014/main" id="{B3B0466C-A089-824A-0BCA-623C9047A3FD}"/>
              </a:ext>
            </a:extLst>
          </p:cNvPr>
          <p:cNvSpPr/>
          <p:nvPr/>
        </p:nvSpPr>
        <p:spPr>
          <a:xfrm>
            <a:off x="5353051" y="2717801"/>
            <a:ext cx="480483" cy="480484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3" name="椭圆 72">
            <a:extLst>
              <a:ext uri="{FF2B5EF4-FFF2-40B4-BE49-F238E27FC236}">
                <a16:creationId xmlns:a16="http://schemas.microsoft.com/office/drawing/2014/main" id="{94966D96-59CC-6932-F06F-1E0D160D4D11}"/>
              </a:ext>
            </a:extLst>
          </p:cNvPr>
          <p:cNvSpPr/>
          <p:nvPr/>
        </p:nvSpPr>
        <p:spPr>
          <a:xfrm>
            <a:off x="4800601" y="3274484"/>
            <a:ext cx="478367" cy="48048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7" name="直接箭头连接符 76">
            <a:extLst>
              <a:ext uri="{FF2B5EF4-FFF2-40B4-BE49-F238E27FC236}">
                <a16:creationId xmlns:a16="http://schemas.microsoft.com/office/drawing/2014/main" id="{DD407EE3-415D-29B0-01AD-53374136B20F}"/>
              </a:ext>
            </a:extLst>
          </p:cNvPr>
          <p:cNvCxnSpPr>
            <a:stCxn id="72" idx="3"/>
            <a:endCxn id="73" idx="7"/>
          </p:cNvCxnSpPr>
          <p:nvPr/>
        </p:nvCxnSpPr>
        <p:spPr>
          <a:xfrm flipH="1">
            <a:off x="5209118" y="3128434"/>
            <a:ext cx="213783" cy="21590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接箭头连接符 77">
            <a:extLst>
              <a:ext uri="{FF2B5EF4-FFF2-40B4-BE49-F238E27FC236}">
                <a16:creationId xmlns:a16="http://schemas.microsoft.com/office/drawing/2014/main" id="{1CD697E4-B0FB-A9E1-E535-8BC7D7B9E658}"/>
              </a:ext>
            </a:extLst>
          </p:cNvPr>
          <p:cNvCxnSpPr>
            <a:stCxn id="72" idx="5"/>
            <a:endCxn id="76" idx="1"/>
          </p:cNvCxnSpPr>
          <p:nvPr/>
        </p:nvCxnSpPr>
        <p:spPr>
          <a:xfrm>
            <a:off x="5761567" y="3128434"/>
            <a:ext cx="211667" cy="21590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椭圆 78">
            <a:extLst>
              <a:ext uri="{FF2B5EF4-FFF2-40B4-BE49-F238E27FC236}">
                <a16:creationId xmlns:a16="http://schemas.microsoft.com/office/drawing/2014/main" id="{0FD966B9-A644-9CA6-DC7C-C96E6B890B0A}"/>
              </a:ext>
            </a:extLst>
          </p:cNvPr>
          <p:cNvSpPr/>
          <p:nvPr/>
        </p:nvSpPr>
        <p:spPr>
          <a:xfrm>
            <a:off x="4256617" y="3892551"/>
            <a:ext cx="480483" cy="48048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0" name="直接箭头连接符 79">
            <a:extLst>
              <a:ext uri="{FF2B5EF4-FFF2-40B4-BE49-F238E27FC236}">
                <a16:creationId xmlns:a16="http://schemas.microsoft.com/office/drawing/2014/main" id="{DEB0EBAF-81A3-D1DA-75C5-043BD81D2DF3}"/>
              </a:ext>
            </a:extLst>
          </p:cNvPr>
          <p:cNvCxnSpPr>
            <a:endCxn id="79" idx="7"/>
          </p:cNvCxnSpPr>
          <p:nvPr/>
        </p:nvCxnSpPr>
        <p:spPr>
          <a:xfrm flipH="1">
            <a:off x="4667251" y="3746501"/>
            <a:ext cx="213783" cy="21801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椭圆 81">
            <a:extLst>
              <a:ext uri="{FF2B5EF4-FFF2-40B4-BE49-F238E27FC236}">
                <a16:creationId xmlns:a16="http://schemas.microsoft.com/office/drawing/2014/main" id="{81B8E37B-D647-3D1B-4EB5-CCDC8F910A4B}"/>
              </a:ext>
            </a:extLst>
          </p:cNvPr>
          <p:cNvSpPr/>
          <p:nvPr/>
        </p:nvSpPr>
        <p:spPr>
          <a:xfrm>
            <a:off x="3712634" y="4468284"/>
            <a:ext cx="480484" cy="48048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1" name="直接箭头连接符 90">
            <a:extLst>
              <a:ext uri="{FF2B5EF4-FFF2-40B4-BE49-F238E27FC236}">
                <a16:creationId xmlns:a16="http://schemas.microsoft.com/office/drawing/2014/main" id="{C9F283FB-6B15-8C23-87F2-97D932A24BA7}"/>
              </a:ext>
            </a:extLst>
          </p:cNvPr>
          <p:cNvCxnSpPr>
            <a:endCxn id="82" idx="7"/>
          </p:cNvCxnSpPr>
          <p:nvPr/>
        </p:nvCxnSpPr>
        <p:spPr>
          <a:xfrm flipH="1">
            <a:off x="4123267" y="4322234"/>
            <a:ext cx="213784" cy="21590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3" name="组合 92">
            <a:extLst>
              <a:ext uri="{FF2B5EF4-FFF2-40B4-BE49-F238E27FC236}">
                <a16:creationId xmlns:a16="http://schemas.microsoft.com/office/drawing/2014/main" id="{033446D4-47D4-745A-CE8B-2D923449C185}"/>
              </a:ext>
            </a:extLst>
          </p:cNvPr>
          <p:cNvGrpSpPr/>
          <p:nvPr/>
        </p:nvGrpSpPr>
        <p:grpSpPr>
          <a:xfrm>
            <a:off x="5903384" y="3274484"/>
            <a:ext cx="480483" cy="480483"/>
            <a:chOff x="5903384" y="3274484"/>
            <a:chExt cx="480483" cy="480483"/>
          </a:xfrm>
        </p:grpSpPr>
        <p:sp>
          <p:nvSpPr>
            <p:cNvPr id="76" name="椭圆 75">
              <a:extLst>
                <a:ext uri="{FF2B5EF4-FFF2-40B4-BE49-F238E27FC236}">
                  <a16:creationId xmlns:a16="http://schemas.microsoft.com/office/drawing/2014/main" id="{1297ACA7-0512-972F-98A8-9BB738CF7B35}"/>
                </a:ext>
              </a:extLst>
            </p:cNvPr>
            <p:cNvSpPr/>
            <p:nvPr/>
          </p:nvSpPr>
          <p:spPr>
            <a:xfrm>
              <a:off x="5903384" y="3274484"/>
              <a:ext cx="480483" cy="480483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2" name="矩形 91">
              <a:extLst>
                <a:ext uri="{FF2B5EF4-FFF2-40B4-BE49-F238E27FC236}">
                  <a16:creationId xmlns:a16="http://schemas.microsoft.com/office/drawing/2014/main" id="{F3E32D80-C10E-832F-007B-829DB982EFCA}"/>
                </a:ext>
              </a:extLst>
            </p:cNvPr>
            <p:cNvSpPr/>
            <p:nvPr/>
          </p:nvSpPr>
          <p:spPr>
            <a:xfrm>
              <a:off x="5945494" y="3359778"/>
              <a:ext cx="39626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10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94" name="任意多边形 12">
            <a:extLst>
              <a:ext uri="{FF2B5EF4-FFF2-40B4-BE49-F238E27FC236}">
                <a16:creationId xmlns:a16="http://schemas.microsoft.com/office/drawing/2014/main" id="{7879FCAF-07BE-E637-B436-A31F6A262A1B}"/>
              </a:ext>
            </a:extLst>
          </p:cNvPr>
          <p:cNvSpPr/>
          <p:nvPr/>
        </p:nvSpPr>
        <p:spPr>
          <a:xfrm flipH="1">
            <a:off x="2641600" y="2161118"/>
            <a:ext cx="6265333" cy="3162300"/>
          </a:xfrm>
          <a:custGeom>
            <a:avLst/>
            <a:gdLst>
              <a:gd name="connsiteX0" fmla="*/ 4698380 w 4698380"/>
              <a:gd name="connsiteY0" fmla="*/ 2371688 h 2371688"/>
              <a:gd name="connsiteX1" fmla="*/ 2304585 w 4698380"/>
              <a:gd name="connsiteY1" fmla="*/ 195 h 2371688"/>
              <a:gd name="connsiteX2" fmla="*/ 0 w 4698380"/>
              <a:gd name="connsiteY2" fmla="*/ 2267610 h 23716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98380" h="2371688">
                <a:moveTo>
                  <a:pt x="4698380" y="2371688"/>
                </a:moveTo>
                <a:cubicBezTo>
                  <a:pt x="3893014" y="1194614"/>
                  <a:pt x="3087648" y="17541"/>
                  <a:pt x="2304585" y="195"/>
                </a:cubicBezTo>
                <a:cubicBezTo>
                  <a:pt x="1521522" y="-17151"/>
                  <a:pt x="760761" y="1125229"/>
                  <a:pt x="0" y="2267610"/>
                </a:cubicBezTo>
              </a:path>
            </a:pathLst>
          </a:custGeom>
          <a:noFill/>
          <a:ln w="25400">
            <a:solidFill>
              <a:srgbClr val="00B0F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/>
          </a:p>
        </p:txBody>
      </p:sp>
      <p:grpSp>
        <p:nvGrpSpPr>
          <p:cNvPr id="95" name="组合 94">
            <a:extLst>
              <a:ext uri="{FF2B5EF4-FFF2-40B4-BE49-F238E27FC236}">
                <a16:creationId xmlns:a16="http://schemas.microsoft.com/office/drawing/2014/main" id="{4EBD5641-831F-29E5-5B4B-FEA127A4695F}"/>
              </a:ext>
            </a:extLst>
          </p:cNvPr>
          <p:cNvGrpSpPr/>
          <p:nvPr/>
        </p:nvGrpSpPr>
        <p:grpSpPr>
          <a:xfrm>
            <a:off x="2389289" y="5552590"/>
            <a:ext cx="6888490" cy="594556"/>
            <a:chOff x="3353165" y="5731266"/>
            <a:chExt cx="541786" cy="594560"/>
          </a:xfrm>
        </p:grpSpPr>
        <p:grpSp>
          <p:nvGrpSpPr>
            <p:cNvPr id="96" name="组合 95">
              <a:extLst>
                <a:ext uri="{FF2B5EF4-FFF2-40B4-BE49-F238E27FC236}">
                  <a16:creationId xmlns:a16="http://schemas.microsoft.com/office/drawing/2014/main" id="{1991AE8D-2A16-C898-ACAD-8E56C72ED02F}"/>
                </a:ext>
              </a:extLst>
            </p:cNvPr>
            <p:cNvGrpSpPr/>
            <p:nvPr/>
          </p:nvGrpSpPr>
          <p:grpSpPr>
            <a:xfrm>
              <a:off x="3353165" y="5731266"/>
              <a:ext cx="541786" cy="594560"/>
              <a:chOff x="4304044" y="1286668"/>
              <a:chExt cx="791774" cy="2757793"/>
            </a:xfrm>
            <a:effectLst>
              <a:outerShdw blurRad="381000" dist="2540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98" name="圆角矩形 28">
                <a:extLst>
                  <a:ext uri="{FF2B5EF4-FFF2-40B4-BE49-F238E27FC236}">
                    <a16:creationId xmlns:a16="http://schemas.microsoft.com/office/drawing/2014/main" id="{2A528BB1-1A00-A62C-B21B-3F98FF750678}"/>
                  </a:ext>
                </a:extLst>
              </p:cNvPr>
              <p:cNvSpPr/>
              <p:nvPr/>
            </p:nvSpPr>
            <p:spPr>
              <a:xfrm>
                <a:off x="4304044" y="1286668"/>
                <a:ext cx="791774" cy="2757793"/>
              </a:xfrm>
              <a:prstGeom prst="roundRect">
                <a:avLst/>
              </a:prstGeom>
              <a:gradFill>
                <a:gsLst>
                  <a:gs pos="62000">
                    <a:sysClr val="window" lastClr="FFFFFF">
                      <a:lumMod val="95000"/>
                    </a:sysClr>
                  </a:gs>
                  <a:gs pos="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  <a:gs pos="0">
                    <a:sysClr val="window" lastClr="FFFFFF"/>
                  </a:gs>
                </a:gsLst>
                <a:lin ang="81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>
                  <a:defRPr/>
                </a:pPr>
                <a:endParaRPr lang="zh-CN" altLang="en-US" sz="1995" kern="0">
                  <a:solidFill>
                    <a:sysClr val="window" lastClr="FFFFFF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100" name="圆角矩形 29">
                <a:extLst>
                  <a:ext uri="{FF2B5EF4-FFF2-40B4-BE49-F238E27FC236}">
                    <a16:creationId xmlns:a16="http://schemas.microsoft.com/office/drawing/2014/main" id="{17534818-4B36-72CA-FEB5-6D51FAD08B1C}"/>
                  </a:ext>
                </a:extLst>
              </p:cNvPr>
              <p:cNvSpPr/>
              <p:nvPr/>
            </p:nvSpPr>
            <p:spPr>
              <a:xfrm>
                <a:off x="4304044" y="1286668"/>
                <a:ext cx="791774" cy="2757793"/>
              </a:xfrm>
              <a:prstGeom prst="roundRect">
                <a:avLst/>
              </a:prstGeom>
              <a:gradFill>
                <a:gsLst>
                  <a:gs pos="42000">
                    <a:srgbClr val="F0F0F0"/>
                  </a:gs>
                  <a:gs pos="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  <a:gs pos="0">
                    <a:sysClr val="window" lastClr="FFFFFF"/>
                  </a:gs>
                </a:gsLst>
                <a:lin ang="189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>
                  <a:defRPr/>
                </a:pPr>
                <a:endParaRPr lang="zh-CN" altLang="en-US" sz="1995" kern="0">
                  <a:solidFill>
                    <a:sysClr val="window" lastClr="FFFFFF"/>
                  </a:solidFill>
                  <a:latin typeface="Arial"/>
                  <a:ea typeface="微软雅黑"/>
                </a:endParaRPr>
              </a:p>
            </p:txBody>
          </p:sp>
        </p:grpSp>
        <p:sp>
          <p:nvSpPr>
            <p:cNvPr id="97" name="TextBox 12">
              <a:extLst>
                <a:ext uri="{FF2B5EF4-FFF2-40B4-BE49-F238E27FC236}">
                  <a16:creationId xmlns:a16="http://schemas.microsoft.com/office/drawing/2014/main" id="{F885E5F6-6932-B4A2-00D6-9AD17CF6B339}"/>
                </a:ext>
              </a:extLst>
            </p:cNvPr>
            <p:cNvSpPr txBox="1"/>
            <p:nvPr/>
          </p:nvSpPr>
          <p:spPr>
            <a:xfrm>
              <a:off x="3373795" y="5845715"/>
              <a:ext cx="521156" cy="3693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srgbClr val="C00000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确定支点：</a:t>
              </a:r>
              <a:r>
                <a:rPr lang="zh-CN" altLang="en-US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从添加的节点开始，不断的往父节点找不平衡的节点</a:t>
              </a:r>
              <a:endParaRPr lang="en-US" altLang="zh-CN" b="1" dirty="0">
                <a:solidFill>
                  <a:prstClr val="black">
                    <a:lumMod val="85000"/>
                    <a:lumOff val="15000"/>
                  </a:prst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306558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7" dur="300"/>
                                            <p:tgtEl>
                                              <p:spTgt spid="7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300"/>
                                </p:stCondLst>
                                <p:childTnLst>
                                  <p:par>
                                    <p:cTn id="9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1" dur="300"/>
                                            <p:tgtEl>
                                              <p:spTgt spid="7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2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4" dur="300"/>
                                            <p:tgtEl>
                                              <p:spTgt spid="7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600"/>
                                </p:stCondLst>
                                <p:childTnLst>
                                  <p:par>
                                    <p:cTn id="16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8" dur="300"/>
                                            <p:tgtEl>
                                              <p:spTgt spid="7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2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1" dur="300"/>
                                            <p:tgtEl>
                                              <p:spTgt spid="9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900"/>
                                </p:stCondLst>
                                <p:childTnLst>
                                  <p:par>
                                    <p:cTn id="23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5" dur="300"/>
                                            <p:tgtEl>
                                              <p:spTgt spid="8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6" fill="hold">
                                <p:stCondLst>
                                  <p:cond delay="1200"/>
                                </p:stCondLst>
                                <p:childTnLst>
                                  <p:par>
                                    <p:cTn id="27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9" dur="300"/>
                                            <p:tgtEl>
                                              <p:spTgt spid="7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0" fill="hold">
                          <p:stCondLst>
                            <p:cond delay="indefinite"/>
                          </p:stCondLst>
                          <p:childTnLst>
                            <p:par>
                              <p:cTn id="3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2" presetID="22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34" dur="500"/>
                                            <p:tgtEl>
                                              <p:spTgt spid="9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5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36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38" dur="500"/>
                                            <p:tgtEl>
                                              <p:spTgt spid="8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9" fill="hold">
                          <p:stCondLst>
                            <p:cond delay="indefinite"/>
                          </p:stCondLst>
                          <p:childTnLst>
                            <p:par>
                              <p:cTn id="4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1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3" dur="500"/>
                                            <p:tgtEl>
                                              <p:spTgt spid="9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4" fill="hold">
                          <p:stCondLst>
                            <p:cond delay="indefinite"/>
                          </p:stCondLst>
                          <p:childTnLst>
                            <p:par>
                              <p:cTn id="4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6" presetID="2" presetClass="entr" presetSubtype="4" fill="hold" nodeType="clickEffect" p14:presetBounceEnd="42857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857">
                                          <p:cBhvr additive="base">
                                            <p:cTn id="48" dur="700" fill="hold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857">
                                          <p:cBhvr additive="base">
                                            <p:cTn id="49" dur="700" fill="hold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2" grpId="0" animBg="1"/>
          <p:bldP spid="73" grpId="0" animBg="1"/>
          <p:bldP spid="79" grpId="0" animBg="1"/>
          <p:bldP spid="82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7" dur="300"/>
                                            <p:tgtEl>
                                              <p:spTgt spid="7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300"/>
                                </p:stCondLst>
                                <p:childTnLst>
                                  <p:par>
                                    <p:cTn id="9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1" dur="300"/>
                                            <p:tgtEl>
                                              <p:spTgt spid="7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2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4" dur="300"/>
                                            <p:tgtEl>
                                              <p:spTgt spid="7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600"/>
                                </p:stCondLst>
                                <p:childTnLst>
                                  <p:par>
                                    <p:cTn id="16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8" dur="300"/>
                                            <p:tgtEl>
                                              <p:spTgt spid="7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2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1" dur="300"/>
                                            <p:tgtEl>
                                              <p:spTgt spid="9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900"/>
                                </p:stCondLst>
                                <p:childTnLst>
                                  <p:par>
                                    <p:cTn id="23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5" dur="300"/>
                                            <p:tgtEl>
                                              <p:spTgt spid="8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6" fill="hold">
                                <p:stCondLst>
                                  <p:cond delay="1200"/>
                                </p:stCondLst>
                                <p:childTnLst>
                                  <p:par>
                                    <p:cTn id="27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9" dur="300"/>
                                            <p:tgtEl>
                                              <p:spTgt spid="7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0" fill="hold">
                          <p:stCondLst>
                            <p:cond delay="indefinite"/>
                          </p:stCondLst>
                          <p:childTnLst>
                            <p:par>
                              <p:cTn id="3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2" presetID="22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34" dur="500"/>
                                            <p:tgtEl>
                                              <p:spTgt spid="9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5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36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38" dur="500"/>
                                            <p:tgtEl>
                                              <p:spTgt spid="8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9" fill="hold">
                          <p:stCondLst>
                            <p:cond delay="indefinite"/>
                          </p:stCondLst>
                          <p:childTnLst>
                            <p:par>
                              <p:cTn id="4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1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3" dur="500"/>
                                            <p:tgtEl>
                                              <p:spTgt spid="9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4" fill="hold">
                          <p:stCondLst>
                            <p:cond delay="indefinite"/>
                          </p:stCondLst>
                          <p:childTnLst>
                            <p:par>
                              <p:cTn id="4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6" presetID="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8" dur="700" fill="hold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9" dur="700" fill="hold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2" grpId="0" animBg="1"/>
          <p:bldP spid="73" grpId="0" animBg="1"/>
          <p:bldP spid="79" grpId="0" animBg="1"/>
          <p:bldP spid="82" grpId="0" animBg="1"/>
        </p:bldLst>
      </p:timing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!!!泛型类">
            <a:extLst>
              <a:ext uri="{FF2B5EF4-FFF2-40B4-BE49-F238E27FC236}">
                <a16:creationId xmlns:a16="http://schemas.microsoft.com/office/drawing/2014/main" id="{A2E487F3-C6D4-828B-E65B-55EB0A9300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880" y="1002232"/>
            <a:ext cx="2089470" cy="517190"/>
          </a:xfrm>
        </p:spPr>
        <p:txBody>
          <a:bodyPr/>
          <a:lstStyle/>
          <a:p>
            <a:r>
              <a:rPr lang="zh-CN" altLang="en-US" dirty="0"/>
              <a:t>数据结构（</a:t>
            </a:r>
          </a:p>
        </p:txBody>
      </p:sp>
      <p:sp>
        <p:nvSpPr>
          <p:cNvPr id="45" name="!!!泛型类">
            <a:extLst>
              <a:ext uri="{FF2B5EF4-FFF2-40B4-BE49-F238E27FC236}">
                <a16:creationId xmlns:a16="http://schemas.microsoft.com/office/drawing/2014/main" id="{000F737A-DA2F-FD9F-A5D6-00AE7C6D8598}"/>
              </a:ext>
            </a:extLst>
          </p:cNvPr>
          <p:cNvSpPr txBox="1">
            <a:spLocks/>
          </p:cNvSpPr>
          <p:nvPr/>
        </p:nvSpPr>
        <p:spPr>
          <a:xfrm>
            <a:off x="3303538" y="1002232"/>
            <a:ext cx="322882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）</a:t>
            </a:r>
          </a:p>
        </p:txBody>
      </p:sp>
      <p:sp>
        <p:nvSpPr>
          <p:cNvPr id="52" name="!!!树">
            <a:extLst>
              <a:ext uri="{FF2B5EF4-FFF2-40B4-BE49-F238E27FC236}">
                <a16:creationId xmlns:a16="http://schemas.microsoft.com/office/drawing/2014/main" id="{5FDF6D48-5BEB-BFAE-FAC1-F596B4664F7E}"/>
              </a:ext>
            </a:extLst>
          </p:cNvPr>
          <p:cNvSpPr txBox="1">
            <a:spLocks/>
          </p:cNvSpPr>
          <p:nvPr/>
        </p:nvSpPr>
        <p:spPr>
          <a:xfrm>
            <a:off x="3018349" y="1002232"/>
            <a:ext cx="565470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树</a:t>
            </a:r>
          </a:p>
        </p:txBody>
      </p:sp>
      <p:sp>
        <p:nvSpPr>
          <p:cNvPr id="53" name="!!!平衡">
            <a:extLst>
              <a:ext uri="{FF2B5EF4-FFF2-40B4-BE49-F238E27FC236}">
                <a16:creationId xmlns:a16="http://schemas.microsoft.com/office/drawing/2014/main" id="{00F15D9E-83B9-E648-0578-60242C2EB39B}"/>
              </a:ext>
            </a:extLst>
          </p:cNvPr>
          <p:cNvSpPr txBox="1">
            <a:spLocks/>
          </p:cNvSpPr>
          <p:nvPr/>
        </p:nvSpPr>
        <p:spPr>
          <a:xfrm>
            <a:off x="2002493" y="1002232"/>
            <a:ext cx="693612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平衡</a:t>
            </a:r>
          </a:p>
        </p:txBody>
      </p:sp>
      <p:sp>
        <p:nvSpPr>
          <p:cNvPr id="54" name="!!!二叉">
            <a:extLst>
              <a:ext uri="{FF2B5EF4-FFF2-40B4-BE49-F238E27FC236}">
                <a16:creationId xmlns:a16="http://schemas.microsoft.com/office/drawing/2014/main" id="{2ADD8BD8-9BBB-3E55-174B-EC8085F4584F}"/>
              </a:ext>
            </a:extLst>
          </p:cNvPr>
          <p:cNvSpPr txBox="1">
            <a:spLocks/>
          </p:cNvSpPr>
          <p:nvPr/>
        </p:nvSpPr>
        <p:spPr>
          <a:xfrm>
            <a:off x="2510034" y="1002232"/>
            <a:ext cx="693612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二叉</a:t>
            </a:r>
          </a:p>
        </p:txBody>
      </p:sp>
      <p:sp>
        <p:nvSpPr>
          <p:cNvPr id="69" name="!!!泛型类">
            <a:extLst>
              <a:ext uri="{FF2B5EF4-FFF2-40B4-BE49-F238E27FC236}">
                <a16:creationId xmlns:a16="http://schemas.microsoft.com/office/drawing/2014/main" id="{8D94E786-8FF3-6095-D696-D4DA4B1E8624}"/>
              </a:ext>
            </a:extLst>
          </p:cNvPr>
          <p:cNvSpPr txBox="1">
            <a:spLocks/>
          </p:cNvSpPr>
          <p:nvPr/>
        </p:nvSpPr>
        <p:spPr>
          <a:xfrm>
            <a:off x="3456315" y="1002232"/>
            <a:ext cx="693612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右旋</a:t>
            </a:r>
          </a:p>
        </p:txBody>
      </p:sp>
      <p:sp>
        <p:nvSpPr>
          <p:cNvPr id="72" name="椭圆 71">
            <a:extLst>
              <a:ext uri="{FF2B5EF4-FFF2-40B4-BE49-F238E27FC236}">
                <a16:creationId xmlns:a16="http://schemas.microsoft.com/office/drawing/2014/main" id="{B3B0466C-A089-824A-0BCA-623C9047A3FD}"/>
              </a:ext>
            </a:extLst>
          </p:cNvPr>
          <p:cNvSpPr/>
          <p:nvPr/>
        </p:nvSpPr>
        <p:spPr>
          <a:xfrm>
            <a:off x="5353051" y="2717801"/>
            <a:ext cx="480483" cy="480484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3" name="椭圆 72">
            <a:extLst>
              <a:ext uri="{FF2B5EF4-FFF2-40B4-BE49-F238E27FC236}">
                <a16:creationId xmlns:a16="http://schemas.microsoft.com/office/drawing/2014/main" id="{94966D96-59CC-6932-F06F-1E0D160D4D11}"/>
              </a:ext>
            </a:extLst>
          </p:cNvPr>
          <p:cNvSpPr/>
          <p:nvPr/>
        </p:nvSpPr>
        <p:spPr>
          <a:xfrm>
            <a:off x="4800601" y="3274484"/>
            <a:ext cx="478367" cy="48048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7" name="直接箭头连接符 76">
            <a:extLst>
              <a:ext uri="{FF2B5EF4-FFF2-40B4-BE49-F238E27FC236}">
                <a16:creationId xmlns:a16="http://schemas.microsoft.com/office/drawing/2014/main" id="{DD407EE3-415D-29B0-01AD-53374136B20F}"/>
              </a:ext>
            </a:extLst>
          </p:cNvPr>
          <p:cNvCxnSpPr>
            <a:stCxn id="72" idx="3"/>
            <a:endCxn id="73" idx="7"/>
          </p:cNvCxnSpPr>
          <p:nvPr/>
        </p:nvCxnSpPr>
        <p:spPr>
          <a:xfrm flipH="1">
            <a:off x="5209118" y="3128434"/>
            <a:ext cx="213783" cy="21590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接箭头连接符 77">
            <a:extLst>
              <a:ext uri="{FF2B5EF4-FFF2-40B4-BE49-F238E27FC236}">
                <a16:creationId xmlns:a16="http://schemas.microsoft.com/office/drawing/2014/main" id="{1CD697E4-B0FB-A9E1-E535-8BC7D7B9E658}"/>
              </a:ext>
            </a:extLst>
          </p:cNvPr>
          <p:cNvCxnSpPr>
            <a:stCxn id="72" idx="5"/>
            <a:endCxn id="76" idx="1"/>
          </p:cNvCxnSpPr>
          <p:nvPr/>
        </p:nvCxnSpPr>
        <p:spPr>
          <a:xfrm>
            <a:off x="5761567" y="3128434"/>
            <a:ext cx="211667" cy="21590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椭圆 78">
            <a:extLst>
              <a:ext uri="{FF2B5EF4-FFF2-40B4-BE49-F238E27FC236}">
                <a16:creationId xmlns:a16="http://schemas.microsoft.com/office/drawing/2014/main" id="{0FD966B9-A644-9CA6-DC7C-C96E6B890B0A}"/>
              </a:ext>
            </a:extLst>
          </p:cNvPr>
          <p:cNvSpPr/>
          <p:nvPr/>
        </p:nvSpPr>
        <p:spPr>
          <a:xfrm>
            <a:off x="4256617" y="3892551"/>
            <a:ext cx="480483" cy="48048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0" name="直接箭头连接符 79">
            <a:extLst>
              <a:ext uri="{FF2B5EF4-FFF2-40B4-BE49-F238E27FC236}">
                <a16:creationId xmlns:a16="http://schemas.microsoft.com/office/drawing/2014/main" id="{DEB0EBAF-81A3-D1DA-75C5-043BD81D2DF3}"/>
              </a:ext>
            </a:extLst>
          </p:cNvPr>
          <p:cNvCxnSpPr>
            <a:endCxn id="79" idx="7"/>
          </p:cNvCxnSpPr>
          <p:nvPr/>
        </p:nvCxnSpPr>
        <p:spPr>
          <a:xfrm flipH="1">
            <a:off x="4667251" y="3746501"/>
            <a:ext cx="213783" cy="21801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椭圆 81">
            <a:extLst>
              <a:ext uri="{FF2B5EF4-FFF2-40B4-BE49-F238E27FC236}">
                <a16:creationId xmlns:a16="http://schemas.microsoft.com/office/drawing/2014/main" id="{81B8E37B-D647-3D1B-4EB5-CCDC8F910A4B}"/>
              </a:ext>
            </a:extLst>
          </p:cNvPr>
          <p:cNvSpPr/>
          <p:nvPr/>
        </p:nvSpPr>
        <p:spPr>
          <a:xfrm>
            <a:off x="3712634" y="4468284"/>
            <a:ext cx="480484" cy="480483"/>
          </a:xfrm>
          <a:prstGeom prst="ellipse">
            <a:avLst/>
          </a:prstGeom>
          <a:solidFill>
            <a:srgbClr val="C0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1" name="直接箭头连接符 90">
            <a:extLst>
              <a:ext uri="{FF2B5EF4-FFF2-40B4-BE49-F238E27FC236}">
                <a16:creationId xmlns:a16="http://schemas.microsoft.com/office/drawing/2014/main" id="{C9F283FB-6B15-8C23-87F2-97D932A24BA7}"/>
              </a:ext>
            </a:extLst>
          </p:cNvPr>
          <p:cNvCxnSpPr>
            <a:endCxn id="82" idx="7"/>
          </p:cNvCxnSpPr>
          <p:nvPr/>
        </p:nvCxnSpPr>
        <p:spPr>
          <a:xfrm flipH="1">
            <a:off x="4123267" y="4322234"/>
            <a:ext cx="213784" cy="21590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3" name="组合 92">
            <a:extLst>
              <a:ext uri="{FF2B5EF4-FFF2-40B4-BE49-F238E27FC236}">
                <a16:creationId xmlns:a16="http://schemas.microsoft.com/office/drawing/2014/main" id="{033446D4-47D4-745A-CE8B-2D923449C185}"/>
              </a:ext>
            </a:extLst>
          </p:cNvPr>
          <p:cNvGrpSpPr/>
          <p:nvPr/>
        </p:nvGrpSpPr>
        <p:grpSpPr>
          <a:xfrm>
            <a:off x="5903384" y="3274484"/>
            <a:ext cx="480483" cy="480483"/>
            <a:chOff x="5903384" y="3274484"/>
            <a:chExt cx="480483" cy="480483"/>
          </a:xfrm>
        </p:grpSpPr>
        <p:sp>
          <p:nvSpPr>
            <p:cNvPr id="76" name="椭圆 75">
              <a:extLst>
                <a:ext uri="{FF2B5EF4-FFF2-40B4-BE49-F238E27FC236}">
                  <a16:creationId xmlns:a16="http://schemas.microsoft.com/office/drawing/2014/main" id="{1297ACA7-0512-972F-98A8-9BB738CF7B35}"/>
                </a:ext>
              </a:extLst>
            </p:cNvPr>
            <p:cNvSpPr/>
            <p:nvPr/>
          </p:nvSpPr>
          <p:spPr>
            <a:xfrm>
              <a:off x="5903384" y="3274484"/>
              <a:ext cx="480483" cy="480483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2" name="矩形 91">
              <a:extLst>
                <a:ext uri="{FF2B5EF4-FFF2-40B4-BE49-F238E27FC236}">
                  <a16:creationId xmlns:a16="http://schemas.microsoft.com/office/drawing/2014/main" id="{F3E32D80-C10E-832F-007B-829DB982EFCA}"/>
                </a:ext>
              </a:extLst>
            </p:cNvPr>
            <p:cNvSpPr/>
            <p:nvPr/>
          </p:nvSpPr>
          <p:spPr>
            <a:xfrm>
              <a:off x="5945494" y="3359778"/>
              <a:ext cx="39626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10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C407D8FE-FDB4-AD1B-0A36-26A402D2FD2F}"/>
              </a:ext>
            </a:extLst>
          </p:cNvPr>
          <p:cNvGrpSpPr/>
          <p:nvPr/>
        </p:nvGrpSpPr>
        <p:grpSpPr>
          <a:xfrm>
            <a:off x="2389289" y="5552590"/>
            <a:ext cx="6888490" cy="594556"/>
            <a:chOff x="3353165" y="5731266"/>
            <a:chExt cx="541786" cy="594560"/>
          </a:xfrm>
        </p:grpSpPr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D4715A61-138C-3303-4C80-7B3036FD0471}"/>
                </a:ext>
              </a:extLst>
            </p:cNvPr>
            <p:cNvGrpSpPr/>
            <p:nvPr/>
          </p:nvGrpSpPr>
          <p:grpSpPr>
            <a:xfrm>
              <a:off x="3353165" y="5731266"/>
              <a:ext cx="541786" cy="594560"/>
              <a:chOff x="4304044" y="1286668"/>
              <a:chExt cx="791774" cy="2757793"/>
            </a:xfrm>
            <a:effectLst>
              <a:outerShdw blurRad="381000" dist="2540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15" name="圆角矩形 28">
                <a:extLst>
                  <a:ext uri="{FF2B5EF4-FFF2-40B4-BE49-F238E27FC236}">
                    <a16:creationId xmlns:a16="http://schemas.microsoft.com/office/drawing/2014/main" id="{663433EE-6512-9460-A85D-063D8208DB25}"/>
                  </a:ext>
                </a:extLst>
              </p:cNvPr>
              <p:cNvSpPr/>
              <p:nvPr/>
            </p:nvSpPr>
            <p:spPr>
              <a:xfrm>
                <a:off x="4304044" y="1286668"/>
                <a:ext cx="791774" cy="2757793"/>
              </a:xfrm>
              <a:prstGeom prst="roundRect">
                <a:avLst/>
              </a:prstGeom>
              <a:gradFill>
                <a:gsLst>
                  <a:gs pos="62000">
                    <a:sysClr val="window" lastClr="FFFFFF">
                      <a:lumMod val="95000"/>
                    </a:sysClr>
                  </a:gs>
                  <a:gs pos="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  <a:gs pos="0">
                    <a:sysClr val="window" lastClr="FFFFFF"/>
                  </a:gs>
                </a:gsLst>
                <a:lin ang="81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>
                  <a:defRPr/>
                </a:pPr>
                <a:endParaRPr lang="zh-CN" altLang="en-US" sz="1995" kern="0">
                  <a:solidFill>
                    <a:sysClr val="window" lastClr="FFFFFF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16" name="圆角矩形 29">
                <a:extLst>
                  <a:ext uri="{FF2B5EF4-FFF2-40B4-BE49-F238E27FC236}">
                    <a16:creationId xmlns:a16="http://schemas.microsoft.com/office/drawing/2014/main" id="{724D879B-26EA-BB4B-38F2-7623ADC93BCE}"/>
                  </a:ext>
                </a:extLst>
              </p:cNvPr>
              <p:cNvSpPr/>
              <p:nvPr/>
            </p:nvSpPr>
            <p:spPr>
              <a:xfrm>
                <a:off x="4304044" y="1286668"/>
                <a:ext cx="791774" cy="2757793"/>
              </a:xfrm>
              <a:prstGeom prst="roundRect">
                <a:avLst/>
              </a:prstGeom>
              <a:gradFill>
                <a:gsLst>
                  <a:gs pos="42000">
                    <a:srgbClr val="F0F0F0"/>
                  </a:gs>
                  <a:gs pos="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  <a:gs pos="0">
                    <a:sysClr val="window" lastClr="FFFFFF"/>
                  </a:gs>
                </a:gsLst>
                <a:lin ang="189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>
                  <a:defRPr/>
                </a:pPr>
                <a:endParaRPr lang="zh-CN" altLang="en-US" sz="1995" kern="0">
                  <a:solidFill>
                    <a:sysClr val="window" lastClr="FFFFFF"/>
                  </a:solidFill>
                  <a:latin typeface="Arial"/>
                  <a:ea typeface="微软雅黑"/>
                </a:endParaRPr>
              </a:p>
            </p:txBody>
          </p:sp>
        </p:grpSp>
        <p:sp>
          <p:nvSpPr>
            <p:cNvPr id="14" name="TextBox 12">
              <a:extLst>
                <a:ext uri="{FF2B5EF4-FFF2-40B4-BE49-F238E27FC236}">
                  <a16:creationId xmlns:a16="http://schemas.microsoft.com/office/drawing/2014/main" id="{C8F46EBB-04B4-2C28-F2D8-30896ACAFDF0}"/>
                </a:ext>
              </a:extLst>
            </p:cNvPr>
            <p:cNvSpPr txBox="1"/>
            <p:nvPr/>
          </p:nvSpPr>
          <p:spPr>
            <a:xfrm>
              <a:off x="3373795" y="5845715"/>
              <a:ext cx="521156" cy="3693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srgbClr val="C00000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确定支点：</a:t>
              </a:r>
              <a:r>
                <a:rPr lang="zh-CN" altLang="en-US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从添加的节点开始，不断的往父节点找不平衡的节点</a:t>
              </a:r>
              <a:endParaRPr lang="en-US" altLang="zh-CN" b="1" dirty="0">
                <a:solidFill>
                  <a:prstClr val="black">
                    <a:lumMod val="85000"/>
                    <a:lumOff val="15000"/>
                  </a:prst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5889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8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!!!泛型类">
            <a:extLst>
              <a:ext uri="{FF2B5EF4-FFF2-40B4-BE49-F238E27FC236}">
                <a16:creationId xmlns:a16="http://schemas.microsoft.com/office/drawing/2014/main" id="{A2E487F3-C6D4-828B-E65B-55EB0A9300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880" y="1002232"/>
            <a:ext cx="2089470" cy="517190"/>
          </a:xfrm>
        </p:spPr>
        <p:txBody>
          <a:bodyPr/>
          <a:lstStyle/>
          <a:p>
            <a:r>
              <a:rPr lang="zh-CN" altLang="en-US" dirty="0"/>
              <a:t>数据结构（</a:t>
            </a:r>
          </a:p>
        </p:txBody>
      </p:sp>
      <p:sp>
        <p:nvSpPr>
          <p:cNvPr id="45" name="!!!泛型类">
            <a:extLst>
              <a:ext uri="{FF2B5EF4-FFF2-40B4-BE49-F238E27FC236}">
                <a16:creationId xmlns:a16="http://schemas.microsoft.com/office/drawing/2014/main" id="{000F737A-DA2F-FD9F-A5D6-00AE7C6D8598}"/>
              </a:ext>
            </a:extLst>
          </p:cNvPr>
          <p:cNvSpPr txBox="1">
            <a:spLocks/>
          </p:cNvSpPr>
          <p:nvPr/>
        </p:nvSpPr>
        <p:spPr>
          <a:xfrm>
            <a:off x="3303538" y="1002232"/>
            <a:ext cx="322882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）</a:t>
            </a:r>
          </a:p>
        </p:txBody>
      </p:sp>
      <p:sp>
        <p:nvSpPr>
          <p:cNvPr id="52" name="!!!树">
            <a:extLst>
              <a:ext uri="{FF2B5EF4-FFF2-40B4-BE49-F238E27FC236}">
                <a16:creationId xmlns:a16="http://schemas.microsoft.com/office/drawing/2014/main" id="{5FDF6D48-5BEB-BFAE-FAC1-F596B4664F7E}"/>
              </a:ext>
            </a:extLst>
          </p:cNvPr>
          <p:cNvSpPr txBox="1">
            <a:spLocks/>
          </p:cNvSpPr>
          <p:nvPr/>
        </p:nvSpPr>
        <p:spPr>
          <a:xfrm>
            <a:off x="3018349" y="1002232"/>
            <a:ext cx="565470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树</a:t>
            </a:r>
          </a:p>
        </p:txBody>
      </p:sp>
      <p:sp>
        <p:nvSpPr>
          <p:cNvPr id="53" name="!!!平衡">
            <a:extLst>
              <a:ext uri="{FF2B5EF4-FFF2-40B4-BE49-F238E27FC236}">
                <a16:creationId xmlns:a16="http://schemas.microsoft.com/office/drawing/2014/main" id="{00F15D9E-83B9-E648-0578-60242C2EB39B}"/>
              </a:ext>
            </a:extLst>
          </p:cNvPr>
          <p:cNvSpPr txBox="1">
            <a:spLocks/>
          </p:cNvSpPr>
          <p:nvPr/>
        </p:nvSpPr>
        <p:spPr>
          <a:xfrm>
            <a:off x="2002493" y="1002232"/>
            <a:ext cx="693612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平衡</a:t>
            </a:r>
          </a:p>
        </p:txBody>
      </p:sp>
      <p:sp>
        <p:nvSpPr>
          <p:cNvPr id="54" name="!!!二叉">
            <a:extLst>
              <a:ext uri="{FF2B5EF4-FFF2-40B4-BE49-F238E27FC236}">
                <a16:creationId xmlns:a16="http://schemas.microsoft.com/office/drawing/2014/main" id="{2ADD8BD8-9BBB-3E55-174B-EC8085F4584F}"/>
              </a:ext>
            </a:extLst>
          </p:cNvPr>
          <p:cNvSpPr txBox="1">
            <a:spLocks/>
          </p:cNvSpPr>
          <p:nvPr/>
        </p:nvSpPr>
        <p:spPr>
          <a:xfrm>
            <a:off x="2510034" y="1002232"/>
            <a:ext cx="693612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二叉</a:t>
            </a:r>
          </a:p>
        </p:txBody>
      </p:sp>
      <p:sp>
        <p:nvSpPr>
          <p:cNvPr id="69" name="!!!泛型类">
            <a:extLst>
              <a:ext uri="{FF2B5EF4-FFF2-40B4-BE49-F238E27FC236}">
                <a16:creationId xmlns:a16="http://schemas.microsoft.com/office/drawing/2014/main" id="{8D94E786-8FF3-6095-D696-D4DA4B1E8624}"/>
              </a:ext>
            </a:extLst>
          </p:cNvPr>
          <p:cNvSpPr txBox="1">
            <a:spLocks/>
          </p:cNvSpPr>
          <p:nvPr/>
        </p:nvSpPr>
        <p:spPr>
          <a:xfrm>
            <a:off x="3456315" y="1002232"/>
            <a:ext cx="693612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右旋</a:t>
            </a:r>
          </a:p>
        </p:txBody>
      </p:sp>
      <p:sp>
        <p:nvSpPr>
          <p:cNvPr id="72" name="椭圆 71">
            <a:extLst>
              <a:ext uri="{FF2B5EF4-FFF2-40B4-BE49-F238E27FC236}">
                <a16:creationId xmlns:a16="http://schemas.microsoft.com/office/drawing/2014/main" id="{B3B0466C-A089-824A-0BCA-623C9047A3FD}"/>
              </a:ext>
            </a:extLst>
          </p:cNvPr>
          <p:cNvSpPr/>
          <p:nvPr/>
        </p:nvSpPr>
        <p:spPr>
          <a:xfrm>
            <a:off x="5353051" y="2717801"/>
            <a:ext cx="480483" cy="480484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3" name="椭圆 72">
            <a:extLst>
              <a:ext uri="{FF2B5EF4-FFF2-40B4-BE49-F238E27FC236}">
                <a16:creationId xmlns:a16="http://schemas.microsoft.com/office/drawing/2014/main" id="{94966D96-59CC-6932-F06F-1E0D160D4D11}"/>
              </a:ext>
            </a:extLst>
          </p:cNvPr>
          <p:cNvSpPr/>
          <p:nvPr/>
        </p:nvSpPr>
        <p:spPr>
          <a:xfrm>
            <a:off x="4800601" y="3274484"/>
            <a:ext cx="478367" cy="48048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7" name="直接箭头连接符 76">
            <a:extLst>
              <a:ext uri="{FF2B5EF4-FFF2-40B4-BE49-F238E27FC236}">
                <a16:creationId xmlns:a16="http://schemas.microsoft.com/office/drawing/2014/main" id="{DD407EE3-415D-29B0-01AD-53374136B20F}"/>
              </a:ext>
            </a:extLst>
          </p:cNvPr>
          <p:cNvCxnSpPr>
            <a:stCxn id="72" idx="3"/>
            <a:endCxn id="73" idx="7"/>
          </p:cNvCxnSpPr>
          <p:nvPr/>
        </p:nvCxnSpPr>
        <p:spPr>
          <a:xfrm flipH="1">
            <a:off x="5209118" y="3128434"/>
            <a:ext cx="213783" cy="21590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接箭头连接符 77">
            <a:extLst>
              <a:ext uri="{FF2B5EF4-FFF2-40B4-BE49-F238E27FC236}">
                <a16:creationId xmlns:a16="http://schemas.microsoft.com/office/drawing/2014/main" id="{1CD697E4-B0FB-A9E1-E535-8BC7D7B9E658}"/>
              </a:ext>
            </a:extLst>
          </p:cNvPr>
          <p:cNvCxnSpPr>
            <a:stCxn id="72" idx="5"/>
            <a:endCxn id="76" idx="1"/>
          </p:cNvCxnSpPr>
          <p:nvPr/>
        </p:nvCxnSpPr>
        <p:spPr>
          <a:xfrm>
            <a:off x="5761567" y="3128434"/>
            <a:ext cx="211667" cy="21590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椭圆 78">
            <a:extLst>
              <a:ext uri="{FF2B5EF4-FFF2-40B4-BE49-F238E27FC236}">
                <a16:creationId xmlns:a16="http://schemas.microsoft.com/office/drawing/2014/main" id="{0FD966B9-A644-9CA6-DC7C-C96E6B890B0A}"/>
              </a:ext>
            </a:extLst>
          </p:cNvPr>
          <p:cNvSpPr/>
          <p:nvPr/>
        </p:nvSpPr>
        <p:spPr>
          <a:xfrm>
            <a:off x="4256617" y="3892551"/>
            <a:ext cx="480483" cy="480483"/>
          </a:xfrm>
          <a:prstGeom prst="ellipse">
            <a:avLst/>
          </a:prstGeom>
          <a:solidFill>
            <a:srgbClr val="C0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0" name="直接箭头连接符 79">
            <a:extLst>
              <a:ext uri="{FF2B5EF4-FFF2-40B4-BE49-F238E27FC236}">
                <a16:creationId xmlns:a16="http://schemas.microsoft.com/office/drawing/2014/main" id="{DEB0EBAF-81A3-D1DA-75C5-043BD81D2DF3}"/>
              </a:ext>
            </a:extLst>
          </p:cNvPr>
          <p:cNvCxnSpPr>
            <a:endCxn id="79" idx="7"/>
          </p:cNvCxnSpPr>
          <p:nvPr/>
        </p:nvCxnSpPr>
        <p:spPr>
          <a:xfrm flipH="1">
            <a:off x="4667251" y="3746501"/>
            <a:ext cx="213783" cy="21801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椭圆 81">
            <a:extLst>
              <a:ext uri="{FF2B5EF4-FFF2-40B4-BE49-F238E27FC236}">
                <a16:creationId xmlns:a16="http://schemas.microsoft.com/office/drawing/2014/main" id="{81B8E37B-D647-3D1B-4EB5-CCDC8F910A4B}"/>
              </a:ext>
            </a:extLst>
          </p:cNvPr>
          <p:cNvSpPr/>
          <p:nvPr/>
        </p:nvSpPr>
        <p:spPr>
          <a:xfrm>
            <a:off x="3712634" y="4468284"/>
            <a:ext cx="480484" cy="48048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1" name="直接箭头连接符 90">
            <a:extLst>
              <a:ext uri="{FF2B5EF4-FFF2-40B4-BE49-F238E27FC236}">
                <a16:creationId xmlns:a16="http://schemas.microsoft.com/office/drawing/2014/main" id="{C9F283FB-6B15-8C23-87F2-97D932A24BA7}"/>
              </a:ext>
            </a:extLst>
          </p:cNvPr>
          <p:cNvCxnSpPr>
            <a:endCxn id="82" idx="7"/>
          </p:cNvCxnSpPr>
          <p:nvPr/>
        </p:nvCxnSpPr>
        <p:spPr>
          <a:xfrm flipH="1">
            <a:off x="4123267" y="4322234"/>
            <a:ext cx="213784" cy="21590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3" name="组合 92">
            <a:extLst>
              <a:ext uri="{FF2B5EF4-FFF2-40B4-BE49-F238E27FC236}">
                <a16:creationId xmlns:a16="http://schemas.microsoft.com/office/drawing/2014/main" id="{033446D4-47D4-745A-CE8B-2D923449C185}"/>
              </a:ext>
            </a:extLst>
          </p:cNvPr>
          <p:cNvGrpSpPr/>
          <p:nvPr/>
        </p:nvGrpSpPr>
        <p:grpSpPr>
          <a:xfrm>
            <a:off x="5903384" y="3274484"/>
            <a:ext cx="480483" cy="480483"/>
            <a:chOff x="5903384" y="3274484"/>
            <a:chExt cx="480483" cy="480483"/>
          </a:xfrm>
        </p:grpSpPr>
        <p:sp>
          <p:nvSpPr>
            <p:cNvPr id="76" name="椭圆 75">
              <a:extLst>
                <a:ext uri="{FF2B5EF4-FFF2-40B4-BE49-F238E27FC236}">
                  <a16:creationId xmlns:a16="http://schemas.microsoft.com/office/drawing/2014/main" id="{1297ACA7-0512-972F-98A8-9BB738CF7B35}"/>
                </a:ext>
              </a:extLst>
            </p:cNvPr>
            <p:cNvSpPr/>
            <p:nvPr/>
          </p:nvSpPr>
          <p:spPr>
            <a:xfrm>
              <a:off x="5903384" y="3274484"/>
              <a:ext cx="480483" cy="480483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2" name="矩形 91">
              <a:extLst>
                <a:ext uri="{FF2B5EF4-FFF2-40B4-BE49-F238E27FC236}">
                  <a16:creationId xmlns:a16="http://schemas.microsoft.com/office/drawing/2014/main" id="{F3E32D80-C10E-832F-007B-829DB982EFCA}"/>
                </a:ext>
              </a:extLst>
            </p:cNvPr>
            <p:cNvSpPr/>
            <p:nvPr/>
          </p:nvSpPr>
          <p:spPr>
            <a:xfrm>
              <a:off x="5945494" y="3359778"/>
              <a:ext cx="39626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10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F70B2B1A-48D3-9459-F36A-36E8FDBECCF9}"/>
              </a:ext>
            </a:extLst>
          </p:cNvPr>
          <p:cNvGrpSpPr/>
          <p:nvPr/>
        </p:nvGrpSpPr>
        <p:grpSpPr>
          <a:xfrm>
            <a:off x="2389289" y="5552590"/>
            <a:ext cx="6888490" cy="594556"/>
            <a:chOff x="3353165" y="5731266"/>
            <a:chExt cx="541786" cy="594560"/>
          </a:xfrm>
        </p:grpSpPr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C58EAA69-4AF4-5A7D-883A-50E449B05EC1}"/>
                </a:ext>
              </a:extLst>
            </p:cNvPr>
            <p:cNvGrpSpPr/>
            <p:nvPr/>
          </p:nvGrpSpPr>
          <p:grpSpPr>
            <a:xfrm>
              <a:off x="3353165" y="5731266"/>
              <a:ext cx="541786" cy="594560"/>
              <a:chOff x="4304044" y="1286668"/>
              <a:chExt cx="791774" cy="2757793"/>
            </a:xfrm>
            <a:effectLst>
              <a:outerShdw blurRad="381000" dist="2540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5" name="圆角矩形 28">
                <a:extLst>
                  <a:ext uri="{FF2B5EF4-FFF2-40B4-BE49-F238E27FC236}">
                    <a16:creationId xmlns:a16="http://schemas.microsoft.com/office/drawing/2014/main" id="{EAF90A97-2CE9-35B2-2B0D-28B787AB326B}"/>
                  </a:ext>
                </a:extLst>
              </p:cNvPr>
              <p:cNvSpPr/>
              <p:nvPr/>
            </p:nvSpPr>
            <p:spPr>
              <a:xfrm>
                <a:off x="4304044" y="1286668"/>
                <a:ext cx="791774" cy="2757793"/>
              </a:xfrm>
              <a:prstGeom prst="roundRect">
                <a:avLst/>
              </a:prstGeom>
              <a:gradFill>
                <a:gsLst>
                  <a:gs pos="62000">
                    <a:sysClr val="window" lastClr="FFFFFF">
                      <a:lumMod val="95000"/>
                    </a:sysClr>
                  </a:gs>
                  <a:gs pos="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  <a:gs pos="0">
                    <a:sysClr val="window" lastClr="FFFFFF"/>
                  </a:gs>
                </a:gsLst>
                <a:lin ang="81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>
                  <a:defRPr/>
                </a:pPr>
                <a:endParaRPr lang="zh-CN" altLang="en-US" sz="1995" kern="0">
                  <a:solidFill>
                    <a:sysClr val="window" lastClr="FFFFFF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6" name="圆角矩形 29">
                <a:extLst>
                  <a:ext uri="{FF2B5EF4-FFF2-40B4-BE49-F238E27FC236}">
                    <a16:creationId xmlns:a16="http://schemas.microsoft.com/office/drawing/2014/main" id="{C5A6B72F-9833-AA64-A6C8-9F6346755DAD}"/>
                  </a:ext>
                </a:extLst>
              </p:cNvPr>
              <p:cNvSpPr/>
              <p:nvPr/>
            </p:nvSpPr>
            <p:spPr>
              <a:xfrm>
                <a:off x="4304044" y="1286668"/>
                <a:ext cx="791774" cy="2757793"/>
              </a:xfrm>
              <a:prstGeom prst="roundRect">
                <a:avLst/>
              </a:prstGeom>
              <a:gradFill>
                <a:gsLst>
                  <a:gs pos="42000">
                    <a:srgbClr val="F0F0F0"/>
                  </a:gs>
                  <a:gs pos="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  <a:gs pos="0">
                    <a:sysClr val="window" lastClr="FFFFFF"/>
                  </a:gs>
                </a:gsLst>
                <a:lin ang="189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>
                  <a:defRPr/>
                </a:pPr>
                <a:endParaRPr lang="zh-CN" altLang="en-US" sz="1995" kern="0">
                  <a:solidFill>
                    <a:sysClr val="window" lastClr="FFFFFF"/>
                  </a:solidFill>
                  <a:latin typeface="Arial"/>
                  <a:ea typeface="微软雅黑"/>
                </a:endParaRPr>
              </a:p>
            </p:txBody>
          </p:sp>
        </p:grpSp>
        <p:sp>
          <p:nvSpPr>
            <p:cNvPr id="4" name="TextBox 12">
              <a:extLst>
                <a:ext uri="{FF2B5EF4-FFF2-40B4-BE49-F238E27FC236}">
                  <a16:creationId xmlns:a16="http://schemas.microsoft.com/office/drawing/2014/main" id="{DD5C6A07-8306-77F2-27D5-620C8E62AEAE}"/>
                </a:ext>
              </a:extLst>
            </p:cNvPr>
            <p:cNvSpPr txBox="1"/>
            <p:nvPr/>
          </p:nvSpPr>
          <p:spPr>
            <a:xfrm>
              <a:off x="3373795" y="5845715"/>
              <a:ext cx="521156" cy="3693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srgbClr val="C00000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确定支点：</a:t>
              </a:r>
              <a:r>
                <a:rPr lang="zh-CN" altLang="en-US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从添加的节点开始，不断的往父节点找不平衡的节点</a:t>
              </a:r>
              <a:endParaRPr lang="en-US" altLang="zh-CN" b="1" dirty="0">
                <a:solidFill>
                  <a:prstClr val="black">
                    <a:lumMod val="85000"/>
                    <a:lumOff val="15000"/>
                  </a:prst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59681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7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!!!泛型类">
            <a:extLst>
              <a:ext uri="{FF2B5EF4-FFF2-40B4-BE49-F238E27FC236}">
                <a16:creationId xmlns:a16="http://schemas.microsoft.com/office/drawing/2014/main" id="{A2E487F3-C6D4-828B-E65B-55EB0A9300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880" y="1002232"/>
            <a:ext cx="2089470" cy="517190"/>
          </a:xfrm>
        </p:spPr>
        <p:txBody>
          <a:bodyPr/>
          <a:lstStyle/>
          <a:p>
            <a:r>
              <a:rPr lang="zh-CN" altLang="en-US" dirty="0"/>
              <a:t>数据结构（</a:t>
            </a:r>
          </a:p>
        </p:txBody>
      </p:sp>
      <p:sp>
        <p:nvSpPr>
          <p:cNvPr id="45" name="!!!泛型类">
            <a:extLst>
              <a:ext uri="{FF2B5EF4-FFF2-40B4-BE49-F238E27FC236}">
                <a16:creationId xmlns:a16="http://schemas.microsoft.com/office/drawing/2014/main" id="{000F737A-DA2F-FD9F-A5D6-00AE7C6D8598}"/>
              </a:ext>
            </a:extLst>
          </p:cNvPr>
          <p:cNvSpPr txBox="1">
            <a:spLocks/>
          </p:cNvSpPr>
          <p:nvPr/>
        </p:nvSpPr>
        <p:spPr>
          <a:xfrm>
            <a:off x="3303538" y="1002232"/>
            <a:ext cx="322882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）</a:t>
            </a:r>
          </a:p>
        </p:txBody>
      </p:sp>
      <p:sp>
        <p:nvSpPr>
          <p:cNvPr id="52" name="!!!树">
            <a:extLst>
              <a:ext uri="{FF2B5EF4-FFF2-40B4-BE49-F238E27FC236}">
                <a16:creationId xmlns:a16="http://schemas.microsoft.com/office/drawing/2014/main" id="{5FDF6D48-5BEB-BFAE-FAC1-F596B4664F7E}"/>
              </a:ext>
            </a:extLst>
          </p:cNvPr>
          <p:cNvSpPr txBox="1">
            <a:spLocks/>
          </p:cNvSpPr>
          <p:nvPr/>
        </p:nvSpPr>
        <p:spPr>
          <a:xfrm>
            <a:off x="3018349" y="1002232"/>
            <a:ext cx="565470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树</a:t>
            </a:r>
          </a:p>
        </p:txBody>
      </p:sp>
      <p:sp>
        <p:nvSpPr>
          <p:cNvPr id="53" name="!!!平衡">
            <a:extLst>
              <a:ext uri="{FF2B5EF4-FFF2-40B4-BE49-F238E27FC236}">
                <a16:creationId xmlns:a16="http://schemas.microsoft.com/office/drawing/2014/main" id="{00F15D9E-83B9-E648-0578-60242C2EB39B}"/>
              </a:ext>
            </a:extLst>
          </p:cNvPr>
          <p:cNvSpPr txBox="1">
            <a:spLocks/>
          </p:cNvSpPr>
          <p:nvPr/>
        </p:nvSpPr>
        <p:spPr>
          <a:xfrm>
            <a:off x="2002493" y="1002232"/>
            <a:ext cx="693612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平衡</a:t>
            </a:r>
          </a:p>
        </p:txBody>
      </p:sp>
      <p:sp>
        <p:nvSpPr>
          <p:cNvPr id="54" name="!!!二叉">
            <a:extLst>
              <a:ext uri="{FF2B5EF4-FFF2-40B4-BE49-F238E27FC236}">
                <a16:creationId xmlns:a16="http://schemas.microsoft.com/office/drawing/2014/main" id="{2ADD8BD8-9BBB-3E55-174B-EC8085F4584F}"/>
              </a:ext>
            </a:extLst>
          </p:cNvPr>
          <p:cNvSpPr txBox="1">
            <a:spLocks/>
          </p:cNvSpPr>
          <p:nvPr/>
        </p:nvSpPr>
        <p:spPr>
          <a:xfrm>
            <a:off x="2510034" y="1002232"/>
            <a:ext cx="693612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二叉</a:t>
            </a:r>
          </a:p>
        </p:txBody>
      </p:sp>
      <p:sp>
        <p:nvSpPr>
          <p:cNvPr id="69" name="!!!泛型类">
            <a:extLst>
              <a:ext uri="{FF2B5EF4-FFF2-40B4-BE49-F238E27FC236}">
                <a16:creationId xmlns:a16="http://schemas.microsoft.com/office/drawing/2014/main" id="{8D94E786-8FF3-6095-D696-D4DA4B1E8624}"/>
              </a:ext>
            </a:extLst>
          </p:cNvPr>
          <p:cNvSpPr txBox="1">
            <a:spLocks/>
          </p:cNvSpPr>
          <p:nvPr/>
        </p:nvSpPr>
        <p:spPr>
          <a:xfrm>
            <a:off x="3456315" y="1002232"/>
            <a:ext cx="693612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右旋</a:t>
            </a:r>
          </a:p>
        </p:txBody>
      </p:sp>
      <p:sp>
        <p:nvSpPr>
          <p:cNvPr id="72" name="椭圆 71">
            <a:extLst>
              <a:ext uri="{FF2B5EF4-FFF2-40B4-BE49-F238E27FC236}">
                <a16:creationId xmlns:a16="http://schemas.microsoft.com/office/drawing/2014/main" id="{B3B0466C-A089-824A-0BCA-623C9047A3FD}"/>
              </a:ext>
            </a:extLst>
          </p:cNvPr>
          <p:cNvSpPr/>
          <p:nvPr/>
        </p:nvSpPr>
        <p:spPr>
          <a:xfrm>
            <a:off x="5353051" y="2717801"/>
            <a:ext cx="480483" cy="480484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3" name="椭圆 72">
            <a:extLst>
              <a:ext uri="{FF2B5EF4-FFF2-40B4-BE49-F238E27FC236}">
                <a16:creationId xmlns:a16="http://schemas.microsoft.com/office/drawing/2014/main" id="{94966D96-59CC-6932-F06F-1E0D160D4D11}"/>
              </a:ext>
            </a:extLst>
          </p:cNvPr>
          <p:cNvSpPr/>
          <p:nvPr/>
        </p:nvSpPr>
        <p:spPr>
          <a:xfrm>
            <a:off x="4800601" y="3274484"/>
            <a:ext cx="478367" cy="480483"/>
          </a:xfrm>
          <a:prstGeom prst="ellipse">
            <a:avLst/>
          </a:prstGeom>
          <a:solidFill>
            <a:srgbClr val="C0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7" name="直接箭头连接符 76">
            <a:extLst>
              <a:ext uri="{FF2B5EF4-FFF2-40B4-BE49-F238E27FC236}">
                <a16:creationId xmlns:a16="http://schemas.microsoft.com/office/drawing/2014/main" id="{DD407EE3-415D-29B0-01AD-53374136B20F}"/>
              </a:ext>
            </a:extLst>
          </p:cNvPr>
          <p:cNvCxnSpPr>
            <a:stCxn id="72" idx="3"/>
            <a:endCxn id="73" idx="7"/>
          </p:cNvCxnSpPr>
          <p:nvPr/>
        </p:nvCxnSpPr>
        <p:spPr>
          <a:xfrm flipH="1">
            <a:off x="5209118" y="3128434"/>
            <a:ext cx="213783" cy="21590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接箭头连接符 77">
            <a:extLst>
              <a:ext uri="{FF2B5EF4-FFF2-40B4-BE49-F238E27FC236}">
                <a16:creationId xmlns:a16="http://schemas.microsoft.com/office/drawing/2014/main" id="{1CD697E4-B0FB-A9E1-E535-8BC7D7B9E658}"/>
              </a:ext>
            </a:extLst>
          </p:cNvPr>
          <p:cNvCxnSpPr>
            <a:stCxn id="72" idx="5"/>
            <a:endCxn id="76" idx="1"/>
          </p:cNvCxnSpPr>
          <p:nvPr/>
        </p:nvCxnSpPr>
        <p:spPr>
          <a:xfrm>
            <a:off x="5761567" y="3128434"/>
            <a:ext cx="211667" cy="21590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椭圆 78">
            <a:extLst>
              <a:ext uri="{FF2B5EF4-FFF2-40B4-BE49-F238E27FC236}">
                <a16:creationId xmlns:a16="http://schemas.microsoft.com/office/drawing/2014/main" id="{0FD966B9-A644-9CA6-DC7C-C96E6B890B0A}"/>
              </a:ext>
            </a:extLst>
          </p:cNvPr>
          <p:cNvSpPr/>
          <p:nvPr/>
        </p:nvSpPr>
        <p:spPr>
          <a:xfrm>
            <a:off x="4256617" y="3892551"/>
            <a:ext cx="480483" cy="48048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0" name="直接箭头连接符 79">
            <a:extLst>
              <a:ext uri="{FF2B5EF4-FFF2-40B4-BE49-F238E27FC236}">
                <a16:creationId xmlns:a16="http://schemas.microsoft.com/office/drawing/2014/main" id="{DEB0EBAF-81A3-D1DA-75C5-043BD81D2DF3}"/>
              </a:ext>
            </a:extLst>
          </p:cNvPr>
          <p:cNvCxnSpPr>
            <a:endCxn id="79" idx="7"/>
          </p:cNvCxnSpPr>
          <p:nvPr/>
        </p:nvCxnSpPr>
        <p:spPr>
          <a:xfrm flipH="1">
            <a:off x="4667251" y="3746501"/>
            <a:ext cx="213783" cy="21801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椭圆 81">
            <a:extLst>
              <a:ext uri="{FF2B5EF4-FFF2-40B4-BE49-F238E27FC236}">
                <a16:creationId xmlns:a16="http://schemas.microsoft.com/office/drawing/2014/main" id="{81B8E37B-D647-3D1B-4EB5-CCDC8F910A4B}"/>
              </a:ext>
            </a:extLst>
          </p:cNvPr>
          <p:cNvSpPr/>
          <p:nvPr/>
        </p:nvSpPr>
        <p:spPr>
          <a:xfrm>
            <a:off x="3712634" y="4468284"/>
            <a:ext cx="480484" cy="48048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1" name="直接箭头连接符 90">
            <a:extLst>
              <a:ext uri="{FF2B5EF4-FFF2-40B4-BE49-F238E27FC236}">
                <a16:creationId xmlns:a16="http://schemas.microsoft.com/office/drawing/2014/main" id="{C9F283FB-6B15-8C23-87F2-97D932A24BA7}"/>
              </a:ext>
            </a:extLst>
          </p:cNvPr>
          <p:cNvCxnSpPr>
            <a:endCxn id="82" idx="7"/>
          </p:cNvCxnSpPr>
          <p:nvPr/>
        </p:nvCxnSpPr>
        <p:spPr>
          <a:xfrm flipH="1">
            <a:off x="4123267" y="4322234"/>
            <a:ext cx="213784" cy="21590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3" name="组合 92">
            <a:extLst>
              <a:ext uri="{FF2B5EF4-FFF2-40B4-BE49-F238E27FC236}">
                <a16:creationId xmlns:a16="http://schemas.microsoft.com/office/drawing/2014/main" id="{033446D4-47D4-745A-CE8B-2D923449C185}"/>
              </a:ext>
            </a:extLst>
          </p:cNvPr>
          <p:cNvGrpSpPr/>
          <p:nvPr/>
        </p:nvGrpSpPr>
        <p:grpSpPr>
          <a:xfrm>
            <a:off x="5903384" y="3274484"/>
            <a:ext cx="480483" cy="480483"/>
            <a:chOff x="5903384" y="3274484"/>
            <a:chExt cx="480483" cy="480483"/>
          </a:xfrm>
        </p:grpSpPr>
        <p:sp>
          <p:nvSpPr>
            <p:cNvPr id="76" name="椭圆 75">
              <a:extLst>
                <a:ext uri="{FF2B5EF4-FFF2-40B4-BE49-F238E27FC236}">
                  <a16:creationId xmlns:a16="http://schemas.microsoft.com/office/drawing/2014/main" id="{1297ACA7-0512-972F-98A8-9BB738CF7B35}"/>
                </a:ext>
              </a:extLst>
            </p:cNvPr>
            <p:cNvSpPr/>
            <p:nvPr/>
          </p:nvSpPr>
          <p:spPr>
            <a:xfrm>
              <a:off x="5903384" y="3274484"/>
              <a:ext cx="480483" cy="480483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2" name="矩形 91">
              <a:extLst>
                <a:ext uri="{FF2B5EF4-FFF2-40B4-BE49-F238E27FC236}">
                  <a16:creationId xmlns:a16="http://schemas.microsoft.com/office/drawing/2014/main" id="{F3E32D80-C10E-832F-007B-829DB982EFCA}"/>
                </a:ext>
              </a:extLst>
            </p:cNvPr>
            <p:cNvSpPr/>
            <p:nvPr/>
          </p:nvSpPr>
          <p:spPr>
            <a:xfrm>
              <a:off x="5945494" y="3359778"/>
              <a:ext cx="39626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10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" name="任意多边形 12">
            <a:extLst>
              <a:ext uri="{FF2B5EF4-FFF2-40B4-BE49-F238E27FC236}">
                <a16:creationId xmlns:a16="http://schemas.microsoft.com/office/drawing/2014/main" id="{CEFEF268-4610-83D5-310D-E9B3974A3833}"/>
              </a:ext>
            </a:extLst>
          </p:cNvPr>
          <p:cNvSpPr/>
          <p:nvPr/>
        </p:nvSpPr>
        <p:spPr>
          <a:xfrm rot="417614" flipH="1">
            <a:off x="3352341" y="3164726"/>
            <a:ext cx="3057384" cy="2125133"/>
          </a:xfrm>
          <a:custGeom>
            <a:avLst/>
            <a:gdLst>
              <a:gd name="connsiteX0" fmla="*/ 4698380 w 4698380"/>
              <a:gd name="connsiteY0" fmla="*/ 2371688 h 2371688"/>
              <a:gd name="connsiteX1" fmla="*/ 2304585 w 4698380"/>
              <a:gd name="connsiteY1" fmla="*/ 195 h 2371688"/>
              <a:gd name="connsiteX2" fmla="*/ 0 w 4698380"/>
              <a:gd name="connsiteY2" fmla="*/ 2267610 h 23716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98380" h="2371688">
                <a:moveTo>
                  <a:pt x="4698380" y="2371688"/>
                </a:moveTo>
                <a:cubicBezTo>
                  <a:pt x="3893014" y="1194614"/>
                  <a:pt x="3087648" y="17541"/>
                  <a:pt x="2304585" y="195"/>
                </a:cubicBezTo>
                <a:cubicBezTo>
                  <a:pt x="1521522" y="-17151"/>
                  <a:pt x="760761" y="1125229"/>
                  <a:pt x="0" y="2267610"/>
                </a:cubicBezTo>
              </a:path>
            </a:pathLst>
          </a:custGeom>
          <a:noFill/>
          <a:ln w="25400">
            <a:solidFill>
              <a:srgbClr val="00B0F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746AC214-1083-A3D1-9154-91B67DB6EDD4}"/>
              </a:ext>
            </a:extLst>
          </p:cNvPr>
          <p:cNvGrpSpPr/>
          <p:nvPr/>
        </p:nvGrpSpPr>
        <p:grpSpPr>
          <a:xfrm>
            <a:off x="2389289" y="5552590"/>
            <a:ext cx="6888490" cy="594556"/>
            <a:chOff x="3353165" y="5731266"/>
            <a:chExt cx="541786" cy="59456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49F8F263-BB56-410C-E2AA-6292A3EA0F8A}"/>
                </a:ext>
              </a:extLst>
            </p:cNvPr>
            <p:cNvGrpSpPr/>
            <p:nvPr/>
          </p:nvGrpSpPr>
          <p:grpSpPr>
            <a:xfrm>
              <a:off x="3353165" y="5731266"/>
              <a:ext cx="541786" cy="594560"/>
              <a:chOff x="4304044" y="1286668"/>
              <a:chExt cx="791774" cy="2757793"/>
            </a:xfrm>
            <a:effectLst>
              <a:outerShdw blurRad="381000" dist="2540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6" name="圆角矩形 28">
                <a:extLst>
                  <a:ext uri="{FF2B5EF4-FFF2-40B4-BE49-F238E27FC236}">
                    <a16:creationId xmlns:a16="http://schemas.microsoft.com/office/drawing/2014/main" id="{F43072D0-850F-4DD1-A01B-6D782BACB281}"/>
                  </a:ext>
                </a:extLst>
              </p:cNvPr>
              <p:cNvSpPr/>
              <p:nvPr/>
            </p:nvSpPr>
            <p:spPr>
              <a:xfrm>
                <a:off x="4304044" y="1286668"/>
                <a:ext cx="791774" cy="2757793"/>
              </a:xfrm>
              <a:prstGeom prst="roundRect">
                <a:avLst/>
              </a:prstGeom>
              <a:gradFill>
                <a:gsLst>
                  <a:gs pos="62000">
                    <a:sysClr val="window" lastClr="FFFFFF">
                      <a:lumMod val="95000"/>
                    </a:sysClr>
                  </a:gs>
                  <a:gs pos="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  <a:gs pos="0">
                    <a:sysClr val="window" lastClr="FFFFFF"/>
                  </a:gs>
                </a:gsLst>
                <a:lin ang="81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>
                  <a:defRPr/>
                </a:pPr>
                <a:endParaRPr lang="zh-CN" altLang="en-US" sz="1995" kern="0">
                  <a:solidFill>
                    <a:sysClr val="window" lastClr="FFFFFF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7" name="圆角矩形 29">
                <a:extLst>
                  <a:ext uri="{FF2B5EF4-FFF2-40B4-BE49-F238E27FC236}">
                    <a16:creationId xmlns:a16="http://schemas.microsoft.com/office/drawing/2014/main" id="{8CB0294B-CF45-EFD5-DCA7-7BBCF281AA34}"/>
                  </a:ext>
                </a:extLst>
              </p:cNvPr>
              <p:cNvSpPr/>
              <p:nvPr/>
            </p:nvSpPr>
            <p:spPr>
              <a:xfrm>
                <a:off x="4304044" y="1286668"/>
                <a:ext cx="791774" cy="2757793"/>
              </a:xfrm>
              <a:prstGeom prst="roundRect">
                <a:avLst/>
              </a:prstGeom>
              <a:gradFill>
                <a:gsLst>
                  <a:gs pos="42000">
                    <a:srgbClr val="F0F0F0"/>
                  </a:gs>
                  <a:gs pos="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  <a:gs pos="0">
                    <a:sysClr val="window" lastClr="FFFFFF"/>
                  </a:gs>
                </a:gsLst>
                <a:lin ang="189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>
                  <a:defRPr/>
                </a:pPr>
                <a:endParaRPr lang="zh-CN" altLang="en-US" sz="1995" kern="0">
                  <a:solidFill>
                    <a:sysClr val="window" lastClr="FFFFFF"/>
                  </a:solidFill>
                  <a:latin typeface="Arial"/>
                  <a:ea typeface="微软雅黑"/>
                </a:endParaRPr>
              </a:p>
            </p:txBody>
          </p:sp>
        </p:grpSp>
        <p:sp>
          <p:nvSpPr>
            <p:cNvPr id="5" name="TextBox 12">
              <a:extLst>
                <a:ext uri="{FF2B5EF4-FFF2-40B4-BE49-F238E27FC236}">
                  <a16:creationId xmlns:a16="http://schemas.microsoft.com/office/drawing/2014/main" id="{D8DC3528-103D-08EF-560F-3E4AE4E168AD}"/>
                </a:ext>
              </a:extLst>
            </p:cNvPr>
            <p:cNvSpPr txBox="1"/>
            <p:nvPr/>
          </p:nvSpPr>
          <p:spPr>
            <a:xfrm>
              <a:off x="3373795" y="5845715"/>
              <a:ext cx="521156" cy="3693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srgbClr val="C00000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确定支点：</a:t>
              </a:r>
              <a:r>
                <a:rPr lang="zh-CN" altLang="en-US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从添加的节点开始，不断的往父节点找不平衡的节点</a:t>
              </a:r>
              <a:endParaRPr lang="en-US" altLang="zh-CN" b="1" dirty="0">
                <a:solidFill>
                  <a:prstClr val="black">
                    <a:lumMod val="85000"/>
                    <a:lumOff val="15000"/>
                  </a:prst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66218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7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!!!泛型类">
            <a:extLst>
              <a:ext uri="{FF2B5EF4-FFF2-40B4-BE49-F238E27FC236}">
                <a16:creationId xmlns:a16="http://schemas.microsoft.com/office/drawing/2014/main" id="{A2E487F3-C6D4-828B-E65B-55EB0A9300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880" y="1002232"/>
            <a:ext cx="2089470" cy="517190"/>
          </a:xfrm>
        </p:spPr>
        <p:txBody>
          <a:bodyPr/>
          <a:lstStyle/>
          <a:p>
            <a:r>
              <a:rPr lang="zh-CN" altLang="en-US" dirty="0"/>
              <a:t>数据结构（</a:t>
            </a:r>
          </a:p>
        </p:txBody>
      </p:sp>
      <p:sp>
        <p:nvSpPr>
          <p:cNvPr id="45" name="!!!泛型类">
            <a:extLst>
              <a:ext uri="{FF2B5EF4-FFF2-40B4-BE49-F238E27FC236}">
                <a16:creationId xmlns:a16="http://schemas.microsoft.com/office/drawing/2014/main" id="{000F737A-DA2F-FD9F-A5D6-00AE7C6D8598}"/>
              </a:ext>
            </a:extLst>
          </p:cNvPr>
          <p:cNvSpPr txBox="1">
            <a:spLocks/>
          </p:cNvSpPr>
          <p:nvPr/>
        </p:nvSpPr>
        <p:spPr>
          <a:xfrm>
            <a:off x="3303538" y="1002232"/>
            <a:ext cx="322882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）</a:t>
            </a:r>
          </a:p>
        </p:txBody>
      </p:sp>
      <p:sp>
        <p:nvSpPr>
          <p:cNvPr id="52" name="!!!树">
            <a:extLst>
              <a:ext uri="{FF2B5EF4-FFF2-40B4-BE49-F238E27FC236}">
                <a16:creationId xmlns:a16="http://schemas.microsoft.com/office/drawing/2014/main" id="{5FDF6D48-5BEB-BFAE-FAC1-F596B4664F7E}"/>
              </a:ext>
            </a:extLst>
          </p:cNvPr>
          <p:cNvSpPr txBox="1">
            <a:spLocks/>
          </p:cNvSpPr>
          <p:nvPr/>
        </p:nvSpPr>
        <p:spPr>
          <a:xfrm>
            <a:off x="3018349" y="1002232"/>
            <a:ext cx="565470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树</a:t>
            </a:r>
          </a:p>
        </p:txBody>
      </p:sp>
      <p:sp>
        <p:nvSpPr>
          <p:cNvPr id="53" name="!!!平衡">
            <a:extLst>
              <a:ext uri="{FF2B5EF4-FFF2-40B4-BE49-F238E27FC236}">
                <a16:creationId xmlns:a16="http://schemas.microsoft.com/office/drawing/2014/main" id="{00F15D9E-83B9-E648-0578-60242C2EB39B}"/>
              </a:ext>
            </a:extLst>
          </p:cNvPr>
          <p:cNvSpPr txBox="1">
            <a:spLocks/>
          </p:cNvSpPr>
          <p:nvPr/>
        </p:nvSpPr>
        <p:spPr>
          <a:xfrm>
            <a:off x="2002493" y="1002232"/>
            <a:ext cx="693612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平衡</a:t>
            </a:r>
          </a:p>
        </p:txBody>
      </p:sp>
      <p:sp>
        <p:nvSpPr>
          <p:cNvPr id="54" name="!!!二叉">
            <a:extLst>
              <a:ext uri="{FF2B5EF4-FFF2-40B4-BE49-F238E27FC236}">
                <a16:creationId xmlns:a16="http://schemas.microsoft.com/office/drawing/2014/main" id="{2ADD8BD8-9BBB-3E55-174B-EC8085F4584F}"/>
              </a:ext>
            </a:extLst>
          </p:cNvPr>
          <p:cNvSpPr txBox="1">
            <a:spLocks/>
          </p:cNvSpPr>
          <p:nvPr/>
        </p:nvSpPr>
        <p:spPr>
          <a:xfrm>
            <a:off x="2510034" y="1002232"/>
            <a:ext cx="693612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二叉</a:t>
            </a:r>
          </a:p>
        </p:txBody>
      </p:sp>
      <p:sp>
        <p:nvSpPr>
          <p:cNvPr id="69" name="!!!泛型类">
            <a:extLst>
              <a:ext uri="{FF2B5EF4-FFF2-40B4-BE49-F238E27FC236}">
                <a16:creationId xmlns:a16="http://schemas.microsoft.com/office/drawing/2014/main" id="{8D94E786-8FF3-6095-D696-D4DA4B1E8624}"/>
              </a:ext>
            </a:extLst>
          </p:cNvPr>
          <p:cNvSpPr txBox="1">
            <a:spLocks/>
          </p:cNvSpPr>
          <p:nvPr/>
        </p:nvSpPr>
        <p:spPr>
          <a:xfrm>
            <a:off x="3456315" y="1002232"/>
            <a:ext cx="693612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右旋</a:t>
            </a:r>
          </a:p>
        </p:txBody>
      </p:sp>
      <p:sp>
        <p:nvSpPr>
          <p:cNvPr id="72" name="椭圆 71">
            <a:extLst>
              <a:ext uri="{FF2B5EF4-FFF2-40B4-BE49-F238E27FC236}">
                <a16:creationId xmlns:a16="http://schemas.microsoft.com/office/drawing/2014/main" id="{B3B0466C-A089-824A-0BCA-623C9047A3FD}"/>
              </a:ext>
            </a:extLst>
          </p:cNvPr>
          <p:cNvSpPr/>
          <p:nvPr/>
        </p:nvSpPr>
        <p:spPr>
          <a:xfrm>
            <a:off x="3272366" y="2717801"/>
            <a:ext cx="480483" cy="480484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3" name="椭圆 72">
            <a:extLst>
              <a:ext uri="{FF2B5EF4-FFF2-40B4-BE49-F238E27FC236}">
                <a16:creationId xmlns:a16="http://schemas.microsoft.com/office/drawing/2014/main" id="{94966D96-59CC-6932-F06F-1E0D160D4D11}"/>
              </a:ext>
            </a:extLst>
          </p:cNvPr>
          <p:cNvSpPr/>
          <p:nvPr/>
        </p:nvSpPr>
        <p:spPr>
          <a:xfrm>
            <a:off x="2719916" y="3274484"/>
            <a:ext cx="478367" cy="480483"/>
          </a:xfrm>
          <a:prstGeom prst="ellipse">
            <a:avLst/>
          </a:prstGeom>
          <a:solidFill>
            <a:srgbClr val="C0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7" name="直接箭头连接符 76">
            <a:extLst>
              <a:ext uri="{FF2B5EF4-FFF2-40B4-BE49-F238E27FC236}">
                <a16:creationId xmlns:a16="http://schemas.microsoft.com/office/drawing/2014/main" id="{DD407EE3-415D-29B0-01AD-53374136B20F}"/>
              </a:ext>
            </a:extLst>
          </p:cNvPr>
          <p:cNvCxnSpPr>
            <a:stCxn id="72" idx="3"/>
            <a:endCxn id="73" idx="7"/>
          </p:cNvCxnSpPr>
          <p:nvPr/>
        </p:nvCxnSpPr>
        <p:spPr>
          <a:xfrm flipH="1">
            <a:off x="3128433" y="3128434"/>
            <a:ext cx="213783" cy="21590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接箭头连接符 77">
            <a:extLst>
              <a:ext uri="{FF2B5EF4-FFF2-40B4-BE49-F238E27FC236}">
                <a16:creationId xmlns:a16="http://schemas.microsoft.com/office/drawing/2014/main" id="{1CD697E4-B0FB-A9E1-E535-8BC7D7B9E658}"/>
              </a:ext>
            </a:extLst>
          </p:cNvPr>
          <p:cNvCxnSpPr>
            <a:stCxn id="72" idx="5"/>
            <a:endCxn id="76" idx="1"/>
          </p:cNvCxnSpPr>
          <p:nvPr/>
        </p:nvCxnSpPr>
        <p:spPr>
          <a:xfrm>
            <a:off x="3680882" y="3128434"/>
            <a:ext cx="211667" cy="21590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椭圆 78">
            <a:extLst>
              <a:ext uri="{FF2B5EF4-FFF2-40B4-BE49-F238E27FC236}">
                <a16:creationId xmlns:a16="http://schemas.microsoft.com/office/drawing/2014/main" id="{0FD966B9-A644-9CA6-DC7C-C96E6B890B0A}"/>
              </a:ext>
            </a:extLst>
          </p:cNvPr>
          <p:cNvSpPr/>
          <p:nvPr/>
        </p:nvSpPr>
        <p:spPr>
          <a:xfrm>
            <a:off x="2175932" y="3892551"/>
            <a:ext cx="480483" cy="48048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0" name="直接箭头连接符 79">
            <a:extLst>
              <a:ext uri="{FF2B5EF4-FFF2-40B4-BE49-F238E27FC236}">
                <a16:creationId xmlns:a16="http://schemas.microsoft.com/office/drawing/2014/main" id="{DEB0EBAF-81A3-D1DA-75C5-043BD81D2DF3}"/>
              </a:ext>
            </a:extLst>
          </p:cNvPr>
          <p:cNvCxnSpPr>
            <a:endCxn id="79" idx="7"/>
          </p:cNvCxnSpPr>
          <p:nvPr/>
        </p:nvCxnSpPr>
        <p:spPr>
          <a:xfrm flipH="1">
            <a:off x="2586566" y="3746501"/>
            <a:ext cx="213783" cy="21801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椭圆 81">
            <a:extLst>
              <a:ext uri="{FF2B5EF4-FFF2-40B4-BE49-F238E27FC236}">
                <a16:creationId xmlns:a16="http://schemas.microsoft.com/office/drawing/2014/main" id="{81B8E37B-D647-3D1B-4EB5-CCDC8F910A4B}"/>
              </a:ext>
            </a:extLst>
          </p:cNvPr>
          <p:cNvSpPr/>
          <p:nvPr/>
        </p:nvSpPr>
        <p:spPr>
          <a:xfrm>
            <a:off x="1631949" y="4468284"/>
            <a:ext cx="480484" cy="48048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1" name="直接箭头连接符 90">
            <a:extLst>
              <a:ext uri="{FF2B5EF4-FFF2-40B4-BE49-F238E27FC236}">
                <a16:creationId xmlns:a16="http://schemas.microsoft.com/office/drawing/2014/main" id="{C9F283FB-6B15-8C23-87F2-97D932A24BA7}"/>
              </a:ext>
            </a:extLst>
          </p:cNvPr>
          <p:cNvCxnSpPr>
            <a:endCxn id="82" idx="7"/>
          </p:cNvCxnSpPr>
          <p:nvPr/>
        </p:nvCxnSpPr>
        <p:spPr>
          <a:xfrm flipH="1">
            <a:off x="2042582" y="4322234"/>
            <a:ext cx="213784" cy="21590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3" name="组合 92">
            <a:extLst>
              <a:ext uri="{FF2B5EF4-FFF2-40B4-BE49-F238E27FC236}">
                <a16:creationId xmlns:a16="http://schemas.microsoft.com/office/drawing/2014/main" id="{033446D4-47D4-745A-CE8B-2D923449C185}"/>
              </a:ext>
            </a:extLst>
          </p:cNvPr>
          <p:cNvGrpSpPr/>
          <p:nvPr/>
        </p:nvGrpSpPr>
        <p:grpSpPr>
          <a:xfrm>
            <a:off x="3822699" y="3274484"/>
            <a:ext cx="480483" cy="480483"/>
            <a:chOff x="5903384" y="3274484"/>
            <a:chExt cx="480483" cy="480483"/>
          </a:xfrm>
        </p:grpSpPr>
        <p:sp>
          <p:nvSpPr>
            <p:cNvPr id="76" name="椭圆 75">
              <a:extLst>
                <a:ext uri="{FF2B5EF4-FFF2-40B4-BE49-F238E27FC236}">
                  <a16:creationId xmlns:a16="http://schemas.microsoft.com/office/drawing/2014/main" id="{1297ACA7-0512-972F-98A8-9BB738CF7B35}"/>
                </a:ext>
              </a:extLst>
            </p:cNvPr>
            <p:cNvSpPr/>
            <p:nvPr/>
          </p:nvSpPr>
          <p:spPr>
            <a:xfrm>
              <a:off x="5903384" y="3274484"/>
              <a:ext cx="480483" cy="480483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2" name="矩形 91">
              <a:extLst>
                <a:ext uri="{FF2B5EF4-FFF2-40B4-BE49-F238E27FC236}">
                  <a16:creationId xmlns:a16="http://schemas.microsoft.com/office/drawing/2014/main" id="{F3E32D80-C10E-832F-007B-829DB982EFCA}"/>
                </a:ext>
              </a:extLst>
            </p:cNvPr>
            <p:cNvSpPr/>
            <p:nvPr/>
          </p:nvSpPr>
          <p:spPr>
            <a:xfrm>
              <a:off x="5945494" y="3359778"/>
              <a:ext cx="39626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10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" name="任意多边形 12">
            <a:extLst>
              <a:ext uri="{FF2B5EF4-FFF2-40B4-BE49-F238E27FC236}">
                <a16:creationId xmlns:a16="http://schemas.microsoft.com/office/drawing/2014/main" id="{CEFEF268-4610-83D5-310D-E9B3974A3833}"/>
              </a:ext>
            </a:extLst>
          </p:cNvPr>
          <p:cNvSpPr/>
          <p:nvPr/>
        </p:nvSpPr>
        <p:spPr>
          <a:xfrm rot="417614" flipH="1">
            <a:off x="1271656" y="3164726"/>
            <a:ext cx="3057384" cy="2125133"/>
          </a:xfrm>
          <a:custGeom>
            <a:avLst/>
            <a:gdLst>
              <a:gd name="connsiteX0" fmla="*/ 4698380 w 4698380"/>
              <a:gd name="connsiteY0" fmla="*/ 2371688 h 2371688"/>
              <a:gd name="connsiteX1" fmla="*/ 2304585 w 4698380"/>
              <a:gd name="connsiteY1" fmla="*/ 195 h 2371688"/>
              <a:gd name="connsiteX2" fmla="*/ 0 w 4698380"/>
              <a:gd name="connsiteY2" fmla="*/ 2267610 h 23716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98380" h="2371688">
                <a:moveTo>
                  <a:pt x="4698380" y="2371688"/>
                </a:moveTo>
                <a:cubicBezTo>
                  <a:pt x="3893014" y="1194614"/>
                  <a:pt x="3087648" y="17541"/>
                  <a:pt x="2304585" y="195"/>
                </a:cubicBezTo>
                <a:cubicBezTo>
                  <a:pt x="1521522" y="-17151"/>
                  <a:pt x="760761" y="1125229"/>
                  <a:pt x="0" y="2267610"/>
                </a:cubicBezTo>
              </a:path>
            </a:pathLst>
          </a:custGeom>
          <a:noFill/>
          <a:ln w="25400">
            <a:solidFill>
              <a:srgbClr val="00B0F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746AC214-1083-A3D1-9154-91B67DB6EDD4}"/>
              </a:ext>
            </a:extLst>
          </p:cNvPr>
          <p:cNvGrpSpPr/>
          <p:nvPr/>
        </p:nvGrpSpPr>
        <p:grpSpPr>
          <a:xfrm>
            <a:off x="4973463" y="1765781"/>
            <a:ext cx="6888490" cy="594556"/>
            <a:chOff x="3353165" y="5731266"/>
            <a:chExt cx="541786" cy="59456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49F8F263-BB56-410C-E2AA-6292A3EA0F8A}"/>
                </a:ext>
              </a:extLst>
            </p:cNvPr>
            <p:cNvGrpSpPr/>
            <p:nvPr/>
          </p:nvGrpSpPr>
          <p:grpSpPr>
            <a:xfrm>
              <a:off x="3353165" y="5731266"/>
              <a:ext cx="541786" cy="594560"/>
              <a:chOff x="4304044" y="1286668"/>
              <a:chExt cx="791774" cy="2757793"/>
            </a:xfrm>
            <a:effectLst>
              <a:outerShdw blurRad="381000" dist="2540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6" name="圆角矩形 28">
                <a:extLst>
                  <a:ext uri="{FF2B5EF4-FFF2-40B4-BE49-F238E27FC236}">
                    <a16:creationId xmlns:a16="http://schemas.microsoft.com/office/drawing/2014/main" id="{F43072D0-850F-4DD1-A01B-6D782BACB281}"/>
                  </a:ext>
                </a:extLst>
              </p:cNvPr>
              <p:cNvSpPr/>
              <p:nvPr/>
            </p:nvSpPr>
            <p:spPr>
              <a:xfrm>
                <a:off x="4304044" y="1286668"/>
                <a:ext cx="791774" cy="2757793"/>
              </a:xfrm>
              <a:prstGeom prst="roundRect">
                <a:avLst/>
              </a:prstGeom>
              <a:gradFill>
                <a:gsLst>
                  <a:gs pos="62000">
                    <a:sysClr val="window" lastClr="FFFFFF">
                      <a:lumMod val="95000"/>
                    </a:sysClr>
                  </a:gs>
                  <a:gs pos="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  <a:gs pos="0">
                    <a:sysClr val="window" lastClr="FFFFFF"/>
                  </a:gs>
                </a:gsLst>
                <a:lin ang="81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>
                  <a:defRPr/>
                </a:pPr>
                <a:endParaRPr lang="zh-CN" altLang="en-US" sz="1995" kern="0">
                  <a:solidFill>
                    <a:sysClr val="window" lastClr="FFFFFF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7" name="圆角矩形 29">
                <a:extLst>
                  <a:ext uri="{FF2B5EF4-FFF2-40B4-BE49-F238E27FC236}">
                    <a16:creationId xmlns:a16="http://schemas.microsoft.com/office/drawing/2014/main" id="{8CB0294B-CF45-EFD5-DCA7-7BBCF281AA34}"/>
                  </a:ext>
                </a:extLst>
              </p:cNvPr>
              <p:cNvSpPr/>
              <p:nvPr/>
            </p:nvSpPr>
            <p:spPr>
              <a:xfrm>
                <a:off x="4304044" y="1286668"/>
                <a:ext cx="791774" cy="2757793"/>
              </a:xfrm>
              <a:prstGeom prst="roundRect">
                <a:avLst/>
              </a:prstGeom>
              <a:gradFill>
                <a:gsLst>
                  <a:gs pos="42000">
                    <a:srgbClr val="F0F0F0"/>
                  </a:gs>
                  <a:gs pos="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  <a:gs pos="0">
                    <a:sysClr val="window" lastClr="FFFFFF"/>
                  </a:gs>
                </a:gsLst>
                <a:lin ang="189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>
                  <a:defRPr/>
                </a:pPr>
                <a:endParaRPr lang="zh-CN" altLang="en-US" sz="1995" kern="0">
                  <a:solidFill>
                    <a:sysClr val="window" lastClr="FFFFFF"/>
                  </a:solidFill>
                  <a:latin typeface="Arial"/>
                  <a:ea typeface="微软雅黑"/>
                </a:endParaRPr>
              </a:p>
            </p:txBody>
          </p:sp>
        </p:grpSp>
        <p:sp>
          <p:nvSpPr>
            <p:cNvPr id="5" name="TextBox 12">
              <a:extLst>
                <a:ext uri="{FF2B5EF4-FFF2-40B4-BE49-F238E27FC236}">
                  <a16:creationId xmlns:a16="http://schemas.microsoft.com/office/drawing/2014/main" id="{D8DC3528-103D-08EF-560F-3E4AE4E168AD}"/>
                </a:ext>
              </a:extLst>
            </p:cNvPr>
            <p:cNvSpPr txBox="1"/>
            <p:nvPr/>
          </p:nvSpPr>
          <p:spPr>
            <a:xfrm>
              <a:off x="3373795" y="5845715"/>
              <a:ext cx="521156" cy="3693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srgbClr val="C00000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确定支点：</a:t>
              </a:r>
              <a:r>
                <a:rPr lang="zh-CN" altLang="en-US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从添加的节点开始，不断的往父节点找不平衡的节点</a:t>
              </a:r>
              <a:endParaRPr lang="en-US" altLang="zh-CN" b="1" dirty="0">
                <a:solidFill>
                  <a:prstClr val="black">
                    <a:lumMod val="85000"/>
                    <a:lumOff val="15000"/>
                  </a:prst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54B9E293-DDAD-B8D6-7C9D-83A68B49F347}"/>
              </a:ext>
            </a:extLst>
          </p:cNvPr>
          <p:cNvGrpSpPr/>
          <p:nvPr/>
        </p:nvGrpSpPr>
        <p:grpSpPr>
          <a:xfrm>
            <a:off x="5832047" y="3406758"/>
            <a:ext cx="5139831" cy="2423739"/>
            <a:chOff x="2449791" y="1842695"/>
            <a:chExt cx="7707834" cy="3317132"/>
          </a:xfrm>
        </p:grpSpPr>
        <p:sp>
          <p:nvSpPr>
            <p:cNvPr id="9" name="圆角矩形 41">
              <a:extLst>
                <a:ext uri="{FF2B5EF4-FFF2-40B4-BE49-F238E27FC236}">
                  <a16:creationId xmlns:a16="http://schemas.microsoft.com/office/drawing/2014/main" id="{A27BBA1C-0F32-56A6-0147-A84F88503E7A}"/>
                </a:ext>
              </a:extLst>
            </p:cNvPr>
            <p:cNvSpPr/>
            <p:nvPr/>
          </p:nvSpPr>
          <p:spPr>
            <a:xfrm>
              <a:off x="2449791" y="1842695"/>
              <a:ext cx="7707834" cy="3317132"/>
            </a:xfrm>
            <a:prstGeom prst="roundRect">
              <a:avLst>
                <a:gd name="adj" fmla="val 5470"/>
              </a:avLst>
            </a:prstGeom>
            <a:solidFill>
              <a:sysClr val="window" lastClr="FFFFFF">
                <a:lumMod val="95000"/>
              </a:sysClr>
            </a:solidFill>
            <a:ln w="25400" cap="flat" cmpd="sng" algn="ctr">
              <a:gradFill flip="none" rotWithShape="1">
                <a:gsLst>
                  <a:gs pos="0">
                    <a:sysClr val="window" lastClr="FFFFFF"/>
                  </a:gs>
                  <a:gs pos="100000">
                    <a:sysClr val="window" lastClr="FFFFFF">
                      <a:lumMod val="75000"/>
                    </a:sysClr>
                  </a:gs>
                </a:gsLst>
                <a:lin ang="2700000" scaled="1"/>
                <a:tileRect/>
              </a:gradFill>
              <a:prstDash val="solid"/>
              <a:miter lim="800000"/>
            </a:ln>
            <a:effectLst>
              <a:outerShdw blurRad="76200" dist="12700" dir="2700000" algn="tl" rotWithShape="0">
                <a:prstClr val="black">
                  <a:alpha val="40000"/>
                </a:prstClr>
              </a:outerShdw>
              <a:reflection blurRad="6350" stA="50000" endA="300" endPos="90000" dist="88900" dir="5400000" sy="-100000" algn="bl" rotWithShape="0"/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87E25693-2702-C3D1-C139-1019D29567F4}"/>
                </a:ext>
              </a:extLst>
            </p:cNvPr>
            <p:cNvGrpSpPr/>
            <p:nvPr/>
          </p:nvGrpSpPr>
          <p:grpSpPr>
            <a:xfrm>
              <a:off x="3516366" y="2338632"/>
              <a:ext cx="441126" cy="1844660"/>
              <a:chOff x="3516366" y="2338632"/>
              <a:chExt cx="441126" cy="1844660"/>
            </a:xfrm>
          </p:grpSpPr>
          <p:grpSp>
            <p:nvGrpSpPr>
              <p:cNvPr id="11" name="组合 10">
                <a:extLst>
                  <a:ext uri="{FF2B5EF4-FFF2-40B4-BE49-F238E27FC236}">
                    <a16:creationId xmlns:a16="http://schemas.microsoft.com/office/drawing/2014/main" id="{9AC26A2A-2E67-0190-8141-68C73EB0F9B4}"/>
                  </a:ext>
                </a:extLst>
              </p:cNvPr>
              <p:cNvGrpSpPr/>
              <p:nvPr/>
            </p:nvGrpSpPr>
            <p:grpSpPr>
              <a:xfrm>
                <a:off x="3516366" y="3839295"/>
                <a:ext cx="441126" cy="343997"/>
                <a:chOff x="3516366" y="3839295"/>
                <a:chExt cx="441126" cy="343997"/>
              </a:xfrm>
            </p:grpSpPr>
            <p:grpSp>
              <p:nvGrpSpPr>
                <p:cNvPr id="33" name="Group 62">
                  <a:extLst>
                    <a:ext uri="{FF2B5EF4-FFF2-40B4-BE49-F238E27FC236}">
                      <a16:creationId xmlns:a16="http://schemas.microsoft.com/office/drawing/2014/main" id="{9BA6A1AC-272E-2DA6-90FB-430E063947C6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3516366" y="3881984"/>
                  <a:ext cx="338110" cy="269866"/>
                  <a:chOff x="3775" y="2110"/>
                  <a:chExt cx="129" cy="103"/>
                </a:xfrm>
                <a:solidFill>
                  <a:sysClr val="window" lastClr="FFFFFF">
                    <a:lumMod val="50000"/>
                  </a:sysClr>
                </a:solidFill>
                <a:effectLst/>
              </p:grpSpPr>
              <p:sp>
                <p:nvSpPr>
                  <p:cNvPr id="35" name="Freeform 63">
                    <a:extLst>
                      <a:ext uri="{FF2B5EF4-FFF2-40B4-BE49-F238E27FC236}">
                        <a16:creationId xmlns:a16="http://schemas.microsoft.com/office/drawing/2014/main" id="{4DED72A3-0DA1-8B89-6691-D534D1D71FC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775" y="2177"/>
                    <a:ext cx="40" cy="36"/>
                  </a:xfrm>
                  <a:custGeom>
                    <a:avLst/>
                    <a:gdLst>
                      <a:gd name="T0" fmla="*/ 5 w 16"/>
                      <a:gd name="T1" fmla="*/ 0 h 14"/>
                      <a:gd name="T2" fmla="*/ 0 w 16"/>
                      <a:gd name="T3" fmla="*/ 4 h 14"/>
                      <a:gd name="T4" fmla="*/ 10 w 16"/>
                      <a:gd name="T5" fmla="*/ 14 h 14"/>
                      <a:gd name="T6" fmla="*/ 16 w 16"/>
                      <a:gd name="T7" fmla="*/ 9 h 14"/>
                      <a:gd name="T8" fmla="*/ 5 w 16"/>
                      <a:gd name="T9" fmla="*/ 0 h 1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6" h="14">
                        <a:moveTo>
                          <a:pt x="5" y="0"/>
                        </a:moveTo>
                        <a:cubicBezTo>
                          <a:pt x="1" y="3"/>
                          <a:pt x="0" y="4"/>
                          <a:pt x="0" y="4"/>
                        </a:cubicBezTo>
                        <a:cubicBezTo>
                          <a:pt x="10" y="14"/>
                          <a:pt x="10" y="14"/>
                          <a:pt x="10" y="14"/>
                        </a:cubicBezTo>
                        <a:cubicBezTo>
                          <a:pt x="10" y="14"/>
                          <a:pt x="13" y="11"/>
                          <a:pt x="16" y="9"/>
                        </a:cubicBezTo>
                        <a:lnTo>
                          <a:pt x="5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013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36" name="Freeform 64">
                    <a:extLst>
                      <a:ext uri="{FF2B5EF4-FFF2-40B4-BE49-F238E27FC236}">
                        <a16:creationId xmlns:a16="http://schemas.microsoft.com/office/drawing/2014/main" id="{C96893F0-BA6F-0637-836D-E50BD4BBCFD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795" y="2156"/>
                    <a:ext cx="109" cy="41"/>
                  </a:xfrm>
                  <a:custGeom>
                    <a:avLst/>
                    <a:gdLst>
                      <a:gd name="T0" fmla="*/ 37 w 44"/>
                      <a:gd name="T1" fmla="*/ 4 h 16"/>
                      <a:gd name="T2" fmla="*/ 29 w 44"/>
                      <a:gd name="T3" fmla="*/ 9 h 16"/>
                      <a:gd name="T4" fmla="*/ 18 w 44"/>
                      <a:gd name="T5" fmla="*/ 8 h 16"/>
                      <a:gd name="T6" fmla="*/ 25 w 44"/>
                      <a:gd name="T7" fmla="*/ 7 h 16"/>
                      <a:gd name="T8" fmla="*/ 31 w 44"/>
                      <a:gd name="T9" fmla="*/ 2 h 16"/>
                      <a:gd name="T10" fmla="*/ 20 w 44"/>
                      <a:gd name="T11" fmla="*/ 2 h 16"/>
                      <a:gd name="T12" fmla="*/ 9 w 44"/>
                      <a:gd name="T13" fmla="*/ 2 h 16"/>
                      <a:gd name="T14" fmla="*/ 0 w 44"/>
                      <a:gd name="T15" fmla="*/ 7 h 16"/>
                      <a:gd name="T16" fmla="*/ 9 w 44"/>
                      <a:gd name="T17" fmla="*/ 16 h 16"/>
                      <a:gd name="T18" fmla="*/ 13 w 44"/>
                      <a:gd name="T19" fmla="*/ 14 h 16"/>
                      <a:gd name="T20" fmla="*/ 29 w 44"/>
                      <a:gd name="T21" fmla="*/ 14 h 16"/>
                      <a:gd name="T22" fmla="*/ 44 w 44"/>
                      <a:gd name="T23" fmla="*/ 2 h 16"/>
                      <a:gd name="T24" fmla="*/ 37 w 44"/>
                      <a:gd name="T25" fmla="*/ 4 h 1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44" h="16">
                        <a:moveTo>
                          <a:pt x="37" y="4"/>
                        </a:moveTo>
                        <a:cubicBezTo>
                          <a:pt x="34" y="7"/>
                          <a:pt x="32" y="8"/>
                          <a:pt x="29" y="9"/>
                        </a:cubicBezTo>
                        <a:cubicBezTo>
                          <a:pt x="24" y="10"/>
                          <a:pt x="19" y="9"/>
                          <a:pt x="18" y="8"/>
                        </a:cubicBezTo>
                        <a:cubicBezTo>
                          <a:pt x="15" y="6"/>
                          <a:pt x="18" y="7"/>
                          <a:pt x="25" y="7"/>
                        </a:cubicBezTo>
                        <a:cubicBezTo>
                          <a:pt x="32" y="6"/>
                          <a:pt x="31" y="2"/>
                          <a:pt x="31" y="2"/>
                        </a:cubicBezTo>
                        <a:cubicBezTo>
                          <a:pt x="29" y="2"/>
                          <a:pt x="27" y="2"/>
                          <a:pt x="20" y="2"/>
                        </a:cubicBezTo>
                        <a:cubicBezTo>
                          <a:pt x="17" y="2"/>
                          <a:pt x="12" y="1"/>
                          <a:pt x="9" y="2"/>
                        </a:cubicBezTo>
                        <a:cubicBezTo>
                          <a:pt x="6" y="2"/>
                          <a:pt x="4" y="5"/>
                          <a:pt x="0" y="7"/>
                        </a:cubicBezTo>
                        <a:cubicBezTo>
                          <a:pt x="9" y="16"/>
                          <a:pt x="9" y="16"/>
                          <a:pt x="9" y="16"/>
                        </a:cubicBezTo>
                        <a:cubicBezTo>
                          <a:pt x="11" y="15"/>
                          <a:pt x="12" y="14"/>
                          <a:pt x="13" y="14"/>
                        </a:cubicBezTo>
                        <a:cubicBezTo>
                          <a:pt x="16" y="14"/>
                          <a:pt x="23" y="15"/>
                          <a:pt x="29" y="14"/>
                        </a:cubicBezTo>
                        <a:cubicBezTo>
                          <a:pt x="40" y="9"/>
                          <a:pt x="44" y="2"/>
                          <a:pt x="44" y="2"/>
                        </a:cubicBezTo>
                        <a:cubicBezTo>
                          <a:pt x="44" y="2"/>
                          <a:pt x="41" y="0"/>
                          <a:pt x="37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013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37" name="Freeform 65">
                    <a:extLst>
                      <a:ext uri="{FF2B5EF4-FFF2-40B4-BE49-F238E27FC236}">
                        <a16:creationId xmlns:a16="http://schemas.microsoft.com/office/drawing/2014/main" id="{30FCF1E6-B106-FB1E-57A1-4F04B9B1466F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3810" y="2110"/>
                    <a:ext cx="94" cy="41"/>
                  </a:xfrm>
                  <a:custGeom>
                    <a:avLst/>
                    <a:gdLst>
                      <a:gd name="T0" fmla="*/ 38 w 38"/>
                      <a:gd name="T1" fmla="*/ 0 h 16"/>
                      <a:gd name="T2" fmla="*/ 34 w 38"/>
                      <a:gd name="T3" fmla="*/ 0 h 16"/>
                      <a:gd name="T4" fmla="*/ 34 w 38"/>
                      <a:gd name="T5" fmla="*/ 6 h 16"/>
                      <a:gd name="T6" fmla="*/ 32 w 38"/>
                      <a:gd name="T7" fmla="*/ 6 h 16"/>
                      <a:gd name="T8" fmla="*/ 32 w 38"/>
                      <a:gd name="T9" fmla="*/ 0 h 16"/>
                      <a:gd name="T10" fmla="*/ 28 w 38"/>
                      <a:gd name="T11" fmla="*/ 0 h 16"/>
                      <a:gd name="T12" fmla="*/ 28 w 38"/>
                      <a:gd name="T13" fmla="*/ 6 h 16"/>
                      <a:gd name="T14" fmla="*/ 12 w 38"/>
                      <a:gd name="T15" fmla="*/ 6 h 16"/>
                      <a:gd name="T16" fmla="*/ 12 w 38"/>
                      <a:gd name="T17" fmla="*/ 3 h 16"/>
                      <a:gd name="T18" fmla="*/ 12 w 38"/>
                      <a:gd name="T19" fmla="*/ 1 h 16"/>
                      <a:gd name="T20" fmla="*/ 11 w 38"/>
                      <a:gd name="T21" fmla="*/ 0 h 16"/>
                      <a:gd name="T22" fmla="*/ 9 w 38"/>
                      <a:gd name="T23" fmla="*/ 0 h 16"/>
                      <a:gd name="T24" fmla="*/ 3 w 38"/>
                      <a:gd name="T25" fmla="*/ 0 h 16"/>
                      <a:gd name="T26" fmla="*/ 1 w 38"/>
                      <a:gd name="T27" fmla="*/ 0 h 16"/>
                      <a:gd name="T28" fmla="*/ 0 w 38"/>
                      <a:gd name="T29" fmla="*/ 2 h 16"/>
                      <a:gd name="T30" fmla="*/ 0 w 38"/>
                      <a:gd name="T31" fmla="*/ 3 h 16"/>
                      <a:gd name="T32" fmla="*/ 0 w 38"/>
                      <a:gd name="T33" fmla="*/ 13 h 16"/>
                      <a:gd name="T34" fmla="*/ 0 w 38"/>
                      <a:gd name="T35" fmla="*/ 15 h 16"/>
                      <a:gd name="T36" fmla="*/ 2 w 38"/>
                      <a:gd name="T37" fmla="*/ 16 h 16"/>
                      <a:gd name="T38" fmla="*/ 3 w 38"/>
                      <a:gd name="T39" fmla="*/ 16 h 16"/>
                      <a:gd name="T40" fmla="*/ 9 w 38"/>
                      <a:gd name="T41" fmla="*/ 16 h 16"/>
                      <a:gd name="T42" fmla="*/ 11 w 38"/>
                      <a:gd name="T43" fmla="*/ 16 h 16"/>
                      <a:gd name="T44" fmla="*/ 12 w 38"/>
                      <a:gd name="T45" fmla="*/ 14 h 16"/>
                      <a:gd name="T46" fmla="*/ 12 w 38"/>
                      <a:gd name="T47" fmla="*/ 13 h 16"/>
                      <a:gd name="T48" fmla="*/ 12 w 38"/>
                      <a:gd name="T49" fmla="*/ 10 h 16"/>
                      <a:gd name="T50" fmla="*/ 38 w 38"/>
                      <a:gd name="T51" fmla="*/ 10 h 16"/>
                      <a:gd name="T52" fmla="*/ 38 w 38"/>
                      <a:gd name="T53" fmla="*/ 0 h 16"/>
                      <a:gd name="T54" fmla="*/ 3 w 38"/>
                      <a:gd name="T55" fmla="*/ 3 h 16"/>
                      <a:gd name="T56" fmla="*/ 9 w 38"/>
                      <a:gd name="T57" fmla="*/ 3 h 16"/>
                      <a:gd name="T58" fmla="*/ 9 w 38"/>
                      <a:gd name="T59" fmla="*/ 13 h 16"/>
                      <a:gd name="T60" fmla="*/ 3 w 38"/>
                      <a:gd name="T61" fmla="*/ 13 h 16"/>
                      <a:gd name="T62" fmla="*/ 3 w 38"/>
                      <a:gd name="T63" fmla="*/ 3 h 1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</a:cxnLst>
                    <a:rect l="0" t="0" r="r" b="b"/>
                    <a:pathLst>
                      <a:path w="38" h="16">
                        <a:moveTo>
                          <a:pt x="38" y="0"/>
                        </a:moveTo>
                        <a:cubicBezTo>
                          <a:pt x="34" y="0"/>
                          <a:pt x="34" y="0"/>
                          <a:pt x="34" y="0"/>
                        </a:cubicBezTo>
                        <a:cubicBezTo>
                          <a:pt x="34" y="6"/>
                          <a:pt x="34" y="6"/>
                          <a:pt x="34" y="6"/>
                        </a:cubicBezTo>
                        <a:cubicBezTo>
                          <a:pt x="32" y="6"/>
                          <a:pt x="32" y="6"/>
                          <a:pt x="32" y="6"/>
                        </a:cubicBezTo>
                        <a:cubicBezTo>
                          <a:pt x="32" y="0"/>
                          <a:pt x="32" y="0"/>
                          <a:pt x="32" y="0"/>
                        </a:cubicBezTo>
                        <a:cubicBezTo>
                          <a:pt x="28" y="0"/>
                          <a:pt x="28" y="0"/>
                          <a:pt x="28" y="0"/>
                        </a:cubicBezTo>
                        <a:cubicBezTo>
                          <a:pt x="28" y="6"/>
                          <a:pt x="28" y="6"/>
                          <a:pt x="28" y="6"/>
                        </a:cubicBezTo>
                        <a:cubicBezTo>
                          <a:pt x="12" y="6"/>
                          <a:pt x="12" y="6"/>
                          <a:pt x="12" y="6"/>
                        </a:cubicBezTo>
                        <a:cubicBezTo>
                          <a:pt x="12" y="3"/>
                          <a:pt x="12" y="3"/>
                          <a:pt x="12" y="3"/>
                        </a:cubicBezTo>
                        <a:cubicBezTo>
                          <a:pt x="12" y="2"/>
                          <a:pt x="12" y="2"/>
                          <a:pt x="12" y="1"/>
                        </a:cubicBezTo>
                        <a:cubicBezTo>
                          <a:pt x="12" y="1"/>
                          <a:pt x="11" y="0"/>
                          <a:pt x="11" y="0"/>
                        </a:cubicBezTo>
                        <a:cubicBezTo>
                          <a:pt x="10" y="0"/>
                          <a:pt x="10" y="0"/>
                          <a:pt x="9" y="0"/>
                        </a:cubicBezTo>
                        <a:cubicBezTo>
                          <a:pt x="3" y="0"/>
                          <a:pt x="3" y="0"/>
                          <a:pt x="3" y="0"/>
                        </a:cubicBezTo>
                        <a:cubicBezTo>
                          <a:pt x="2" y="0"/>
                          <a:pt x="2" y="0"/>
                          <a:pt x="1" y="0"/>
                        </a:cubicBezTo>
                        <a:cubicBezTo>
                          <a:pt x="1" y="1"/>
                          <a:pt x="0" y="1"/>
                          <a:pt x="0" y="2"/>
                        </a:cubicBezTo>
                        <a:cubicBezTo>
                          <a:pt x="0" y="2"/>
                          <a:pt x="0" y="2"/>
                          <a:pt x="0" y="3"/>
                        </a:cubicBezTo>
                        <a:cubicBezTo>
                          <a:pt x="0" y="13"/>
                          <a:pt x="0" y="13"/>
                          <a:pt x="0" y="13"/>
                        </a:cubicBezTo>
                        <a:cubicBezTo>
                          <a:pt x="0" y="14"/>
                          <a:pt x="0" y="14"/>
                          <a:pt x="0" y="15"/>
                        </a:cubicBezTo>
                        <a:cubicBezTo>
                          <a:pt x="1" y="15"/>
                          <a:pt x="1" y="16"/>
                          <a:pt x="2" y="16"/>
                        </a:cubicBezTo>
                        <a:cubicBezTo>
                          <a:pt x="2" y="16"/>
                          <a:pt x="2" y="16"/>
                          <a:pt x="3" y="16"/>
                        </a:cubicBezTo>
                        <a:cubicBezTo>
                          <a:pt x="9" y="16"/>
                          <a:pt x="9" y="16"/>
                          <a:pt x="9" y="16"/>
                        </a:cubicBezTo>
                        <a:cubicBezTo>
                          <a:pt x="10" y="16"/>
                          <a:pt x="11" y="16"/>
                          <a:pt x="11" y="16"/>
                        </a:cubicBezTo>
                        <a:cubicBezTo>
                          <a:pt x="12" y="15"/>
                          <a:pt x="12" y="15"/>
                          <a:pt x="12" y="14"/>
                        </a:cubicBezTo>
                        <a:cubicBezTo>
                          <a:pt x="12" y="14"/>
                          <a:pt x="12" y="13"/>
                          <a:pt x="12" y="13"/>
                        </a:cubicBezTo>
                        <a:cubicBezTo>
                          <a:pt x="12" y="10"/>
                          <a:pt x="12" y="10"/>
                          <a:pt x="12" y="10"/>
                        </a:cubicBezTo>
                        <a:cubicBezTo>
                          <a:pt x="38" y="10"/>
                          <a:pt x="38" y="10"/>
                          <a:pt x="38" y="10"/>
                        </a:cubicBezTo>
                        <a:lnTo>
                          <a:pt x="38" y="0"/>
                        </a:lnTo>
                        <a:close/>
                        <a:moveTo>
                          <a:pt x="3" y="3"/>
                        </a:moveTo>
                        <a:cubicBezTo>
                          <a:pt x="9" y="3"/>
                          <a:pt x="9" y="3"/>
                          <a:pt x="9" y="3"/>
                        </a:cubicBezTo>
                        <a:cubicBezTo>
                          <a:pt x="9" y="13"/>
                          <a:pt x="9" y="13"/>
                          <a:pt x="9" y="13"/>
                        </a:cubicBezTo>
                        <a:cubicBezTo>
                          <a:pt x="3" y="13"/>
                          <a:pt x="3" y="13"/>
                          <a:pt x="3" y="13"/>
                        </a:cubicBezTo>
                        <a:lnTo>
                          <a:pt x="3" y="3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013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</a:endParaRPr>
                  </a:p>
                </p:txBody>
              </p:sp>
            </p:grpSp>
            <p:cxnSp>
              <p:nvCxnSpPr>
                <p:cNvPr id="34" name="直接连接符 33">
                  <a:extLst>
                    <a:ext uri="{FF2B5EF4-FFF2-40B4-BE49-F238E27FC236}">
                      <a16:creationId xmlns:a16="http://schemas.microsoft.com/office/drawing/2014/main" id="{0B15BE21-D242-02E9-50CC-FD2AD3095CBE}"/>
                    </a:ext>
                  </a:extLst>
                </p:cNvPr>
                <p:cNvCxnSpPr/>
                <p:nvPr/>
              </p:nvCxnSpPr>
              <p:spPr>
                <a:xfrm>
                  <a:off x="3957492" y="3839295"/>
                  <a:ext cx="0" cy="343997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ysClr val="window" lastClr="FFFFFF">
                      <a:lumMod val="50000"/>
                    </a:sysClr>
                  </a:solidFill>
                  <a:prstDash val="solid"/>
                  <a:miter lim="800000"/>
                </a:ln>
                <a:effectLst/>
              </p:spPr>
            </p:cxnSp>
          </p:grpSp>
          <p:grpSp>
            <p:nvGrpSpPr>
              <p:cNvPr id="12" name="组合 11">
                <a:extLst>
                  <a:ext uri="{FF2B5EF4-FFF2-40B4-BE49-F238E27FC236}">
                    <a16:creationId xmlns:a16="http://schemas.microsoft.com/office/drawing/2014/main" id="{ABBDDCAE-C302-2FC3-895B-7D2A70235BEB}"/>
                  </a:ext>
                </a:extLst>
              </p:cNvPr>
              <p:cNvGrpSpPr/>
              <p:nvPr/>
            </p:nvGrpSpPr>
            <p:grpSpPr>
              <a:xfrm>
                <a:off x="3557317" y="2338632"/>
                <a:ext cx="400175" cy="356399"/>
                <a:chOff x="3557317" y="2338632"/>
                <a:chExt cx="400175" cy="356399"/>
              </a:xfrm>
            </p:grpSpPr>
            <p:grpSp>
              <p:nvGrpSpPr>
                <p:cNvPr id="23" name="Group 41">
                  <a:extLst>
                    <a:ext uri="{FF2B5EF4-FFF2-40B4-BE49-F238E27FC236}">
                      <a16:creationId xmlns:a16="http://schemas.microsoft.com/office/drawing/2014/main" id="{EC097B0F-61B9-7EA2-04AE-016768C9D614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3557317" y="2338632"/>
                  <a:ext cx="274875" cy="336363"/>
                  <a:chOff x="3783" y="2089"/>
                  <a:chExt cx="116" cy="142"/>
                </a:xfrm>
                <a:solidFill>
                  <a:sysClr val="window" lastClr="FFFFFF">
                    <a:lumMod val="50000"/>
                  </a:sysClr>
                </a:solidFill>
                <a:effectLst/>
              </p:grpSpPr>
              <p:sp>
                <p:nvSpPr>
                  <p:cNvPr id="25" name="Freeform 42">
                    <a:extLst>
                      <a:ext uri="{FF2B5EF4-FFF2-40B4-BE49-F238E27FC236}">
                        <a16:creationId xmlns:a16="http://schemas.microsoft.com/office/drawing/2014/main" id="{05C46A84-C6D5-DEEB-D4E0-1AC0AB4EF74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791" y="2221"/>
                    <a:ext cx="20" cy="10"/>
                  </a:xfrm>
                  <a:custGeom>
                    <a:avLst/>
                    <a:gdLst>
                      <a:gd name="T0" fmla="*/ 8 w 8"/>
                      <a:gd name="T1" fmla="*/ 0 h 4"/>
                      <a:gd name="T2" fmla="*/ 1 w 8"/>
                      <a:gd name="T3" fmla="*/ 0 h 4"/>
                      <a:gd name="T4" fmla="*/ 0 w 8"/>
                      <a:gd name="T5" fmla="*/ 0 h 4"/>
                      <a:gd name="T6" fmla="*/ 0 w 8"/>
                      <a:gd name="T7" fmla="*/ 4 h 4"/>
                      <a:gd name="T8" fmla="*/ 1 w 8"/>
                      <a:gd name="T9" fmla="*/ 4 h 4"/>
                      <a:gd name="T10" fmla="*/ 8 w 8"/>
                      <a:gd name="T11" fmla="*/ 4 h 4"/>
                      <a:gd name="T12" fmla="*/ 8 w 8"/>
                      <a:gd name="T13" fmla="*/ 4 h 4"/>
                      <a:gd name="T14" fmla="*/ 8 w 8"/>
                      <a:gd name="T15" fmla="*/ 0 h 4"/>
                      <a:gd name="T16" fmla="*/ 8 w 8"/>
                      <a:gd name="T17" fmla="*/ 0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8" h="4">
                        <a:moveTo>
                          <a:pt x="8" y="0"/>
                        </a:moveTo>
                        <a:cubicBezTo>
                          <a:pt x="1" y="0"/>
                          <a:pt x="1" y="0"/>
                          <a:pt x="1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4"/>
                          <a:pt x="0" y="4"/>
                          <a:pt x="0" y="4"/>
                        </a:cubicBezTo>
                        <a:cubicBezTo>
                          <a:pt x="0" y="4"/>
                          <a:pt x="0" y="4"/>
                          <a:pt x="1" y="4"/>
                        </a:cubicBezTo>
                        <a:cubicBezTo>
                          <a:pt x="8" y="4"/>
                          <a:pt x="8" y="4"/>
                          <a:pt x="8" y="4"/>
                        </a:cubicBezTo>
                        <a:cubicBezTo>
                          <a:pt x="8" y="4"/>
                          <a:pt x="8" y="4"/>
                          <a:pt x="8" y="4"/>
                        </a:cubicBezTo>
                        <a:cubicBezTo>
                          <a:pt x="8" y="0"/>
                          <a:pt x="8" y="0"/>
                          <a:pt x="8" y="0"/>
                        </a:cubicBezTo>
                        <a:cubicBezTo>
                          <a:pt x="8" y="0"/>
                          <a:pt x="8" y="0"/>
                          <a:pt x="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013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B85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26" name="Freeform 43">
                    <a:extLst>
                      <a:ext uri="{FF2B5EF4-FFF2-40B4-BE49-F238E27FC236}">
                        <a16:creationId xmlns:a16="http://schemas.microsoft.com/office/drawing/2014/main" id="{8513B1B3-57E2-E1D3-6FD4-C702B6DF440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818" y="2208"/>
                    <a:ext cx="23" cy="23"/>
                  </a:xfrm>
                  <a:custGeom>
                    <a:avLst/>
                    <a:gdLst>
                      <a:gd name="T0" fmla="*/ 8 w 9"/>
                      <a:gd name="T1" fmla="*/ 0 h 9"/>
                      <a:gd name="T2" fmla="*/ 1 w 9"/>
                      <a:gd name="T3" fmla="*/ 0 h 9"/>
                      <a:gd name="T4" fmla="*/ 0 w 9"/>
                      <a:gd name="T5" fmla="*/ 1 h 9"/>
                      <a:gd name="T6" fmla="*/ 0 w 9"/>
                      <a:gd name="T7" fmla="*/ 9 h 9"/>
                      <a:gd name="T8" fmla="*/ 1 w 9"/>
                      <a:gd name="T9" fmla="*/ 9 h 9"/>
                      <a:gd name="T10" fmla="*/ 8 w 9"/>
                      <a:gd name="T11" fmla="*/ 9 h 9"/>
                      <a:gd name="T12" fmla="*/ 9 w 9"/>
                      <a:gd name="T13" fmla="*/ 9 h 9"/>
                      <a:gd name="T14" fmla="*/ 9 w 9"/>
                      <a:gd name="T15" fmla="*/ 1 h 9"/>
                      <a:gd name="T16" fmla="*/ 8 w 9"/>
                      <a:gd name="T17" fmla="*/ 0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9" h="9">
                        <a:moveTo>
                          <a:pt x="8" y="0"/>
                        </a:moveTo>
                        <a:cubicBezTo>
                          <a:pt x="1" y="0"/>
                          <a:pt x="1" y="0"/>
                          <a:pt x="1" y="0"/>
                        </a:cubicBezTo>
                        <a:cubicBezTo>
                          <a:pt x="1" y="0"/>
                          <a:pt x="0" y="1"/>
                          <a:pt x="0" y="1"/>
                        </a:cubicBezTo>
                        <a:cubicBezTo>
                          <a:pt x="0" y="9"/>
                          <a:pt x="0" y="9"/>
                          <a:pt x="0" y="9"/>
                        </a:cubicBezTo>
                        <a:cubicBezTo>
                          <a:pt x="0" y="9"/>
                          <a:pt x="1" y="9"/>
                          <a:pt x="1" y="9"/>
                        </a:cubicBezTo>
                        <a:cubicBezTo>
                          <a:pt x="8" y="9"/>
                          <a:pt x="8" y="9"/>
                          <a:pt x="8" y="9"/>
                        </a:cubicBezTo>
                        <a:cubicBezTo>
                          <a:pt x="8" y="9"/>
                          <a:pt x="9" y="9"/>
                          <a:pt x="9" y="9"/>
                        </a:cubicBezTo>
                        <a:cubicBezTo>
                          <a:pt x="9" y="1"/>
                          <a:pt x="9" y="1"/>
                          <a:pt x="9" y="1"/>
                        </a:cubicBezTo>
                        <a:cubicBezTo>
                          <a:pt x="9" y="1"/>
                          <a:pt x="8" y="0"/>
                          <a:pt x="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013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B85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27" name="Freeform 44">
                    <a:extLst>
                      <a:ext uri="{FF2B5EF4-FFF2-40B4-BE49-F238E27FC236}">
                        <a16:creationId xmlns:a16="http://schemas.microsoft.com/office/drawing/2014/main" id="{DA1CB8D8-38B5-29AA-26ED-0F2B5C333E2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849" y="2184"/>
                    <a:ext cx="20" cy="47"/>
                  </a:xfrm>
                  <a:custGeom>
                    <a:avLst/>
                    <a:gdLst>
                      <a:gd name="T0" fmla="*/ 7 w 8"/>
                      <a:gd name="T1" fmla="*/ 0 h 19"/>
                      <a:gd name="T2" fmla="*/ 0 w 8"/>
                      <a:gd name="T3" fmla="*/ 0 h 19"/>
                      <a:gd name="T4" fmla="*/ 0 w 8"/>
                      <a:gd name="T5" fmla="*/ 1 h 19"/>
                      <a:gd name="T6" fmla="*/ 0 w 8"/>
                      <a:gd name="T7" fmla="*/ 19 h 19"/>
                      <a:gd name="T8" fmla="*/ 0 w 8"/>
                      <a:gd name="T9" fmla="*/ 19 h 19"/>
                      <a:gd name="T10" fmla="*/ 7 w 8"/>
                      <a:gd name="T11" fmla="*/ 19 h 19"/>
                      <a:gd name="T12" fmla="*/ 8 w 8"/>
                      <a:gd name="T13" fmla="*/ 19 h 19"/>
                      <a:gd name="T14" fmla="*/ 8 w 8"/>
                      <a:gd name="T15" fmla="*/ 1 h 19"/>
                      <a:gd name="T16" fmla="*/ 7 w 8"/>
                      <a:gd name="T17" fmla="*/ 0 h 1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8" h="19">
                        <a:moveTo>
                          <a:pt x="7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1"/>
                          <a:pt x="0" y="1"/>
                        </a:cubicBezTo>
                        <a:cubicBezTo>
                          <a:pt x="0" y="19"/>
                          <a:pt x="0" y="19"/>
                          <a:pt x="0" y="19"/>
                        </a:cubicBezTo>
                        <a:cubicBezTo>
                          <a:pt x="0" y="19"/>
                          <a:pt x="0" y="19"/>
                          <a:pt x="0" y="19"/>
                        </a:cubicBezTo>
                        <a:cubicBezTo>
                          <a:pt x="7" y="19"/>
                          <a:pt x="7" y="19"/>
                          <a:pt x="7" y="19"/>
                        </a:cubicBezTo>
                        <a:cubicBezTo>
                          <a:pt x="8" y="19"/>
                          <a:pt x="8" y="19"/>
                          <a:pt x="8" y="19"/>
                        </a:cubicBezTo>
                        <a:cubicBezTo>
                          <a:pt x="8" y="1"/>
                          <a:pt x="8" y="1"/>
                          <a:pt x="8" y="1"/>
                        </a:cubicBezTo>
                        <a:cubicBezTo>
                          <a:pt x="8" y="1"/>
                          <a:pt x="8" y="0"/>
                          <a:pt x="7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013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B85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28" name="Freeform 45">
                    <a:extLst>
                      <a:ext uri="{FF2B5EF4-FFF2-40B4-BE49-F238E27FC236}">
                        <a16:creationId xmlns:a16="http://schemas.microsoft.com/office/drawing/2014/main" id="{ABD2A0C3-8442-11C0-69BB-7F418BF7352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877" y="2161"/>
                    <a:ext cx="22" cy="70"/>
                  </a:xfrm>
                  <a:custGeom>
                    <a:avLst/>
                    <a:gdLst>
                      <a:gd name="T0" fmla="*/ 8 w 9"/>
                      <a:gd name="T1" fmla="*/ 0 h 28"/>
                      <a:gd name="T2" fmla="*/ 1 w 9"/>
                      <a:gd name="T3" fmla="*/ 0 h 28"/>
                      <a:gd name="T4" fmla="*/ 0 w 9"/>
                      <a:gd name="T5" fmla="*/ 1 h 28"/>
                      <a:gd name="T6" fmla="*/ 0 w 9"/>
                      <a:gd name="T7" fmla="*/ 28 h 28"/>
                      <a:gd name="T8" fmla="*/ 1 w 9"/>
                      <a:gd name="T9" fmla="*/ 28 h 28"/>
                      <a:gd name="T10" fmla="*/ 8 w 9"/>
                      <a:gd name="T11" fmla="*/ 28 h 28"/>
                      <a:gd name="T12" fmla="*/ 9 w 9"/>
                      <a:gd name="T13" fmla="*/ 28 h 28"/>
                      <a:gd name="T14" fmla="*/ 9 w 9"/>
                      <a:gd name="T15" fmla="*/ 1 h 28"/>
                      <a:gd name="T16" fmla="*/ 8 w 9"/>
                      <a:gd name="T17" fmla="*/ 0 h 2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9" h="28">
                        <a:moveTo>
                          <a:pt x="8" y="0"/>
                        </a:moveTo>
                        <a:cubicBezTo>
                          <a:pt x="1" y="0"/>
                          <a:pt x="1" y="0"/>
                          <a:pt x="1" y="0"/>
                        </a:cubicBezTo>
                        <a:cubicBezTo>
                          <a:pt x="0" y="0"/>
                          <a:pt x="0" y="1"/>
                          <a:pt x="0" y="1"/>
                        </a:cubicBezTo>
                        <a:cubicBezTo>
                          <a:pt x="0" y="28"/>
                          <a:pt x="0" y="28"/>
                          <a:pt x="0" y="28"/>
                        </a:cubicBezTo>
                        <a:cubicBezTo>
                          <a:pt x="0" y="28"/>
                          <a:pt x="0" y="28"/>
                          <a:pt x="1" y="28"/>
                        </a:cubicBezTo>
                        <a:cubicBezTo>
                          <a:pt x="8" y="28"/>
                          <a:pt x="8" y="28"/>
                          <a:pt x="8" y="28"/>
                        </a:cubicBezTo>
                        <a:cubicBezTo>
                          <a:pt x="8" y="28"/>
                          <a:pt x="9" y="28"/>
                          <a:pt x="9" y="28"/>
                        </a:cubicBezTo>
                        <a:cubicBezTo>
                          <a:pt x="9" y="1"/>
                          <a:pt x="9" y="1"/>
                          <a:pt x="9" y="1"/>
                        </a:cubicBezTo>
                        <a:cubicBezTo>
                          <a:pt x="9" y="1"/>
                          <a:pt x="8" y="0"/>
                          <a:pt x="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013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B85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29" name="Freeform 46">
                    <a:extLst>
                      <a:ext uri="{FF2B5EF4-FFF2-40B4-BE49-F238E27FC236}">
                        <a16:creationId xmlns:a16="http://schemas.microsoft.com/office/drawing/2014/main" id="{CB605CD2-35C1-2D43-81F7-09EEDE2654B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821" y="2089"/>
                    <a:ext cx="23" cy="27"/>
                  </a:xfrm>
                  <a:custGeom>
                    <a:avLst/>
                    <a:gdLst>
                      <a:gd name="T0" fmla="*/ 5 w 9"/>
                      <a:gd name="T1" fmla="*/ 10 h 11"/>
                      <a:gd name="T2" fmla="*/ 8 w 9"/>
                      <a:gd name="T3" fmla="*/ 4 h 11"/>
                      <a:gd name="T4" fmla="*/ 5 w 9"/>
                      <a:gd name="T5" fmla="*/ 0 h 11"/>
                      <a:gd name="T6" fmla="*/ 0 w 9"/>
                      <a:gd name="T7" fmla="*/ 4 h 11"/>
                      <a:gd name="T8" fmla="*/ 5 w 9"/>
                      <a:gd name="T9" fmla="*/ 10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11">
                        <a:moveTo>
                          <a:pt x="5" y="10"/>
                        </a:moveTo>
                        <a:cubicBezTo>
                          <a:pt x="8" y="10"/>
                          <a:pt x="8" y="7"/>
                          <a:pt x="8" y="4"/>
                        </a:cubicBezTo>
                        <a:cubicBezTo>
                          <a:pt x="9" y="2"/>
                          <a:pt x="7" y="0"/>
                          <a:pt x="5" y="0"/>
                        </a:cubicBezTo>
                        <a:cubicBezTo>
                          <a:pt x="2" y="0"/>
                          <a:pt x="0" y="2"/>
                          <a:pt x="0" y="4"/>
                        </a:cubicBezTo>
                        <a:cubicBezTo>
                          <a:pt x="1" y="8"/>
                          <a:pt x="4" y="11"/>
                          <a:pt x="5" y="1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013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B85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30" name="Freeform 47">
                    <a:extLst>
                      <a:ext uri="{FF2B5EF4-FFF2-40B4-BE49-F238E27FC236}">
                        <a16:creationId xmlns:a16="http://schemas.microsoft.com/office/drawing/2014/main" id="{E857205A-36A7-E26D-712E-EBC04426A47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785" y="2164"/>
                    <a:ext cx="36" cy="44"/>
                  </a:xfrm>
                  <a:custGeom>
                    <a:avLst/>
                    <a:gdLst>
                      <a:gd name="T0" fmla="*/ 12 w 14"/>
                      <a:gd name="T1" fmla="*/ 1 h 18"/>
                      <a:gd name="T2" fmla="*/ 10 w 14"/>
                      <a:gd name="T3" fmla="*/ 0 h 18"/>
                      <a:gd name="T4" fmla="*/ 8 w 14"/>
                      <a:gd name="T5" fmla="*/ 6 h 18"/>
                      <a:gd name="T6" fmla="*/ 1 w 14"/>
                      <a:gd name="T7" fmla="*/ 14 h 18"/>
                      <a:gd name="T8" fmla="*/ 1 w 14"/>
                      <a:gd name="T9" fmla="*/ 17 h 18"/>
                      <a:gd name="T10" fmla="*/ 4 w 14"/>
                      <a:gd name="T11" fmla="*/ 17 h 18"/>
                      <a:gd name="T12" fmla="*/ 12 w 14"/>
                      <a:gd name="T13" fmla="*/ 9 h 18"/>
                      <a:gd name="T14" fmla="*/ 13 w 14"/>
                      <a:gd name="T15" fmla="*/ 8 h 18"/>
                      <a:gd name="T16" fmla="*/ 14 w 14"/>
                      <a:gd name="T17" fmla="*/ 3 h 18"/>
                      <a:gd name="T18" fmla="*/ 12 w 14"/>
                      <a:gd name="T19" fmla="*/ 1 h 1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14" h="18">
                        <a:moveTo>
                          <a:pt x="12" y="1"/>
                        </a:moveTo>
                        <a:cubicBezTo>
                          <a:pt x="11" y="1"/>
                          <a:pt x="10" y="0"/>
                          <a:pt x="10" y="0"/>
                        </a:cubicBezTo>
                        <a:cubicBezTo>
                          <a:pt x="8" y="6"/>
                          <a:pt x="8" y="6"/>
                          <a:pt x="8" y="6"/>
                        </a:cubicBezTo>
                        <a:cubicBezTo>
                          <a:pt x="1" y="14"/>
                          <a:pt x="1" y="14"/>
                          <a:pt x="1" y="14"/>
                        </a:cubicBezTo>
                        <a:cubicBezTo>
                          <a:pt x="0" y="15"/>
                          <a:pt x="0" y="16"/>
                          <a:pt x="1" y="17"/>
                        </a:cubicBezTo>
                        <a:cubicBezTo>
                          <a:pt x="2" y="18"/>
                          <a:pt x="4" y="18"/>
                          <a:pt x="4" y="17"/>
                        </a:cubicBezTo>
                        <a:cubicBezTo>
                          <a:pt x="12" y="9"/>
                          <a:pt x="12" y="9"/>
                          <a:pt x="12" y="9"/>
                        </a:cubicBezTo>
                        <a:cubicBezTo>
                          <a:pt x="12" y="9"/>
                          <a:pt x="13" y="8"/>
                          <a:pt x="13" y="8"/>
                        </a:cubicBezTo>
                        <a:cubicBezTo>
                          <a:pt x="14" y="3"/>
                          <a:pt x="14" y="3"/>
                          <a:pt x="14" y="3"/>
                        </a:cubicBezTo>
                        <a:cubicBezTo>
                          <a:pt x="13" y="2"/>
                          <a:pt x="13" y="2"/>
                          <a:pt x="12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013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B85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31" name="Freeform 48">
                    <a:extLst>
                      <a:ext uri="{FF2B5EF4-FFF2-40B4-BE49-F238E27FC236}">
                        <a16:creationId xmlns:a16="http://schemas.microsoft.com/office/drawing/2014/main" id="{5074C507-7622-CDA8-ED12-52C5EA1F692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836" y="2116"/>
                    <a:ext cx="33" cy="20"/>
                  </a:xfrm>
                  <a:custGeom>
                    <a:avLst/>
                    <a:gdLst>
                      <a:gd name="T0" fmla="*/ 6 w 13"/>
                      <a:gd name="T1" fmla="*/ 8 h 8"/>
                      <a:gd name="T2" fmla="*/ 12 w 13"/>
                      <a:gd name="T3" fmla="*/ 4 h 8"/>
                      <a:gd name="T4" fmla="*/ 12 w 13"/>
                      <a:gd name="T5" fmla="*/ 1 h 8"/>
                      <a:gd name="T6" fmla="*/ 10 w 13"/>
                      <a:gd name="T7" fmla="*/ 1 h 8"/>
                      <a:gd name="T8" fmla="*/ 5 w 13"/>
                      <a:gd name="T9" fmla="*/ 4 h 8"/>
                      <a:gd name="T10" fmla="*/ 1 w 13"/>
                      <a:gd name="T11" fmla="*/ 3 h 8"/>
                      <a:gd name="T12" fmla="*/ 1 w 13"/>
                      <a:gd name="T13" fmla="*/ 5 h 8"/>
                      <a:gd name="T14" fmla="*/ 0 w 13"/>
                      <a:gd name="T15" fmla="*/ 7 h 8"/>
                      <a:gd name="T16" fmla="*/ 5 w 13"/>
                      <a:gd name="T17" fmla="*/ 8 h 8"/>
                      <a:gd name="T18" fmla="*/ 6 w 13"/>
                      <a:gd name="T19" fmla="*/ 8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13" h="8">
                        <a:moveTo>
                          <a:pt x="6" y="8"/>
                        </a:moveTo>
                        <a:cubicBezTo>
                          <a:pt x="12" y="4"/>
                          <a:pt x="12" y="4"/>
                          <a:pt x="12" y="4"/>
                        </a:cubicBezTo>
                        <a:cubicBezTo>
                          <a:pt x="13" y="3"/>
                          <a:pt x="13" y="2"/>
                          <a:pt x="12" y="1"/>
                        </a:cubicBezTo>
                        <a:cubicBezTo>
                          <a:pt x="12" y="1"/>
                          <a:pt x="11" y="0"/>
                          <a:pt x="10" y="1"/>
                        </a:cubicBezTo>
                        <a:cubicBezTo>
                          <a:pt x="5" y="4"/>
                          <a:pt x="5" y="4"/>
                          <a:pt x="5" y="4"/>
                        </a:cubicBezTo>
                        <a:cubicBezTo>
                          <a:pt x="1" y="3"/>
                          <a:pt x="1" y="3"/>
                          <a:pt x="1" y="3"/>
                        </a:cubicBezTo>
                        <a:cubicBezTo>
                          <a:pt x="1" y="3"/>
                          <a:pt x="1" y="4"/>
                          <a:pt x="1" y="5"/>
                        </a:cubicBezTo>
                        <a:cubicBezTo>
                          <a:pt x="1" y="6"/>
                          <a:pt x="0" y="7"/>
                          <a:pt x="0" y="7"/>
                        </a:cubicBezTo>
                        <a:cubicBezTo>
                          <a:pt x="5" y="8"/>
                          <a:pt x="5" y="8"/>
                          <a:pt x="5" y="8"/>
                        </a:cubicBezTo>
                        <a:cubicBezTo>
                          <a:pt x="5" y="8"/>
                          <a:pt x="6" y="8"/>
                          <a:pt x="6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013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B85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32" name="Freeform 49">
                    <a:extLst>
                      <a:ext uri="{FF2B5EF4-FFF2-40B4-BE49-F238E27FC236}">
                        <a16:creationId xmlns:a16="http://schemas.microsoft.com/office/drawing/2014/main" id="{A3FF0671-623F-807B-2042-01E7D1E93C4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783" y="2116"/>
                    <a:ext cx="58" cy="87"/>
                  </a:xfrm>
                  <a:custGeom>
                    <a:avLst/>
                    <a:gdLst>
                      <a:gd name="T0" fmla="*/ 18 w 23"/>
                      <a:gd name="T1" fmla="*/ 17 h 35"/>
                      <a:gd name="T2" fmla="*/ 21 w 23"/>
                      <a:gd name="T3" fmla="*/ 5 h 35"/>
                      <a:gd name="T4" fmla="*/ 21 w 23"/>
                      <a:gd name="T5" fmla="*/ 2 h 35"/>
                      <a:gd name="T6" fmla="*/ 20 w 23"/>
                      <a:gd name="T7" fmla="*/ 2 h 35"/>
                      <a:gd name="T8" fmla="*/ 19 w 23"/>
                      <a:gd name="T9" fmla="*/ 7 h 35"/>
                      <a:gd name="T10" fmla="*/ 20 w 23"/>
                      <a:gd name="T11" fmla="*/ 3 h 35"/>
                      <a:gd name="T12" fmla="*/ 20 w 23"/>
                      <a:gd name="T13" fmla="*/ 2 h 35"/>
                      <a:gd name="T14" fmla="*/ 20 w 23"/>
                      <a:gd name="T15" fmla="*/ 1 h 35"/>
                      <a:gd name="T16" fmla="*/ 19 w 23"/>
                      <a:gd name="T17" fmla="*/ 1 h 35"/>
                      <a:gd name="T18" fmla="*/ 18 w 23"/>
                      <a:gd name="T19" fmla="*/ 2 h 35"/>
                      <a:gd name="T20" fmla="*/ 19 w 23"/>
                      <a:gd name="T21" fmla="*/ 3 h 35"/>
                      <a:gd name="T22" fmla="*/ 18 w 23"/>
                      <a:gd name="T23" fmla="*/ 6 h 35"/>
                      <a:gd name="T24" fmla="*/ 17 w 23"/>
                      <a:gd name="T25" fmla="*/ 0 h 35"/>
                      <a:gd name="T26" fmla="*/ 17 w 23"/>
                      <a:gd name="T27" fmla="*/ 0 h 35"/>
                      <a:gd name="T28" fmla="*/ 17 w 23"/>
                      <a:gd name="T29" fmla="*/ 0 h 35"/>
                      <a:gd name="T30" fmla="*/ 15 w 23"/>
                      <a:gd name="T31" fmla="*/ 0 h 35"/>
                      <a:gd name="T32" fmla="*/ 8 w 23"/>
                      <a:gd name="T33" fmla="*/ 0 h 35"/>
                      <a:gd name="T34" fmla="*/ 1 w 23"/>
                      <a:gd name="T35" fmla="*/ 5 h 35"/>
                      <a:gd name="T36" fmla="*/ 1 w 23"/>
                      <a:gd name="T37" fmla="*/ 8 h 35"/>
                      <a:gd name="T38" fmla="*/ 4 w 23"/>
                      <a:gd name="T39" fmla="*/ 8 h 35"/>
                      <a:gd name="T40" fmla="*/ 4 w 23"/>
                      <a:gd name="T41" fmla="*/ 8 h 35"/>
                      <a:gd name="T42" fmla="*/ 9 w 23"/>
                      <a:gd name="T43" fmla="*/ 4 h 35"/>
                      <a:gd name="T44" fmla="*/ 13 w 23"/>
                      <a:gd name="T45" fmla="*/ 4 h 35"/>
                      <a:gd name="T46" fmla="*/ 12 w 23"/>
                      <a:gd name="T47" fmla="*/ 4 h 35"/>
                      <a:gd name="T48" fmla="*/ 9 w 23"/>
                      <a:gd name="T49" fmla="*/ 15 h 35"/>
                      <a:gd name="T50" fmla="*/ 10 w 23"/>
                      <a:gd name="T51" fmla="*/ 16 h 35"/>
                      <a:gd name="T52" fmla="*/ 14 w 23"/>
                      <a:gd name="T53" fmla="*/ 20 h 35"/>
                      <a:gd name="T54" fmla="*/ 18 w 23"/>
                      <a:gd name="T55" fmla="*/ 24 h 35"/>
                      <a:gd name="T56" fmla="*/ 17 w 23"/>
                      <a:gd name="T57" fmla="*/ 32 h 35"/>
                      <a:gd name="T58" fmla="*/ 19 w 23"/>
                      <a:gd name="T59" fmla="*/ 35 h 35"/>
                      <a:gd name="T60" fmla="*/ 22 w 23"/>
                      <a:gd name="T61" fmla="*/ 33 h 35"/>
                      <a:gd name="T62" fmla="*/ 23 w 23"/>
                      <a:gd name="T63" fmla="*/ 24 h 35"/>
                      <a:gd name="T64" fmla="*/ 23 w 23"/>
                      <a:gd name="T65" fmla="*/ 22 h 35"/>
                      <a:gd name="T66" fmla="*/ 18 w 23"/>
                      <a:gd name="T67" fmla="*/ 17 h 3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</a:cxnLst>
                    <a:rect l="0" t="0" r="r" b="b"/>
                    <a:pathLst>
                      <a:path w="23" h="35">
                        <a:moveTo>
                          <a:pt x="18" y="17"/>
                        </a:moveTo>
                        <a:cubicBezTo>
                          <a:pt x="19" y="10"/>
                          <a:pt x="21" y="6"/>
                          <a:pt x="21" y="5"/>
                        </a:cubicBezTo>
                        <a:cubicBezTo>
                          <a:pt x="21" y="3"/>
                          <a:pt x="21" y="2"/>
                          <a:pt x="21" y="2"/>
                        </a:cubicBezTo>
                        <a:cubicBezTo>
                          <a:pt x="20" y="2"/>
                          <a:pt x="20" y="2"/>
                          <a:pt x="20" y="2"/>
                        </a:cubicBezTo>
                        <a:cubicBezTo>
                          <a:pt x="20" y="5"/>
                          <a:pt x="19" y="7"/>
                          <a:pt x="19" y="7"/>
                        </a:cubicBezTo>
                        <a:cubicBezTo>
                          <a:pt x="19" y="7"/>
                          <a:pt x="20" y="4"/>
                          <a:pt x="20" y="3"/>
                        </a:cubicBezTo>
                        <a:cubicBezTo>
                          <a:pt x="20" y="2"/>
                          <a:pt x="20" y="2"/>
                          <a:pt x="20" y="2"/>
                        </a:cubicBezTo>
                        <a:cubicBezTo>
                          <a:pt x="20" y="1"/>
                          <a:pt x="20" y="1"/>
                          <a:pt x="20" y="1"/>
                        </a:cubicBezTo>
                        <a:cubicBezTo>
                          <a:pt x="20" y="1"/>
                          <a:pt x="19" y="1"/>
                          <a:pt x="19" y="1"/>
                        </a:cubicBezTo>
                        <a:cubicBezTo>
                          <a:pt x="19" y="1"/>
                          <a:pt x="18" y="2"/>
                          <a:pt x="18" y="2"/>
                        </a:cubicBezTo>
                        <a:cubicBezTo>
                          <a:pt x="18" y="2"/>
                          <a:pt x="18" y="2"/>
                          <a:pt x="19" y="3"/>
                        </a:cubicBezTo>
                        <a:cubicBezTo>
                          <a:pt x="19" y="3"/>
                          <a:pt x="18" y="4"/>
                          <a:pt x="18" y="6"/>
                        </a:cubicBezTo>
                        <a:cubicBezTo>
                          <a:pt x="18" y="1"/>
                          <a:pt x="17" y="0"/>
                          <a:pt x="17" y="0"/>
                        </a:cubicBezTo>
                        <a:cubicBezTo>
                          <a:pt x="17" y="0"/>
                          <a:pt x="17" y="0"/>
                          <a:pt x="17" y="0"/>
                        </a:cubicBezTo>
                        <a:cubicBezTo>
                          <a:pt x="17" y="0"/>
                          <a:pt x="17" y="0"/>
                          <a:pt x="17" y="0"/>
                        </a:cubicBezTo>
                        <a:cubicBezTo>
                          <a:pt x="16" y="0"/>
                          <a:pt x="15" y="0"/>
                          <a:pt x="15" y="0"/>
                        </a:cubicBezTo>
                        <a:cubicBezTo>
                          <a:pt x="13" y="0"/>
                          <a:pt x="11" y="0"/>
                          <a:pt x="8" y="0"/>
                        </a:cubicBezTo>
                        <a:cubicBezTo>
                          <a:pt x="8" y="0"/>
                          <a:pt x="1" y="5"/>
                          <a:pt x="1" y="5"/>
                        </a:cubicBezTo>
                        <a:cubicBezTo>
                          <a:pt x="0" y="6"/>
                          <a:pt x="0" y="7"/>
                          <a:pt x="1" y="8"/>
                        </a:cubicBezTo>
                        <a:cubicBezTo>
                          <a:pt x="2" y="8"/>
                          <a:pt x="3" y="9"/>
                          <a:pt x="4" y="8"/>
                        </a:cubicBezTo>
                        <a:cubicBezTo>
                          <a:pt x="4" y="8"/>
                          <a:pt x="4" y="8"/>
                          <a:pt x="4" y="8"/>
                        </a:cubicBezTo>
                        <a:cubicBezTo>
                          <a:pt x="4" y="8"/>
                          <a:pt x="9" y="4"/>
                          <a:pt x="9" y="4"/>
                        </a:cubicBezTo>
                        <a:cubicBezTo>
                          <a:pt x="9" y="4"/>
                          <a:pt x="13" y="4"/>
                          <a:pt x="13" y="4"/>
                        </a:cubicBezTo>
                        <a:cubicBezTo>
                          <a:pt x="12" y="4"/>
                          <a:pt x="12" y="4"/>
                          <a:pt x="12" y="4"/>
                        </a:cubicBezTo>
                        <a:cubicBezTo>
                          <a:pt x="11" y="7"/>
                          <a:pt x="9" y="13"/>
                          <a:pt x="9" y="15"/>
                        </a:cubicBezTo>
                        <a:cubicBezTo>
                          <a:pt x="9" y="15"/>
                          <a:pt x="10" y="15"/>
                          <a:pt x="10" y="16"/>
                        </a:cubicBezTo>
                        <a:cubicBezTo>
                          <a:pt x="10" y="16"/>
                          <a:pt x="11" y="18"/>
                          <a:pt x="14" y="20"/>
                        </a:cubicBezTo>
                        <a:cubicBezTo>
                          <a:pt x="14" y="20"/>
                          <a:pt x="18" y="24"/>
                          <a:pt x="18" y="24"/>
                        </a:cubicBezTo>
                        <a:cubicBezTo>
                          <a:pt x="18" y="24"/>
                          <a:pt x="17" y="32"/>
                          <a:pt x="17" y="32"/>
                        </a:cubicBezTo>
                        <a:cubicBezTo>
                          <a:pt x="17" y="34"/>
                          <a:pt x="18" y="35"/>
                          <a:pt x="19" y="35"/>
                        </a:cubicBezTo>
                        <a:cubicBezTo>
                          <a:pt x="20" y="35"/>
                          <a:pt x="21" y="35"/>
                          <a:pt x="22" y="33"/>
                        </a:cubicBezTo>
                        <a:cubicBezTo>
                          <a:pt x="22" y="33"/>
                          <a:pt x="23" y="24"/>
                          <a:pt x="23" y="24"/>
                        </a:cubicBezTo>
                        <a:cubicBezTo>
                          <a:pt x="23" y="23"/>
                          <a:pt x="23" y="22"/>
                          <a:pt x="23" y="22"/>
                        </a:cubicBezTo>
                        <a:cubicBezTo>
                          <a:pt x="22" y="21"/>
                          <a:pt x="18" y="17"/>
                          <a:pt x="18" y="1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013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B850"/>
                      </a:solidFill>
                      <a:effectLst/>
                      <a:uLnTx/>
                      <a:uFillTx/>
                    </a:endParaRPr>
                  </a:p>
                </p:txBody>
              </p:sp>
            </p:grpSp>
            <p:cxnSp>
              <p:nvCxnSpPr>
                <p:cNvPr id="24" name="直接连接符 23">
                  <a:extLst>
                    <a:ext uri="{FF2B5EF4-FFF2-40B4-BE49-F238E27FC236}">
                      <a16:creationId xmlns:a16="http://schemas.microsoft.com/office/drawing/2014/main" id="{A2AADB4B-FF75-3AA9-A491-BF53A3A06FD8}"/>
                    </a:ext>
                  </a:extLst>
                </p:cNvPr>
                <p:cNvCxnSpPr/>
                <p:nvPr/>
              </p:nvCxnSpPr>
              <p:spPr>
                <a:xfrm>
                  <a:off x="3957492" y="2351034"/>
                  <a:ext cx="0" cy="343997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ysClr val="window" lastClr="FFFFFF">
                      <a:lumMod val="50000"/>
                    </a:sysClr>
                  </a:solidFill>
                  <a:prstDash val="solid"/>
                  <a:miter lim="800000"/>
                </a:ln>
                <a:effectLst/>
              </p:spPr>
            </p:cxnSp>
          </p:grpSp>
          <p:grpSp>
            <p:nvGrpSpPr>
              <p:cNvPr id="13" name="组合 12">
                <a:extLst>
                  <a:ext uri="{FF2B5EF4-FFF2-40B4-BE49-F238E27FC236}">
                    <a16:creationId xmlns:a16="http://schemas.microsoft.com/office/drawing/2014/main" id="{D3AE158C-E7CF-FEC8-01F5-D3CFF4C79E8C}"/>
                  </a:ext>
                </a:extLst>
              </p:cNvPr>
              <p:cNvGrpSpPr/>
              <p:nvPr/>
            </p:nvGrpSpPr>
            <p:grpSpPr>
              <a:xfrm>
                <a:off x="3529995" y="3099493"/>
                <a:ext cx="427497" cy="343997"/>
                <a:chOff x="3529995" y="3099493"/>
                <a:chExt cx="427497" cy="343997"/>
              </a:xfrm>
            </p:grpSpPr>
            <p:grpSp>
              <p:nvGrpSpPr>
                <p:cNvPr id="14" name="Group 52">
                  <a:extLst>
                    <a:ext uri="{FF2B5EF4-FFF2-40B4-BE49-F238E27FC236}">
                      <a16:creationId xmlns:a16="http://schemas.microsoft.com/office/drawing/2014/main" id="{CD093BCE-0C38-CD22-69D7-34CD77BB3FC7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3529995" y="3121380"/>
                  <a:ext cx="317066" cy="314219"/>
                  <a:chOff x="3783" y="2102"/>
                  <a:chExt cx="116" cy="115"/>
                </a:xfrm>
                <a:solidFill>
                  <a:sysClr val="window" lastClr="FFFFFF">
                    <a:lumMod val="50000"/>
                  </a:sysClr>
                </a:solidFill>
                <a:effectLst/>
              </p:grpSpPr>
              <p:sp>
                <p:nvSpPr>
                  <p:cNvPr id="16" name="Freeform 53">
                    <a:extLst>
                      <a:ext uri="{FF2B5EF4-FFF2-40B4-BE49-F238E27FC236}">
                        <a16:creationId xmlns:a16="http://schemas.microsoft.com/office/drawing/2014/main" id="{945F6C52-F3F3-2659-F618-47AAF6E558E5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3783" y="2102"/>
                    <a:ext cx="116" cy="115"/>
                  </a:xfrm>
                  <a:custGeom>
                    <a:avLst/>
                    <a:gdLst>
                      <a:gd name="T0" fmla="*/ 23 w 46"/>
                      <a:gd name="T1" fmla="*/ 0 h 46"/>
                      <a:gd name="T2" fmla="*/ 0 w 46"/>
                      <a:gd name="T3" fmla="*/ 23 h 46"/>
                      <a:gd name="T4" fmla="*/ 23 w 46"/>
                      <a:gd name="T5" fmla="*/ 46 h 46"/>
                      <a:gd name="T6" fmla="*/ 46 w 46"/>
                      <a:gd name="T7" fmla="*/ 23 h 46"/>
                      <a:gd name="T8" fmla="*/ 23 w 46"/>
                      <a:gd name="T9" fmla="*/ 0 h 46"/>
                      <a:gd name="T10" fmla="*/ 23 w 46"/>
                      <a:gd name="T11" fmla="*/ 42 h 46"/>
                      <a:gd name="T12" fmla="*/ 5 w 46"/>
                      <a:gd name="T13" fmla="*/ 23 h 46"/>
                      <a:gd name="T14" fmla="*/ 23 w 46"/>
                      <a:gd name="T15" fmla="*/ 4 h 46"/>
                      <a:gd name="T16" fmla="*/ 42 w 46"/>
                      <a:gd name="T17" fmla="*/ 23 h 46"/>
                      <a:gd name="T18" fmla="*/ 23 w 46"/>
                      <a:gd name="T19" fmla="*/ 42 h 4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46" h="46">
                        <a:moveTo>
                          <a:pt x="23" y="0"/>
                        </a:moveTo>
                        <a:cubicBezTo>
                          <a:pt x="10" y="0"/>
                          <a:pt x="0" y="10"/>
                          <a:pt x="0" y="23"/>
                        </a:cubicBezTo>
                        <a:cubicBezTo>
                          <a:pt x="0" y="36"/>
                          <a:pt x="10" y="46"/>
                          <a:pt x="23" y="46"/>
                        </a:cubicBezTo>
                        <a:cubicBezTo>
                          <a:pt x="36" y="46"/>
                          <a:pt x="46" y="36"/>
                          <a:pt x="46" y="23"/>
                        </a:cubicBezTo>
                        <a:cubicBezTo>
                          <a:pt x="46" y="10"/>
                          <a:pt x="36" y="0"/>
                          <a:pt x="23" y="0"/>
                        </a:cubicBezTo>
                        <a:close/>
                        <a:moveTo>
                          <a:pt x="23" y="42"/>
                        </a:moveTo>
                        <a:cubicBezTo>
                          <a:pt x="13" y="42"/>
                          <a:pt x="5" y="33"/>
                          <a:pt x="5" y="23"/>
                        </a:cubicBezTo>
                        <a:cubicBezTo>
                          <a:pt x="5" y="13"/>
                          <a:pt x="13" y="4"/>
                          <a:pt x="23" y="4"/>
                        </a:cubicBezTo>
                        <a:cubicBezTo>
                          <a:pt x="34" y="4"/>
                          <a:pt x="42" y="13"/>
                          <a:pt x="42" y="23"/>
                        </a:cubicBezTo>
                        <a:cubicBezTo>
                          <a:pt x="42" y="33"/>
                          <a:pt x="34" y="42"/>
                          <a:pt x="23" y="4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013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7" name="Freeform 54">
                    <a:extLst>
                      <a:ext uri="{FF2B5EF4-FFF2-40B4-BE49-F238E27FC236}">
                        <a16:creationId xmlns:a16="http://schemas.microsoft.com/office/drawing/2014/main" id="{5374027F-610E-1F21-6A48-24AA8C870007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3783" y="2102"/>
                    <a:ext cx="116" cy="115"/>
                  </a:xfrm>
                  <a:custGeom>
                    <a:avLst/>
                    <a:gdLst>
                      <a:gd name="T0" fmla="*/ 23 w 46"/>
                      <a:gd name="T1" fmla="*/ 0 h 46"/>
                      <a:gd name="T2" fmla="*/ 0 w 46"/>
                      <a:gd name="T3" fmla="*/ 23 h 46"/>
                      <a:gd name="T4" fmla="*/ 23 w 46"/>
                      <a:gd name="T5" fmla="*/ 46 h 46"/>
                      <a:gd name="T6" fmla="*/ 46 w 46"/>
                      <a:gd name="T7" fmla="*/ 23 h 46"/>
                      <a:gd name="T8" fmla="*/ 23 w 46"/>
                      <a:gd name="T9" fmla="*/ 0 h 46"/>
                      <a:gd name="T10" fmla="*/ 23 w 46"/>
                      <a:gd name="T11" fmla="*/ 42 h 46"/>
                      <a:gd name="T12" fmla="*/ 5 w 46"/>
                      <a:gd name="T13" fmla="*/ 23 h 46"/>
                      <a:gd name="T14" fmla="*/ 23 w 46"/>
                      <a:gd name="T15" fmla="*/ 4 h 46"/>
                      <a:gd name="T16" fmla="*/ 42 w 46"/>
                      <a:gd name="T17" fmla="*/ 23 h 46"/>
                      <a:gd name="T18" fmla="*/ 23 w 46"/>
                      <a:gd name="T19" fmla="*/ 42 h 4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46" h="46">
                        <a:moveTo>
                          <a:pt x="23" y="0"/>
                        </a:moveTo>
                        <a:cubicBezTo>
                          <a:pt x="10" y="0"/>
                          <a:pt x="0" y="10"/>
                          <a:pt x="0" y="23"/>
                        </a:cubicBezTo>
                        <a:cubicBezTo>
                          <a:pt x="0" y="36"/>
                          <a:pt x="10" y="46"/>
                          <a:pt x="23" y="46"/>
                        </a:cubicBezTo>
                        <a:cubicBezTo>
                          <a:pt x="36" y="46"/>
                          <a:pt x="46" y="36"/>
                          <a:pt x="46" y="23"/>
                        </a:cubicBezTo>
                        <a:cubicBezTo>
                          <a:pt x="46" y="10"/>
                          <a:pt x="36" y="0"/>
                          <a:pt x="23" y="0"/>
                        </a:cubicBezTo>
                        <a:close/>
                        <a:moveTo>
                          <a:pt x="23" y="42"/>
                        </a:moveTo>
                        <a:cubicBezTo>
                          <a:pt x="13" y="42"/>
                          <a:pt x="5" y="33"/>
                          <a:pt x="5" y="23"/>
                        </a:cubicBezTo>
                        <a:cubicBezTo>
                          <a:pt x="5" y="13"/>
                          <a:pt x="13" y="4"/>
                          <a:pt x="23" y="4"/>
                        </a:cubicBezTo>
                        <a:cubicBezTo>
                          <a:pt x="34" y="4"/>
                          <a:pt x="42" y="13"/>
                          <a:pt x="42" y="23"/>
                        </a:cubicBezTo>
                        <a:cubicBezTo>
                          <a:pt x="42" y="33"/>
                          <a:pt x="34" y="42"/>
                          <a:pt x="23" y="4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013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8" name="Freeform 55">
                    <a:extLst>
                      <a:ext uri="{FF2B5EF4-FFF2-40B4-BE49-F238E27FC236}">
                        <a16:creationId xmlns:a16="http://schemas.microsoft.com/office/drawing/2014/main" id="{B2E3C318-9A20-FD53-C6CC-E5F2EECD347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839" y="2115"/>
                    <a:ext cx="7" cy="10"/>
                  </a:xfrm>
                  <a:custGeom>
                    <a:avLst/>
                    <a:gdLst>
                      <a:gd name="T0" fmla="*/ 1 w 3"/>
                      <a:gd name="T1" fmla="*/ 4 h 4"/>
                      <a:gd name="T2" fmla="*/ 1 w 3"/>
                      <a:gd name="T3" fmla="*/ 4 h 4"/>
                      <a:gd name="T4" fmla="*/ 3 w 3"/>
                      <a:gd name="T5" fmla="*/ 3 h 4"/>
                      <a:gd name="T6" fmla="*/ 3 w 3"/>
                      <a:gd name="T7" fmla="*/ 0 h 4"/>
                      <a:gd name="T8" fmla="*/ 1 w 3"/>
                      <a:gd name="T9" fmla="*/ 0 h 4"/>
                      <a:gd name="T10" fmla="*/ 0 w 3"/>
                      <a:gd name="T11" fmla="*/ 0 h 4"/>
                      <a:gd name="T12" fmla="*/ 0 w 3"/>
                      <a:gd name="T13" fmla="*/ 3 h 4"/>
                      <a:gd name="T14" fmla="*/ 1 w 3"/>
                      <a:gd name="T15" fmla="*/ 4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3" h="4">
                        <a:moveTo>
                          <a:pt x="1" y="4"/>
                        </a:moveTo>
                        <a:cubicBezTo>
                          <a:pt x="1" y="4"/>
                          <a:pt x="1" y="4"/>
                          <a:pt x="1" y="4"/>
                        </a:cubicBezTo>
                        <a:cubicBezTo>
                          <a:pt x="2" y="4"/>
                          <a:pt x="3" y="4"/>
                          <a:pt x="3" y="3"/>
                        </a:cubicBezTo>
                        <a:cubicBezTo>
                          <a:pt x="3" y="0"/>
                          <a:pt x="3" y="0"/>
                          <a:pt x="3" y="0"/>
                        </a:cubicBezTo>
                        <a:cubicBezTo>
                          <a:pt x="2" y="0"/>
                          <a:pt x="2" y="0"/>
                          <a:pt x="1" y="0"/>
                        </a:cubicBezTo>
                        <a:cubicBezTo>
                          <a:pt x="1" y="0"/>
                          <a:pt x="0" y="0"/>
                          <a:pt x="0" y="0"/>
                        </a:cubicBezTo>
                        <a:cubicBezTo>
                          <a:pt x="0" y="3"/>
                          <a:pt x="0" y="3"/>
                          <a:pt x="0" y="3"/>
                        </a:cubicBezTo>
                        <a:cubicBezTo>
                          <a:pt x="0" y="4"/>
                          <a:pt x="0" y="4"/>
                          <a:pt x="1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013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9" name="Freeform 56">
                    <a:extLst>
                      <a:ext uri="{FF2B5EF4-FFF2-40B4-BE49-F238E27FC236}">
                        <a16:creationId xmlns:a16="http://schemas.microsoft.com/office/drawing/2014/main" id="{132A619D-CA38-B080-4E9E-BDDA1DDD30F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839" y="2195"/>
                    <a:ext cx="7" cy="10"/>
                  </a:xfrm>
                  <a:custGeom>
                    <a:avLst/>
                    <a:gdLst>
                      <a:gd name="T0" fmla="*/ 1 w 3"/>
                      <a:gd name="T1" fmla="*/ 0 h 4"/>
                      <a:gd name="T2" fmla="*/ 1 w 3"/>
                      <a:gd name="T3" fmla="*/ 0 h 4"/>
                      <a:gd name="T4" fmla="*/ 0 w 3"/>
                      <a:gd name="T5" fmla="*/ 1 h 4"/>
                      <a:gd name="T6" fmla="*/ 0 w 3"/>
                      <a:gd name="T7" fmla="*/ 4 h 4"/>
                      <a:gd name="T8" fmla="*/ 1 w 3"/>
                      <a:gd name="T9" fmla="*/ 4 h 4"/>
                      <a:gd name="T10" fmla="*/ 3 w 3"/>
                      <a:gd name="T11" fmla="*/ 4 h 4"/>
                      <a:gd name="T12" fmla="*/ 3 w 3"/>
                      <a:gd name="T13" fmla="*/ 1 h 4"/>
                      <a:gd name="T14" fmla="*/ 1 w 3"/>
                      <a:gd name="T15" fmla="*/ 0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3" h="4">
                        <a:moveTo>
                          <a:pt x="1" y="0"/>
                        </a:moveTo>
                        <a:cubicBezTo>
                          <a:pt x="1" y="0"/>
                          <a:pt x="1" y="0"/>
                          <a:pt x="1" y="0"/>
                        </a:cubicBezTo>
                        <a:cubicBezTo>
                          <a:pt x="0" y="0"/>
                          <a:pt x="0" y="1"/>
                          <a:pt x="0" y="1"/>
                        </a:cubicBezTo>
                        <a:cubicBezTo>
                          <a:pt x="0" y="4"/>
                          <a:pt x="0" y="4"/>
                          <a:pt x="0" y="4"/>
                        </a:cubicBezTo>
                        <a:cubicBezTo>
                          <a:pt x="0" y="4"/>
                          <a:pt x="1" y="4"/>
                          <a:pt x="1" y="4"/>
                        </a:cubicBezTo>
                        <a:cubicBezTo>
                          <a:pt x="2" y="4"/>
                          <a:pt x="2" y="4"/>
                          <a:pt x="3" y="4"/>
                        </a:cubicBezTo>
                        <a:cubicBezTo>
                          <a:pt x="3" y="1"/>
                          <a:pt x="3" y="1"/>
                          <a:pt x="3" y="1"/>
                        </a:cubicBezTo>
                        <a:cubicBezTo>
                          <a:pt x="3" y="1"/>
                          <a:pt x="2" y="0"/>
                          <a:pt x="1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013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20" name="Freeform 57">
                    <a:extLst>
                      <a:ext uri="{FF2B5EF4-FFF2-40B4-BE49-F238E27FC236}">
                        <a16:creationId xmlns:a16="http://schemas.microsoft.com/office/drawing/2014/main" id="{61396471-C395-291B-BA42-119046CD4E7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796" y="2155"/>
                    <a:ext cx="10" cy="10"/>
                  </a:xfrm>
                  <a:custGeom>
                    <a:avLst/>
                    <a:gdLst>
                      <a:gd name="T0" fmla="*/ 3 w 4"/>
                      <a:gd name="T1" fmla="*/ 0 h 4"/>
                      <a:gd name="T2" fmla="*/ 0 w 4"/>
                      <a:gd name="T3" fmla="*/ 0 h 4"/>
                      <a:gd name="T4" fmla="*/ 0 w 4"/>
                      <a:gd name="T5" fmla="*/ 2 h 4"/>
                      <a:gd name="T6" fmla="*/ 0 w 4"/>
                      <a:gd name="T7" fmla="*/ 4 h 4"/>
                      <a:gd name="T8" fmla="*/ 3 w 4"/>
                      <a:gd name="T9" fmla="*/ 4 h 4"/>
                      <a:gd name="T10" fmla="*/ 4 w 4"/>
                      <a:gd name="T11" fmla="*/ 2 h 4"/>
                      <a:gd name="T12" fmla="*/ 4 w 4"/>
                      <a:gd name="T13" fmla="*/ 2 h 4"/>
                      <a:gd name="T14" fmla="*/ 3 w 4"/>
                      <a:gd name="T15" fmla="*/ 0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4" h="4">
                        <a:moveTo>
                          <a:pt x="3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1"/>
                          <a:pt x="0" y="1"/>
                          <a:pt x="0" y="2"/>
                        </a:cubicBezTo>
                        <a:cubicBezTo>
                          <a:pt x="0" y="3"/>
                          <a:pt x="0" y="3"/>
                          <a:pt x="0" y="4"/>
                        </a:cubicBezTo>
                        <a:cubicBezTo>
                          <a:pt x="3" y="4"/>
                          <a:pt x="3" y="4"/>
                          <a:pt x="3" y="4"/>
                        </a:cubicBezTo>
                        <a:cubicBezTo>
                          <a:pt x="4" y="4"/>
                          <a:pt x="4" y="3"/>
                          <a:pt x="4" y="2"/>
                        </a:cubicBezTo>
                        <a:cubicBezTo>
                          <a:pt x="4" y="2"/>
                          <a:pt x="4" y="2"/>
                          <a:pt x="4" y="2"/>
                        </a:cubicBezTo>
                        <a:cubicBezTo>
                          <a:pt x="4" y="1"/>
                          <a:pt x="4" y="0"/>
                          <a:pt x="3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013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21" name="Freeform 58">
                    <a:extLst>
                      <a:ext uri="{FF2B5EF4-FFF2-40B4-BE49-F238E27FC236}">
                        <a16:creationId xmlns:a16="http://schemas.microsoft.com/office/drawing/2014/main" id="{C32F3F2C-F33C-97CF-52D7-CB126EBD573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877" y="2155"/>
                    <a:ext cx="10" cy="10"/>
                  </a:xfrm>
                  <a:custGeom>
                    <a:avLst/>
                    <a:gdLst>
                      <a:gd name="T0" fmla="*/ 4 w 4"/>
                      <a:gd name="T1" fmla="*/ 0 h 4"/>
                      <a:gd name="T2" fmla="*/ 2 w 4"/>
                      <a:gd name="T3" fmla="*/ 0 h 4"/>
                      <a:gd name="T4" fmla="*/ 0 w 4"/>
                      <a:gd name="T5" fmla="*/ 2 h 4"/>
                      <a:gd name="T6" fmla="*/ 0 w 4"/>
                      <a:gd name="T7" fmla="*/ 2 h 4"/>
                      <a:gd name="T8" fmla="*/ 2 w 4"/>
                      <a:gd name="T9" fmla="*/ 4 h 4"/>
                      <a:gd name="T10" fmla="*/ 4 w 4"/>
                      <a:gd name="T11" fmla="*/ 4 h 4"/>
                      <a:gd name="T12" fmla="*/ 4 w 4"/>
                      <a:gd name="T13" fmla="*/ 2 h 4"/>
                      <a:gd name="T14" fmla="*/ 4 w 4"/>
                      <a:gd name="T15" fmla="*/ 0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4" h="4">
                        <a:moveTo>
                          <a:pt x="4" y="0"/>
                        </a:moveTo>
                        <a:cubicBezTo>
                          <a:pt x="2" y="0"/>
                          <a:pt x="2" y="0"/>
                          <a:pt x="2" y="0"/>
                        </a:cubicBezTo>
                        <a:cubicBezTo>
                          <a:pt x="1" y="0"/>
                          <a:pt x="0" y="1"/>
                          <a:pt x="0" y="2"/>
                        </a:cubicBezTo>
                        <a:cubicBezTo>
                          <a:pt x="0" y="2"/>
                          <a:pt x="0" y="2"/>
                          <a:pt x="0" y="2"/>
                        </a:cubicBezTo>
                        <a:cubicBezTo>
                          <a:pt x="0" y="3"/>
                          <a:pt x="1" y="4"/>
                          <a:pt x="2" y="4"/>
                        </a:cubicBezTo>
                        <a:cubicBezTo>
                          <a:pt x="4" y="4"/>
                          <a:pt x="4" y="4"/>
                          <a:pt x="4" y="4"/>
                        </a:cubicBezTo>
                        <a:cubicBezTo>
                          <a:pt x="4" y="3"/>
                          <a:pt x="4" y="3"/>
                          <a:pt x="4" y="2"/>
                        </a:cubicBezTo>
                        <a:cubicBezTo>
                          <a:pt x="4" y="1"/>
                          <a:pt x="4" y="1"/>
                          <a:pt x="4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013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22" name="Freeform 59">
                    <a:extLst>
                      <a:ext uri="{FF2B5EF4-FFF2-40B4-BE49-F238E27FC236}">
                        <a16:creationId xmlns:a16="http://schemas.microsoft.com/office/drawing/2014/main" id="{E8E49329-C8F8-FC1E-6A39-F8C6EBD168F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813" y="2127"/>
                    <a:ext cx="33" cy="38"/>
                  </a:xfrm>
                  <a:custGeom>
                    <a:avLst/>
                    <a:gdLst>
                      <a:gd name="T0" fmla="*/ 11 w 13"/>
                      <a:gd name="T1" fmla="*/ 0 h 15"/>
                      <a:gd name="T2" fmla="*/ 10 w 13"/>
                      <a:gd name="T3" fmla="*/ 2 h 15"/>
                      <a:gd name="T4" fmla="*/ 10 w 13"/>
                      <a:gd name="T5" fmla="*/ 11 h 15"/>
                      <a:gd name="T6" fmla="*/ 9 w 13"/>
                      <a:gd name="T7" fmla="*/ 12 h 15"/>
                      <a:gd name="T8" fmla="*/ 2 w 13"/>
                      <a:gd name="T9" fmla="*/ 12 h 15"/>
                      <a:gd name="T10" fmla="*/ 0 w 13"/>
                      <a:gd name="T11" fmla="*/ 14 h 15"/>
                      <a:gd name="T12" fmla="*/ 2 w 13"/>
                      <a:gd name="T13" fmla="*/ 15 h 15"/>
                      <a:gd name="T14" fmla="*/ 11 w 13"/>
                      <a:gd name="T15" fmla="*/ 15 h 15"/>
                      <a:gd name="T16" fmla="*/ 12 w 13"/>
                      <a:gd name="T17" fmla="*/ 15 h 15"/>
                      <a:gd name="T18" fmla="*/ 12 w 13"/>
                      <a:gd name="T19" fmla="*/ 15 h 15"/>
                      <a:gd name="T20" fmla="*/ 13 w 13"/>
                      <a:gd name="T21" fmla="*/ 13 h 15"/>
                      <a:gd name="T22" fmla="*/ 13 w 13"/>
                      <a:gd name="T23" fmla="*/ 2 h 15"/>
                      <a:gd name="T24" fmla="*/ 11 w 13"/>
                      <a:gd name="T25" fmla="*/ 0 h 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13" h="15">
                        <a:moveTo>
                          <a:pt x="11" y="0"/>
                        </a:moveTo>
                        <a:cubicBezTo>
                          <a:pt x="10" y="0"/>
                          <a:pt x="10" y="1"/>
                          <a:pt x="10" y="2"/>
                        </a:cubicBezTo>
                        <a:cubicBezTo>
                          <a:pt x="10" y="11"/>
                          <a:pt x="10" y="11"/>
                          <a:pt x="10" y="11"/>
                        </a:cubicBezTo>
                        <a:cubicBezTo>
                          <a:pt x="10" y="12"/>
                          <a:pt x="9" y="12"/>
                          <a:pt x="9" y="12"/>
                        </a:cubicBezTo>
                        <a:cubicBezTo>
                          <a:pt x="2" y="12"/>
                          <a:pt x="2" y="12"/>
                          <a:pt x="2" y="12"/>
                        </a:cubicBezTo>
                        <a:cubicBezTo>
                          <a:pt x="1" y="12"/>
                          <a:pt x="0" y="13"/>
                          <a:pt x="0" y="14"/>
                        </a:cubicBezTo>
                        <a:cubicBezTo>
                          <a:pt x="0" y="14"/>
                          <a:pt x="1" y="15"/>
                          <a:pt x="2" y="15"/>
                        </a:cubicBezTo>
                        <a:cubicBezTo>
                          <a:pt x="11" y="15"/>
                          <a:pt x="11" y="15"/>
                          <a:pt x="11" y="15"/>
                        </a:cubicBezTo>
                        <a:cubicBezTo>
                          <a:pt x="11" y="15"/>
                          <a:pt x="12" y="15"/>
                          <a:pt x="12" y="15"/>
                        </a:cubicBezTo>
                        <a:cubicBezTo>
                          <a:pt x="12" y="15"/>
                          <a:pt x="12" y="15"/>
                          <a:pt x="12" y="15"/>
                        </a:cubicBezTo>
                        <a:cubicBezTo>
                          <a:pt x="13" y="14"/>
                          <a:pt x="13" y="14"/>
                          <a:pt x="13" y="13"/>
                        </a:cubicBezTo>
                        <a:cubicBezTo>
                          <a:pt x="13" y="2"/>
                          <a:pt x="13" y="2"/>
                          <a:pt x="13" y="2"/>
                        </a:cubicBezTo>
                        <a:cubicBezTo>
                          <a:pt x="13" y="1"/>
                          <a:pt x="12" y="0"/>
                          <a:pt x="11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013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</a:endParaRPr>
                  </a:p>
                </p:txBody>
              </p:sp>
            </p:grpSp>
            <p:cxnSp>
              <p:nvCxnSpPr>
                <p:cNvPr id="15" name="直接连接符 14">
                  <a:extLst>
                    <a:ext uri="{FF2B5EF4-FFF2-40B4-BE49-F238E27FC236}">
                      <a16:creationId xmlns:a16="http://schemas.microsoft.com/office/drawing/2014/main" id="{32B52A6C-B254-BD2F-9D68-24AF0C271A43}"/>
                    </a:ext>
                  </a:extLst>
                </p:cNvPr>
                <p:cNvCxnSpPr/>
                <p:nvPr/>
              </p:nvCxnSpPr>
              <p:spPr>
                <a:xfrm>
                  <a:off x="3957492" y="3099493"/>
                  <a:ext cx="0" cy="343997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ysClr val="window" lastClr="FFFFFF">
                      <a:lumMod val="50000"/>
                    </a:sysClr>
                  </a:solidFill>
                  <a:prstDash val="solid"/>
                  <a:miter lim="800000"/>
                </a:ln>
                <a:effectLst/>
              </p:spPr>
            </p:cxnSp>
          </p:grpSp>
        </p:grpSp>
      </p:grpSp>
      <p:sp>
        <p:nvSpPr>
          <p:cNvPr id="38" name="TextBox 3">
            <a:extLst>
              <a:ext uri="{FF2B5EF4-FFF2-40B4-BE49-F238E27FC236}">
                <a16:creationId xmlns:a16="http://schemas.microsoft.com/office/drawing/2014/main" id="{C7616011-DC67-FDEE-6BE2-37A3500E7AF2}"/>
              </a:ext>
            </a:extLst>
          </p:cNvPr>
          <p:cNvSpPr txBox="1"/>
          <p:nvPr/>
        </p:nvSpPr>
        <p:spPr>
          <a:xfrm>
            <a:off x="6938994" y="4748617"/>
            <a:ext cx="3792866" cy="427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晋升原来的左子节点</a:t>
            </a:r>
            <a:endParaRPr lang="en-US" altLang="zh-CN" sz="1600" b="1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39" name="TextBox 3">
            <a:extLst>
              <a:ext uri="{FF2B5EF4-FFF2-40B4-BE49-F238E27FC236}">
                <a16:creationId xmlns:a16="http://schemas.microsoft.com/office/drawing/2014/main" id="{5155A002-E469-A660-A160-BF2926330644}"/>
              </a:ext>
            </a:extLst>
          </p:cNvPr>
          <p:cNvSpPr txBox="1"/>
          <p:nvPr/>
        </p:nvSpPr>
        <p:spPr>
          <a:xfrm>
            <a:off x="6942832" y="3671803"/>
            <a:ext cx="3792866" cy="427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以不平衡的点作为支点</a:t>
            </a:r>
            <a:endParaRPr lang="en-US" altLang="zh-CN" sz="1600" b="1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40" name="TextBox 3">
            <a:extLst>
              <a:ext uri="{FF2B5EF4-FFF2-40B4-BE49-F238E27FC236}">
                <a16:creationId xmlns:a16="http://schemas.microsoft.com/office/drawing/2014/main" id="{AE9CDB75-1A06-9A34-34D6-FD7B7B94A98F}"/>
              </a:ext>
            </a:extLst>
          </p:cNvPr>
          <p:cNvSpPr txBox="1"/>
          <p:nvPr/>
        </p:nvSpPr>
        <p:spPr>
          <a:xfrm>
            <a:off x="6946853" y="4185727"/>
            <a:ext cx="3681346" cy="427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把支点右旋降级，变成右子节点</a:t>
            </a:r>
            <a:endParaRPr lang="en-US" altLang="zh-CN" sz="1600" b="1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A41E3C59-22EF-7230-407D-2B6093A8907C}"/>
              </a:ext>
            </a:extLst>
          </p:cNvPr>
          <p:cNvGrpSpPr/>
          <p:nvPr/>
        </p:nvGrpSpPr>
        <p:grpSpPr>
          <a:xfrm>
            <a:off x="4969029" y="3801309"/>
            <a:ext cx="1400357" cy="1399851"/>
            <a:chOff x="2734249" y="952902"/>
            <a:chExt cx="1866900" cy="1866900"/>
          </a:xfrm>
        </p:grpSpPr>
        <p:sp>
          <p:nvSpPr>
            <p:cNvPr id="42" name="椭圆 41">
              <a:extLst>
                <a:ext uri="{FF2B5EF4-FFF2-40B4-BE49-F238E27FC236}">
                  <a16:creationId xmlns:a16="http://schemas.microsoft.com/office/drawing/2014/main" id="{E2226C8D-B8A7-3386-F0D6-729C4BF0A8ED}"/>
                </a:ext>
              </a:extLst>
            </p:cNvPr>
            <p:cNvSpPr/>
            <p:nvPr/>
          </p:nvSpPr>
          <p:spPr>
            <a:xfrm>
              <a:off x="2734249" y="952902"/>
              <a:ext cx="1866900" cy="1866900"/>
            </a:xfrm>
            <a:prstGeom prst="ellipse">
              <a:avLst/>
            </a:prstGeom>
            <a:gradFill>
              <a:gsLst>
                <a:gs pos="0">
                  <a:srgbClr val="F5F5F5"/>
                </a:gs>
                <a:gs pos="100000">
                  <a:sysClr val="window" lastClr="FFFFFF">
                    <a:lumMod val="85000"/>
                  </a:sysClr>
                </a:gs>
              </a:gsLst>
              <a:lin ang="2700000" scaled="1"/>
            </a:gradFill>
            <a:ln w="22225" cap="flat" cmpd="sng" algn="ctr">
              <a:gradFill flip="none" rotWithShape="1">
                <a:gsLst>
                  <a:gs pos="0">
                    <a:sysClr val="window" lastClr="FFFFFF"/>
                  </a:gs>
                  <a:gs pos="100000">
                    <a:sysClr val="window" lastClr="FFFFFF">
                      <a:lumMod val="75000"/>
                    </a:sysClr>
                  </a:gs>
                </a:gsLst>
                <a:lin ang="2700000" scaled="1"/>
                <a:tileRect/>
              </a:gradFill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  <p:sp>
          <p:nvSpPr>
            <p:cNvPr id="44" name="椭圆 43">
              <a:extLst>
                <a:ext uri="{FF2B5EF4-FFF2-40B4-BE49-F238E27FC236}">
                  <a16:creationId xmlns:a16="http://schemas.microsoft.com/office/drawing/2014/main" id="{770EEC5E-5E8F-341B-8872-EE01838E2956}"/>
                </a:ext>
              </a:extLst>
            </p:cNvPr>
            <p:cNvSpPr/>
            <p:nvPr/>
          </p:nvSpPr>
          <p:spPr>
            <a:xfrm>
              <a:off x="2953026" y="1171679"/>
              <a:ext cx="1429346" cy="1429346"/>
            </a:xfrm>
            <a:prstGeom prst="ellipse">
              <a:avLst/>
            </a:prstGeom>
            <a:solidFill>
              <a:sysClr val="window" lastClr="FFFFFF">
                <a:lumMod val="95000"/>
              </a:sysClr>
            </a:solidFill>
            <a:ln w="22225" cap="flat" cmpd="sng" algn="ctr">
              <a:gradFill flip="none" rotWithShape="1">
                <a:gsLst>
                  <a:gs pos="0">
                    <a:sysClr val="window" lastClr="FFFFFF">
                      <a:lumMod val="75000"/>
                    </a:sysClr>
                  </a:gs>
                  <a:gs pos="100000">
                    <a:sysClr val="window" lastClr="FFFFFF"/>
                  </a:gs>
                </a:gsLst>
                <a:lin ang="2700000" scaled="1"/>
                <a:tileRect/>
              </a:gradFill>
              <a:prstDash val="solid"/>
              <a:miter lim="800000"/>
            </a:ln>
            <a:effectLst>
              <a:innerShdw blurRad="101600" dist="25400" dir="13500000">
                <a:prstClr val="black">
                  <a:alpha val="50000"/>
                </a:prstClr>
              </a:inn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  <p:sp>
          <p:nvSpPr>
            <p:cNvPr id="46" name="文本框 136">
              <a:extLst>
                <a:ext uri="{FF2B5EF4-FFF2-40B4-BE49-F238E27FC236}">
                  <a16:creationId xmlns:a16="http://schemas.microsoft.com/office/drawing/2014/main" id="{20A81BDF-0AEA-8351-ACA2-D4AEF8018EAB}"/>
                </a:ext>
              </a:extLst>
            </p:cNvPr>
            <p:cNvSpPr txBox="1"/>
            <p:nvPr/>
          </p:nvSpPr>
          <p:spPr>
            <a:xfrm>
              <a:off x="3410634" y="1414090"/>
              <a:ext cx="543839" cy="9440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000" b="1" dirty="0">
                  <a:solidFill>
                    <a:srgbClr val="B60206"/>
                  </a:solidFill>
                  <a:latin typeface="微软雅黑" pitchFamily="34" charset="-122"/>
                  <a:ea typeface="阿里巴巴普惠体"/>
                </a:rPr>
                <a:t>步骤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236476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39" grpId="0"/>
      <p:bldP spid="4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9E90CFB-5013-47B8-BF42-0596C1816431}"/>
              </a:ext>
            </a:extLst>
          </p:cNvPr>
          <p:cNvSpPr txBox="1"/>
          <p:nvPr/>
        </p:nvSpPr>
        <p:spPr>
          <a:xfrm>
            <a:off x="877752" y="1094478"/>
            <a:ext cx="4686300" cy="57284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0" hangingPunct="0">
              <a:lnSpc>
                <a:spcPct val="200000"/>
              </a:lnSpc>
              <a:defRPr/>
            </a:pPr>
            <a:r>
              <a:rPr lang="zh-CN" altLang="en-US" b="1" dirty="0">
                <a:solidFill>
                  <a:srgbClr val="AD2B26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泛型的学习路径</a:t>
            </a: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C732D4DE-D7E2-4C91-2D2B-A9196F13BF58}"/>
              </a:ext>
            </a:extLst>
          </p:cNvPr>
          <p:cNvSpPr/>
          <p:nvPr/>
        </p:nvSpPr>
        <p:spPr>
          <a:xfrm>
            <a:off x="1514566" y="2473779"/>
            <a:ext cx="1583871" cy="1379764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/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泛型类</a:t>
            </a: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F01A82AD-9F2C-B766-2E67-07BB00E8A61F}"/>
              </a:ext>
            </a:extLst>
          </p:cNvPr>
          <p:cNvSpPr/>
          <p:nvPr/>
        </p:nvSpPr>
        <p:spPr>
          <a:xfrm>
            <a:off x="3955687" y="2473779"/>
            <a:ext cx="1583871" cy="1379764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/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泛型</a:t>
            </a:r>
            <a:endParaRPr lang="en-US" altLang="zh-CN" sz="2400" dirty="0">
              <a:latin typeface="杨任东竹石体-Bold" panose="02000000000000000000" pitchFamily="2" charset="-122"/>
              <a:ea typeface="杨任东竹石体-Bold" panose="02000000000000000000" pitchFamily="2" charset="-122"/>
            </a:endParaRPr>
          </a:p>
          <a:p>
            <a:pPr algn="ctr"/>
            <a:r>
              <a:rPr lang="zh-CN" altLang="en-US" sz="2400" dirty="0"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方法</a:t>
            </a: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A590476E-AF15-5D8A-A6E2-2D1A728BF21C}"/>
              </a:ext>
            </a:extLst>
          </p:cNvPr>
          <p:cNvSpPr/>
          <p:nvPr/>
        </p:nvSpPr>
        <p:spPr>
          <a:xfrm>
            <a:off x="6396809" y="2473779"/>
            <a:ext cx="1583871" cy="1379764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/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泛型</a:t>
            </a:r>
            <a:endParaRPr lang="en-US" altLang="zh-CN" sz="2400" dirty="0">
              <a:latin typeface="杨任东竹石体-Bold" panose="02000000000000000000" pitchFamily="2" charset="-122"/>
              <a:ea typeface="杨任东竹石体-Bold" panose="02000000000000000000" pitchFamily="2" charset="-122"/>
            </a:endParaRPr>
          </a:p>
          <a:p>
            <a:pPr algn="ctr"/>
            <a:r>
              <a:rPr lang="zh-CN" altLang="en-US" sz="2400" dirty="0"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接口</a:t>
            </a: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417B449C-62B7-5B4F-117A-9D123C339A02}"/>
              </a:ext>
            </a:extLst>
          </p:cNvPr>
          <p:cNvSpPr/>
          <p:nvPr/>
        </p:nvSpPr>
        <p:spPr>
          <a:xfrm>
            <a:off x="8927738" y="2473779"/>
            <a:ext cx="1583871" cy="1379764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/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泛型</a:t>
            </a:r>
            <a:endParaRPr lang="en-US" altLang="zh-CN" sz="2400" dirty="0">
              <a:latin typeface="杨任东竹石体-Bold" panose="02000000000000000000" pitchFamily="2" charset="-122"/>
              <a:ea typeface="杨任东竹石体-Bold" panose="02000000000000000000" pitchFamily="2" charset="-122"/>
            </a:endParaRPr>
          </a:p>
          <a:p>
            <a:pPr algn="ctr"/>
            <a:r>
              <a:rPr lang="zh-CN" altLang="en-US" sz="2400" dirty="0"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通配符</a:t>
            </a:r>
          </a:p>
        </p:txBody>
      </p:sp>
    </p:spTree>
    <p:extLst>
      <p:ext uri="{BB962C8B-B14F-4D97-AF65-F5344CB8AC3E}">
        <p14:creationId xmlns:p14="http://schemas.microsoft.com/office/powerpoint/2010/main" val="20583630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!!!泛型类">
            <a:extLst>
              <a:ext uri="{FF2B5EF4-FFF2-40B4-BE49-F238E27FC236}">
                <a16:creationId xmlns:a16="http://schemas.microsoft.com/office/drawing/2014/main" id="{A2E487F3-C6D4-828B-E65B-55EB0A9300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880" y="1002232"/>
            <a:ext cx="2089470" cy="517190"/>
          </a:xfrm>
        </p:spPr>
        <p:txBody>
          <a:bodyPr/>
          <a:lstStyle/>
          <a:p>
            <a:r>
              <a:rPr lang="zh-CN" altLang="en-US" dirty="0"/>
              <a:t>数据结构（</a:t>
            </a:r>
          </a:p>
        </p:txBody>
      </p:sp>
      <p:sp>
        <p:nvSpPr>
          <p:cNvPr id="45" name="!!!泛型类">
            <a:extLst>
              <a:ext uri="{FF2B5EF4-FFF2-40B4-BE49-F238E27FC236}">
                <a16:creationId xmlns:a16="http://schemas.microsoft.com/office/drawing/2014/main" id="{000F737A-DA2F-FD9F-A5D6-00AE7C6D8598}"/>
              </a:ext>
            </a:extLst>
          </p:cNvPr>
          <p:cNvSpPr txBox="1">
            <a:spLocks/>
          </p:cNvSpPr>
          <p:nvPr/>
        </p:nvSpPr>
        <p:spPr>
          <a:xfrm>
            <a:off x="3303538" y="1002232"/>
            <a:ext cx="322882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）</a:t>
            </a:r>
          </a:p>
        </p:txBody>
      </p:sp>
      <p:sp>
        <p:nvSpPr>
          <p:cNvPr id="52" name="!!!树">
            <a:extLst>
              <a:ext uri="{FF2B5EF4-FFF2-40B4-BE49-F238E27FC236}">
                <a16:creationId xmlns:a16="http://schemas.microsoft.com/office/drawing/2014/main" id="{5FDF6D48-5BEB-BFAE-FAC1-F596B4664F7E}"/>
              </a:ext>
            </a:extLst>
          </p:cNvPr>
          <p:cNvSpPr txBox="1">
            <a:spLocks/>
          </p:cNvSpPr>
          <p:nvPr/>
        </p:nvSpPr>
        <p:spPr>
          <a:xfrm>
            <a:off x="3018349" y="1002232"/>
            <a:ext cx="565470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树</a:t>
            </a:r>
          </a:p>
        </p:txBody>
      </p:sp>
      <p:sp>
        <p:nvSpPr>
          <p:cNvPr id="53" name="!!!平衡">
            <a:extLst>
              <a:ext uri="{FF2B5EF4-FFF2-40B4-BE49-F238E27FC236}">
                <a16:creationId xmlns:a16="http://schemas.microsoft.com/office/drawing/2014/main" id="{00F15D9E-83B9-E648-0578-60242C2EB39B}"/>
              </a:ext>
            </a:extLst>
          </p:cNvPr>
          <p:cNvSpPr txBox="1">
            <a:spLocks/>
          </p:cNvSpPr>
          <p:nvPr/>
        </p:nvSpPr>
        <p:spPr>
          <a:xfrm>
            <a:off x="2002493" y="1002232"/>
            <a:ext cx="693612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平衡</a:t>
            </a:r>
          </a:p>
        </p:txBody>
      </p:sp>
      <p:sp>
        <p:nvSpPr>
          <p:cNvPr id="54" name="!!!二叉">
            <a:extLst>
              <a:ext uri="{FF2B5EF4-FFF2-40B4-BE49-F238E27FC236}">
                <a16:creationId xmlns:a16="http://schemas.microsoft.com/office/drawing/2014/main" id="{2ADD8BD8-9BBB-3E55-174B-EC8085F4584F}"/>
              </a:ext>
            </a:extLst>
          </p:cNvPr>
          <p:cNvSpPr txBox="1">
            <a:spLocks/>
          </p:cNvSpPr>
          <p:nvPr/>
        </p:nvSpPr>
        <p:spPr>
          <a:xfrm>
            <a:off x="2510034" y="1002232"/>
            <a:ext cx="693612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二叉</a:t>
            </a:r>
          </a:p>
        </p:txBody>
      </p:sp>
      <p:sp>
        <p:nvSpPr>
          <p:cNvPr id="69" name="!!!泛型类">
            <a:extLst>
              <a:ext uri="{FF2B5EF4-FFF2-40B4-BE49-F238E27FC236}">
                <a16:creationId xmlns:a16="http://schemas.microsoft.com/office/drawing/2014/main" id="{8D94E786-8FF3-6095-D696-D4DA4B1E8624}"/>
              </a:ext>
            </a:extLst>
          </p:cNvPr>
          <p:cNvSpPr txBox="1">
            <a:spLocks/>
          </p:cNvSpPr>
          <p:nvPr/>
        </p:nvSpPr>
        <p:spPr>
          <a:xfrm>
            <a:off x="3456315" y="1002232"/>
            <a:ext cx="693612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右旋</a:t>
            </a:r>
          </a:p>
        </p:txBody>
      </p:sp>
      <p:sp>
        <p:nvSpPr>
          <p:cNvPr id="72" name="椭圆 71">
            <a:extLst>
              <a:ext uri="{FF2B5EF4-FFF2-40B4-BE49-F238E27FC236}">
                <a16:creationId xmlns:a16="http://schemas.microsoft.com/office/drawing/2014/main" id="{B3B0466C-A089-824A-0BCA-623C9047A3FD}"/>
              </a:ext>
            </a:extLst>
          </p:cNvPr>
          <p:cNvSpPr/>
          <p:nvPr/>
        </p:nvSpPr>
        <p:spPr>
          <a:xfrm>
            <a:off x="3272366" y="2717801"/>
            <a:ext cx="480483" cy="480484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3" name="椭圆 72">
            <a:extLst>
              <a:ext uri="{FF2B5EF4-FFF2-40B4-BE49-F238E27FC236}">
                <a16:creationId xmlns:a16="http://schemas.microsoft.com/office/drawing/2014/main" id="{94966D96-59CC-6932-F06F-1E0D160D4D11}"/>
              </a:ext>
            </a:extLst>
          </p:cNvPr>
          <p:cNvSpPr/>
          <p:nvPr/>
        </p:nvSpPr>
        <p:spPr>
          <a:xfrm>
            <a:off x="2719916" y="3274484"/>
            <a:ext cx="478367" cy="48048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7" name="直接箭头连接符 76">
            <a:extLst>
              <a:ext uri="{FF2B5EF4-FFF2-40B4-BE49-F238E27FC236}">
                <a16:creationId xmlns:a16="http://schemas.microsoft.com/office/drawing/2014/main" id="{DD407EE3-415D-29B0-01AD-53374136B20F}"/>
              </a:ext>
            </a:extLst>
          </p:cNvPr>
          <p:cNvCxnSpPr>
            <a:stCxn id="72" idx="3"/>
            <a:endCxn id="73" idx="7"/>
          </p:cNvCxnSpPr>
          <p:nvPr/>
        </p:nvCxnSpPr>
        <p:spPr>
          <a:xfrm flipH="1">
            <a:off x="3128433" y="3128434"/>
            <a:ext cx="213783" cy="21590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接箭头连接符 77">
            <a:extLst>
              <a:ext uri="{FF2B5EF4-FFF2-40B4-BE49-F238E27FC236}">
                <a16:creationId xmlns:a16="http://schemas.microsoft.com/office/drawing/2014/main" id="{1CD697E4-B0FB-A9E1-E535-8BC7D7B9E658}"/>
              </a:ext>
            </a:extLst>
          </p:cNvPr>
          <p:cNvCxnSpPr>
            <a:stCxn id="72" idx="5"/>
            <a:endCxn id="76" idx="1"/>
          </p:cNvCxnSpPr>
          <p:nvPr/>
        </p:nvCxnSpPr>
        <p:spPr>
          <a:xfrm>
            <a:off x="3680882" y="3128434"/>
            <a:ext cx="211667" cy="21590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椭圆 78">
            <a:extLst>
              <a:ext uri="{FF2B5EF4-FFF2-40B4-BE49-F238E27FC236}">
                <a16:creationId xmlns:a16="http://schemas.microsoft.com/office/drawing/2014/main" id="{0FD966B9-A644-9CA6-DC7C-C96E6B890B0A}"/>
              </a:ext>
            </a:extLst>
          </p:cNvPr>
          <p:cNvSpPr/>
          <p:nvPr/>
        </p:nvSpPr>
        <p:spPr>
          <a:xfrm>
            <a:off x="2175932" y="3892551"/>
            <a:ext cx="480483" cy="48048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0" name="直接箭头连接符 79">
            <a:extLst>
              <a:ext uri="{FF2B5EF4-FFF2-40B4-BE49-F238E27FC236}">
                <a16:creationId xmlns:a16="http://schemas.microsoft.com/office/drawing/2014/main" id="{DEB0EBAF-81A3-D1DA-75C5-043BD81D2DF3}"/>
              </a:ext>
            </a:extLst>
          </p:cNvPr>
          <p:cNvCxnSpPr>
            <a:endCxn id="79" idx="7"/>
          </p:cNvCxnSpPr>
          <p:nvPr/>
        </p:nvCxnSpPr>
        <p:spPr>
          <a:xfrm flipH="1">
            <a:off x="2586566" y="3746501"/>
            <a:ext cx="213783" cy="21801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椭圆 81">
            <a:extLst>
              <a:ext uri="{FF2B5EF4-FFF2-40B4-BE49-F238E27FC236}">
                <a16:creationId xmlns:a16="http://schemas.microsoft.com/office/drawing/2014/main" id="{81B8E37B-D647-3D1B-4EB5-CCDC8F910A4B}"/>
              </a:ext>
            </a:extLst>
          </p:cNvPr>
          <p:cNvSpPr/>
          <p:nvPr/>
        </p:nvSpPr>
        <p:spPr>
          <a:xfrm>
            <a:off x="1631949" y="4468284"/>
            <a:ext cx="480484" cy="48048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1" name="直接箭头连接符 90">
            <a:extLst>
              <a:ext uri="{FF2B5EF4-FFF2-40B4-BE49-F238E27FC236}">
                <a16:creationId xmlns:a16="http://schemas.microsoft.com/office/drawing/2014/main" id="{C9F283FB-6B15-8C23-87F2-97D932A24BA7}"/>
              </a:ext>
            </a:extLst>
          </p:cNvPr>
          <p:cNvCxnSpPr>
            <a:endCxn id="82" idx="7"/>
          </p:cNvCxnSpPr>
          <p:nvPr/>
        </p:nvCxnSpPr>
        <p:spPr>
          <a:xfrm flipH="1">
            <a:off x="2042582" y="4322234"/>
            <a:ext cx="213784" cy="21590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3" name="组合 92">
            <a:extLst>
              <a:ext uri="{FF2B5EF4-FFF2-40B4-BE49-F238E27FC236}">
                <a16:creationId xmlns:a16="http://schemas.microsoft.com/office/drawing/2014/main" id="{033446D4-47D4-745A-CE8B-2D923449C185}"/>
              </a:ext>
            </a:extLst>
          </p:cNvPr>
          <p:cNvGrpSpPr/>
          <p:nvPr/>
        </p:nvGrpSpPr>
        <p:grpSpPr>
          <a:xfrm>
            <a:off x="3822699" y="3274484"/>
            <a:ext cx="480483" cy="480483"/>
            <a:chOff x="5903384" y="3274484"/>
            <a:chExt cx="480483" cy="480483"/>
          </a:xfrm>
        </p:grpSpPr>
        <p:sp>
          <p:nvSpPr>
            <p:cNvPr id="76" name="椭圆 75">
              <a:extLst>
                <a:ext uri="{FF2B5EF4-FFF2-40B4-BE49-F238E27FC236}">
                  <a16:creationId xmlns:a16="http://schemas.microsoft.com/office/drawing/2014/main" id="{1297ACA7-0512-972F-98A8-9BB738CF7B35}"/>
                </a:ext>
              </a:extLst>
            </p:cNvPr>
            <p:cNvSpPr/>
            <p:nvPr/>
          </p:nvSpPr>
          <p:spPr>
            <a:xfrm>
              <a:off x="5903384" y="3274484"/>
              <a:ext cx="480483" cy="480483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2" name="矩形 91">
              <a:extLst>
                <a:ext uri="{FF2B5EF4-FFF2-40B4-BE49-F238E27FC236}">
                  <a16:creationId xmlns:a16="http://schemas.microsoft.com/office/drawing/2014/main" id="{F3E32D80-C10E-832F-007B-829DB982EFCA}"/>
                </a:ext>
              </a:extLst>
            </p:cNvPr>
            <p:cNvSpPr/>
            <p:nvPr/>
          </p:nvSpPr>
          <p:spPr>
            <a:xfrm>
              <a:off x="5945494" y="3359778"/>
              <a:ext cx="39626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10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" name="任意多边形 12">
            <a:extLst>
              <a:ext uri="{FF2B5EF4-FFF2-40B4-BE49-F238E27FC236}">
                <a16:creationId xmlns:a16="http://schemas.microsoft.com/office/drawing/2014/main" id="{CEFEF268-4610-83D5-310D-E9B3974A3833}"/>
              </a:ext>
            </a:extLst>
          </p:cNvPr>
          <p:cNvSpPr/>
          <p:nvPr/>
        </p:nvSpPr>
        <p:spPr>
          <a:xfrm rot="417614" flipH="1">
            <a:off x="1271656" y="3164726"/>
            <a:ext cx="3057384" cy="2125133"/>
          </a:xfrm>
          <a:custGeom>
            <a:avLst/>
            <a:gdLst>
              <a:gd name="connsiteX0" fmla="*/ 4698380 w 4698380"/>
              <a:gd name="connsiteY0" fmla="*/ 2371688 h 2371688"/>
              <a:gd name="connsiteX1" fmla="*/ 2304585 w 4698380"/>
              <a:gd name="connsiteY1" fmla="*/ 195 h 2371688"/>
              <a:gd name="connsiteX2" fmla="*/ 0 w 4698380"/>
              <a:gd name="connsiteY2" fmla="*/ 2267610 h 23716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98380" h="2371688">
                <a:moveTo>
                  <a:pt x="4698380" y="2371688"/>
                </a:moveTo>
                <a:cubicBezTo>
                  <a:pt x="3893014" y="1194614"/>
                  <a:pt x="3087648" y="17541"/>
                  <a:pt x="2304585" y="195"/>
                </a:cubicBezTo>
                <a:cubicBezTo>
                  <a:pt x="1521522" y="-17151"/>
                  <a:pt x="760761" y="1125229"/>
                  <a:pt x="0" y="2267610"/>
                </a:cubicBezTo>
              </a:path>
            </a:pathLst>
          </a:custGeom>
          <a:noFill/>
          <a:ln w="25400">
            <a:solidFill>
              <a:srgbClr val="00B0F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746AC214-1083-A3D1-9154-91B67DB6EDD4}"/>
              </a:ext>
            </a:extLst>
          </p:cNvPr>
          <p:cNvGrpSpPr/>
          <p:nvPr/>
        </p:nvGrpSpPr>
        <p:grpSpPr>
          <a:xfrm>
            <a:off x="4973463" y="1765781"/>
            <a:ext cx="6888490" cy="594556"/>
            <a:chOff x="3353165" y="5731266"/>
            <a:chExt cx="541786" cy="59456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49F8F263-BB56-410C-E2AA-6292A3EA0F8A}"/>
                </a:ext>
              </a:extLst>
            </p:cNvPr>
            <p:cNvGrpSpPr/>
            <p:nvPr/>
          </p:nvGrpSpPr>
          <p:grpSpPr>
            <a:xfrm>
              <a:off x="3353165" y="5731266"/>
              <a:ext cx="541786" cy="594560"/>
              <a:chOff x="4304044" y="1286668"/>
              <a:chExt cx="791774" cy="2757793"/>
            </a:xfrm>
            <a:effectLst>
              <a:outerShdw blurRad="381000" dist="2540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6" name="圆角矩形 28">
                <a:extLst>
                  <a:ext uri="{FF2B5EF4-FFF2-40B4-BE49-F238E27FC236}">
                    <a16:creationId xmlns:a16="http://schemas.microsoft.com/office/drawing/2014/main" id="{F43072D0-850F-4DD1-A01B-6D782BACB281}"/>
                  </a:ext>
                </a:extLst>
              </p:cNvPr>
              <p:cNvSpPr/>
              <p:nvPr/>
            </p:nvSpPr>
            <p:spPr>
              <a:xfrm>
                <a:off x="4304044" y="1286668"/>
                <a:ext cx="791774" cy="2757793"/>
              </a:xfrm>
              <a:prstGeom prst="roundRect">
                <a:avLst/>
              </a:prstGeom>
              <a:gradFill>
                <a:gsLst>
                  <a:gs pos="62000">
                    <a:sysClr val="window" lastClr="FFFFFF">
                      <a:lumMod val="95000"/>
                    </a:sysClr>
                  </a:gs>
                  <a:gs pos="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  <a:gs pos="0">
                    <a:sysClr val="window" lastClr="FFFFFF"/>
                  </a:gs>
                </a:gsLst>
                <a:lin ang="81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>
                  <a:defRPr/>
                </a:pPr>
                <a:endParaRPr lang="zh-CN" altLang="en-US" sz="1995" kern="0">
                  <a:solidFill>
                    <a:sysClr val="window" lastClr="FFFFFF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7" name="圆角矩形 29">
                <a:extLst>
                  <a:ext uri="{FF2B5EF4-FFF2-40B4-BE49-F238E27FC236}">
                    <a16:creationId xmlns:a16="http://schemas.microsoft.com/office/drawing/2014/main" id="{8CB0294B-CF45-EFD5-DCA7-7BBCF281AA34}"/>
                  </a:ext>
                </a:extLst>
              </p:cNvPr>
              <p:cNvSpPr/>
              <p:nvPr/>
            </p:nvSpPr>
            <p:spPr>
              <a:xfrm>
                <a:off x="4304044" y="1286668"/>
                <a:ext cx="791774" cy="2757793"/>
              </a:xfrm>
              <a:prstGeom prst="roundRect">
                <a:avLst/>
              </a:prstGeom>
              <a:gradFill>
                <a:gsLst>
                  <a:gs pos="42000">
                    <a:srgbClr val="F0F0F0"/>
                  </a:gs>
                  <a:gs pos="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  <a:gs pos="0">
                    <a:sysClr val="window" lastClr="FFFFFF"/>
                  </a:gs>
                </a:gsLst>
                <a:lin ang="189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>
                  <a:defRPr/>
                </a:pPr>
                <a:endParaRPr lang="zh-CN" altLang="en-US" sz="1995" kern="0">
                  <a:solidFill>
                    <a:sysClr val="window" lastClr="FFFFFF"/>
                  </a:solidFill>
                  <a:latin typeface="Arial"/>
                  <a:ea typeface="微软雅黑"/>
                </a:endParaRPr>
              </a:p>
            </p:txBody>
          </p:sp>
        </p:grpSp>
        <p:sp>
          <p:nvSpPr>
            <p:cNvPr id="5" name="TextBox 12">
              <a:extLst>
                <a:ext uri="{FF2B5EF4-FFF2-40B4-BE49-F238E27FC236}">
                  <a16:creationId xmlns:a16="http://schemas.microsoft.com/office/drawing/2014/main" id="{D8DC3528-103D-08EF-560F-3E4AE4E168AD}"/>
                </a:ext>
              </a:extLst>
            </p:cNvPr>
            <p:cNvSpPr txBox="1"/>
            <p:nvPr/>
          </p:nvSpPr>
          <p:spPr>
            <a:xfrm>
              <a:off x="3373795" y="5845715"/>
              <a:ext cx="521156" cy="3693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srgbClr val="C00000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确定支点：</a:t>
              </a:r>
              <a:r>
                <a:rPr lang="zh-CN" altLang="en-US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从添加的节点开始，不断的往父节点找不平衡的节点</a:t>
              </a:r>
              <a:endParaRPr lang="en-US" altLang="zh-CN" b="1" dirty="0">
                <a:solidFill>
                  <a:prstClr val="black">
                    <a:lumMod val="85000"/>
                    <a:lumOff val="15000"/>
                  </a:prst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54B9E293-DDAD-B8D6-7C9D-83A68B49F347}"/>
              </a:ext>
            </a:extLst>
          </p:cNvPr>
          <p:cNvGrpSpPr/>
          <p:nvPr/>
        </p:nvGrpSpPr>
        <p:grpSpPr>
          <a:xfrm>
            <a:off x="5832047" y="3406758"/>
            <a:ext cx="5139831" cy="2423739"/>
            <a:chOff x="2449791" y="1842695"/>
            <a:chExt cx="7707834" cy="3317132"/>
          </a:xfrm>
        </p:grpSpPr>
        <p:sp>
          <p:nvSpPr>
            <p:cNvPr id="9" name="圆角矩形 41">
              <a:extLst>
                <a:ext uri="{FF2B5EF4-FFF2-40B4-BE49-F238E27FC236}">
                  <a16:creationId xmlns:a16="http://schemas.microsoft.com/office/drawing/2014/main" id="{A27BBA1C-0F32-56A6-0147-A84F88503E7A}"/>
                </a:ext>
              </a:extLst>
            </p:cNvPr>
            <p:cNvSpPr/>
            <p:nvPr/>
          </p:nvSpPr>
          <p:spPr>
            <a:xfrm>
              <a:off x="2449791" y="1842695"/>
              <a:ext cx="7707834" cy="3317132"/>
            </a:xfrm>
            <a:prstGeom prst="roundRect">
              <a:avLst>
                <a:gd name="adj" fmla="val 5470"/>
              </a:avLst>
            </a:prstGeom>
            <a:solidFill>
              <a:sysClr val="window" lastClr="FFFFFF">
                <a:lumMod val="95000"/>
              </a:sysClr>
            </a:solidFill>
            <a:ln w="25400" cap="flat" cmpd="sng" algn="ctr">
              <a:gradFill flip="none" rotWithShape="1">
                <a:gsLst>
                  <a:gs pos="0">
                    <a:sysClr val="window" lastClr="FFFFFF"/>
                  </a:gs>
                  <a:gs pos="100000">
                    <a:sysClr val="window" lastClr="FFFFFF">
                      <a:lumMod val="75000"/>
                    </a:sysClr>
                  </a:gs>
                </a:gsLst>
                <a:lin ang="2700000" scaled="1"/>
                <a:tileRect/>
              </a:gradFill>
              <a:prstDash val="solid"/>
              <a:miter lim="800000"/>
            </a:ln>
            <a:effectLst>
              <a:outerShdw blurRad="76200" dist="12700" dir="2700000" algn="tl" rotWithShape="0">
                <a:prstClr val="black">
                  <a:alpha val="40000"/>
                </a:prstClr>
              </a:outerShdw>
              <a:reflection blurRad="6350" stA="50000" endA="300" endPos="90000" dist="88900" dir="5400000" sy="-100000" algn="bl" rotWithShape="0"/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87E25693-2702-C3D1-C139-1019D29567F4}"/>
                </a:ext>
              </a:extLst>
            </p:cNvPr>
            <p:cNvGrpSpPr/>
            <p:nvPr/>
          </p:nvGrpSpPr>
          <p:grpSpPr>
            <a:xfrm>
              <a:off x="3516366" y="2338632"/>
              <a:ext cx="441126" cy="1844660"/>
              <a:chOff x="3516366" y="2338632"/>
              <a:chExt cx="441126" cy="1844660"/>
            </a:xfrm>
          </p:grpSpPr>
          <p:grpSp>
            <p:nvGrpSpPr>
              <p:cNvPr id="11" name="组合 10">
                <a:extLst>
                  <a:ext uri="{FF2B5EF4-FFF2-40B4-BE49-F238E27FC236}">
                    <a16:creationId xmlns:a16="http://schemas.microsoft.com/office/drawing/2014/main" id="{9AC26A2A-2E67-0190-8141-68C73EB0F9B4}"/>
                  </a:ext>
                </a:extLst>
              </p:cNvPr>
              <p:cNvGrpSpPr/>
              <p:nvPr/>
            </p:nvGrpSpPr>
            <p:grpSpPr>
              <a:xfrm>
                <a:off x="3516366" y="3839295"/>
                <a:ext cx="441126" cy="343997"/>
                <a:chOff x="3516366" y="3839295"/>
                <a:chExt cx="441126" cy="343997"/>
              </a:xfrm>
            </p:grpSpPr>
            <p:grpSp>
              <p:nvGrpSpPr>
                <p:cNvPr id="33" name="Group 62">
                  <a:extLst>
                    <a:ext uri="{FF2B5EF4-FFF2-40B4-BE49-F238E27FC236}">
                      <a16:creationId xmlns:a16="http://schemas.microsoft.com/office/drawing/2014/main" id="{9BA6A1AC-272E-2DA6-90FB-430E063947C6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3516366" y="3881984"/>
                  <a:ext cx="338110" cy="269866"/>
                  <a:chOff x="3775" y="2110"/>
                  <a:chExt cx="129" cy="103"/>
                </a:xfrm>
                <a:solidFill>
                  <a:sysClr val="window" lastClr="FFFFFF">
                    <a:lumMod val="50000"/>
                  </a:sysClr>
                </a:solidFill>
                <a:effectLst/>
              </p:grpSpPr>
              <p:sp>
                <p:nvSpPr>
                  <p:cNvPr id="35" name="Freeform 63">
                    <a:extLst>
                      <a:ext uri="{FF2B5EF4-FFF2-40B4-BE49-F238E27FC236}">
                        <a16:creationId xmlns:a16="http://schemas.microsoft.com/office/drawing/2014/main" id="{4DED72A3-0DA1-8B89-6691-D534D1D71FC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775" y="2177"/>
                    <a:ext cx="40" cy="36"/>
                  </a:xfrm>
                  <a:custGeom>
                    <a:avLst/>
                    <a:gdLst>
                      <a:gd name="T0" fmla="*/ 5 w 16"/>
                      <a:gd name="T1" fmla="*/ 0 h 14"/>
                      <a:gd name="T2" fmla="*/ 0 w 16"/>
                      <a:gd name="T3" fmla="*/ 4 h 14"/>
                      <a:gd name="T4" fmla="*/ 10 w 16"/>
                      <a:gd name="T5" fmla="*/ 14 h 14"/>
                      <a:gd name="T6" fmla="*/ 16 w 16"/>
                      <a:gd name="T7" fmla="*/ 9 h 14"/>
                      <a:gd name="T8" fmla="*/ 5 w 16"/>
                      <a:gd name="T9" fmla="*/ 0 h 1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6" h="14">
                        <a:moveTo>
                          <a:pt x="5" y="0"/>
                        </a:moveTo>
                        <a:cubicBezTo>
                          <a:pt x="1" y="3"/>
                          <a:pt x="0" y="4"/>
                          <a:pt x="0" y="4"/>
                        </a:cubicBezTo>
                        <a:cubicBezTo>
                          <a:pt x="10" y="14"/>
                          <a:pt x="10" y="14"/>
                          <a:pt x="10" y="14"/>
                        </a:cubicBezTo>
                        <a:cubicBezTo>
                          <a:pt x="10" y="14"/>
                          <a:pt x="13" y="11"/>
                          <a:pt x="16" y="9"/>
                        </a:cubicBezTo>
                        <a:lnTo>
                          <a:pt x="5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013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36" name="Freeform 64">
                    <a:extLst>
                      <a:ext uri="{FF2B5EF4-FFF2-40B4-BE49-F238E27FC236}">
                        <a16:creationId xmlns:a16="http://schemas.microsoft.com/office/drawing/2014/main" id="{C96893F0-BA6F-0637-836D-E50BD4BBCFD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795" y="2156"/>
                    <a:ext cx="109" cy="41"/>
                  </a:xfrm>
                  <a:custGeom>
                    <a:avLst/>
                    <a:gdLst>
                      <a:gd name="T0" fmla="*/ 37 w 44"/>
                      <a:gd name="T1" fmla="*/ 4 h 16"/>
                      <a:gd name="T2" fmla="*/ 29 w 44"/>
                      <a:gd name="T3" fmla="*/ 9 h 16"/>
                      <a:gd name="T4" fmla="*/ 18 w 44"/>
                      <a:gd name="T5" fmla="*/ 8 h 16"/>
                      <a:gd name="T6" fmla="*/ 25 w 44"/>
                      <a:gd name="T7" fmla="*/ 7 h 16"/>
                      <a:gd name="T8" fmla="*/ 31 w 44"/>
                      <a:gd name="T9" fmla="*/ 2 h 16"/>
                      <a:gd name="T10" fmla="*/ 20 w 44"/>
                      <a:gd name="T11" fmla="*/ 2 h 16"/>
                      <a:gd name="T12" fmla="*/ 9 w 44"/>
                      <a:gd name="T13" fmla="*/ 2 h 16"/>
                      <a:gd name="T14" fmla="*/ 0 w 44"/>
                      <a:gd name="T15" fmla="*/ 7 h 16"/>
                      <a:gd name="T16" fmla="*/ 9 w 44"/>
                      <a:gd name="T17" fmla="*/ 16 h 16"/>
                      <a:gd name="T18" fmla="*/ 13 w 44"/>
                      <a:gd name="T19" fmla="*/ 14 h 16"/>
                      <a:gd name="T20" fmla="*/ 29 w 44"/>
                      <a:gd name="T21" fmla="*/ 14 h 16"/>
                      <a:gd name="T22" fmla="*/ 44 w 44"/>
                      <a:gd name="T23" fmla="*/ 2 h 16"/>
                      <a:gd name="T24" fmla="*/ 37 w 44"/>
                      <a:gd name="T25" fmla="*/ 4 h 1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44" h="16">
                        <a:moveTo>
                          <a:pt x="37" y="4"/>
                        </a:moveTo>
                        <a:cubicBezTo>
                          <a:pt x="34" y="7"/>
                          <a:pt x="32" y="8"/>
                          <a:pt x="29" y="9"/>
                        </a:cubicBezTo>
                        <a:cubicBezTo>
                          <a:pt x="24" y="10"/>
                          <a:pt x="19" y="9"/>
                          <a:pt x="18" y="8"/>
                        </a:cubicBezTo>
                        <a:cubicBezTo>
                          <a:pt x="15" y="6"/>
                          <a:pt x="18" y="7"/>
                          <a:pt x="25" y="7"/>
                        </a:cubicBezTo>
                        <a:cubicBezTo>
                          <a:pt x="32" y="6"/>
                          <a:pt x="31" y="2"/>
                          <a:pt x="31" y="2"/>
                        </a:cubicBezTo>
                        <a:cubicBezTo>
                          <a:pt x="29" y="2"/>
                          <a:pt x="27" y="2"/>
                          <a:pt x="20" y="2"/>
                        </a:cubicBezTo>
                        <a:cubicBezTo>
                          <a:pt x="17" y="2"/>
                          <a:pt x="12" y="1"/>
                          <a:pt x="9" y="2"/>
                        </a:cubicBezTo>
                        <a:cubicBezTo>
                          <a:pt x="6" y="2"/>
                          <a:pt x="4" y="5"/>
                          <a:pt x="0" y="7"/>
                        </a:cubicBezTo>
                        <a:cubicBezTo>
                          <a:pt x="9" y="16"/>
                          <a:pt x="9" y="16"/>
                          <a:pt x="9" y="16"/>
                        </a:cubicBezTo>
                        <a:cubicBezTo>
                          <a:pt x="11" y="15"/>
                          <a:pt x="12" y="14"/>
                          <a:pt x="13" y="14"/>
                        </a:cubicBezTo>
                        <a:cubicBezTo>
                          <a:pt x="16" y="14"/>
                          <a:pt x="23" y="15"/>
                          <a:pt x="29" y="14"/>
                        </a:cubicBezTo>
                        <a:cubicBezTo>
                          <a:pt x="40" y="9"/>
                          <a:pt x="44" y="2"/>
                          <a:pt x="44" y="2"/>
                        </a:cubicBezTo>
                        <a:cubicBezTo>
                          <a:pt x="44" y="2"/>
                          <a:pt x="41" y="0"/>
                          <a:pt x="37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013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37" name="Freeform 65">
                    <a:extLst>
                      <a:ext uri="{FF2B5EF4-FFF2-40B4-BE49-F238E27FC236}">
                        <a16:creationId xmlns:a16="http://schemas.microsoft.com/office/drawing/2014/main" id="{30FCF1E6-B106-FB1E-57A1-4F04B9B1466F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3810" y="2110"/>
                    <a:ext cx="94" cy="41"/>
                  </a:xfrm>
                  <a:custGeom>
                    <a:avLst/>
                    <a:gdLst>
                      <a:gd name="T0" fmla="*/ 38 w 38"/>
                      <a:gd name="T1" fmla="*/ 0 h 16"/>
                      <a:gd name="T2" fmla="*/ 34 w 38"/>
                      <a:gd name="T3" fmla="*/ 0 h 16"/>
                      <a:gd name="T4" fmla="*/ 34 w 38"/>
                      <a:gd name="T5" fmla="*/ 6 h 16"/>
                      <a:gd name="T6" fmla="*/ 32 w 38"/>
                      <a:gd name="T7" fmla="*/ 6 h 16"/>
                      <a:gd name="T8" fmla="*/ 32 w 38"/>
                      <a:gd name="T9" fmla="*/ 0 h 16"/>
                      <a:gd name="T10" fmla="*/ 28 w 38"/>
                      <a:gd name="T11" fmla="*/ 0 h 16"/>
                      <a:gd name="T12" fmla="*/ 28 w 38"/>
                      <a:gd name="T13" fmla="*/ 6 h 16"/>
                      <a:gd name="T14" fmla="*/ 12 w 38"/>
                      <a:gd name="T15" fmla="*/ 6 h 16"/>
                      <a:gd name="T16" fmla="*/ 12 w 38"/>
                      <a:gd name="T17" fmla="*/ 3 h 16"/>
                      <a:gd name="T18" fmla="*/ 12 w 38"/>
                      <a:gd name="T19" fmla="*/ 1 h 16"/>
                      <a:gd name="T20" fmla="*/ 11 w 38"/>
                      <a:gd name="T21" fmla="*/ 0 h 16"/>
                      <a:gd name="T22" fmla="*/ 9 w 38"/>
                      <a:gd name="T23" fmla="*/ 0 h 16"/>
                      <a:gd name="T24" fmla="*/ 3 w 38"/>
                      <a:gd name="T25" fmla="*/ 0 h 16"/>
                      <a:gd name="T26" fmla="*/ 1 w 38"/>
                      <a:gd name="T27" fmla="*/ 0 h 16"/>
                      <a:gd name="T28" fmla="*/ 0 w 38"/>
                      <a:gd name="T29" fmla="*/ 2 h 16"/>
                      <a:gd name="T30" fmla="*/ 0 w 38"/>
                      <a:gd name="T31" fmla="*/ 3 h 16"/>
                      <a:gd name="T32" fmla="*/ 0 w 38"/>
                      <a:gd name="T33" fmla="*/ 13 h 16"/>
                      <a:gd name="T34" fmla="*/ 0 w 38"/>
                      <a:gd name="T35" fmla="*/ 15 h 16"/>
                      <a:gd name="T36" fmla="*/ 2 w 38"/>
                      <a:gd name="T37" fmla="*/ 16 h 16"/>
                      <a:gd name="T38" fmla="*/ 3 w 38"/>
                      <a:gd name="T39" fmla="*/ 16 h 16"/>
                      <a:gd name="T40" fmla="*/ 9 w 38"/>
                      <a:gd name="T41" fmla="*/ 16 h 16"/>
                      <a:gd name="T42" fmla="*/ 11 w 38"/>
                      <a:gd name="T43" fmla="*/ 16 h 16"/>
                      <a:gd name="T44" fmla="*/ 12 w 38"/>
                      <a:gd name="T45" fmla="*/ 14 h 16"/>
                      <a:gd name="T46" fmla="*/ 12 w 38"/>
                      <a:gd name="T47" fmla="*/ 13 h 16"/>
                      <a:gd name="T48" fmla="*/ 12 w 38"/>
                      <a:gd name="T49" fmla="*/ 10 h 16"/>
                      <a:gd name="T50" fmla="*/ 38 w 38"/>
                      <a:gd name="T51" fmla="*/ 10 h 16"/>
                      <a:gd name="T52" fmla="*/ 38 w 38"/>
                      <a:gd name="T53" fmla="*/ 0 h 16"/>
                      <a:gd name="T54" fmla="*/ 3 w 38"/>
                      <a:gd name="T55" fmla="*/ 3 h 16"/>
                      <a:gd name="T56" fmla="*/ 9 w 38"/>
                      <a:gd name="T57" fmla="*/ 3 h 16"/>
                      <a:gd name="T58" fmla="*/ 9 w 38"/>
                      <a:gd name="T59" fmla="*/ 13 h 16"/>
                      <a:gd name="T60" fmla="*/ 3 w 38"/>
                      <a:gd name="T61" fmla="*/ 13 h 16"/>
                      <a:gd name="T62" fmla="*/ 3 w 38"/>
                      <a:gd name="T63" fmla="*/ 3 h 1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</a:cxnLst>
                    <a:rect l="0" t="0" r="r" b="b"/>
                    <a:pathLst>
                      <a:path w="38" h="16">
                        <a:moveTo>
                          <a:pt x="38" y="0"/>
                        </a:moveTo>
                        <a:cubicBezTo>
                          <a:pt x="34" y="0"/>
                          <a:pt x="34" y="0"/>
                          <a:pt x="34" y="0"/>
                        </a:cubicBezTo>
                        <a:cubicBezTo>
                          <a:pt x="34" y="6"/>
                          <a:pt x="34" y="6"/>
                          <a:pt x="34" y="6"/>
                        </a:cubicBezTo>
                        <a:cubicBezTo>
                          <a:pt x="32" y="6"/>
                          <a:pt x="32" y="6"/>
                          <a:pt x="32" y="6"/>
                        </a:cubicBezTo>
                        <a:cubicBezTo>
                          <a:pt x="32" y="0"/>
                          <a:pt x="32" y="0"/>
                          <a:pt x="32" y="0"/>
                        </a:cubicBezTo>
                        <a:cubicBezTo>
                          <a:pt x="28" y="0"/>
                          <a:pt x="28" y="0"/>
                          <a:pt x="28" y="0"/>
                        </a:cubicBezTo>
                        <a:cubicBezTo>
                          <a:pt x="28" y="6"/>
                          <a:pt x="28" y="6"/>
                          <a:pt x="28" y="6"/>
                        </a:cubicBezTo>
                        <a:cubicBezTo>
                          <a:pt x="12" y="6"/>
                          <a:pt x="12" y="6"/>
                          <a:pt x="12" y="6"/>
                        </a:cubicBezTo>
                        <a:cubicBezTo>
                          <a:pt x="12" y="3"/>
                          <a:pt x="12" y="3"/>
                          <a:pt x="12" y="3"/>
                        </a:cubicBezTo>
                        <a:cubicBezTo>
                          <a:pt x="12" y="2"/>
                          <a:pt x="12" y="2"/>
                          <a:pt x="12" y="1"/>
                        </a:cubicBezTo>
                        <a:cubicBezTo>
                          <a:pt x="12" y="1"/>
                          <a:pt x="11" y="0"/>
                          <a:pt x="11" y="0"/>
                        </a:cubicBezTo>
                        <a:cubicBezTo>
                          <a:pt x="10" y="0"/>
                          <a:pt x="10" y="0"/>
                          <a:pt x="9" y="0"/>
                        </a:cubicBezTo>
                        <a:cubicBezTo>
                          <a:pt x="3" y="0"/>
                          <a:pt x="3" y="0"/>
                          <a:pt x="3" y="0"/>
                        </a:cubicBezTo>
                        <a:cubicBezTo>
                          <a:pt x="2" y="0"/>
                          <a:pt x="2" y="0"/>
                          <a:pt x="1" y="0"/>
                        </a:cubicBezTo>
                        <a:cubicBezTo>
                          <a:pt x="1" y="1"/>
                          <a:pt x="0" y="1"/>
                          <a:pt x="0" y="2"/>
                        </a:cubicBezTo>
                        <a:cubicBezTo>
                          <a:pt x="0" y="2"/>
                          <a:pt x="0" y="2"/>
                          <a:pt x="0" y="3"/>
                        </a:cubicBezTo>
                        <a:cubicBezTo>
                          <a:pt x="0" y="13"/>
                          <a:pt x="0" y="13"/>
                          <a:pt x="0" y="13"/>
                        </a:cubicBezTo>
                        <a:cubicBezTo>
                          <a:pt x="0" y="14"/>
                          <a:pt x="0" y="14"/>
                          <a:pt x="0" y="15"/>
                        </a:cubicBezTo>
                        <a:cubicBezTo>
                          <a:pt x="1" y="15"/>
                          <a:pt x="1" y="16"/>
                          <a:pt x="2" y="16"/>
                        </a:cubicBezTo>
                        <a:cubicBezTo>
                          <a:pt x="2" y="16"/>
                          <a:pt x="2" y="16"/>
                          <a:pt x="3" y="16"/>
                        </a:cubicBezTo>
                        <a:cubicBezTo>
                          <a:pt x="9" y="16"/>
                          <a:pt x="9" y="16"/>
                          <a:pt x="9" y="16"/>
                        </a:cubicBezTo>
                        <a:cubicBezTo>
                          <a:pt x="10" y="16"/>
                          <a:pt x="11" y="16"/>
                          <a:pt x="11" y="16"/>
                        </a:cubicBezTo>
                        <a:cubicBezTo>
                          <a:pt x="12" y="15"/>
                          <a:pt x="12" y="15"/>
                          <a:pt x="12" y="14"/>
                        </a:cubicBezTo>
                        <a:cubicBezTo>
                          <a:pt x="12" y="14"/>
                          <a:pt x="12" y="13"/>
                          <a:pt x="12" y="13"/>
                        </a:cubicBezTo>
                        <a:cubicBezTo>
                          <a:pt x="12" y="10"/>
                          <a:pt x="12" y="10"/>
                          <a:pt x="12" y="10"/>
                        </a:cubicBezTo>
                        <a:cubicBezTo>
                          <a:pt x="38" y="10"/>
                          <a:pt x="38" y="10"/>
                          <a:pt x="38" y="10"/>
                        </a:cubicBezTo>
                        <a:lnTo>
                          <a:pt x="38" y="0"/>
                        </a:lnTo>
                        <a:close/>
                        <a:moveTo>
                          <a:pt x="3" y="3"/>
                        </a:moveTo>
                        <a:cubicBezTo>
                          <a:pt x="9" y="3"/>
                          <a:pt x="9" y="3"/>
                          <a:pt x="9" y="3"/>
                        </a:cubicBezTo>
                        <a:cubicBezTo>
                          <a:pt x="9" y="13"/>
                          <a:pt x="9" y="13"/>
                          <a:pt x="9" y="13"/>
                        </a:cubicBezTo>
                        <a:cubicBezTo>
                          <a:pt x="3" y="13"/>
                          <a:pt x="3" y="13"/>
                          <a:pt x="3" y="13"/>
                        </a:cubicBezTo>
                        <a:lnTo>
                          <a:pt x="3" y="3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013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</a:endParaRPr>
                  </a:p>
                </p:txBody>
              </p:sp>
            </p:grpSp>
            <p:cxnSp>
              <p:nvCxnSpPr>
                <p:cNvPr id="34" name="直接连接符 33">
                  <a:extLst>
                    <a:ext uri="{FF2B5EF4-FFF2-40B4-BE49-F238E27FC236}">
                      <a16:creationId xmlns:a16="http://schemas.microsoft.com/office/drawing/2014/main" id="{0B15BE21-D242-02E9-50CC-FD2AD3095CBE}"/>
                    </a:ext>
                  </a:extLst>
                </p:cNvPr>
                <p:cNvCxnSpPr/>
                <p:nvPr/>
              </p:nvCxnSpPr>
              <p:spPr>
                <a:xfrm>
                  <a:off x="3957492" y="3839295"/>
                  <a:ext cx="0" cy="343997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ysClr val="window" lastClr="FFFFFF">
                      <a:lumMod val="50000"/>
                    </a:sysClr>
                  </a:solidFill>
                  <a:prstDash val="solid"/>
                  <a:miter lim="800000"/>
                </a:ln>
                <a:effectLst/>
              </p:spPr>
            </p:cxnSp>
          </p:grpSp>
          <p:grpSp>
            <p:nvGrpSpPr>
              <p:cNvPr id="12" name="组合 11">
                <a:extLst>
                  <a:ext uri="{FF2B5EF4-FFF2-40B4-BE49-F238E27FC236}">
                    <a16:creationId xmlns:a16="http://schemas.microsoft.com/office/drawing/2014/main" id="{ABBDDCAE-C302-2FC3-895B-7D2A70235BEB}"/>
                  </a:ext>
                </a:extLst>
              </p:cNvPr>
              <p:cNvGrpSpPr/>
              <p:nvPr/>
            </p:nvGrpSpPr>
            <p:grpSpPr>
              <a:xfrm>
                <a:off x="3557317" y="2338632"/>
                <a:ext cx="400175" cy="356399"/>
                <a:chOff x="3557317" y="2338632"/>
                <a:chExt cx="400175" cy="356399"/>
              </a:xfrm>
            </p:grpSpPr>
            <p:grpSp>
              <p:nvGrpSpPr>
                <p:cNvPr id="23" name="Group 41">
                  <a:extLst>
                    <a:ext uri="{FF2B5EF4-FFF2-40B4-BE49-F238E27FC236}">
                      <a16:creationId xmlns:a16="http://schemas.microsoft.com/office/drawing/2014/main" id="{EC097B0F-61B9-7EA2-04AE-016768C9D614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3557317" y="2338632"/>
                  <a:ext cx="274875" cy="336363"/>
                  <a:chOff x="3783" y="2089"/>
                  <a:chExt cx="116" cy="142"/>
                </a:xfrm>
                <a:solidFill>
                  <a:sysClr val="window" lastClr="FFFFFF">
                    <a:lumMod val="50000"/>
                  </a:sysClr>
                </a:solidFill>
                <a:effectLst/>
              </p:grpSpPr>
              <p:sp>
                <p:nvSpPr>
                  <p:cNvPr id="25" name="Freeform 42">
                    <a:extLst>
                      <a:ext uri="{FF2B5EF4-FFF2-40B4-BE49-F238E27FC236}">
                        <a16:creationId xmlns:a16="http://schemas.microsoft.com/office/drawing/2014/main" id="{05C46A84-C6D5-DEEB-D4E0-1AC0AB4EF74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791" y="2221"/>
                    <a:ext cx="20" cy="10"/>
                  </a:xfrm>
                  <a:custGeom>
                    <a:avLst/>
                    <a:gdLst>
                      <a:gd name="T0" fmla="*/ 8 w 8"/>
                      <a:gd name="T1" fmla="*/ 0 h 4"/>
                      <a:gd name="T2" fmla="*/ 1 w 8"/>
                      <a:gd name="T3" fmla="*/ 0 h 4"/>
                      <a:gd name="T4" fmla="*/ 0 w 8"/>
                      <a:gd name="T5" fmla="*/ 0 h 4"/>
                      <a:gd name="T6" fmla="*/ 0 w 8"/>
                      <a:gd name="T7" fmla="*/ 4 h 4"/>
                      <a:gd name="T8" fmla="*/ 1 w 8"/>
                      <a:gd name="T9" fmla="*/ 4 h 4"/>
                      <a:gd name="T10" fmla="*/ 8 w 8"/>
                      <a:gd name="T11" fmla="*/ 4 h 4"/>
                      <a:gd name="T12" fmla="*/ 8 w 8"/>
                      <a:gd name="T13" fmla="*/ 4 h 4"/>
                      <a:gd name="T14" fmla="*/ 8 w 8"/>
                      <a:gd name="T15" fmla="*/ 0 h 4"/>
                      <a:gd name="T16" fmla="*/ 8 w 8"/>
                      <a:gd name="T17" fmla="*/ 0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8" h="4">
                        <a:moveTo>
                          <a:pt x="8" y="0"/>
                        </a:moveTo>
                        <a:cubicBezTo>
                          <a:pt x="1" y="0"/>
                          <a:pt x="1" y="0"/>
                          <a:pt x="1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4"/>
                          <a:pt x="0" y="4"/>
                          <a:pt x="0" y="4"/>
                        </a:cubicBezTo>
                        <a:cubicBezTo>
                          <a:pt x="0" y="4"/>
                          <a:pt x="0" y="4"/>
                          <a:pt x="1" y="4"/>
                        </a:cubicBezTo>
                        <a:cubicBezTo>
                          <a:pt x="8" y="4"/>
                          <a:pt x="8" y="4"/>
                          <a:pt x="8" y="4"/>
                        </a:cubicBezTo>
                        <a:cubicBezTo>
                          <a:pt x="8" y="4"/>
                          <a:pt x="8" y="4"/>
                          <a:pt x="8" y="4"/>
                        </a:cubicBezTo>
                        <a:cubicBezTo>
                          <a:pt x="8" y="0"/>
                          <a:pt x="8" y="0"/>
                          <a:pt x="8" y="0"/>
                        </a:cubicBezTo>
                        <a:cubicBezTo>
                          <a:pt x="8" y="0"/>
                          <a:pt x="8" y="0"/>
                          <a:pt x="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013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B85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26" name="Freeform 43">
                    <a:extLst>
                      <a:ext uri="{FF2B5EF4-FFF2-40B4-BE49-F238E27FC236}">
                        <a16:creationId xmlns:a16="http://schemas.microsoft.com/office/drawing/2014/main" id="{8513B1B3-57E2-E1D3-6FD4-C702B6DF440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818" y="2208"/>
                    <a:ext cx="23" cy="23"/>
                  </a:xfrm>
                  <a:custGeom>
                    <a:avLst/>
                    <a:gdLst>
                      <a:gd name="T0" fmla="*/ 8 w 9"/>
                      <a:gd name="T1" fmla="*/ 0 h 9"/>
                      <a:gd name="T2" fmla="*/ 1 w 9"/>
                      <a:gd name="T3" fmla="*/ 0 h 9"/>
                      <a:gd name="T4" fmla="*/ 0 w 9"/>
                      <a:gd name="T5" fmla="*/ 1 h 9"/>
                      <a:gd name="T6" fmla="*/ 0 w 9"/>
                      <a:gd name="T7" fmla="*/ 9 h 9"/>
                      <a:gd name="T8" fmla="*/ 1 w 9"/>
                      <a:gd name="T9" fmla="*/ 9 h 9"/>
                      <a:gd name="T10" fmla="*/ 8 w 9"/>
                      <a:gd name="T11" fmla="*/ 9 h 9"/>
                      <a:gd name="T12" fmla="*/ 9 w 9"/>
                      <a:gd name="T13" fmla="*/ 9 h 9"/>
                      <a:gd name="T14" fmla="*/ 9 w 9"/>
                      <a:gd name="T15" fmla="*/ 1 h 9"/>
                      <a:gd name="T16" fmla="*/ 8 w 9"/>
                      <a:gd name="T17" fmla="*/ 0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9" h="9">
                        <a:moveTo>
                          <a:pt x="8" y="0"/>
                        </a:moveTo>
                        <a:cubicBezTo>
                          <a:pt x="1" y="0"/>
                          <a:pt x="1" y="0"/>
                          <a:pt x="1" y="0"/>
                        </a:cubicBezTo>
                        <a:cubicBezTo>
                          <a:pt x="1" y="0"/>
                          <a:pt x="0" y="1"/>
                          <a:pt x="0" y="1"/>
                        </a:cubicBezTo>
                        <a:cubicBezTo>
                          <a:pt x="0" y="9"/>
                          <a:pt x="0" y="9"/>
                          <a:pt x="0" y="9"/>
                        </a:cubicBezTo>
                        <a:cubicBezTo>
                          <a:pt x="0" y="9"/>
                          <a:pt x="1" y="9"/>
                          <a:pt x="1" y="9"/>
                        </a:cubicBezTo>
                        <a:cubicBezTo>
                          <a:pt x="8" y="9"/>
                          <a:pt x="8" y="9"/>
                          <a:pt x="8" y="9"/>
                        </a:cubicBezTo>
                        <a:cubicBezTo>
                          <a:pt x="8" y="9"/>
                          <a:pt x="9" y="9"/>
                          <a:pt x="9" y="9"/>
                        </a:cubicBezTo>
                        <a:cubicBezTo>
                          <a:pt x="9" y="1"/>
                          <a:pt x="9" y="1"/>
                          <a:pt x="9" y="1"/>
                        </a:cubicBezTo>
                        <a:cubicBezTo>
                          <a:pt x="9" y="1"/>
                          <a:pt x="8" y="0"/>
                          <a:pt x="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013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B85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27" name="Freeform 44">
                    <a:extLst>
                      <a:ext uri="{FF2B5EF4-FFF2-40B4-BE49-F238E27FC236}">
                        <a16:creationId xmlns:a16="http://schemas.microsoft.com/office/drawing/2014/main" id="{DA1CB8D8-38B5-29AA-26ED-0F2B5C333E2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849" y="2184"/>
                    <a:ext cx="20" cy="47"/>
                  </a:xfrm>
                  <a:custGeom>
                    <a:avLst/>
                    <a:gdLst>
                      <a:gd name="T0" fmla="*/ 7 w 8"/>
                      <a:gd name="T1" fmla="*/ 0 h 19"/>
                      <a:gd name="T2" fmla="*/ 0 w 8"/>
                      <a:gd name="T3" fmla="*/ 0 h 19"/>
                      <a:gd name="T4" fmla="*/ 0 w 8"/>
                      <a:gd name="T5" fmla="*/ 1 h 19"/>
                      <a:gd name="T6" fmla="*/ 0 w 8"/>
                      <a:gd name="T7" fmla="*/ 19 h 19"/>
                      <a:gd name="T8" fmla="*/ 0 w 8"/>
                      <a:gd name="T9" fmla="*/ 19 h 19"/>
                      <a:gd name="T10" fmla="*/ 7 w 8"/>
                      <a:gd name="T11" fmla="*/ 19 h 19"/>
                      <a:gd name="T12" fmla="*/ 8 w 8"/>
                      <a:gd name="T13" fmla="*/ 19 h 19"/>
                      <a:gd name="T14" fmla="*/ 8 w 8"/>
                      <a:gd name="T15" fmla="*/ 1 h 19"/>
                      <a:gd name="T16" fmla="*/ 7 w 8"/>
                      <a:gd name="T17" fmla="*/ 0 h 1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8" h="19">
                        <a:moveTo>
                          <a:pt x="7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1"/>
                          <a:pt x="0" y="1"/>
                        </a:cubicBezTo>
                        <a:cubicBezTo>
                          <a:pt x="0" y="19"/>
                          <a:pt x="0" y="19"/>
                          <a:pt x="0" y="19"/>
                        </a:cubicBezTo>
                        <a:cubicBezTo>
                          <a:pt x="0" y="19"/>
                          <a:pt x="0" y="19"/>
                          <a:pt x="0" y="19"/>
                        </a:cubicBezTo>
                        <a:cubicBezTo>
                          <a:pt x="7" y="19"/>
                          <a:pt x="7" y="19"/>
                          <a:pt x="7" y="19"/>
                        </a:cubicBezTo>
                        <a:cubicBezTo>
                          <a:pt x="8" y="19"/>
                          <a:pt x="8" y="19"/>
                          <a:pt x="8" y="19"/>
                        </a:cubicBezTo>
                        <a:cubicBezTo>
                          <a:pt x="8" y="1"/>
                          <a:pt x="8" y="1"/>
                          <a:pt x="8" y="1"/>
                        </a:cubicBezTo>
                        <a:cubicBezTo>
                          <a:pt x="8" y="1"/>
                          <a:pt x="8" y="0"/>
                          <a:pt x="7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013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B85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28" name="Freeform 45">
                    <a:extLst>
                      <a:ext uri="{FF2B5EF4-FFF2-40B4-BE49-F238E27FC236}">
                        <a16:creationId xmlns:a16="http://schemas.microsoft.com/office/drawing/2014/main" id="{ABD2A0C3-8442-11C0-69BB-7F418BF7352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877" y="2161"/>
                    <a:ext cx="22" cy="70"/>
                  </a:xfrm>
                  <a:custGeom>
                    <a:avLst/>
                    <a:gdLst>
                      <a:gd name="T0" fmla="*/ 8 w 9"/>
                      <a:gd name="T1" fmla="*/ 0 h 28"/>
                      <a:gd name="T2" fmla="*/ 1 w 9"/>
                      <a:gd name="T3" fmla="*/ 0 h 28"/>
                      <a:gd name="T4" fmla="*/ 0 w 9"/>
                      <a:gd name="T5" fmla="*/ 1 h 28"/>
                      <a:gd name="T6" fmla="*/ 0 w 9"/>
                      <a:gd name="T7" fmla="*/ 28 h 28"/>
                      <a:gd name="T8" fmla="*/ 1 w 9"/>
                      <a:gd name="T9" fmla="*/ 28 h 28"/>
                      <a:gd name="T10" fmla="*/ 8 w 9"/>
                      <a:gd name="T11" fmla="*/ 28 h 28"/>
                      <a:gd name="T12" fmla="*/ 9 w 9"/>
                      <a:gd name="T13" fmla="*/ 28 h 28"/>
                      <a:gd name="T14" fmla="*/ 9 w 9"/>
                      <a:gd name="T15" fmla="*/ 1 h 28"/>
                      <a:gd name="T16" fmla="*/ 8 w 9"/>
                      <a:gd name="T17" fmla="*/ 0 h 2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9" h="28">
                        <a:moveTo>
                          <a:pt x="8" y="0"/>
                        </a:moveTo>
                        <a:cubicBezTo>
                          <a:pt x="1" y="0"/>
                          <a:pt x="1" y="0"/>
                          <a:pt x="1" y="0"/>
                        </a:cubicBezTo>
                        <a:cubicBezTo>
                          <a:pt x="0" y="0"/>
                          <a:pt x="0" y="1"/>
                          <a:pt x="0" y="1"/>
                        </a:cubicBezTo>
                        <a:cubicBezTo>
                          <a:pt x="0" y="28"/>
                          <a:pt x="0" y="28"/>
                          <a:pt x="0" y="28"/>
                        </a:cubicBezTo>
                        <a:cubicBezTo>
                          <a:pt x="0" y="28"/>
                          <a:pt x="0" y="28"/>
                          <a:pt x="1" y="28"/>
                        </a:cubicBezTo>
                        <a:cubicBezTo>
                          <a:pt x="8" y="28"/>
                          <a:pt x="8" y="28"/>
                          <a:pt x="8" y="28"/>
                        </a:cubicBezTo>
                        <a:cubicBezTo>
                          <a:pt x="8" y="28"/>
                          <a:pt x="9" y="28"/>
                          <a:pt x="9" y="28"/>
                        </a:cubicBezTo>
                        <a:cubicBezTo>
                          <a:pt x="9" y="1"/>
                          <a:pt x="9" y="1"/>
                          <a:pt x="9" y="1"/>
                        </a:cubicBezTo>
                        <a:cubicBezTo>
                          <a:pt x="9" y="1"/>
                          <a:pt x="8" y="0"/>
                          <a:pt x="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013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B85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29" name="Freeform 46">
                    <a:extLst>
                      <a:ext uri="{FF2B5EF4-FFF2-40B4-BE49-F238E27FC236}">
                        <a16:creationId xmlns:a16="http://schemas.microsoft.com/office/drawing/2014/main" id="{CB605CD2-35C1-2D43-81F7-09EEDE2654B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821" y="2089"/>
                    <a:ext cx="23" cy="27"/>
                  </a:xfrm>
                  <a:custGeom>
                    <a:avLst/>
                    <a:gdLst>
                      <a:gd name="T0" fmla="*/ 5 w 9"/>
                      <a:gd name="T1" fmla="*/ 10 h 11"/>
                      <a:gd name="T2" fmla="*/ 8 w 9"/>
                      <a:gd name="T3" fmla="*/ 4 h 11"/>
                      <a:gd name="T4" fmla="*/ 5 w 9"/>
                      <a:gd name="T5" fmla="*/ 0 h 11"/>
                      <a:gd name="T6" fmla="*/ 0 w 9"/>
                      <a:gd name="T7" fmla="*/ 4 h 11"/>
                      <a:gd name="T8" fmla="*/ 5 w 9"/>
                      <a:gd name="T9" fmla="*/ 10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11">
                        <a:moveTo>
                          <a:pt x="5" y="10"/>
                        </a:moveTo>
                        <a:cubicBezTo>
                          <a:pt x="8" y="10"/>
                          <a:pt x="8" y="7"/>
                          <a:pt x="8" y="4"/>
                        </a:cubicBezTo>
                        <a:cubicBezTo>
                          <a:pt x="9" y="2"/>
                          <a:pt x="7" y="0"/>
                          <a:pt x="5" y="0"/>
                        </a:cubicBezTo>
                        <a:cubicBezTo>
                          <a:pt x="2" y="0"/>
                          <a:pt x="0" y="2"/>
                          <a:pt x="0" y="4"/>
                        </a:cubicBezTo>
                        <a:cubicBezTo>
                          <a:pt x="1" y="8"/>
                          <a:pt x="4" y="11"/>
                          <a:pt x="5" y="1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013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B85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30" name="Freeform 47">
                    <a:extLst>
                      <a:ext uri="{FF2B5EF4-FFF2-40B4-BE49-F238E27FC236}">
                        <a16:creationId xmlns:a16="http://schemas.microsoft.com/office/drawing/2014/main" id="{E857205A-36A7-E26D-712E-EBC04426A47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785" y="2164"/>
                    <a:ext cx="36" cy="44"/>
                  </a:xfrm>
                  <a:custGeom>
                    <a:avLst/>
                    <a:gdLst>
                      <a:gd name="T0" fmla="*/ 12 w 14"/>
                      <a:gd name="T1" fmla="*/ 1 h 18"/>
                      <a:gd name="T2" fmla="*/ 10 w 14"/>
                      <a:gd name="T3" fmla="*/ 0 h 18"/>
                      <a:gd name="T4" fmla="*/ 8 w 14"/>
                      <a:gd name="T5" fmla="*/ 6 h 18"/>
                      <a:gd name="T6" fmla="*/ 1 w 14"/>
                      <a:gd name="T7" fmla="*/ 14 h 18"/>
                      <a:gd name="T8" fmla="*/ 1 w 14"/>
                      <a:gd name="T9" fmla="*/ 17 h 18"/>
                      <a:gd name="T10" fmla="*/ 4 w 14"/>
                      <a:gd name="T11" fmla="*/ 17 h 18"/>
                      <a:gd name="T12" fmla="*/ 12 w 14"/>
                      <a:gd name="T13" fmla="*/ 9 h 18"/>
                      <a:gd name="T14" fmla="*/ 13 w 14"/>
                      <a:gd name="T15" fmla="*/ 8 h 18"/>
                      <a:gd name="T16" fmla="*/ 14 w 14"/>
                      <a:gd name="T17" fmla="*/ 3 h 18"/>
                      <a:gd name="T18" fmla="*/ 12 w 14"/>
                      <a:gd name="T19" fmla="*/ 1 h 1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14" h="18">
                        <a:moveTo>
                          <a:pt x="12" y="1"/>
                        </a:moveTo>
                        <a:cubicBezTo>
                          <a:pt x="11" y="1"/>
                          <a:pt x="10" y="0"/>
                          <a:pt x="10" y="0"/>
                        </a:cubicBezTo>
                        <a:cubicBezTo>
                          <a:pt x="8" y="6"/>
                          <a:pt x="8" y="6"/>
                          <a:pt x="8" y="6"/>
                        </a:cubicBezTo>
                        <a:cubicBezTo>
                          <a:pt x="1" y="14"/>
                          <a:pt x="1" y="14"/>
                          <a:pt x="1" y="14"/>
                        </a:cubicBezTo>
                        <a:cubicBezTo>
                          <a:pt x="0" y="15"/>
                          <a:pt x="0" y="16"/>
                          <a:pt x="1" y="17"/>
                        </a:cubicBezTo>
                        <a:cubicBezTo>
                          <a:pt x="2" y="18"/>
                          <a:pt x="4" y="18"/>
                          <a:pt x="4" y="17"/>
                        </a:cubicBezTo>
                        <a:cubicBezTo>
                          <a:pt x="12" y="9"/>
                          <a:pt x="12" y="9"/>
                          <a:pt x="12" y="9"/>
                        </a:cubicBezTo>
                        <a:cubicBezTo>
                          <a:pt x="12" y="9"/>
                          <a:pt x="13" y="8"/>
                          <a:pt x="13" y="8"/>
                        </a:cubicBezTo>
                        <a:cubicBezTo>
                          <a:pt x="14" y="3"/>
                          <a:pt x="14" y="3"/>
                          <a:pt x="14" y="3"/>
                        </a:cubicBezTo>
                        <a:cubicBezTo>
                          <a:pt x="13" y="2"/>
                          <a:pt x="13" y="2"/>
                          <a:pt x="12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013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B85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31" name="Freeform 48">
                    <a:extLst>
                      <a:ext uri="{FF2B5EF4-FFF2-40B4-BE49-F238E27FC236}">
                        <a16:creationId xmlns:a16="http://schemas.microsoft.com/office/drawing/2014/main" id="{5074C507-7622-CDA8-ED12-52C5EA1F692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836" y="2116"/>
                    <a:ext cx="33" cy="20"/>
                  </a:xfrm>
                  <a:custGeom>
                    <a:avLst/>
                    <a:gdLst>
                      <a:gd name="T0" fmla="*/ 6 w 13"/>
                      <a:gd name="T1" fmla="*/ 8 h 8"/>
                      <a:gd name="T2" fmla="*/ 12 w 13"/>
                      <a:gd name="T3" fmla="*/ 4 h 8"/>
                      <a:gd name="T4" fmla="*/ 12 w 13"/>
                      <a:gd name="T5" fmla="*/ 1 h 8"/>
                      <a:gd name="T6" fmla="*/ 10 w 13"/>
                      <a:gd name="T7" fmla="*/ 1 h 8"/>
                      <a:gd name="T8" fmla="*/ 5 w 13"/>
                      <a:gd name="T9" fmla="*/ 4 h 8"/>
                      <a:gd name="T10" fmla="*/ 1 w 13"/>
                      <a:gd name="T11" fmla="*/ 3 h 8"/>
                      <a:gd name="T12" fmla="*/ 1 w 13"/>
                      <a:gd name="T13" fmla="*/ 5 h 8"/>
                      <a:gd name="T14" fmla="*/ 0 w 13"/>
                      <a:gd name="T15" fmla="*/ 7 h 8"/>
                      <a:gd name="T16" fmla="*/ 5 w 13"/>
                      <a:gd name="T17" fmla="*/ 8 h 8"/>
                      <a:gd name="T18" fmla="*/ 6 w 13"/>
                      <a:gd name="T19" fmla="*/ 8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13" h="8">
                        <a:moveTo>
                          <a:pt x="6" y="8"/>
                        </a:moveTo>
                        <a:cubicBezTo>
                          <a:pt x="12" y="4"/>
                          <a:pt x="12" y="4"/>
                          <a:pt x="12" y="4"/>
                        </a:cubicBezTo>
                        <a:cubicBezTo>
                          <a:pt x="13" y="3"/>
                          <a:pt x="13" y="2"/>
                          <a:pt x="12" y="1"/>
                        </a:cubicBezTo>
                        <a:cubicBezTo>
                          <a:pt x="12" y="1"/>
                          <a:pt x="11" y="0"/>
                          <a:pt x="10" y="1"/>
                        </a:cubicBezTo>
                        <a:cubicBezTo>
                          <a:pt x="5" y="4"/>
                          <a:pt x="5" y="4"/>
                          <a:pt x="5" y="4"/>
                        </a:cubicBezTo>
                        <a:cubicBezTo>
                          <a:pt x="1" y="3"/>
                          <a:pt x="1" y="3"/>
                          <a:pt x="1" y="3"/>
                        </a:cubicBezTo>
                        <a:cubicBezTo>
                          <a:pt x="1" y="3"/>
                          <a:pt x="1" y="4"/>
                          <a:pt x="1" y="5"/>
                        </a:cubicBezTo>
                        <a:cubicBezTo>
                          <a:pt x="1" y="6"/>
                          <a:pt x="0" y="7"/>
                          <a:pt x="0" y="7"/>
                        </a:cubicBezTo>
                        <a:cubicBezTo>
                          <a:pt x="5" y="8"/>
                          <a:pt x="5" y="8"/>
                          <a:pt x="5" y="8"/>
                        </a:cubicBezTo>
                        <a:cubicBezTo>
                          <a:pt x="5" y="8"/>
                          <a:pt x="6" y="8"/>
                          <a:pt x="6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013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B85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32" name="Freeform 49">
                    <a:extLst>
                      <a:ext uri="{FF2B5EF4-FFF2-40B4-BE49-F238E27FC236}">
                        <a16:creationId xmlns:a16="http://schemas.microsoft.com/office/drawing/2014/main" id="{A3FF0671-623F-807B-2042-01E7D1E93C4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783" y="2116"/>
                    <a:ext cx="58" cy="87"/>
                  </a:xfrm>
                  <a:custGeom>
                    <a:avLst/>
                    <a:gdLst>
                      <a:gd name="T0" fmla="*/ 18 w 23"/>
                      <a:gd name="T1" fmla="*/ 17 h 35"/>
                      <a:gd name="T2" fmla="*/ 21 w 23"/>
                      <a:gd name="T3" fmla="*/ 5 h 35"/>
                      <a:gd name="T4" fmla="*/ 21 w 23"/>
                      <a:gd name="T5" fmla="*/ 2 h 35"/>
                      <a:gd name="T6" fmla="*/ 20 w 23"/>
                      <a:gd name="T7" fmla="*/ 2 h 35"/>
                      <a:gd name="T8" fmla="*/ 19 w 23"/>
                      <a:gd name="T9" fmla="*/ 7 h 35"/>
                      <a:gd name="T10" fmla="*/ 20 w 23"/>
                      <a:gd name="T11" fmla="*/ 3 h 35"/>
                      <a:gd name="T12" fmla="*/ 20 w 23"/>
                      <a:gd name="T13" fmla="*/ 2 h 35"/>
                      <a:gd name="T14" fmla="*/ 20 w 23"/>
                      <a:gd name="T15" fmla="*/ 1 h 35"/>
                      <a:gd name="T16" fmla="*/ 19 w 23"/>
                      <a:gd name="T17" fmla="*/ 1 h 35"/>
                      <a:gd name="T18" fmla="*/ 18 w 23"/>
                      <a:gd name="T19" fmla="*/ 2 h 35"/>
                      <a:gd name="T20" fmla="*/ 19 w 23"/>
                      <a:gd name="T21" fmla="*/ 3 h 35"/>
                      <a:gd name="T22" fmla="*/ 18 w 23"/>
                      <a:gd name="T23" fmla="*/ 6 h 35"/>
                      <a:gd name="T24" fmla="*/ 17 w 23"/>
                      <a:gd name="T25" fmla="*/ 0 h 35"/>
                      <a:gd name="T26" fmla="*/ 17 w 23"/>
                      <a:gd name="T27" fmla="*/ 0 h 35"/>
                      <a:gd name="T28" fmla="*/ 17 w 23"/>
                      <a:gd name="T29" fmla="*/ 0 h 35"/>
                      <a:gd name="T30" fmla="*/ 15 w 23"/>
                      <a:gd name="T31" fmla="*/ 0 h 35"/>
                      <a:gd name="T32" fmla="*/ 8 w 23"/>
                      <a:gd name="T33" fmla="*/ 0 h 35"/>
                      <a:gd name="T34" fmla="*/ 1 w 23"/>
                      <a:gd name="T35" fmla="*/ 5 h 35"/>
                      <a:gd name="T36" fmla="*/ 1 w 23"/>
                      <a:gd name="T37" fmla="*/ 8 h 35"/>
                      <a:gd name="T38" fmla="*/ 4 w 23"/>
                      <a:gd name="T39" fmla="*/ 8 h 35"/>
                      <a:gd name="T40" fmla="*/ 4 w 23"/>
                      <a:gd name="T41" fmla="*/ 8 h 35"/>
                      <a:gd name="T42" fmla="*/ 9 w 23"/>
                      <a:gd name="T43" fmla="*/ 4 h 35"/>
                      <a:gd name="T44" fmla="*/ 13 w 23"/>
                      <a:gd name="T45" fmla="*/ 4 h 35"/>
                      <a:gd name="T46" fmla="*/ 12 w 23"/>
                      <a:gd name="T47" fmla="*/ 4 h 35"/>
                      <a:gd name="T48" fmla="*/ 9 w 23"/>
                      <a:gd name="T49" fmla="*/ 15 h 35"/>
                      <a:gd name="T50" fmla="*/ 10 w 23"/>
                      <a:gd name="T51" fmla="*/ 16 h 35"/>
                      <a:gd name="T52" fmla="*/ 14 w 23"/>
                      <a:gd name="T53" fmla="*/ 20 h 35"/>
                      <a:gd name="T54" fmla="*/ 18 w 23"/>
                      <a:gd name="T55" fmla="*/ 24 h 35"/>
                      <a:gd name="T56" fmla="*/ 17 w 23"/>
                      <a:gd name="T57" fmla="*/ 32 h 35"/>
                      <a:gd name="T58" fmla="*/ 19 w 23"/>
                      <a:gd name="T59" fmla="*/ 35 h 35"/>
                      <a:gd name="T60" fmla="*/ 22 w 23"/>
                      <a:gd name="T61" fmla="*/ 33 h 35"/>
                      <a:gd name="T62" fmla="*/ 23 w 23"/>
                      <a:gd name="T63" fmla="*/ 24 h 35"/>
                      <a:gd name="T64" fmla="*/ 23 w 23"/>
                      <a:gd name="T65" fmla="*/ 22 h 35"/>
                      <a:gd name="T66" fmla="*/ 18 w 23"/>
                      <a:gd name="T67" fmla="*/ 17 h 3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</a:cxnLst>
                    <a:rect l="0" t="0" r="r" b="b"/>
                    <a:pathLst>
                      <a:path w="23" h="35">
                        <a:moveTo>
                          <a:pt x="18" y="17"/>
                        </a:moveTo>
                        <a:cubicBezTo>
                          <a:pt x="19" y="10"/>
                          <a:pt x="21" y="6"/>
                          <a:pt x="21" y="5"/>
                        </a:cubicBezTo>
                        <a:cubicBezTo>
                          <a:pt x="21" y="3"/>
                          <a:pt x="21" y="2"/>
                          <a:pt x="21" y="2"/>
                        </a:cubicBezTo>
                        <a:cubicBezTo>
                          <a:pt x="20" y="2"/>
                          <a:pt x="20" y="2"/>
                          <a:pt x="20" y="2"/>
                        </a:cubicBezTo>
                        <a:cubicBezTo>
                          <a:pt x="20" y="5"/>
                          <a:pt x="19" y="7"/>
                          <a:pt x="19" y="7"/>
                        </a:cubicBezTo>
                        <a:cubicBezTo>
                          <a:pt x="19" y="7"/>
                          <a:pt x="20" y="4"/>
                          <a:pt x="20" y="3"/>
                        </a:cubicBezTo>
                        <a:cubicBezTo>
                          <a:pt x="20" y="2"/>
                          <a:pt x="20" y="2"/>
                          <a:pt x="20" y="2"/>
                        </a:cubicBezTo>
                        <a:cubicBezTo>
                          <a:pt x="20" y="1"/>
                          <a:pt x="20" y="1"/>
                          <a:pt x="20" y="1"/>
                        </a:cubicBezTo>
                        <a:cubicBezTo>
                          <a:pt x="20" y="1"/>
                          <a:pt x="19" y="1"/>
                          <a:pt x="19" y="1"/>
                        </a:cubicBezTo>
                        <a:cubicBezTo>
                          <a:pt x="19" y="1"/>
                          <a:pt x="18" y="2"/>
                          <a:pt x="18" y="2"/>
                        </a:cubicBezTo>
                        <a:cubicBezTo>
                          <a:pt x="18" y="2"/>
                          <a:pt x="18" y="2"/>
                          <a:pt x="19" y="3"/>
                        </a:cubicBezTo>
                        <a:cubicBezTo>
                          <a:pt x="19" y="3"/>
                          <a:pt x="18" y="4"/>
                          <a:pt x="18" y="6"/>
                        </a:cubicBezTo>
                        <a:cubicBezTo>
                          <a:pt x="18" y="1"/>
                          <a:pt x="17" y="0"/>
                          <a:pt x="17" y="0"/>
                        </a:cubicBezTo>
                        <a:cubicBezTo>
                          <a:pt x="17" y="0"/>
                          <a:pt x="17" y="0"/>
                          <a:pt x="17" y="0"/>
                        </a:cubicBezTo>
                        <a:cubicBezTo>
                          <a:pt x="17" y="0"/>
                          <a:pt x="17" y="0"/>
                          <a:pt x="17" y="0"/>
                        </a:cubicBezTo>
                        <a:cubicBezTo>
                          <a:pt x="16" y="0"/>
                          <a:pt x="15" y="0"/>
                          <a:pt x="15" y="0"/>
                        </a:cubicBezTo>
                        <a:cubicBezTo>
                          <a:pt x="13" y="0"/>
                          <a:pt x="11" y="0"/>
                          <a:pt x="8" y="0"/>
                        </a:cubicBezTo>
                        <a:cubicBezTo>
                          <a:pt x="8" y="0"/>
                          <a:pt x="1" y="5"/>
                          <a:pt x="1" y="5"/>
                        </a:cubicBezTo>
                        <a:cubicBezTo>
                          <a:pt x="0" y="6"/>
                          <a:pt x="0" y="7"/>
                          <a:pt x="1" y="8"/>
                        </a:cubicBezTo>
                        <a:cubicBezTo>
                          <a:pt x="2" y="8"/>
                          <a:pt x="3" y="9"/>
                          <a:pt x="4" y="8"/>
                        </a:cubicBezTo>
                        <a:cubicBezTo>
                          <a:pt x="4" y="8"/>
                          <a:pt x="4" y="8"/>
                          <a:pt x="4" y="8"/>
                        </a:cubicBezTo>
                        <a:cubicBezTo>
                          <a:pt x="4" y="8"/>
                          <a:pt x="9" y="4"/>
                          <a:pt x="9" y="4"/>
                        </a:cubicBezTo>
                        <a:cubicBezTo>
                          <a:pt x="9" y="4"/>
                          <a:pt x="13" y="4"/>
                          <a:pt x="13" y="4"/>
                        </a:cubicBezTo>
                        <a:cubicBezTo>
                          <a:pt x="12" y="4"/>
                          <a:pt x="12" y="4"/>
                          <a:pt x="12" y="4"/>
                        </a:cubicBezTo>
                        <a:cubicBezTo>
                          <a:pt x="11" y="7"/>
                          <a:pt x="9" y="13"/>
                          <a:pt x="9" y="15"/>
                        </a:cubicBezTo>
                        <a:cubicBezTo>
                          <a:pt x="9" y="15"/>
                          <a:pt x="10" y="15"/>
                          <a:pt x="10" y="16"/>
                        </a:cubicBezTo>
                        <a:cubicBezTo>
                          <a:pt x="10" y="16"/>
                          <a:pt x="11" y="18"/>
                          <a:pt x="14" y="20"/>
                        </a:cubicBezTo>
                        <a:cubicBezTo>
                          <a:pt x="14" y="20"/>
                          <a:pt x="18" y="24"/>
                          <a:pt x="18" y="24"/>
                        </a:cubicBezTo>
                        <a:cubicBezTo>
                          <a:pt x="18" y="24"/>
                          <a:pt x="17" y="32"/>
                          <a:pt x="17" y="32"/>
                        </a:cubicBezTo>
                        <a:cubicBezTo>
                          <a:pt x="17" y="34"/>
                          <a:pt x="18" y="35"/>
                          <a:pt x="19" y="35"/>
                        </a:cubicBezTo>
                        <a:cubicBezTo>
                          <a:pt x="20" y="35"/>
                          <a:pt x="21" y="35"/>
                          <a:pt x="22" y="33"/>
                        </a:cubicBezTo>
                        <a:cubicBezTo>
                          <a:pt x="22" y="33"/>
                          <a:pt x="23" y="24"/>
                          <a:pt x="23" y="24"/>
                        </a:cubicBezTo>
                        <a:cubicBezTo>
                          <a:pt x="23" y="23"/>
                          <a:pt x="23" y="22"/>
                          <a:pt x="23" y="22"/>
                        </a:cubicBezTo>
                        <a:cubicBezTo>
                          <a:pt x="22" y="21"/>
                          <a:pt x="18" y="17"/>
                          <a:pt x="18" y="1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013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B850"/>
                      </a:solidFill>
                      <a:effectLst/>
                      <a:uLnTx/>
                      <a:uFillTx/>
                    </a:endParaRPr>
                  </a:p>
                </p:txBody>
              </p:sp>
            </p:grpSp>
            <p:cxnSp>
              <p:nvCxnSpPr>
                <p:cNvPr id="24" name="直接连接符 23">
                  <a:extLst>
                    <a:ext uri="{FF2B5EF4-FFF2-40B4-BE49-F238E27FC236}">
                      <a16:creationId xmlns:a16="http://schemas.microsoft.com/office/drawing/2014/main" id="{A2AADB4B-FF75-3AA9-A491-BF53A3A06FD8}"/>
                    </a:ext>
                  </a:extLst>
                </p:cNvPr>
                <p:cNvCxnSpPr/>
                <p:nvPr/>
              </p:nvCxnSpPr>
              <p:spPr>
                <a:xfrm>
                  <a:off x="3957492" y="2351034"/>
                  <a:ext cx="0" cy="343997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ysClr val="window" lastClr="FFFFFF">
                      <a:lumMod val="50000"/>
                    </a:sysClr>
                  </a:solidFill>
                  <a:prstDash val="solid"/>
                  <a:miter lim="800000"/>
                </a:ln>
                <a:effectLst/>
              </p:spPr>
            </p:cxnSp>
          </p:grpSp>
          <p:grpSp>
            <p:nvGrpSpPr>
              <p:cNvPr id="13" name="组合 12">
                <a:extLst>
                  <a:ext uri="{FF2B5EF4-FFF2-40B4-BE49-F238E27FC236}">
                    <a16:creationId xmlns:a16="http://schemas.microsoft.com/office/drawing/2014/main" id="{D3AE158C-E7CF-FEC8-01F5-D3CFF4C79E8C}"/>
                  </a:ext>
                </a:extLst>
              </p:cNvPr>
              <p:cNvGrpSpPr/>
              <p:nvPr/>
            </p:nvGrpSpPr>
            <p:grpSpPr>
              <a:xfrm>
                <a:off x="3529995" y="3099493"/>
                <a:ext cx="427497" cy="343997"/>
                <a:chOff x="3529995" y="3099493"/>
                <a:chExt cx="427497" cy="343997"/>
              </a:xfrm>
            </p:grpSpPr>
            <p:grpSp>
              <p:nvGrpSpPr>
                <p:cNvPr id="14" name="Group 52">
                  <a:extLst>
                    <a:ext uri="{FF2B5EF4-FFF2-40B4-BE49-F238E27FC236}">
                      <a16:creationId xmlns:a16="http://schemas.microsoft.com/office/drawing/2014/main" id="{CD093BCE-0C38-CD22-69D7-34CD77BB3FC7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3529995" y="3121380"/>
                  <a:ext cx="317066" cy="314219"/>
                  <a:chOff x="3783" y="2102"/>
                  <a:chExt cx="116" cy="115"/>
                </a:xfrm>
                <a:solidFill>
                  <a:sysClr val="window" lastClr="FFFFFF">
                    <a:lumMod val="50000"/>
                  </a:sysClr>
                </a:solidFill>
                <a:effectLst/>
              </p:grpSpPr>
              <p:sp>
                <p:nvSpPr>
                  <p:cNvPr id="16" name="Freeform 53">
                    <a:extLst>
                      <a:ext uri="{FF2B5EF4-FFF2-40B4-BE49-F238E27FC236}">
                        <a16:creationId xmlns:a16="http://schemas.microsoft.com/office/drawing/2014/main" id="{945F6C52-F3F3-2659-F618-47AAF6E558E5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3783" y="2102"/>
                    <a:ext cx="116" cy="115"/>
                  </a:xfrm>
                  <a:custGeom>
                    <a:avLst/>
                    <a:gdLst>
                      <a:gd name="T0" fmla="*/ 23 w 46"/>
                      <a:gd name="T1" fmla="*/ 0 h 46"/>
                      <a:gd name="T2" fmla="*/ 0 w 46"/>
                      <a:gd name="T3" fmla="*/ 23 h 46"/>
                      <a:gd name="T4" fmla="*/ 23 w 46"/>
                      <a:gd name="T5" fmla="*/ 46 h 46"/>
                      <a:gd name="T6" fmla="*/ 46 w 46"/>
                      <a:gd name="T7" fmla="*/ 23 h 46"/>
                      <a:gd name="T8" fmla="*/ 23 w 46"/>
                      <a:gd name="T9" fmla="*/ 0 h 46"/>
                      <a:gd name="T10" fmla="*/ 23 w 46"/>
                      <a:gd name="T11" fmla="*/ 42 h 46"/>
                      <a:gd name="T12" fmla="*/ 5 w 46"/>
                      <a:gd name="T13" fmla="*/ 23 h 46"/>
                      <a:gd name="T14" fmla="*/ 23 w 46"/>
                      <a:gd name="T15" fmla="*/ 4 h 46"/>
                      <a:gd name="T16" fmla="*/ 42 w 46"/>
                      <a:gd name="T17" fmla="*/ 23 h 46"/>
                      <a:gd name="T18" fmla="*/ 23 w 46"/>
                      <a:gd name="T19" fmla="*/ 42 h 4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46" h="46">
                        <a:moveTo>
                          <a:pt x="23" y="0"/>
                        </a:moveTo>
                        <a:cubicBezTo>
                          <a:pt x="10" y="0"/>
                          <a:pt x="0" y="10"/>
                          <a:pt x="0" y="23"/>
                        </a:cubicBezTo>
                        <a:cubicBezTo>
                          <a:pt x="0" y="36"/>
                          <a:pt x="10" y="46"/>
                          <a:pt x="23" y="46"/>
                        </a:cubicBezTo>
                        <a:cubicBezTo>
                          <a:pt x="36" y="46"/>
                          <a:pt x="46" y="36"/>
                          <a:pt x="46" y="23"/>
                        </a:cubicBezTo>
                        <a:cubicBezTo>
                          <a:pt x="46" y="10"/>
                          <a:pt x="36" y="0"/>
                          <a:pt x="23" y="0"/>
                        </a:cubicBezTo>
                        <a:close/>
                        <a:moveTo>
                          <a:pt x="23" y="42"/>
                        </a:moveTo>
                        <a:cubicBezTo>
                          <a:pt x="13" y="42"/>
                          <a:pt x="5" y="33"/>
                          <a:pt x="5" y="23"/>
                        </a:cubicBezTo>
                        <a:cubicBezTo>
                          <a:pt x="5" y="13"/>
                          <a:pt x="13" y="4"/>
                          <a:pt x="23" y="4"/>
                        </a:cubicBezTo>
                        <a:cubicBezTo>
                          <a:pt x="34" y="4"/>
                          <a:pt x="42" y="13"/>
                          <a:pt x="42" y="23"/>
                        </a:cubicBezTo>
                        <a:cubicBezTo>
                          <a:pt x="42" y="33"/>
                          <a:pt x="34" y="42"/>
                          <a:pt x="23" y="4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013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7" name="Freeform 54">
                    <a:extLst>
                      <a:ext uri="{FF2B5EF4-FFF2-40B4-BE49-F238E27FC236}">
                        <a16:creationId xmlns:a16="http://schemas.microsoft.com/office/drawing/2014/main" id="{5374027F-610E-1F21-6A48-24AA8C870007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3783" y="2102"/>
                    <a:ext cx="116" cy="115"/>
                  </a:xfrm>
                  <a:custGeom>
                    <a:avLst/>
                    <a:gdLst>
                      <a:gd name="T0" fmla="*/ 23 w 46"/>
                      <a:gd name="T1" fmla="*/ 0 h 46"/>
                      <a:gd name="T2" fmla="*/ 0 w 46"/>
                      <a:gd name="T3" fmla="*/ 23 h 46"/>
                      <a:gd name="T4" fmla="*/ 23 w 46"/>
                      <a:gd name="T5" fmla="*/ 46 h 46"/>
                      <a:gd name="T6" fmla="*/ 46 w 46"/>
                      <a:gd name="T7" fmla="*/ 23 h 46"/>
                      <a:gd name="T8" fmla="*/ 23 w 46"/>
                      <a:gd name="T9" fmla="*/ 0 h 46"/>
                      <a:gd name="T10" fmla="*/ 23 w 46"/>
                      <a:gd name="T11" fmla="*/ 42 h 46"/>
                      <a:gd name="T12" fmla="*/ 5 w 46"/>
                      <a:gd name="T13" fmla="*/ 23 h 46"/>
                      <a:gd name="T14" fmla="*/ 23 w 46"/>
                      <a:gd name="T15" fmla="*/ 4 h 46"/>
                      <a:gd name="T16" fmla="*/ 42 w 46"/>
                      <a:gd name="T17" fmla="*/ 23 h 46"/>
                      <a:gd name="T18" fmla="*/ 23 w 46"/>
                      <a:gd name="T19" fmla="*/ 42 h 4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46" h="46">
                        <a:moveTo>
                          <a:pt x="23" y="0"/>
                        </a:moveTo>
                        <a:cubicBezTo>
                          <a:pt x="10" y="0"/>
                          <a:pt x="0" y="10"/>
                          <a:pt x="0" y="23"/>
                        </a:cubicBezTo>
                        <a:cubicBezTo>
                          <a:pt x="0" y="36"/>
                          <a:pt x="10" y="46"/>
                          <a:pt x="23" y="46"/>
                        </a:cubicBezTo>
                        <a:cubicBezTo>
                          <a:pt x="36" y="46"/>
                          <a:pt x="46" y="36"/>
                          <a:pt x="46" y="23"/>
                        </a:cubicBezTo>
                        <a:cubicBezTo>
                          <a:pt x="46" y="10"/>
                          <a:pt x="36" y="0"/>
                          <a:pt x="23" y="0"/>
                        </a:cubicBezTo>
                        <a:close/>
                        <a:moveTo>
                          <a:pt x="23" y="42"/>
                        </a:moveTo>
                        <a:cubicBezTo>
                          <a:pt x="13" y="42"/>
                          <a:pt x="5" y="33"/>
                          <a:pt x="5" y="23"/>
                        </a:cubicBezTo>
                        <a:cubicBezTo>
                          <a:pt x="5" y="13"/>
                          <a:pt x="13" y="4"/>
                          <a:pt x="23" y="4"/>
                        </a:cubicBezTo>
                        <a:cubicBezTo>
                          <a:pt x="34" y="4"/>
                          <a:pt x="42" y="13"/>
                          <a:pt x="42" y="23"/>
                        </a:cubicBezTo>
                        <a:cubicBezTo>
                          <a:pt x="42" y="33"/>
                          <a:pt x="34" y="42"/>
                          <a:pt x="23" y="4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013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8" name="Freeform 55">
                    <a:extLst>
                      <a:ext uri="{FF2B5EF4-FFF2-40B4-BE49-F238E27FC236}">
                        <a16:creationId xmlns:a16="http://schemas.microsoft.com/office/drawing/2014/main" id="{B2E3C318-9A20-FD53-C6CC-E5F2EECD347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839" y="2115"/>
                    <a:ext cx="7" cy="10"/>
                  </a:xfrm>
                  <a:custGeom>
                    <a:avLst/>
                    <a:gdLst>
                      <a:gd name="T0" fmla="*/ 1 w 3"/>
                      <a:gd name="T1" fmla="*/ 4 h 4"/>
                      <a:gd name="T2" fmla="*/ 1 w 3"/>
                      <a:gd name="T3" fmla="*/ 4 h 4"/>
                      <a:gd name="T4" fmla="*/ 3 w 3"/>
                      <a:gd name="T5" fmla="*/ 3 h 4"/>
                      <a:gd name="T6" fmla="*/ 3 w 3"/>
                      <a:gd name="T7" fmla="*/ 0 h 4"/>
                      <a:gd name="T8" fmla="*/ 1 w 3"/>
                      <a:gd name="T9" fmla="*/ 0 h 4"/>
                      <a:gd name="T10" fmla="*/ 0 w 3"/>
                      <a:gd name="T11" fmla="*/ 0 h 4"/>
                      <a:gd name="T12" fmla="*/ 0 w 3"/>
                      <a:gd name="T13" fmla="*/ 3 h 4"/>
                      <a:gd name="T14" fmla="*/ 1 w 3"/>
                      <a:gd name="T15" fmla="*/ 4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3" h="4">
                        <a:moveTo>
                          <a:pt x="1" y="4"/>
                        </a:moveTo>
                        <a:cubicBezTo>
                          <a:pt x="1" y="4"/>
                          <a:pt x="1" y="4"/>
                          <a:pt x="1" y="4"/>
                        </a:cubicBezTo>
                        <a:cubicBezTo>
                          <a:pt x="2" y="4"/>
                          <a:pt x="3" y="4"/>
                          <a:pt x="3" y="3"/>
                        </a:cubicBezTo>
                        <a:cubicBezTo>
                          <a:pt x="3" y="0"/>
                          <a:pt x="3" y="0"/>
                          <a:pt x="3" y="0"/>
                        </a:cubicBezTo>
                        <a:cubicBezTo>
                          <a:pt x="2" y="0"/>
                          <a:pt x="2" y="0"/>
                          <a:pt x="1" y="0"/>
                        </a:cubicBezTo>
                        <a:cubicBezTo>
                          <a:pt x="1" y="0"/>
                          <a:pt x="0" y="0"/>
                          <a:pt x="0" y="0"/>
                        </a:cubicBezTo>
                        <a:cubicBezTo>
                          <a:pt x="0" y="3"/>
                          <a:pt x="0" y="3"/>
                          <a:pt x="0" y="3"/>
                        </a:cubicBezTo>
                        <a:cubicBezTo>
                          <a:pt x="0" y="4"/>
                          <a:pt x="0" y="4"/>
                          <a:pt x="1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013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9" name="Freeform 56">
                    <a:extLst>
                      <a:ext uri="{FF2B5EF4-FFF2-40B4-BE49-F238E27FC236}">
                        <a16:creationId xmlns:a16="http://schemas.microsoft.com/office/drawing/2014/main" id="{132A619D-CA38-B080-4E9E-BDDA1DDD30F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839" y="2195"/>
                    <a:ext cx="7" cy="10"/>
                  </a:xfrm>
                  <a:custGeom>
                    <a:avLst/>
                    <a:gdLst>
                      <a:gd name="T0" fmla="*/ 1 w 3"/>
                      <a:gd name="T1" fmla="*/ 0 h 4"/>
                      <a:gd name="T2" fmla="*/ 1 w 3"/>
                      <a:gd name="T3" fmla="*/ 0 h 4"/>
                      <a:gd name="T4" fmla="*/ 0 w 3"/>
                      <a:gd name="T5" fmla="*/ 1 h 4"/>
                      <a:gd name="T6" fmla="*/ 0 w 3"/>
                      <a:gd name="T7" fmla="*/ 4 h 4"/>
                      <a:gd name="T8" fmla="*/ 1 w 3"/>
                      <a:gd name="T9" fmla="*/ 4 h 4"/>
                      <a:gd name="T10" fmla="*/ 3 w 3"/>
                      <a:gd name="T11" fmla="*/ 4 h 4"/>
                      <a:gd name="T12" fmla="*/ 3 w 3"/>
                      <a:gd name="T13" fmla="*/ 1 h 4"/>
                      <a:gd name="T14" fmla="*/ 1 w 3"/>
                      <a:gd name="T15" fmla="*/ 0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3" h="4">
                        <a:moveTo>
                          <a:pt x="1" y="0"/>
                        </a:moveTo>
                        <a:cubicBezTo>
                          <a:pt x="1" y="0"/>
                          <a:pt x="1" y="0"/>
                          <a:pt x="1" y="0"/>
                        </a:cubicBezTo>
                        <a:cubicBezTo>
                          <a:pt x="0" y="0"/>
                          <a:pt x="0" y="1"/>
                          <a:pt x="0" y="1"/>
                        </a:cubicBezTo>
                        <a:cubicBezTo>
                          <a:pt x="0" y="4"/>
                          <a:pt x="0" y="4"/>
                          <a:pt x="0" y="4"/>
                        </a:cubicBezTo>
                        <a:cubicBezTo>
                          <a:pt x="0" y="4"/>
                          <a:pt x="1" y="4"/>
                          <a:pt x="1" y="4"/>
                        </a:cubicBezTo>
                        <a:cubicBezTo>
                          <a:pt x="2" y="4"/>
                          <a:pt x="2" y="4"/>
                          <a:pt x="3" y="4"/>
                        </a:cubicBezTo>
                        <a:cubicBezTo>
                          <a:pt x="3" y="1"/>
                          <a:pt x="3" y="1"/>
                          <a:pt x="3" y="1"/>
                        </a:cubicBezTo>
                        <a:cubicBezTo>
                          <a:pt x="3" y="1"/>
                          <a:pt x="2" y="0"/>
                          <a:pt x="1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013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20" name="Freeform 57">
                    <a:extLst>
                      <a:ext uri="{FF2B5EF4-FFF2-40B4-BE49-F238E27FC236}">
                        <a16:creationId xmlns:a16="http://schemas.microsoft.com/office/drawing/2014/main" id="{61396471-C395-291B-BA42-119046CD4E7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796" y="2155"/>
                    <a:ext cx="10" cy="10"/>
                  </a:xfrm>
                  <a:custGeom>
                    <a:avLst/>
                    <a:gdLst>
                      <a:gd name="T0" fmla="*/ 3 w 4"/>
                      <a:gd name="T1" fmla="*/ 0 h 4"/>
                      <a:gd name="T2" fmla="*/ 0 w 4"/>
                      <a:gd name="T3" fmla="*/ 0 h 4"/>
                      <a:gd name="T4" fmla="*/ 0 w 4"/>
                      <a:gd name="T5" fmla="*/ 2 h 4"/>
                      <a:gd name="T6" fmla="*/ 0 w 4"/>
                      <a:gd name="T7" fmla="*/ 4 h 4"/>
                      <a:gd name="T8" fmla="*/ 3 w 4"/>
                      <a:gd name="T9" fmla="*/ 4 h 4"/>
                      <a:gd name="T10" fmla="*/ 4 w 4"/>
                      <a:gd name="T11" fmla="*/ 2 h 4"/>
                      <a:gd name="T12" fmla="*/ 4 w 4"/>
                      <a:gd name="T13" fmla="*/ 2 h 4"/>
                      <a:gd name="T14" fmla="*/ 3 w 4"/>
                      <a:gd name="T15" fmla="*/ 0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4" h="4">
                        <a:moveTo>
                          <a:pt x="3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1"/>
                          <a:pt x="0" y="1"/>
                          <a:pt x="0" y="2"/>
                        </a:cubicBezTo>
                        <a:cubicBezTo>
                          <a:pt x="0" y="3"/>
                          <a:pt x="0" y="3"/>
                          <a:pt x="0" y="4"/>
                        </a:cubicBezTo>
                        <a:cubicBezTo>
                          <a:pt x="3" y="4"/>
                          <a:pt x="3" y="4"/>
                          <a:pt x="3" y="4"/>
                        </a:cubicBezTo>
                        <a:cubicBezTo>
                          <a:pt x="4" y="4"/>
                          <a:pt x="4" y="3"/>
                          <a:pt x="4" y="2"/>
                        </a:cubicBezTo>
                        <a:cubicBezTo>
                          <a:pt x="4" y="2"/>
                          <a:pt x="4" y="2"/>
                          <a:pt x="4" y="2"/>
                        </a:cubicBezTo>
                        <a:cubicBezTo>
                          <a:pt x="4" y="1"/>
                          <a:pt x="4" y="0"/>
                          <a:pt x="3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013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21" name="Freeform 58">
                    <a:extLst>
                      <a:ext uri="{FF2B5EF4-FFF2-40B4-BE49-F238E27FC236}">
                        <a16:creationId xmlns:a16="http://schemas.microsoft.com/office/drawing/2014/main" id="{C32F3F2C-F33C-97CF-52D7-CB126EBD573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877" y="2155"/>
                    <a:ext cx="10" cy="10"/>
                  </a:xfrm>
                  <a:custGeom>
                    <a:avLst/>
                    <a:gdLst>
                      <a:gd name="T0" fmla="*/ 4 w 4"/>
                      <a:gd name="T1" fmla="*/ 0 h 4"/>
                      <a:gd name="T2" fmla="*/ 2 w 4"/>
                      <a:gd name="T3" fmla="*/ 0 h 4"/>
                      <a:gd name="T4" fmla="*/ 0 w 4"/>
                      <a:gd name="T5" fmla="*/ 2 h 4"/>
                      <a:gd name="T6" fmla="*/ 0 w 4"/>
                      <a:gd name="T7" fmla="*/ 2 h 4"/>
                      <a:gd name="T8" fmla="*/ 2 w 4"/>
                      <a:gd name="T9" fmla="*/ 4 h 4"/>
                      <a:gd name="T10" fmla="*/ 4 w 4"/>
                      <a:gd name="T11" fmla="*/ 4 h 4"/>
                      <a:gd name="T12" fmla="*/ 4 w 4"/>
                      <a:gd name="T13" fmla="*/ 2 h 4"/>
                      <a:gd name="T14" fmla="*/ 4 w 4"/>
                      <a:gd name="T15" fmla="*/ 0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4" h="4">
                        <a:moveTo>
                          <a:pt x="4" y="0"/>
                        </a:moveTo>
                        <a:cubicBezTo>
                          <a:pt x="2" y="0"/>
                          <a:pt x="2" y="0"/>
                          <a:pt x="2" y="0"/>
                        </a:cubicBezTo>
                        <a:cubicBezTo>
                          <a:pt x="1" y="0"/>
                          <a:pt x="0" y="1"/>
                          <a:pt x="0" y="2"/>
                        </a:cubicBezTo>
                        <a:cubicBezTo>
                          <a:pt x="0" y="2"/>
                          <a:pt x="0" y="2"/>
                          <a:pt x="0" y="2"/>
                        </a:cubicBezTo>
                        <a:cubicBezTo>
                          <a:pt x="0" y="3"/>
                          <a:pt x="1" y="4"/>
                          <a:pt x="2" y="4"/>
                        </a:cubicBezTo>
                        <a:cubicBezTo>
                          <a:pt x="4" y="4"/>
                          <a:pt x="4" y="4"/>
                          <a:pt x="4" y="4"/>
                        </a:cubicBezTo>
                        <a:cubicBezTo>
                          <a:pt x="4" y="3"/>
                          <a:pt x="4" y="3"/>
                          <a:pt x="4" y="2"/>
                        </a:cubicBezTo>
                        <a:cubicBezTo>
                          <a:pt x="4" y="1"/>
                          <a:pt x="4" y="1"/>
                          <a:pt x="4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013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22" name="Freeform 59">
                    <a:extLst>
                      <a:ext uri="{FF2B5EF4-FFF2-40B4-BE49-F238E27FC236}">
                        <a16:creationId xmlns:a16="http://schemas.microsoft.com/office/drawing/2014/main" id="{E8E49329-C8F8-FC1E-6A39-F8C6EBD168F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813" y="2127"/>
                    <a:ext cx="33" cy="38"/>
                  </a:xfrm>
                  <a:custGeom>
                    <a:avLst/>
                    <a:gdLst>
                      <a:gd name="T0" fmla="*/ 11 w 13"/>
                      <a:gd name="T1" fmla="*/ 0 h 15"/>
                      <a:gd name="T2" fmla="*/ 10 w 13"/>
                      <a:gd name="T3" fmla="*/ 2 h 15"/>
                      <a:gd name="T4" fmla="*/ 10 w 13"/>
                      <a:gd name="T5" fmla="*/ 11 h 15"/>
                      <a:gd name="T6" fmla="*/ 9 w 13"/>
                      <a:gd name="T7" fmla="*/ 12 h 15"/>
                      <a:gd name="T8" fmla="*/ 2 w 13"/>
                      <a:gd name="T9" fmla="*/ 12 h 15"/>
                      <a:gd name="T10" fmla="*/ 0 w 13"/>
                      <a:gd name="T11" fmla="*/ 14 h 15"/>
                      <a:gd name="T12" fmla="*/ 2 w 13"/>
                      <a:gd name="T13" fmla="*/ 15 h 15"/>
                      <a:gd name="T14" fmla="*/ 11 w 13"/>
                      <a:gd name="T15" fmla="*/ 15 h 15"/>
                      <a:gd name="T16" fmla="*/ 12 w 13"/>
                      <a:gd name="T17" fmla="*/ 15 h 15"/>
                      <a:gd name="T18" fmla="*/ 12 w 13"/>
                      <a:gd name="T19" fmla="*/ 15 h 15"/>
                      <a:gd name="T20" fmla="*/ 13 w 13"/>
                      <a:gd name="T21" fmla="*/ 13 h 15"/>
                      <a:gd name="T22" fmla="*/ 13 w 13"/>
                      <a:gd name="T23" fmla="*/ 2 h 15"/>
                      <a:gd name="T24" fmla="*/ 11 w 13"/>
                      <a:gd name="T25" fmla="*/ 0 h 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13" h="15">
                        <a:moveTo>
                          <a:pt x="11" y="0"/>
                        </a:moveTo>
                        <a:cubicBezTo>
                          <a:pt x="10" y="0"/>
                          <a:pt x="10" y="1"/>
                          <a:pt x="10" y="2"/>
                        </a:cubicBezTo>
                        <a:cubicBezTo>
                          <a:pt x="10" y="11"/>
                          <a:pt x="10" y="11"/>
                          <a:pt x="10" y="11"/>
                        </a:cubicBezTo>
                        <a:cubicBezTo>
                          <a:pt x="10" y="12"/>
                          <a:pt x="9" y="12"/>
                          <a:pt x="9" y="12"/>
                        </a:cubicBezTo>
                        <a:cubicBezTo>
                          <a:pt x="2" y="12"/>
                          <a:pt x="2" y="12"/>
                          <a:pt x="2" y="12"/>
                        </a:cubicBezTo>
                        <a:cubicBezTo>
                          <a:pt x="1" y="12"/>
                          <a:pt x="0" y="13"/>
                          <a:pt x="0" y="14"/>
                        </a:cubicBezTo>
                        <a:cubicBezTo>
                          <a:pt x="0" y="14"/>
                          <a:pt x="1" y="15"/>
                          <a:pt x="2" y="15"/>
                        </a:cubicBezTo>
                        <a:cubicBezTo>
                          <a:pt x="11" y="15"/>
                          <a:pt x="11" y="15"/>
                          <a:pt x="11" y="15"/>
                        </a:cubicBezTo>
                        <a:cubicBezTo>
                          <a:pt x="11" y="15"/>
                          <a:pt x="12" y="15"/>
                          <a:pt x="12" y="15"/>
                        </a:cubicBezTo>
                        <a:cubicBezTo>
                          <a:pt x="12" y="15"/>
                          <a:pt x="12" y="15"/>
                          <a:pt x="12" y="15"/>
                        </a:cubicBezTo>
                        <a:cubicBezTo>
                          <a:pt x="13" y="14"/>
                          <a:pt x="13" y="14"/>
                          <a:pt x="13" y="13"/>
                        </a:cubicBezTo>
                        <a:cubicBezTo>
                          <a:pt x="13" y="2"/>
                          <a:pt x="13" y="2"/>
                          <a:pt x="13" y="2"/>
                        </a:cubicBezTo>
                        <a:cubicBezTo>
                          <a:pt x="13" y="1"/>
                          <a:pt x="12" y="0"/>
                          <a:pt x="11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013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</a:endParaRPr>
                  </a:p>
                </p:txBody>
              </p:sp>
            </p:grpSp>
            <p:cxnSp>
              <p:nvCxnSpPr>
                <p:cNvPr id="15" name="直接连接符 14">
                  <a:extLst>
                    <a:ext uri="{FF2B5EF4-FFF2-40B4-BE49-F238E27FC236}">
                      <a16:creationId xmlns:a16="http://schemas.microsoft.com/office/drawing/2014/main" id="{32B52A6C-B254-BD2F-9D68-24AF0C271A43}"/>
                    </a:ext>
                  </a:extLst>
                </p:cNvPr>
                <p:cNvCxnSpPr/>
                <p:nvPr/>
              </p:nvCxnSpPr>
              <p:spPr>
                <a:xfrm>
                  <a:off x="3957492" y="3099493"/>
                  <a:ext cx="0" cy="343997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ysClr val="window" lastClr="FFFFFF">
                      <a:lumMod val="50000"/>
                    </a:sysClr>
                  </a:solidFill>
                  <a:prstDash val="solid"/>
                  <a:miter lim="800000"/>
                </a:ln>
                <a:effectLst/>
              </p:spPr>
            </p:cxnSp>
          </p:grpSp>
        </p:grpSp>
      </p:grpSp>
      <p:sp>
        <p:nvSpPr>
          <p:cNvPr id="38" name="TextBox 3">
            <a:extLst>
              <a:ext uri="{FF2B5EF4-FFF2-40B4-BE49-F238E27FC236}">
                <a16:creationId xmlns:a16="http://schemas.microsoft.com/office/drawing/2014/main" id="{C7616011-DC67-FDEE-6BE2-37A3500E7AF2}"/>
              </a:ext>
            </a:extLst>
          </p:cNvPr>
          <p:cNvSpPr txBox="1"/>
          <p:nvPr/>
        </p:nvSpPr>
        <p:spPr>
          <a:xfrm>
            <a:off x="6938994" y="4748617"/>
            <a:ext cx="3792866" cy="427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晋升原来的左子节点</a:t>
            </a:r>
            <a:endParaRPr lang="en-US" altLang="zh-CN" sz="1600" b="1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39" name="TextBox 3">
            <a:extLst>
              <a:ext uri="{FF2B5EF4-FFF2-40B4-BE49-F238E27FC236}">
                <a16:creationId xmlns:a16="http://schemas.microsoft.com/office/drawing/2014/main" id="{5155A002-E469-A660-A160-BF2926330644}"/>
              </a:ext>
            </a:extLst>
          </p:cNvPr>
          <p:cNvSpPr txBox="1"/>
          <p:nvPr/>
        </p:nvSpPr>
        <p:spPr>
          <a:xfrm>
            <a:off x="6942832" y="3671803"/>
            <a:ext cx="3792866" cy="427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以不平衡的点作为支点</a:t>
            </a:r>
            <a:endParaRPr lang="en-US" altLang="zh-CN" sz="1600" b="1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40" name="TextBox 3">
            <a:extLst>
              <a:ext uri="{FF2B5EF4-FFF2-40B4-BE49-F238E27FC236}">
                <a16:creationId xmlns:a16="http://schemas.microsoft.com/office/drawing/2014/main" id="{AE9CDB75-1A06-9A34-34D6-FD7B7B94A98F}"/>
              </a:ext>
            </a:extLst>
          </p:cNvPr>
          <p:cNvSpPr txBox="1"/>
          <p:nvPr/>
        </p:nvSpPr>
        <p:spPr>
          <a:xfrm>
            <a:off x="6946853" y="4185727"/>
            <a:ext cx="3681346" cy="427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把支点右旋降级，变成右子节点</a:t>
            </a:r>
            <a:endParaRPr lang="en-US" altLang="zh-CN" sz="1600" b="1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A41E3C59-22EF-7230-407D-2B6093A8907C}"/>
              </a:ext>
            </a:extLst>
          </p:cNvPr>
          <p:cNvGrpSpPr/>
          <p:nvPr/>
        </p:nvGrpSpPr>
        <p:grpSpPr>
          <a:xfrm>
            <a:off x="4969029" y="3801309"/>
            <a:ext cx="1400357" cy="1399851"/>
            <a:chOff x="2734249" y="952902"/>
            <a:chExt cx="1866900" cy="1866900"/>
          </a:xfrm>
        </p:grpSpPr>
        <p:sp>
          <p:nvSpPr>
            <p:cNvPr id="42" name="椭圆 41">
              <a:extLst>
                <a:ext uri="{FF2B5EF4-FFF2-40B4-BE49-F238E27FC236}">
                  <a16:creationId xmlns:a16="http://schemas.microsoft.com/office/drawing/2014/main" id="{E2226C8D-B8A7-3386-F0D6-729C4BF0A8ED}"/>
                </a:ext>
              </a:extLst>
            </p:cNvPr>
            <p:cNvSpPr/>
            <p:nvPr/>
          </p:nvSpPr>
          <p:spPr>
            <a:xfrm>
              <a:off x="2734249" y="952902"/>
              <a:ext cx="1866900" cy="1866900"/>
            </a:xfrm>
            <a:prstGeom prst="ellipse">
              <a:avLst/>
            </a:prstGeom>
            <a:gradFill>
              <a:gsLst>
                <a:gs pos="0">
                  <a:srgbClr val="F5F5F5"/>
                </a:gs>
                <a:gs pos="100000">
                  <a:sysClr val="window" lastClr="FFFFFF">
                    <a:lumMod val="85000"/>
                  </a:sysClr>
                </a:gs>
              </a:gsLst>
              <a:lin ang="2700000" scaled="1"/>
            </a:gradFill>
            <a:ln w="22225" cap="flat" cmpd="sng" algn="ctr">
              <a:gradFill flip="none" rotWithShape="1">
                <a:gsLst>
                  <a:gs pos="0">
                    <a:sysClr val="window" lastClr="FFFFFF"/>
                  </a:gs>
                  <a:gs pos="100000">
                    <a:sysClr val="window" lastClr="FFFFFF">
                      <a:lumMod val="75000"/>
                    </a:sysClr>
                  </a:gs>
                </a:gsLst>
                <a:lin ang="2700000" scaled="1"/>
                <a:tileRect/>
              </a:gradFill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  <p:sp>
          <p:nvSpPr>
            <p:cNvPr id="44" name="椭圆 43">
              <a:extLst>
                <a:ext uri="{FF2B5EF4-FFF2-40B4-BE49-F238E27FC236}">
                  <a16:creationId xmlns:a16="http://schemas.microsoft.com/office/drawing/2014/main" id="{770EEC5E-5E8F-341B-8872-EE01838E2956}"/>
                </a:ext>
              </a:extLst>
            </p:cNvPr>
            <p:cNvSpPr/>
            <p:nvPr/>
          </p:nvSpPr>
          <p:spPr>
            <a:xfrm>
              <a:off x="2953026" y="1171679"/>
              <a:ext cx="1429346" cy="1429346"/>
            </a:xfrm>
            <a:prstGeom prst="ellipse">
              <a:avLst/>
            </a:prstGeom>
            <a:solidFill>
              <a:sysClr val="window" lastClr="FFFFFF">
                <a:lumMod val="95000"/>
              </a:sysClr>
            </a:solidFill>
            <a:ln w="22225" cap="flat" cmpd="sng" algn="ctr">
              <a:gradFill flip="none" rotWithShape="1">
                <a:gsLst>
                  <a:gs pos="0">
                    <a:sysClr val="window" lastClr="FFFFFF">
                      <a:lumMod val="75000"/>
                    </a:sysClr>
                  </a:gs>
                  <a:gs pos="100000">
                    <a:sysClr val="window" lastClr="FFFFFF"/>
                  </a:gs>
                </a:gsLst>
                <a:lin ang="2700000" scaled="1"/>
                <a:tileRect/>
              </a:gradFill>
              <a:prstDash val="solid"/>
              <a:miter lim="800000"/>
            </a:ln>
            <a:effectLst>
              <a:innerShdw blurRad="101600" dist="25400" dir="13500000">
                <a:prstClr val="black">
                  <a:alpha val="50000"/>
                </a:prstClr>
              </a:inn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  <p:sp>
          <p:nvSpPr>
            <p:cNvPr id="46" name="文本框 136">
              <a:extLst>
                <a:ext uri="{FF2B5EF4-FFF2-40B4-BE49-F238E27FC236}">
                  <a16:creationId xmlns:a16="http://schemas.microsoft.com/office/drawing/2014/main" id="{20A81BDF-0AEA-8351-ACA2-D4AEF8018EAB}"/>
                </a:ext>
              </a:extLst>
            </p:cNvPr>
            <p:cNvSpPr txBox="1"/>
            <p:nvPr/>
          </p:nvSpPr>
          <p:spPr>
            <a:xfrm>
              <a:off x="3410634" y="1414090"/>
              <a:ext cx="543839" cy="9440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000" b="1" dirty="0">
                  <a:solidFill>
                    <a:srgbClr val="B60206"/>
                  </a:solidFill>
                  <a:latin typeface="微软雅黑" pitchFamily="34" charset="-122"/>
                  <a:ea typeface="阿里巴巴普惠体"/>
                </a:rPr>
                <a:t>步骤</a:t>
              </a:r>
            </a:p>
          </p:txBody>
        </p:sp>
      </p:grpSp>
      <p:cxnSp>
        <p:nvCxnSpPr>
          <p:cNvPr id="48" name="直接箭头连接符 47">
            <a:extLst>
              <a:ext uri="{FF2B5EF4-FFF2-40B4-BE49-F238E27FC236}">
                <a16:creationId xmlns:a16="http://schemas.microsoft.com/office/drawing/2014/main" id="{0DDF1A09-CF2D-C34B-FEBB-D5DD6184F8A1}"/>
              </a:ext>
            </a:extLst>
          </p:cNvPr>
          <p:cNvCxnSpPr>
            <a:cxnSpLocks/>
          </p:cNvCxnSpPr>
          <p:nvPr/>
        </p:nvCxnSpPr>
        <p:spPr>
          <a:xfrm>
            <a:off x="3117490" y="3747600"/>
            <a:ext cx="213783" cy="21801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498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1.11022E-16 L 0.04427 0.09213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14" y="460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3.7037E-6 L 0.04453 -0.09005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79" y="-456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-4.07407E-6 L 0.04467 -0.08402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61" y="-3519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5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animBg="1"/>
      <p:bldP spid="79" grpId="0" animBg="1"/>
      <p:bldP spid="82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!!!泛型类">
            <a:extLst>
              <a:ext uri="{FF2B5EF4-FFF2-40B4-BE49-F238E27FC236}">
                <a16:creationId xmlns:a16="http://schemas.microsoft.com/office/drawing/2014/main" id="{A2E487F3-C6D4-828B-E65B-55EB0A9300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880" y="1002232"/>
            <a:ext cx="2089470" cy="517190"/>
          </a:xfrm>
        </p:spPr>
        <p:txBody>
          <a:bodyPr/>
          <a:lstStyle/>
          <a:p>
            <a:r>
              <a:rPr lang="zh-CN" altLang="en-US" dirty="0"/>
              <a:t>数据结构（</a:t>
            </a:r>
          </a:p>
        </p:txBody>
      </p:sp>
      <p:sp>
        <p:nvSpPr>
          <p:cNvPr id="45" name="!!!泛型类">
            <a:extLst>
              <a:ext uri="{FF2B5EF4-FFF2-40B4-BE49-F238E27FC236}">
                <a16:creationId xmlns:a16="http://schemas.microsoft.com/office/drawing/2014/main" id="{000F737A-DA2F-FD9F-A5D6-00AE7C6D8598}"/>
              </a:ext>
            </a:extLst>
          </p:cNvPr>
          <p:cNvSpPr txBox="1">
            <a:spLocks/>
          </p:cNvSpPr>
          <p:nvPr/>
        </p:nvSpPr>
        <p:spPr>
          <a:xfrm>
            <a:off x="3303538" y="1002232"/>
            <a:ext cx="322882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）</a:t>
            </a:r>
          </a:p>
        </p:txBody>
      </p:sp>
      <p:sp>
        <p:nvSpPr>
          <p:cNvPr id="52" name="!!!树">
            <a:extLst>
              <a:ext uri="{FF2B5EF4-FFF2-40B4-BE49-F238E27FC236}">
                <a16:creationId xmlns:a16="http://schemas.microsoft.com/office/drawing/2014/main" id="{5FDF6D48-5BEB-BFAE-FAC1-F596B4664F7E}"/>
              </a:ext>
            </a:extLst>
          </p:cNvPr>
          <p:cNvSpPr txBox="1">
            <a:spLocks/>
          </p:cNvSpPr>
          <p:nvPr/>
        </p:nvSpPr>
        <p:spPr>
          <a:xfrm>
            <a:off x="3018349" y="1002232"/>
            <a:ext cx="565470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树</a:t>
            </a:r>
          </a:p>
        </p:txBody>
      </p:sp>
      <p:sp>
        <p:nvSpPr>
          <p:cNvPr id="53" name="!!!平衡">
            <a:extLst>
              <a:ext uri="{FF2B5EF4-FFF2-40B4-BE49-F238E27FC236}">
                <a16:creationId xmlns:a16="http://schemas.microsoft.com/office/drawing/2014/main" id="{00F15D9E-83B9-E648-0578-60242C2EB39B}"/>
              </a:ext>
            </a:extLst>
          </p:cNvPr>
          <p:cNvSpPr txBox="1">
            <a:spLocks/>
          </p:cNvSpPr>
          <p:nvPr/>
        </p:nvSpPr>
        <p:spPr>
          <a:xfrm>
            <a:off x="2002493" y="1002232"/>
            <a:ext cx="693612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平衡</a:t>
            </a:r>
          </a:p>
        </p:txBody>
      </p:sp>
      <p:sp>
        <p:nvSpPr>
          <p:cNvPr id="54" name="!!!二叉">
            <a:extLst>
              <a:ext uri="{FF2B5EF4-FFF2-40B4-BE49-F238E27FC236}">
                <a16:creationId xmlns:a16="http://schemas.microsoft.com/office/drawing/2014/main" id="{2ADD8BD8-9BBB-3E55-174B-EC8085F4584F}"/>
              </a:ext>
            </a:extLst>
          </p:cNvPr>
          <p:cNvSpPr txBox="1">
            <a:spLocks/>
          </p:cNvSpPr>
          <p:nvPr/>
        </p:nvSpPr>
        <p:spPr>
          <a:xfrm>
            <a:off x="2510034" y="1002232"/>
            <a:ext cx="693612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二叉</a:t>
            </a:r>
          </a:p>
        </p:txBody>
      </p:sp>
      <p:sp>
        <p:nvSpPr>
          <p:cNvPr id="69" name="!!!泛型类">
            <a:extLst>
              <a:ext uri="{FF2B5EF4-FFF2-40B4-BE49-F238E27FC236}">
                <a16:creationId xmlns:a16="http://schemas.microsoft.com/office/drawing/2014/main" id="{8D94E786-8FF3-6095-D696-D4DA4B1E8624}"/>
              </a:ext>
            </a:extLst>
          </p:cNvPr>
          <p:cNvSpPr txBox="1">
            <a:spLocks/>
          </p:cNvSpPr>
          <p:nvPr/>
        </p:nvSpPr>
        <p:spPr>
          <a:xfrm>
            <a:off x="3456315" y="1002232"/>
            <a:ext cx="693612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右旋</a:t>
            </a:r>
          </a:p>
        </p:txBody>
      </p:sp>
      <p:sp>
        <p:nvSpPr>
          <p:cNvPr id="72" name="椭圆 71">
            <a:extLst>
              <a:ext uri="{FF2B5EF4-FFF2-40B4-BE49-F238E27FC236}">
                <a16:creationId xmlns:a16="http://schemas.microsoft.com/office/drawing/2014/main" id="{B3B0466C-A089-824A-0BCA-623C9047A3FD}"/>
              </a:ext>
            </a:extLst>
          </p:cNvPr>
          <p:cNvSpPr/>
          <p:nvPr/>
        </p:nvSpPr>
        <p:spPr>
          <a:xfrm>
            <a:off x="3272366" y="2717801"/>
            <a:ext cx="480483" cy="480484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3" name="椭圆 72">
            <a:extLst>
              <a:ext uri="{FF2B5EF4-FFF2-40B4-BE49-F238E27FC236}">
                <a16:creationId xmlns:a16="http://schemas.microsoft.com/office/drawing/2014/main" id="{94966D96-59CC-6932-F06F-1E0D160D4D11}"/>
              </a:ext>
            </a:extLst>
          </p:cNvPr>
          <p:cNvSpPr/>
          <p:nvPr/>
        </p:nvSpPr>
        <p:spPr>
          <a:xfrm>
            <a:off x="2719916" y="3274484"/>
            <a:ext cx="478367" cy="48048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7" name="直接箭头连接符 76">
            <a:extLst>
              <a:ext uri="{FF2B5EF4-FFF2-40B4-BE49-F238E27FC236}">
                <a16:creationId xmlns:a16="http://schemas.microsoft.com/office/drawing/2014/main" id="{DD407EE3-415D-29B0-01AD-53374136B20F}"/>
              </a:ext>
            </a:extLst>
          </p:cNvPr>
          <p:cNvCxnSpPr>
            <a:stCxn id="72" idx="3"/>
            <a:endCxn id="73" idx="7"/>
          </p:cNvCxnSpPr>
          <p:nvPr/>
        </p:nvCxnSpPr>
        <p:spPr>
          <a:xfrm flipH="1">
            <a:off x="3128433" y="3128434"/>
            <a:ext cx="213783" cy="21590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接箭头连接符 77">
            <a:extLst>
              <a:ext uri="{FF2B5EF4-FFF2-40B4-BE49-F238E27FC236}">
                <a16:creationId xmlns:a16="http://schemas.microsoft.com/office/drawing/2014/main" id="{1CD697E4-B0FB-A9E1-E535-8BC7D7B9E658}"/>
              </a:ext>
            </a:extLst>
          </p:cNvPr>
          <p:cNvCxnSpPr>
            <a:stCxn id="72" idx="5"/>
            <a:endCxn id="76" idx="1"/>
          </p:cNvCxnSpPr>
          <p:nvPr/>
        </p:nvCxnSpPr>
        <p:spPr>
          <a:xfrm>
            <a:off x="3680882" y="3128434"/>
            <a:ext cx="211667" cy="21590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椭圆 78">
            <a:extLst>
              <a:ext uri="{FF2B5EF4-FFF2-40B4-BE49-F238E27FC236}">
                <a16:creationId xmlns:a16="http://schemas.microsoft.com/office/drawing/2014/main" id="{0FD966B9-A644-9CA6-DC7C-C96E6B890B0A}"/>
              </a:ext>
            </a:extLst>
          </p:cNvPr>
          <p:cNvSpPr/>
          <p:nvPr/>
        </p:nvSpPr>
        <p:spPr>
          <a:xfrm>
            <a:off x="2175932" y="3892551"/>
            <a:ext cx="480483" cy="48048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0" name="直接箭头连接符 79">
            <a:extLst>
              <a:ext uri="{FF2B5EF4-FFF2-40B4-BE49-F238E27FC236}">
                <a16:creationId xmlns:a16="http://schemas.microsoft.com/office/drawing/2014/main" id="{DEB0EBAF-81A3-D1DA-75C5-043BD81D2DF3}"/>
              </a:ext>
            </a:extLst>
          </p:cNvPr>
          <p:cNvCxnSpPr>
            <a:endCxn id="79" idx="7"/>
          </p:cNvCxnSpPr>
          <p:nvPr/>
        </p:nvCxnSpPr>
        <p:spPr>
          <a:xfrm flipH="1">
            <a:off x="2586566" y="3746501"/>
            <a:ext cx="213783" cy="21801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椭圆 81">
            <a:extLst>
              <a:ext uri="{FF2B5EF4-FFF2-40B4-BE49-F238E27FC236}">
                <a16:creationId xmlns:a16="http://schemas.microsoft.com/office/drawing/2014/main" id="{81B8E37B-D647-3D1B-4EB5-CCDC8F910A4B}"/>
              </a:ext>
            </a:extLst>
          </p:cNvPr>
          <p:cNvSpPr/>
          <p:nvPr/>
        </p:nvSpPr>
        <p:spPr>
          <a:xfrm>
            <a:off x="1631949" y="4468284"/>
            <a:ext cx="480484" cy="48048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1" name="直接箭头连接符 90">
            <a:extLst>
              <a:ext uri="{FF2B5EF4-FFF2-40B4-BE49-F238E27FC236}">
                <a16:creationId xmlns:a16="http://schemas.microsoft.com/office/drawing/2014/main" id="{C9F283FB-6B15-8C23-87F2-97D932A24BA7}"/>
              </a:ext>
            </a:extLst>
          </p:cNvPr>
          <p:cNvCxnSpPr>
            <a:endCxn id="82" idx="7"/>
          </p:cNvCxnSpPr>
          <p:nvPr/>
        </p:nvCxnSpPr>
        <p:spPr>
          <a:xfrm flipH="1">
            <a:off x="2042582" y="4322234"/>
            <a:ext cx="213784" cy="21590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3" name="组合 92">
            <a:extLst>
              <a:ext uri="{FF2B5EF4-FFF2-40B4-BE49-F238E27FC236}">
                <a16:creationId xmlns:a16="http://schemas.microsoft.com/office/drawing/2014/main" id="{033446D4-47D4-745A-CE8B-2D923449C185}"/>
              </a:ext>
            </a:extLst>
          </p:cNvPr>
          <p:cNvGrpSpPr/>
          <p:nvPr/>
        </p:nvGrpSpPr>
        <p:grpSpPr>
          <a:xfrm>
            <a:off x="3822699" y="3274484"/>
            <a:ext cx="480483" cy="480483"/>
            <a:chOff x="5903384" y="3274484"/>
            <a:chExt cx="480483" cy="480483"/>
          </a:xfrm>
        </p:grpSpPr>
        <p:sp>
          <p:nvSpPr>
            <p:cNvPr id="76" name="椭圆 75">
              <a:extLst>
                <a:ext uri="{FF2B5EF4-FFF2-40B4-BE49-F238E27FC236}">
                  <a16:creationId xmlns:a16="http://schemas.microsoft.com/office/drawing/2014/main" id="{1297ACA7-0512-972F-98A8-9BB738CF7B35}"/>
                </a:ext>
              </a:extLst>
            </p:cNvPr>
            <p:cNvSpPr/>
            <p:nvPr/>
          </p:nvSpPr>
          <p:spPr>
            <a:xfrm>
              <a:off x="5903384" y="3274484"/>
              <a:ext cx="480483" cy="480483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2" name="矩形 91">
              <a:extLst>
                <a:ext uri="{FF2B5EF4-FFF2-40B4-BE49-F238E27FC236}">
                  <a16:creationId xmlns:a16="http://schemas.microsoft.com/office/drawing/2014/main" id="{F3E32D80-C10E-832F-007B-829DB982EFCA}"/>
                </a:ext>
              </a:extLst>
            </p:cNvPr>
            <p:cNvSpPr/>
            <p:nvPr/>
          </p:nvSpPr>
          <p:spPr>
            <a:xfrm>
              <a:off x="5945494" y="3359778"/>
              <a:ext cx="39626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10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" name="任意多边形 12">
            <a:extLst>
              <a:ext uri="{FF2B5EF4-FFF2-40B4-BE49-F238E27FC236}">
                <a16:creationId xmlns:a16="http://schemas.microsoft.com/office/drawing/2014/main" id="{CEFEF268-4610-83D5-310D-E9B3974A3833}"/>
              </a:ext>
            </a:extLst>
          </p:cNvPr>
          <p:cNvSpPr/>
          <p:nvPr/>
        </p:nvSpPr>
        <p:spPr>
          <a:xfrm rot="417614" flipH="1">
            <a:off x="1271656" y="3164726"/>
            <a:ext cx="3057384" cy="2125133"/>
          </a:xfrm>
          <a:custGeom>
            <a:avLst/>
            <a:gdLst>
              <a:gd name="connsiteX0" fmla="*/ 4698380 w 4698380"/>
              <a:gd name="connsiteY0" fmla="*/ 2371688 h 2371688"/>
              <a:gd name="connsiteX1" fmla="*/ 2304585 w 4698380"/>
              <a:gd name="connsiteY1" fmla="*/ 195 h 2371688"/>
              <a:gd name="connsiteX2" fmla="*/ 0 w 4698380"/>
              <a:gd name="connsiteY2" fmla="*/ 2267610 h 23716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98380" h="2371688">
                <a:moveTo>
                  <a:pt x="4698380" y="2371688"/>
                </a:moveTo>
                <a:cubicBezTo>
                  <a:pt x="3893014" y="1194614"/>
                  <a:pt x="3087648" y="17541"/>
                  <a:pt x="2304585" y="195"/>
                </a:cubicBezTo>
                <a:cubicBezTo>
                  <a:pt x="1521522" y="-17151"/>
                  <a:pt x="760761" y="1125229"/>
                  <a:pt x="0" y="2267610"/>
                </a:cubicBezTo>
              </a:path>
            </a:pathLst>
          </a:custGeom>
          <a:noFill/>
          <a:ln w="25400">
            <a:solidFill>
              <a:srgbClr val="00B0F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746AC214-1083-A3D1-9154-91B67DB6EDD4}"/>
              </a:ext>
            </a:extLst>
          </p:cNvPr>
          <p:cNvGrpSpPr/>
          <p:nvPr/>
        </p:nvGrpSpPr>
        <p:grpSpPr>
          <a:xfrm>
            <a:off x="4973463" y="1765781"/>
            <a:ext cx="6888490" cy="594556"/>
            <a:chOff x="3353165" y="5731266"/>
            <a:chExt cx="541786" cy="59456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49F8F263-BB56-410C-E2AA-6292A3EA0F8A}"/>
                </a:ext>
              </a:extLst>
            </p:cNvPr>
            <p:cNvGrpSpPr/>
            <p:nvPr/>
          </p:nvGrpSpPr>
          <p:grpSpPr>
            <a:xfrm>
              <a:off x="3353165" y="5731266"/>
              <a:ext cx="541786" cy="594560"/>
              <a:chOff x="4304044" y="1286668"/>
              <a:chExt cx="791774" cy="2757793"/>
            </a:xfrm>
            <a:effectLst>
              <a:outerShdw blurRad="381000" dist="2540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6" name="圆角矩形 28">
                <a:extLst>
                  <a:ext uri="{FF2B5EF4-FFF2-40B4-BE49-F238E27FC236}">
                    <a16:creationId xmlns:a16="http://schemas.microsoft.com/office/drawing/2014/main" id="{F43072D0-850F-4DD1-A01B-6D782BACB281}"/>
                  </a:ext>
                </a:extLst>
              </p:cNvPr>
              <p:cNvSpPr/>
              <p:nvPr/>
            </p:nvSpPr>
            <p:spPr>
              <a:xfrm>
                <a:off x="4304044" y="1286668"/>
                <a:ext cx="791774" cy="2757793"/>
              </a:xfrm>
              <a:prstGeom prst="roundRect">
                <a:avLst/>
              </a:prstGeom>
              <a:gradFill>
                <a:gsLst>
                  <a:gs pos="62000">
                    <a:sysClr val="window" lastClr="FFFFFF">
                      <a:lumMod val="95000"/>
                    </a:sysClr>
                  </a:gs>
                  <a:gs pos="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  <a:gs pos="0">
                    <a:sysClr val="window" lastClr="FFFFFF"/>
                  </a:gs>
                </a:gsLst>
                <a:lin ang="81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>
                  <a:defRPr/>
                </a:pPr>
                <a:endParaRPr lang="zh-CN" altLang="en-US" sz="1995" kern="0">
                  <a:solidFill>
                    <a:sysClr val="window" lastClr="FFFFFF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7" name="圆角矩形 29">
                <a:extLst>
                  <a:ext uri="{FF2B5EF4-FFF2-40B4-BE49-F238E27FC236}">
                    <a16:creationId xmlns:a16="http://schemas.microsoft.com/office/drawing/2014/main" id="{8CB0294B-CF45-EFD5-DCA7-7BBCF281AA34}"/>
                  </a:ext>
                </a:extLst>
              </p:cNvPr>
              <p:cNvSpPr/>
              <p:nvPr/>
            </p:nvSpPr>
            <p:spPr>
              <a:xfrm>
                <a:off x="4304044" y="1286668"/>
                <a:ext cx="791774" cy="2757793"/>
              </a:xfrm>
              <a:prstGeom prst="roundRect">
                <a:avLst/>
              </a:prstGeom>
              <a:gradFill>
                <a:gsLst>
                  <a:gs pos="42000">
                    <a:srgbClr val="F0F0F0"/>
                  </a:gs>
                  <a:gs pos="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  <a:gs pos="0">
                    <a:sysClr val="window" lastClr="FFFFFF"/>
                  </a:gs>
                </a:gsLst>
                <a:lin ang="189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>
                  <a:defRPr/>
                </a:pPr>
                <a:endParaRPr lang="zh-CN" altLang="en-US" sz="1995" kern="0">
                  <a:solidFill>
                    <a:sysClr val="window" lastClr="FFFFFF"/>
                  </a:solidFill>
                  <a:latin typeface="Arial"/>
                  <a:ea typeface="微软雅黑"/>
                </a:endParaRPr>
              </a:p>
            </p:txBody>
          </p:sp>
        </p:grpSp>
        <p:sp>
          <p:nvSpPr>
            <p:cNvPr id="5" name="TextBox 12">
              <a:extLst>
                <a:ext uri="{FF2B5EF4-FFF2-40B4-BE49-F238E27FC236}">
                  <a16:creationId xmlns:a16="http://schemas.microsoft.com/office/drawing/2014/main" id="{D8DC3528-103D-08EF-560F-3E4AE4E168AD}"/>
                </a:ext>
              </a:extLst>
            </p:cNvPr>
            <p:cNvSpPr txBox="1"/>
            <p:nvPr/>
          </p:nvSpPr>
          <p:spPr>
            <a:xfrm>
              <a:off x="3373795" y="5845715"/>
              <a:ext cx="521156" cy="3693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srgbClr val="C00000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确定支点：</a:t>
              </a:r>
              <a:r>
                <a:rPr lang="zh-CN" altLang="en-US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从添加的节点开始，不断的往父节点找不平衡的节点</a:t>
              </a:r>
              <a:endParaRPr lang="en-US" altLang="zh-CN" b="1" dirty="0">
                <a:solidFill>
                  <a:prstClr val="black">
                    <a:lumMod val="85000"/>
                    <a:lumOff val="15000"/>
                  </a:prst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54B9E293-DDAD-B8D6-7C9D-83A68B49F347}"/>
              </a:ext>
            </a:extLst>
          </p:cNvPr>
          <p:cNvGrpSpPr/>
          <p:nvPr/>
        </p:nvGrpSpPr>
        <p:grpSpPr>
          <a:xfrm>
            <a:off x="5832047" y="3406758"/>
            <a:ext cx="5139831" cy="2423739"/>
            <a:chOff x="2449791" y="1842695"/>
            <a:chExt cx="7707834" cy="3317132"/>
          </a:xfrm>
        </p:grpSpPr>
        <p:sp>
          <p:nvSpPr>
            <p:cNvPr id="9" name="圆角矩形 41">
              <a:extLst>
                <a:ext uri="{FF2B5EF4-FFF2-40B4-BE49-F238E27FC236}">
                  <a16:creationId xmlns:a16="http://schemas.microsoft.com/office/drawing/2014/main" id="{A27BBA1C-0F32-56A6-0147-A84F88503E7A}"/>
                </a:ext>
              </a:extLst>
            </p:cNvPr>
            <p:cNvSpPr/>
            <p:nvPr/>
          </p:nvSpPr>
          <p:spPr>
            <a:xfrm>
              <a:off x="2449791" y="1842695"/>
              <a:ext cx="7707834" cy="3317132"/>
            </a:xfrm>
            <a:prstGeom prst="roundRect">
              <a:avLst>
                <a:gd name="adj" fmla="val 5470"/>
              </a:avLst>
            </a:prstGeom>
            <a:solidFill>
              <a:sysClr val="window" lastClr="FFFFFF">
                <a:lumMod val="95000"/>
              </a:sysClr>
            </a:solidFill>
            <a:ln w="25400" cap="flat" cmpd="sng" algn="ctr">
              <a:gradFill flip="none" rotWithShape="1">
                <a:gsLst>
                  <a:gs pos="0">
                    <a:sysClr val="window" lastClr="FFFFFF"/>
                  </a:gs>
                  <a:gs pos="100000">
                    <a:sysClr val="window" lastClr="FFFFFF">
                      <a:lumMod val="75000"/>
                    </a:sysClr>
                  </a:gs>
                </a:gsLst>
                <a:lin ang="2700000" scaled="1"/>
                <a:tileRect/>
              </a:gradFill>
              <a:prstDash val="solid"/>
              <a:miter lim="800000"/>
            </a:ln>
            <a:effectLst>
              <a:outerShdw blurRad="76200" dist="12700" dir="2700000" algn="tl" rotWithShape="0">
                <a:prstClr val="black">
                  <a:alpha val="40000"/>
                </a:prstClr>
              </a:outerShdw>
              <a:reflection blurRad="6350" stA="50000" endA="300" endPos="90000" dist="88900" dir="5400000" sy="-100000" algn="bl" rotWithShape="0"/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87E25693-2702-C3D1-C139-1019D29567F4}"/>
                </a:ext>
              </a:extLst>
            </p:cNvPr>
            <p:cNvGrpSpPr/>
            <p:nvPr/>
          </p:nvGrpSpPr>
          <p:grpSpPr>
            <a:xfrm>
              <a:off x="3516366" y="2338632"/>
              <a:ext cx="441126" cy="1844660"/>
              <a:chOff x="3516366" y="2338632"/>
              <a:chExt cx="441126" cy="1844660"/>
            </a:xfrm>
          </p:grpSpPr>
          <p:grpSp>
            <p:nvGrpSpPr>
              <p:cNvPr id="11" name="组合 10">
                <a:extLst>
                  <a:ext uri="{FF2B5EF4-FFF2-40B4-BE49-F238E27FC236}">
                    <a16:creationId xmlns:a16="http://schemas.microsoft.com/office/drawing/2014/main" id="{9AC26A2A-2E67-0190-8141-68C73EB0F9B4}"/>
                  </a:ext>
                </a:extLst>
              </p:cNvPr>
              <p:cNvGrpSpPr/>
              <p:nvPr/>
            </p:nvGrpSpPr>
            <p:grpSpPr>
              <a:xfrm>
                <a:off x="3516366" y="3839295"/>
                <a:ext cx="441126" cy="343997"/>
                <a:chOff x="3516366" y="3839295"/>
                <a:chExt cx="441126" cy="343997"/>
              </a:xfrm>
            </p:grpSpPr>
            <p:grpSp>
              <p:nvGrpSpPr>
                <p:cNvPr id="33" name="Group 62">
                  <a:extLst>
                    <a:ext uri="{FF2B5EF4-FFF2-40B4-BE49-F238E27FC236}">
                      <a16:creationId xmlns:a16="http://schemas.microsoft.com/office/drawing/2014/main" id="{9BA6A1AC-272E-2DA6-90FB-430E063947C6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3516366" y="3881984"/>
                  <a:ext cx="338110" cy="269866"/>
                  <a:chOff x="3775" y="2110"/>
                  <a:chExt cx="129" cy="103"/>
                </a:xfrm>
                <a:solidFill>
                  <a:sysClr val="window" lastClr="FFFFFF">
                    <a:lumMod val="50000"/>
                  </a:sysClr>
                </a:solidFill>
                <a:effectLst/>
              </p:grpSpPr>
              <p:sp>
                <p:nvSpPr>
                  <p:cNvPr id="35" name="Freeform 63">
                    <a:extLst>
                      <a:ext uri="{FF2B5EF4-FFF2-40B4-BE49-F238E27FC236}">
                        <a16:creationId xmlns:a16="http://schemas.microsoft.com/office/drawing/2014/main" id="{4DED72A3-0DA1-8B89-6691-D534D1D71FC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775" y="2177"/>
                    <a:ext cx="40" cy="36"/>
                  </a:xfrm>
                  <a:custGeom>
                    <a:avLst/>
                    <a:gdLst>
                      <a:gd name="T0" fmla="*/ 5 w 16"/>
                      <a:gd name="T1" fmla="*/ 0 h 14"/>
                      <a:gd name="T2" fmla="*/ 0 w 16"/>
                      <a:gd name="T3" fmla="*/ 4 h 14"/>
                      <a:gd name="T4" fmla="*/ 10 w 16"/>
                      <a:gd name="T5" fmla="*/ 14 h 14"/>
                      <a:gd name="T6" fmla="*/ 16 w 16"/>
                      <a:gd name="T7" fmla="*/ 9 h 14"/>
                      <a:gd name="T8" fmla="*/ 5 w 16"/>
                      <a:gd name="T9" fmla="*/ 0 h 1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6" h="14">
                        <a:moveTo>
                          <a:pt x="5" y="0"/>
                        </a:moveTo>
                        <a:cubicBezTo>
                          <a:pt x="1" y="3"/>
                          <a:pt x="0" y="4"/>
                          <a:pt x="0" y="4"/>
                        </a:cubicBezTo>
                        <a:cubicBezTo>
                          <a:pt x="10" y="14"/>
                          <a:pt x="10" y="14"/>
                          <a:pt x="10" y="14"/>
                        </a:cubicBezTo>
                        <a:cubicBezTo>
                          <a:pt x="10" y="14"/>
                          <a:pt x="13" y="11"/>
                          <a:pt x="16" y="9"/>
                        </a:cubicBezTo>
                        <a:lnTo>
                          <a:pt x="5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013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36" name="Freeform 64">
                    <a:extLst>
                      <a:ext uri="{FF2B5EF4-FFF2-40B4-BE49-F238E27FC236}">
                        <a16:creationId xmlns:a16="http://schemas.microsoft.com/office/drawing/2014/main" id="{C96893F0-BA6F-0637-836D-E50BD4BBCFD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795" y="2156"/>
                    <a:ext cx="109" cy="41"/>
                  </a:xfrm>
                  <a:custGeom>
                    <a:avLst/>
                    <a:gdLst>
                      <a:gd name="T0" fmla="*/ 37 w 44"/>
                      <a:gd name="T1" fmla="*/ 4 h 16"/>
                      <a:gd name="T2" fmla="*/ 29 w 44"/>
                      <a:gd name="T3" fmla="*/ 9 h 16"/>
                      <a:gd name="T4" fmla="*/ 18 w 44"/>
                      <a:gd name="T5" fmla="*/ 8 h 16"/>
                      <a:gd name="T6" fmla="*/ 25 w 44"/>
                      <a:gd name="T7" fmla="*/ 7 h 16"/>
                      <a:gd name="T8" fmla="*/ 31 w 44"/>
                      <a:gd name="T9" fmla="*/ 2 h 16"/>
                      <a:gd name="T10" fmla="*/ 20 w 44"/>
                      <a:gd name="T11" fmla="*/ 2 h 16"/>
                      <a:gd name="T12" fmla="*/ 9 w 44"/>
                      <a:gd name="T13" fmla="*/ 2 h 16"/>
                      <a:gd name="T14" fmla="*/ 0 w 44"/>
                      <a:gd name="T15" fmla="*/ 7 h 16"/>
                      <a:gd name="T16" fmla="*/ 9 w 44"/>
                      <a:gd name="T17" fmla="*/ 16 h 16"/>
                      <a:gd name="T18" fmla="*/ 13 w 44"/>
                      <a:gd name="T19" fmla="*/ 14 h 16"/>
                      <a:gd name="T20" fmla="*/ 29 w 44"/>
                      <a:gd name="T21" fmla="*/ 14 h 16"/>
                      <a:gd name="T22" fmla="*/ 44 w 44"/>
                      <a:gd name="T23" fmla="*/ 2 h 16"/>
                      <a:gd name="T24" fmla="*/ 37 w 44"/>
                      <a:gd name="T25" fmla="*/ 4 h 1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44" h="16">
                        <a:moveTo>
                          <a:pt x="37" y="4"/>
                        </a:moveTo>
                        <a:cubicBezTo>
                          <a:pt x="34" y="7"/>
                          <a:pt x="32" y="8"/>
                          <a:pt x="29" y="9"/>
                        </a:cubicBezTo>
                        <a:cubicBezTo>
                          <a:pt x="24" y="10"/>
                          <a:pt x="19" y="9"/>
                          <a:pt x="18" y="8"/>
                        </a:cubicBezTo>
                        <a:cubicBezTo>
                          <a:pt x="15" y="6"/>
                          <a:pt x="18" y="7"/>
                          <a:pt x="25" y="7"/>
                        </a:cubicBezTo>
                        <a:cubicBezTo>
                          <a:pt x="32" y="6"/>
                          <a:pt x="31" y="2"/>
                          <a:pt x="31" y="2"/>
                        </a:cubicBezTo>
                        <a:cubicBezTo>
                          <a:pt x="29" y="2"/>
                          <a:pt x="27" y="2"/>
                          <a:pt x="20" y="2"/>
                        </a:cubicBezTo>
                        <a:cubicBezTo>
                          <a:pt x="17" y="2"/>
                          <a:pt x="12" y="1"/>
                          <a:pt x="9" y="2"/>
                        </a:cubicBezTo>
                        <a:cubicBezTo>
                          <a:pt x="6" y="2"/>
                          <a:pt x="4" y="5"/>
                          <a:pt x="0" y="7"/>
                        </a:cubicBezTo>
                        <a:cubicBezTo>
                          <a:pt x="9" y="16"/>
                          <a:pt x="9" y="16"/>
                          <a:pt x="9" y="16"/>
                        </a:cubicBezTo>
                        <a:cubicBezTo>
                          <a:pt x="11" y="15"/>
                          <a:pt x="12" y="14"/>
                          <a:pt x="13" y="14"/>
                        </a:cubicBezTo>
                        <a:cubicBezTo>
                          <a:pt x="16" y="14"/>
                          <a:pt x="23" y="15"/>
                          <a:pt x="29" y="14"/>
                        </a:cubicBezTo>
                        <a:cubicBezTo>
                          <a:pt x="40" y="9"/>
                          <a:pt x="44" y="2"/>
                          <a:pt x="44" y="2"/>
                        </a:cubicBezTo>
                        <a:cubicBezTo>
                          <a:pt x="44" y="2"/>
                          <a:pt x="41" y="0"/>
                          <a:pt x="37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013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37" name="Freeform 65">
                    <a:extLst>
                      <a:ext uri="{FF2B5EF4-FFF2-40B4-BE49-F238E27FC236}">
                        <a16:creationId xmlns:a16="http://schemas.microsoft.com/office/drawing/2014/main" id="{30FCF1E6-B106-FB1E-57A1-4F04B9B1466F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3810" y="2110"/>
                    <a:ext cx="94" cy="41"/>
                  </a:xfrm>
                  <a:custGeom>
                    <a:avLst/>
                    <a:gdLst>
                      <a:gd name="T0" fmla="*/ 38 w 38"/>
                      <a:gd name="T1" fmla="*/ 0 h 16"/>
                      <a:gd name="T2" fmla="*/ 34 w 38"/>
                      <a:gd name="T3" fmla="*/ 0 h 16"/>
                      <a:gd name="T4" fmla="*/ 34 w 38"/>
                      <a:gd name="T5" fmla="*/ 6 h 16"/>
                      <a:gd name="T6" fmla="*/ 32 w 38"/>
                      <a:gd name="T7" fmla="*/ 6 h 16"/>
                      <a:gd name="T8" fmla="*/ 32 w 38"/>
                      <a:gd name="T9" fmla="*/ 0 h 16"/>
                      <a:gd name="T10" fmla="*/ 28 w 38"/>
                      <a:gd name="T11" fmla="*/ 0 h 16"/>
                      <a:gd name="T12" fmla="*/ 28 w 38"/>
                      <a:gd name="T13" fmla="*/ 6 h 16"/>
                      <a:gd name="T14" fmla="*/ 12 w 38"/>
                      <a:gd name="T15" fmla="*/ 6 h 16"/>
                      <a:gd name="T16" fmla="*/ 12 w 38"/>
                      <a:gd name="T17" fmla="*/ 3 h 16"/>
                      <a:gd name="T18" fmla="*/ 12 w 38"/>
                      <a:gd name="T19" fmla="*/ 1 h 16"/>
                      <a:gd name="T20" fmla="*/ 11 w 38"/>
                      <a:gd name="T21" fmla="*/ 0 h 16"/>
                      <a:gd name="T22" fmla="*/ 9 w 38"/>
                      <a:gd name="T23" fmla="*/ 0 h 16"/>
                      <a:gd name="T24" fmla="*/ 3 w 38"/>
                      <a:gd name="T25" fmla="*/ 0 h 16"/>
                      <a:gd name="T26" fmla="*/ 1 w 38"/>
                      <a:gd name="T27" fmla="*/ 0 h 16"/>
                      <a:gd name="T28" fmla="*/ 0 w 38"/>
                      <a:gd name="T29" fmla="*/ 2 h 16"/>
                      <a:gd name="T30" fmla="*/ 0 w 38"/>
                      <a:gd name="T31" fmla="*/ 3 h 16"/>
                      <a:gd name="T32" fmla="*/ 0 w 38"/>
                      <a:gd name="T33" fmla="*/ 13 h 16"/>
                      <a:gd name="T34" fmla="*/ 0 w 38"/>
                      <a:gd name="T35" fmla="*/ 15 h 16"/>
                      <a:gd name="T36" fmla="*/ 2 w 38"/>
                      <a:gd name="T37" fmla="*/ 16 h 16"/>
                      <a:gd name="T38" fmla="*/ 3 w 38"/>
                      <a:gd name="T39" fmla="*/ 16 h 16"/>
                      <a:gd name="T40" fmla="*/ 9 w 38"/>
                      <a:gd name="T41" fmla="*/ 16 h 16"/>
                      <a:gd name="T42" fmla="*/ 11 w 38"/>
                      <a:gd name="T43" fmla="*/ 16 h 16"/>
                      <a:gd name="T44" fmla="*/ 12 w 38"/>
                      <a:gd name="T45" fmla="*/ 14 h 16"/>
                      <a:gd name="T46" fmla="*/ 12 w 38"/>
                      <a:gd name="T47" fmla="*/ 13 h 16"/>
                      <a:gd name="T48" fmla="*/ 12 w 38"/>
                      <a:gd name="T49" fmla="*/ 10 h 16"/>
                      <a:gd name="T50" fmla="*/ 38 w 38"/>
                      <a:gd name="T51" fmla="*/ 10 h 16"/>
                      <a:gd name="T52" fmla="*/ 38 w 38"/>
                      <a:gd name="T53" fmla="*/ 0 h 16"/>
                      <a:gd name="T54" fmla="*/ 3 w 38"/>
                      <a:gd name="T55" fmla="*/ 3 h 16"/>
                      <a:gd name="T56" fmla="*/ 9 w 38"/>
                      <a:gd name="T57" fmla="*/ 3 h 16"/>
                      <a:gd name="T58" fmla="*/ 9 w 38"/>
                      <a:gd name="T59" fmla="*/ 13 h 16"/>
                      <a:gd name="T60" fmla="*/ 3 w 38"/>
                      <a:gd name="T61" fmla="*/ 13 h 16"/>
                      <a:gd name="T62" fmla="*/ 3 w 38"/>
                      <a:gd name="T63" fmla="*/ 3 h 1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</a:cxnLst>
                    <a:rect l="0" t="0" r="r" b="b"/>
                    <a:pathLst>
                      <a:path w="38" h="16">
                        <a:moveTo>
                          <a:pt x="38" y="0"/>
                        </a:moveTo>
                        <a:cubicBezTo>
                          <a:pt x="34" y="0"/>
                          <a:pt x="34" y="0"/>
                          <a:pt x="34" y="0"/>
                        </a:cubicBezTo>
                        <a:cubicBezTo>
                          <a:pt x="34" y="6"/>
                          <a:pt x="34" y="6"/>
                          <a:pt x="34" y="6"/>
                        </a:cubicBezTo>
                        <a:cubicBezTo>
                          <a:pt x="32" y="6"/>
                          <a:pt x="32" y="6"/>
                          <a:pt x="32" y="6"/>
                        </a:cubicBezTo>
                        <a:cubicBezTo>
                          <a:pt x="32" y="0"/>
                          <a:pt x="32" y="0"/>
                          <a:pt x="32" y="0"/>
                        </a:cubicBezTo>
                        <a:cubicBezTo>
                          <a:pt x="28" y="0"/>
                          <a:pt x="28" y="0"/>
                          <a:pt x="28" y="0"/>
                        </a:cubicBezTo>
                        <a:cubicBezTo>
                          <a:pt x="28" y="6"/>
                          <a:pt x="28" y="6"/>
                          <a:pt x="28" y="6"/>
                        </a:cubicBezTo>
                        <a:cubicBezTo>
                          <a:pt x="12" y="6"/>
                          <a:pt x="12" y="6"/>
                          <a:pt x="12" y="6"/>
                        </a:cubicBezTo>
                        <a:cubicBezTo>
                          <a:pt x="12" y="3"/>
                          <a:pt x="12" y="3"/>
                          <a:pt x="12" y="3"/>
                        </a:cubicBezTo>
                        <a:cubicBezTo>
                          <a:pt x="12" y="2"/>
                          <a:pt x="12" y="2"/>
                          <a:pt x="12" y="1"/>
                        </a:cubicBezTo>
                        <a:cubicBezTo>
                          <a:pt x="12" y="1"/>
                          <a:pt x="11" y="0"/>
                          <a:pt x="11" y="0"/>
                        </a:cubicBezTo>
                        <a:cubicBezTo>
                          <a:pt x="10" y="0"/>
                          <a:pt x="10" y="0"/>
                          <a:pt x="9" y="0"/>
                        </a:cubicBezTo>
                        <a:cubicBezTo>
                          <a:pt x="3" y="0"/>
                          <a:pt x="3" y="0"/>
                          <a:pt x="3" y="0"/>
                        </a:cubicBezTo>
                        <a:cubicBezTo>
                          <a:pt x="2" y="0"/>
                          <a:pt x="2" y="0"/>
                          <a:pt x="1" y="0"/>
                        </a:cubicBezTo>
                        <a:cubicBezTo>
                          <a:pt x="1" y="1"/>
                          <a:pt x="0" y="1"/>
                          <a:pt x="0" y="2"/>
                        </a:cubicBezTo>
                        <a:cubicBezTo>
                          <a:pt x="0" y="2"/>
                          <a:pt x="0" y="2"/>
                          <a:pt x="0" y="3"/>
                        </a:cubicBezTo>
                        <a:cubicBezTo>
                          <a:pt x="0" y="13"/>
                          <a:pt x="0" y="13"/>
                          <a:pt x="0" y="13"/>
                        </a:cubicBezTo>
                        <a:cubicBezTo>
                          <a:pt x="0" y="14"/>
                          <a:pt x="0" y="14"/>
                          <a:pt x="0" y="15"/>
                        </a:cubicBezTo>
                        <a:cubicBezTo>
                          <a:pt x="1" y="15"/>
                          <a:pt x="1" y="16"/>
                          <a:pt x="2" y="16"/>
                        </a:cubicBezTo>
                        <a:cubicBezTo>
                          <a:pt x="2" y="16"/>
                          <a:pt x="2" y="16"/>
                          <a:pt x="3" y="16"/>
                        </a:cubicBezTo>
                        <a:cubicBezTo>
                          <a:pt x="9" y="16"/>
                          <a:pt x="9" y="16"/>
                          <a:pt x="9" y="16"/>
                        </a:cubicBezTo>
                        <a:cubicBezTo>
                          <a:pt x="10" y="16"/>
                          <a:pt x="11" y="16"/>
                          <a:pt x="11" y="16"/>
                        </a:cubicBezTo>
                        <a:cubicBezTo>
                          <a:pt x="12" y="15"/>
                          <a:pt x="12" y="15"/>
                          <a:pt x="12" y="14"/>
                        </a:cubicBezTo>
                        <a:cubicBezTo>
                          <a:pt x="12" y="14"/>
                          <a:pt x="12" y="13"/>
                          <a:pt x="12" y="13"/>
                        </a:cubicBezTo>
                        <a:cubicBezTo>
                          <a:pt x="12" y="10"/>
                          <a:pt x="12" y="10"/>
                          <a:pt x="12" y="10"/>
                        </a:cubicBezTo>
                        <a:cubicBezTo>
                          <a:pt x="38" y="10"/>
                          <a:pt x="38" y="10"/>
                          <a:pt x="38" y="10"/>
                        </a:cubicBezTo>
                        <a:lnTo>
                          <a:pt x="38" y="0"/>
                        </a:lnTo>
                        <a:close/>
                        <a:moveTo>
                          <a:pt x="3" y="3"/>
                        </a:moveTo>
                        <a:cubicBezTo>
                          <a:pt x="9" y="3"/>
                          <a:pt x="9" y="3"/>
                          <a:pt x="9" y="3"/>
                        </a:cubicBezTo>
                        <a:cubicBezTo>
                          <a:pt x="9" y="13"/>
                          <a:pt x="9" y="13"/>
                          <a:pt x="9" y="13"/>
                        </a:cubicBezTo>
                        <a:cubicBezTo>
                          <a:pt x="3" y="13"/>
                          <a:pt x="3" y="13"/>
                          <a:pt x="3" y="13"/>
                        </a:cubicBezTo>
                        <a:lnTo>
                          <a:pt x="3" y="3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013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</a:endParaRPr>
                  </a:p>
                </p:txBody>
              </p:sp>
            </p:grpSp>
            <p:cxnSp>
              <p:nvCxnSpPr>
                <p:cNvPr id="34" name="直接连接符 33">
                  <a:extLst>
                    <a:ext uri="{FF2B5EF4-FFF2-40B4-BE49-F238E27FC236}">
                      <a16:creationId xmlns:a16="http://schemas.microsoft.com/office/drawing/2014/main" id="{0B15BE21-D242-02E9-50CC-FD2AD3095CBE}"/>
                    </a:ext>
                  </a:extLst>
                </p:cNvPr>
                <p:cNvCxnSpPr/>
                <p:nvPr/>
              </p:nvCxnSpPr>
              <p:spPr>
                <a:xfrm>
                  <a:off x="3957492" y="3839295"/>
                  <a:ext cx="0" cy="343997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ysClr val="window" lastClr="FFFFFF">
                      <a:lumMod val="50000"/>
                    </a:sysClr>
                  </a:solidFill>
                  <a:prstDash val="solid"/>
                  <a:miter lim="800000"/>
                </a:ln>
                <a:effectLst/>
              </p:spPr>
            </p:cxnSp>
          </p:grpSp>
          <p:grpSp>
            <p:nvGrpSpPr>
              <p:cNvPr id="12" name="组合 11">
                <a:extLst>
                  <a:ext uri="{FF2B5EF4-FFF2-40B4-BE49-F238E27FC236}">
                    <a16:creationId xmlns:a16="http://schemas.microsoft.com/office/drawing/2014/main" id="{ABBDDCAE-C302-2FC3-895B-7D2A70235BEB}"/>
                  </a:ext>
                </a:extLst>
              </p:cNvPr>
              <p:cNvGrpSpPr/>
              <p:nvPr/>
            </p:nvGrpSpPr>
            <p:grpSpPr>
              <a:xfrm>
                <a:off x="3557317" y="2338632"/>
                <a:ext cx="400175" cy="356399"/>
                <a:chOff x="3557317" y="2338632"/>
                <a:chExt cx="400175" cy="356399"/>
              </a:xfrm>
            </p:grpSpPr>
            <p:grpSp>
              <p:nvGrpSpPr>
                <p:cNvPr id="23" name="Group 41">
                  <a:extLst>
                    <a:ext uri="{FF2B5EF4-FFF2-40B4-BE49-F238E27FC236}">
                      <a16:creationId xmlns:a16="http://schemas.microsoft.com/office/drawing/2014/main" id="{EC097B0F-61B9-7EA2-04AE-016768C9D614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3557317" y="2338632"/>
                  <a:ext cx="274875" cy="336363"/>
                  <a:chOff x="3783" y="2089"/>
                  <a:chExt cx="116" cy="142"/>
                </a:xfrm>
                <a:solidFill>
                  <a:sysClr val="window" lastClr="FFFFFF">
                    <a:lumMod val="50000"/>
                  </a:sysClr>
                </a:solidFill>
                <a:effectLst/>
              </p:grpSpPr>
              <p:sp>
                <p:nvSpPr>
                  <p:cNvPr id="25" name="Freeform 42">
                    <a:extLst>
                      <a:ext uri="{FF2B5EF4-FFF2-40B4-BE49-F238E27FC236}">
                        <a16:creationId xmlns:a16="http://schemas.microsoft.com/office/drawing/2014/main" id="{05C46A84-C6D5-DEEB-D4E0-1AC0AB4EF74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791" y="2221"/>
                    <a:ext cx="20" cy="10"/>
                  </a:xfrm>
                  <a:custGeom>
                    <a:avLst/>
                    <a:gdLst>
                      <a:gd name="T0" fmla="*/ 8 w 8"/>
                      <a:gd name="T1" fmla="*/ 0 h 4"/>
                      <a:gd name="T2" fmla="*/ 1 w 8"/>
                      <a:gd name="T3" fmla="*/ 0 h 4"/>
                      <a:gd name="T4" fmla="*/ 0 w 8"/>
                      <a:gd name="T5" fmla="*/ 0 h 4"/>
                      <a:gd name="T6" fmla="*/ 0 w 8"/>
                      <a:gd name="T7" fmla="*/ 4 h 4"/>
                      <a:gd name="T8" fmla="*/ 1 w 8"/>
                      <a:gd name="T9" fmla="*/ 4 h 4"/>
                      <a:gd name="T10" fmla="*/ 8 w 8"/>
                      <a:gd name="T11" fmla="*/ 4 h 4"/>
                      <a:gd name="T12" fmla="*/ 8 w 8"/>
                      <a:gd name="T13" fmla="*/ 4 h 4"/>
                      <a:gd name="T14" fmla="*/ 8 w 8"/>
                      <a:gd name="T15" fmla="*/ 0 h 4"/>
                      <a:gd name="T16" fmla="*/ 8 w 8"/>
                      <a:gd name="T17" fmla="*/ 0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8" h="4">
                        <a:moveTo>
                          <a:pt x="8" y="0"/>
                        </a:moveTo>
                        <a:cubicBezTo>
                          <a:pt x="1" y="0"/>
                          <a:pt x="1" y="0"/>
                          <a:pt x="1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4"/>
                          <a:pt x="0" y="4"/>
                          <a:pt x="0" y="4"/>
                        </a:cubicBezTo>
                        <a:cubicBezTo>
                          <a:pt x="0" y="4"/>
                          <a:pt x="0" y="4"/>
                          <a:pt x="1" y="4"/>
                        </a:cubicBezTo>
                        <a:cubicBezTo>
                          <a:pt x="8" y="4"/>
                          <a:pt x="8" y="4"/>
                          <a:pt x="8" y="4"/>
                        </a:cubicBezTo>
                        <a:cubicBezTo>
                          <a:pt x="8" y="4"/>
                          <a:pt x="8" y="4"/>
                          <a:pt x="8" y="4"/>
                        </a:cubicBezTo>
                        <a:cubicBezTo>
                          <a:pt x="8" y="0"/>
                          <a:pt x="8" y="0"/>
                          <a:pt x="8" y="0"/>
                        </a:cubicBezTo>
                        <a:cubicBezTo>
                          <a:pt x="8" y="0"/>
                          <a:pt x="8" y="0"/>
                          <a:pt x="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013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B85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26" name="Freeform 43">
                    <a:extLst>
                      <a:ext uri="{FF2B5EF4-FFF2-40B4-BE49-F238E27FC236}">
                        <a16:creationId xmlns:a16="http://schemas.microsoft.com/office/drawing/2014/main" id="{8513B1B3-57E2-E1D3-6FD4-C702B6DF440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818" y="2208"/>
                    <a:ext cx="23" cy="23"/>
                  </a:xfrm>
                  <a:custGeom>
                    <a:avLst/>
                    <a:gdLst>
                      <a:gd name="T0" fmla="*/ 8 w 9"/>
                      <a:gd name="T1" fmla="*/ 0 h 9"/>
                      <a:gd name="T2" fmla="*/ 1 w 9"/>
                      <a:gd name="T3" fmla="*/ 0 h 9"/>
                      <a:gd name="T4" fmla="*/ 0 w 9"/>
                      <a:gd name="T5" fmla="*/ 1 h 9"/>
                      <a:gd name="T6" fmla="*/ 0 w 9"/>
                      <a:gd name="T7" fmla="*/ 9 h 9"/>
                      <a:gd name="T8" fmla="*/ 1 w 9"/>
                      <a:gd name="T9" fmla="*/ 9 h 9"/>
                      <a:gd name="T10" fmla="*/ 8 w 9"/>
                      <a:gd name="T11" fmla="*/ 9 h 9"/>
                      <a:gd name="T12" fmla="*/ 9 w 9"/>
                      <a:gd name="T13" fmla="*/ 9 h 9"/>
                      <a:gd name="T14" fmla="*/ 9 w 9"/>
                      <a:gd name="T15" fmla="*/ 1 h 9"/>
                      <a:gd name="T16" fmla="*/ 8 w 9"/>
                      <a:gd name="T17" fmla="*/ 0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9" h="9">
                        <a:moveTo>
                          <a:pt x="8" y="0"/>
                        </a:moveTo>
                        <a:cubicBezTo>
                          <a:pt x="1" y="0"/>
                          <a:pt x="1" y="0"/>
                          <a:pt x="1" y="0"/>
                        </a:cubicBezTo>
                        <a:cubicBezTo>
                          <a:pt x="1" y="0"/>
                          <a:pt x="0" y="1"/>
                          <a:pt x="0" y="1"/>
                        </a:cubicBezTo>
                        <a:cubicBezTo>
                          <a:pt x="0" y="9"/>
                          <a:pt x="0" y="9"/>
                          <a:pt x="0" y="9"/>
                        </a:cubicBezTo>
                        <a:cubicBezTo>
                          <a:pt x="0" y="9"/>
                          <a:pt x="1" y="9"/>
                          <a:pt x="1" y="9"/>
                        </a:cubicBezTo>
                        <a:cubicBezTo>
                          <a:pt x="8" y="9"/>
                          <a:pt x="8" y="9"/>
                          <a:pt x="8" y="9"/>
                        </a:cubicBezTo>
                        <a:cubicBezTo>
                          <a:pt x="8" y="9"/>
                          <a:pt x="9" y="9"/>
                          <a:pt x="9" y="9"/>
                        </a:cubicBezTo>
                        <a:cubicBezTo>
                          <a:pt x="9" y="1"/>
                          <a:pt x="9" y="1"/>
                          <a:pt x="9" y="1"/>
                        </a:cubicBezTo>
                        <a:cubicBezTo>
                          <a:pt x="9" y="1"/>
                          <a:pt x="8" y="0"/>
                          <a:pt x="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013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B85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27" name="Freeform 44">
                    <a:extLst>
                      <a:ext uri="{FF2B5EF4-FFF2-40B4-BE49-F238E27FC236}">
                        <a16:creationId xmlns:a16="http://schemas.microsoft.com/office/drawing/2014/main" id="{DA1CB8D8-38B5-29AA-26ED-0F2B5C333E2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849" y="2184"/>
                    <a:ext cx="20" cy="47"/>
                  </a:xfrm>
                  <a:custGeom>
                    <a:avLst/>
                    <a:gdLst>
                      <a:gd name="T0" fmla="*/ 7 w 8"/>
                      <a:gd name="T1" fmla="*/ 0 h 19"/>
                      <a:gd name="T2" fmla="*/ 0 w 8"/>
                      <a:gd name="T3" fmla="*/ 0 h 19"/>
                      <a:gd name="T4" fmla="*/ 0 w 8"/>
                      <a:gd name="T5" fmla="*/ 1 h 19"/>
                      <a:gd name="T6" fmla="*/ 0 w 8"/>
                      <a:gd name="T7" fmla="*/ 19 h 19"/>
                      <a:gd name="T8" fmla="*/ 0 w 8"/>
                      <a:gd name="T9" fmla="*/ 19 h 19"/>
                      <a:gd name="T10" fmla="*/ 7 w 8"/>
                      <a:gd name="T11" fmla="*/ 19 h 19"/>
                      <a:gd name="T12" fmla="*/ 8 w 8"/>
                      <a:gd name="T13" fmla="*/ 19 h 19"/>
                      <a:gd name="T14" fmla="*/ 8 w 8"/>
                      <a:gd name="T15" fmla="*/ 1 h 19"/>
                      <a:gd name="T16" fmla="*/ 7 w 8"/>
                      <a:gd name="T17" fmla="*/ 0 h 1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8" h="19">
                        <a:moveTo>
                          <a:pt x="7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1"/>
                          <a:pt x="0" y="1"/>
                        </a:cubicBezTo>
                        <a:cubicBezTo>
                          <a:pt x="0" y="19"/>
                          <a:pt x="0" y="19"/>
                          <a:pt x="0" y="19"/>
                        </a:cubicBezTo>
                        <a:cubicBezTo>
                          <a:pt x="0" y="19"/>
                          <a:pt x="0" y="19"/>
                          <a:pt x="0" y="19"/>
                        </a:cubicBezTo>
                        <a:cubicBezTo>
                          <a:pt x="7" y="19"/>
                          <a:pt x="7" y="19"/>
                          <a:pt x="7" y="19"/>
                        </a:cubicBezTo>
                        <a:cubicBezTo>
                          <a:pt x="8" y="19"/>
                          <a:pt x="8" y="19"/>
                          <a:pt x="8" y="19"/>
                        </a:cubicBezTo>
                        <a:cubicBezTo>
                          <a:pt x="8" y="1"/>
                          <a:pt x="8" y="1"/>
                          <a:pt x="8" y="1"/>
                        </a:cubicBezTo>
                        <a:cubicBezTo>
                          <a:pt x="8" y="1"/>
                          <a:pt x="8" y="0"/>
                          <a:pt x="7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013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B85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28" name="Freeform 45">
                    <a:extLst>
                      <a:ext uri="{FF2B5EF4-FFF2-40B4-BE49-F238E27FC236}">
                        <a16:creationId xmlns:a16="http://schemas.microsoft.com/office/drawing/2014/main" id="{ABD2A0C3-8442-11C0-69BB-7F418BF7352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877" y="2161"/>
                    <a:ext cx="22" cy="70"/>
                  </a:xfrm>
                  <a:custGeom>
                    <a:avLst/>
                    <a:gdLst>
                      <a:gd name="T0" fmla="*/ 8 w 9"/>
                      <a:gd name="T1" fmla="*/ 0 h 28"/>
                      <a:gd name="T2" fmla="*/ 1 w 9"/>
                      <a:gd name="T3" fmla="*/ 0 h 28"/>
                      <a:gd name="T4" fmla="*/ 0 w 9"/>
                      <a:gd name="T5" fmla="*/ 1 h 28"/>
                      <a:gd name="T6" fmla="*/ 0 w 9"/>
                      <a:gd name="T7" fmla="*/ 28 h 28"/>
                      <a:gd name="T8" fmla="*/ 1 w 9"/>
                      <a:gd name="T9" fmla="*/ 28 h 28"/>
                      <a:gd name="T10" fmla="*/ 8 w 9"/>
                      <a:gd name="T11" fmla="*/ 28 h 28"/>
                      <a:gd name="T12" fmla="*/ 9 w 9"/>
                      <a:gd name="T13" fmla="*/ 28 h 28"/>
                      <a:gd name="T14" fmla="*/ 9 w 9"/>
                      <a:gd name="T15" fmla="*/ 1 h 28"/>
                      <a:gd name="T16" fmla="*/ 8 w 9"/>
                      <a:gd name="T17" fmla="*/ 0 h 2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9" h="28">
                        <a:moveTo>
                          <a:pt x="8" y="0"/>
                        </a:moveTo>
                        <a:cubicBezTo>
                          <a:pt x="1" y="0"/>
                          <a:pt x="1" y="0"/>
                          <a:pt x="1" y="0"/>
                        </a:cubicBezTo>
                        <a:cubicBezTo>
                          <a:pt x="0" y="0"/>
                          <a:pt x="0" y="1"/>
                          <a:pt x="0" y="1"/>
                        </a:cubicBezTo>
                        <a:cubicBezTo>
                          <a:pt x="0" y="28"/>
                          <a:pt x="0" y="28"/>
                          <a:pt x="0" y="28"/>
                        </a:cubicBezTo>
                        <a:cubicBezTo>
                          <a:pt x="0" y="28"/>
                          <a:pt x="0" y="28"/>
                          <a:pt x="1" y="28"/>
                        </a:cubicBezTo>
                        <a:cubicBezTo>
                          <a:pt x="8" y="28"/>
                          <a:pt x="8" y="28"/>
                          <a:pt x="8" y="28"/>
                        </a:cubicBezTo>
                        <a:cubicBezTo>
                          <a:pt x="8" y="28"/>
                          <a:pt x="9" y="28"/>
                          <a:pt x="9" y="28"/>
                        </a:cubicBezTo>
                        <a:cubicBezTo>
                          <a:pt x="9" y="1"/>
                          <a:pt x="9" y="1"/>
                          <a:pt x="9" y="1"/>
                        </a:cubicBezTo>
                        <a:cubicBezTo>
                          <a:pt x="9" y="1"/>
                          <a:pt x="8" y="0"/>
                          <a:pt x="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013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B85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29" name="Freeform 46">
                    <a:extLst>
                      <a:ext uri="{FF2B5EF4-FFF2-40B4-BE49-F238E27FC236}">
                        <a16:creationId xmlns:a16="http://schemas.microsoft.com/office/drawing/2014/main" id="{CB605CD2-35C1-2D43-81F7-09EEDE2654B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821" y="2089"/>
                    <a:ext cx="23" cy="27"/>
                  </a:xfrm>
                  <a:custGeom>
                    <a:avLst/>
                    <a:gdLst>
                      <a:gd name="T0" fmla="*/ 5 w 9"/>
                      <a:gd name="T1" fmla="*/ 10 h 11"/>
                      <a:gd name="T2" fmla="*/ 8 w 9"/>
                      <a:gd name="T3" fmla="*/ 4 h 11"/>
                      <a:gd name="T4" fmla="*/ 5 w 9"/>
                      <a:gd name="T5" fmla="*/ 0 h 11"/>
                      <a:gd name="T6" fmla="*/ 0 w 9"/>
                      <a:gd name="T7" fmla="*/ 4 h 11"/>
                      <a:gd name="T8" fmla="*/ 5 w 9"/>
                      <a:gd name="T9" fmla="*/ 10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11">
                        <a:moveTo>
                          <a:pt x="5" y="10"/>
                        </a:moveTo>
                        <a:cubicBezTo>
                          <a:pt x="8" y="10"/>
                          <a:pt x="8" y="7"/>
                          <a:pt x="8" y="4"/>
                        </a:cubicBezTo>
                        <a:cubicBezTo>
                          <a:pt x="9" y="2"/>
                          <a:pt x="7" y="0"/>
                          <a:pt x="5" y="0"/>
                        </a:cubicBezTo>
                        <a:cubicBezTo>
                          <a:pt x="2" y="0"/>
                          <a:pt x="0" y="2"/>
                          <a:pt x="0" y="4"/>
                        </a:cubicBezTo>
                        <a:cubicBezTo>
                          <a:pt x="1" y="8"/>
                          <a:pt x="4" y="11"/>
                          <a:pt x="5" y="1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013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B85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30" name="Freeform 47">
                    <a:extLst>
                      <a:ext uri="{FF2B5EF4-FFF2-40B4-BE49-F238E27FC236}">
                        <a16:creationId xmlns:a16="http://schemas.microsoft.com/office/drawing/2014/main" id="{E857205A-36A7-E26D-712E-EBC04426A47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785" y="2164"/>
                    <a:ext cx="36" cy="44"/>
                  </a:xfrm>
                  <a:custGeom>
                    <a:avLst/>
                    <a:gdLst>
                      <a:gd name="T0" fmla="*/ 12 w 14"/>
                      <a:gd name="T1" fmla="*/ 1 h 18"/>
                      <a:gd name="T2" fmla="*/ 10 w 14"/>
                      <a:gd name="T3" fmla="*/ 0 h 18"/>
                      <a:gd name="T4" fmla="*/ 8 w 14"/>
                      <a:gd name="T5" fmla="*/ 6 h 18"/>
                      <a:gd name="T6" fmla="*/ 1 w 14"/>
                      <a:gd name="T7" fmla="*/ 14 h 18"/>
                      <a:gd name="T8" fmla="*/ 1 w 14"/>
                      <a:gd name="T9" fmla="*/ 17 h 18"/>
                      <a:gd name="T10" fmla="*/ 4 w 14"/>
                      <a:gd name="T11" fmla="*/ 17 h 18"/>
                      <a:gd name="T12" fmla="*/ 12 w 14"/>
                      <a:gd name="T13" fmla="*/ 9 h 18"/>
                      <a:gd name="T14" fmla="*/ 13 w 14"/>
                      <a:gd name="T15" fmla="*/ 8 h 18"/>
                      <a:gd name="T16" fmla="*/ 14 w 14"/>
                      <a:gd name="T17" fmla="*/ 3 h 18"/>
                      <a:gd name="T18" fmla="*/ 12 w 14"/>
                      <a:gd name="T19" fmla="*/ 1 h 1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14" h="18">
                        <a:moveTo>
                          <a:pt x="12" y="1"/>
                        </a:moveTo>
                        <a:cubicBezTo>
                          <a:pt x="11" y="1"/>
                          <a:pt x="10" y="0"/>
                          <a:pt x="10" y="0"/>
                        </a:cubicBezTo>
                        <a:cubicBezTo>
                          <a:pt x="8" y="6"/>
                          <a:pt x="8" y="6"/>
                          <a:pt x="8" y="6"/>
                        </a:cubicBezTo>
                        <a:cubicBezTo>
                          <a:pt x="1" y="14"/>
                          <a:pt x="1" y="14"/>
                          <a:pt x="1" y="14"/>
                        </a:cubicBezTo>
                        <a:cubicBezTo>
                          <a:pt x="0" y="15"/>
                          <a:pt x="0" y="16"/>
                          <a:pt x="1" y="17"/>
                        </a:cubicBezTo>
                        <a:cubicBezTo>
                          <a:pt x="2" y="18"/>
                          <a:pt x="4" y="18"/>
                          <a:pt x="4" y="17"/>
                        </a:cubicBezTo>
                        <a:cubicBezTo>
                          <a:pt x="12" y="9"/>
                          <a:pt x="12" y="9"/>
                          <a:pt x="12" y="9"/>
                        </a:cubicBezTo>
                        <a:cubicBezTo>
                          <a:pt x="12" y="9"/>
                          <a:pt x="13" y="8"/>
                          <a:pt x="13" y="8"/>
                        </a:cubicBezTo>
                        <a:cubicBezTo>
                          <a:pt x="14" y="3"/>
                          <a:pt x="14" y="3"/>
                          <a:pt x="14" y="3"/>
                        </a:cubicBezTo>
                        <a:cubicBezTo>
                          <a:pt x="13" y="2"/>
                          <a:pt x="13" y="2"/>
                          <a:pt x="12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013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B85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31" name="Freeform 48">
                    <a:extLst>
                      <a:ext uri="{FF2B5EF4-FFF2-40B4-BE49-F238E27FC236}">
                        <a16:creationId xmlns:a16="http://schemas.microsoft.com/office/drawing/2014/main" id="{5074C507-7622-CDA8-ED12-52C5EA1F692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836" y="2116"/>
                    <a:ext cx="33" cy="20"/>
                  </a:xfrm>
                  <a:custGeom>
                    <a:avLst/>
                    <a:gdLst>
                      <a:gd name="T0" fmla="*/ 6 w 13"/>
                      <a:gd name="T1" fmla="*/ 8 h 8"/>
                      <a:gd name="T2" fmla="*/ 12 w 13"/>
                      <a:gd name="T3" fmla="*/ 4 h 8"/>
                      <a:gd name="T4" fmla="*/ 12 w 13"/>
                      <a:gd name="T5" fmla="*/ 1 h 8"/>
                      <a:gd name="T6" fmla="*/ 10 w 13"/>
                      <a:gd name="T7" fmla="*/ 1 h 8"/>
                      <a:gd name="T8" fmla="*/ 5 w 13"/>
                      <a:gd name="T9" fmla="*/ 4 h 8"/>
                      <a:gd name="T10" fmla="*/ 1 w 13"/>
                      <a:gd name="T11" fmla="*/ 3 h 8"/>
                      <a:gd name="T12" fmla="*/ 1 w 13"/>
                      <a:gd name="T13" fmla="*/ 5 h 8"/>
                      <a:gd name="T14" fmla="*/ 0 w 13"/>
                      <a:gd name="T15" fmla="*/ 7 h 8"/>
                      <a:gd name="T16" fmla="*/ 5 w 13"/>
                      <a:gd name="T17" fmla="*/ 8 h 8"/>
                      <a:gd name="T18" fmla="*/ 6 w 13"/>
                      <a:gd name="T19" fmla="*/ 8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13" h="8">
                        <a:moveTo>
                          <a:pt x="6" y="8"/>
                        </a:moveTo>
                        <a:cubicBezTo>
                          <a:pt x="12" y="4"/>
                          <a:pt x="12" y="4"/>
                          <a:pt x="12" y="4"/>
                        </a:cubicBezTo>
                        <a:cubicBezTo>
                          <a:pt x="13" y="3"/>
                          <a:pt x="13" y="2"/>
                          <a:pt x="12" y="1"/>
                        </a:cubicBezTo>
                        <a:cubicBezTo>
                          <a:pt x="12" y="1"/>
                          <a:pt x="11" y="0"/>
                          <a:pt x="10" y="1"/>
                        </a:cubicBezTo>
                        <a:cubicBezTo>
                          <a:pt x="5" y="4"/>
                          <a:pt x="5" y="4"/>
                          <a:pt x="5" y="4"/>
                        </a:cubicBezTo>
                        <a:cubicBezTo>
                          <a:pt x="1" y="3"/>
                          <a:pt x="1" y="3"/>
                          <a:pt x="1" y="3"/>
                        </a:cubicBezTo>
                        <a:cubicBezTo>
                          <a:pt x="1" y="3"/>
                          <a:pt x="1" y="4"/>
                          <a:pt x="1" y="5"/>
                        </a:cubicBezTo>
                        <a:cubicBezTo>
                          <a:pt x="1" y="6"/>
                          <a:pt x="0" y="7"/>
                          <a:pt x="0" y="7"/>
                        </a:cubicBezTo>
                        <a:cubicBezTo>
                          <a:pt x="5" y="8"/>
                          <a:pt x="5" y="8"/>
                          <a:pt x="5" y="8"/>
                        </a:cubicBezTo>
                        <a:cubicBezTo>
                          <a:pt x="5" y="8"/>
                          <a:pt x="6" y="8"/>
                          <a:pt x="6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013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B85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32" name="Freeform 49">
                    <a:extLst>
                      <a:ext uri="{FF2B5EF4-FFF2-40B4-BE49-F238E27FC236}">
                        <a16:creationId xmlns:a16="http://schemas.microsoft.com/office/drawing/2014/main" id="{A3FF0671-623F-807B-2042-01E7D1E93C4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783" y="2116"/>
                    <a:ext cx="58" cy="87"/>
                  </a:xfrm>
                  <a:custGeom>
                    <a:avLst/>
                    <a:gdLst>
                      <a:gd name="T0" fmla="*/ 18 w 23"/>
                      <a:gd name="T1" fmla="*/ 17 h 35"/>
                      <a:gd name="T2" fmla="*/ 21 w 23"/>
                      <a:gd name="T3" fmla="*/ 5 h 35"/>
                      <a:gd name="T4" fmla="*/ 21 w 23"/>
                      <a:gd name="T5" fmla="*/ 2 h 35"/>
                      <a:gd name="T6" fmla="*/ 20 w 23"/>
                      <a:gd name="T7" fmla="*/ 2 h 35"/>
                      <a:gd name="T8" fmla="*/ 19 w 23"/>
                      <a:gd name="T9" fmla="*/ 7 h 35"/>
                      <a:gd name="T10" fmla="*/ 20 w 23"/>
                      <a:gd name="T11" fmla="*/ 3 h 35"/>
                      <a:gd name="T12" fmla="*/ 20 w 23"/>
                      <a:gd name="T13" fmla="*/ 2 h 35"/>
                      <a:gd name="T14" fmla="*/ 20 w 23"/>
                      <a:gd name="T15" fmla="*/ 1 h 35"/>
                      <a:gd name="T16" fmla="*/ 19 w 23"/>
                      <a:gd name="T17" fmla="*/ 1 h 35"/>
                      <a:gd name="T18" fmla="*/ 18 w 23"/>
                      <a:gd name="T19" fmla="*/ 2 h 35"/>
                      <a:gd name="T20" fmla="*/ 19 w 23"/>
                      <a:gd name="T21" fmla="*/ 3 h 35"/>
                      <a:gd name="T22" fmla="*/ 18 w 23"/>
                      <a:gd name="T23" fmla="*/ 6 h 35"/>
                      <a:gd name="T24" fmla="*/ 17 w 23"/>
                      <a:gd name="T25" fmla="*/ 0 h 35"/>
                      <a:gd name="T26" fmla="*/ 17 w 23"/>
                      <a:gd name="T27" fmla="*/ 0 h 35"/>
                      <a:gd name="T28" fmla="*/ 17 w 23"/>
                      <a:gd name="T29" fmla="*/ 0 h 35"/>
                      <a:gd name="T30" fmla="*/ 15 w 23"/>
                      <a:gd name="T31" fmla="*/ 0 h 35"/>
                      <a:gd name="T32" fmla="*/ 8 w 23"/>
                      <a:gd name="T33" fmla="*/ 0 h 35"/>
                      <a:gd name="T34" fmla="*/ 1 w 23"/>
                      <a:gd name="T35" fmla="*/ 5 h 35"/>
                      <a:gd name="T36" fmla="*/ 1 w 23"/>
                      <a:gd name="T37" fmla="*/ 8 h 35"/>
                      <a:gd name="T38" fmla="*/ 4 w 23"/>
                      <a:gd name="T39" fmla="*/ 8 h 35"/>
                      <a:gd name="T40" fmla="*/ 4 w 23"/>
                      <a:gd name="T41" fmla="*/ 8 h 35"/>
                      <a:gd name="T42" fmla="*/ 9 w 23"/>
                      <a:gd name="T43" fmla="*/ 4 h 35"/>
                      <a:gd name="T44" fmla="*/ 13 w 23"/>
                      <a:gd name="T45" fmla="*/ 4 h 35"/>
                      <a:gd name="T46" fmla="*/ 12 w 23"/>
                      <a:gd name="T47" fmla="*/ 4 h 35"/>
                      <a:gd name="T48" fmla="*/ 9 w 23"/>
                      <a:gd name="T49" fmla="*/ 15 h 35"/>
                      <a:gd name="T50" fmla="*/ 10 w 23"/>
                      <a:gd name="T51" fmla="*/ 16 h 35"/>
                      <a:gd name="T52" fmla="*/ 14 w 23"/>
                      <a:gd name="T53" fmla="*/ 20 h 35"/>
                      <a:gd name="T54" fmla="*/ 18 w 23"/>
                      <a:gd name="T55" fmla="*/ 24 h 35"/>
                      <a:gd name="T56" fmla="*/ 17 w 23"/>
                      <a:gd name="T57" fmla="*/ 32 h 35"/>
                      <a:gd name="T58" fmla="*/ 19 w 23"/>
                      <a:gd name="T59" fmla="*/ 35 h 35"/>
                      <a:gd name="T60" fmla="*/ 22 w 23"/>
                      <a:gd name="T61" fmla="*/ 33 h 35"/>
                      <a:gd name="T62" fmla="*/ 23 w 23"/>
                      <a:gd name="T63" fmla="*/ 24 h 35"/>
                      <a:gd name="T64" fmla="*/ 23 w 23"/>
                      <a:gd name="T65" fmla="*/ 22 h 35"/>
                      <a:gd name="T66" fmla="*/ 18 w 23"/>
                      <a:gd name="T67" fmla="*/ 17 h 3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</a:cxnLst>
                    <a:rect l="0" t="0" r="r" b="b"/>
                    <a:pathLst>
                      <a:path w="23" h="35">
                        <a:moveTo>
                          <a:pt x="18" y="17"/>
                        </a:moveTo>
                        <a:cubicBezTo>
                          <a:pt x="19" y="10"/>
                          <a:pt x="21" y="6"/>
                          <a:pt x="21" y="5"/>
                        </a:cubicBezTo>
                        <a:cubicBezTo>
                          <a:pt x="21" y="3"/>
                          <a:pt x="21" y="2"/>
                          <a:pt x="21" y="2"/>
                        </a:cubicBezTo>
                        <a:cubicBezTo>
                          <a:pt x="20" y="2"/>
                          <a:pt x="20" y="2"/>
                          <a:pt x="20" y="2"/>
                        </a:cubicBezTo>
                        <a:cubicBezTo>
                          <a:pt x="20" y="5"/>
                          <a:pt x="19" y="7"/>
                          <a:pt x="19" y="7"/>
                        </a:cubicBezTo>
                        <a:cubicBezTo>
                          <a:pt x="19" y="7"/>
                          <a:pt x="20" y="4"/>
                          <a:pt x="20" y="3"/>
                        </a:cubicBezTo>
                        <a:cubicBezTo>
                          <a:pt x="20" y="2"/>
                          <a:pt x="20" y="2"/>
                          <a:pt x="20" y="2"/>
                        </a:cubicBezTo>
                        <a:cubicBezTo>
                          <a:pt x="20" y="1"/>
                          <a:pt x="20" y="1"/>
                          <a:pt x="20" y="1"/>
                        </a:cubicBezTo>
                        <a:cubicBezTo>
                          <a:pt x="20" y="1"/>
                          <a:pt x="19" y="1"/>
                          <a:pt x="19" y="1"/>
                        </a:cubicBezTo>
                        <a:cubicBezTo>
                          <a:pt x="19" y="1"/>
                          <a:pt x="18" y="2"/>
                          <a:pt x="18" y="2"/>
                        </a:cubicBezTo>
                        <a:cubicBezTo>
                          <a:pt x="18" y="2"/>
                          <a:pt x="18" y="2"/>
                          <a:pt x="19" y="3"/>
                        </a:cubicBezTo>
                        <a:cubicBezTo>
                          <a:pt x="19" y="3"/>
                          <a:pt x="18" y="4"/>
                          <a:pt x="18" y="6"/>
                        </a:cubicBezTo>
                        <a:cubicBezTo>
                          <a:pt x="18" y="1"/>
                          <a:pt x="17" y="0"/>
                          <a:pt x="17" y="0"/>
                        </a:cubicBezTo>
                        <a:cubicBezTo>
                          <a:pt x="17" y="0"/>
                          <a:pt x="17" y="0"/>
                          <a:pt x="17" y="0"/>
                        </a:cubicBezTo>
                        <a:cubicBezTo>
                          <a:pt x="17" y="0"/>
                          <a:pt x="17" y="0"/>
                          <a:pt x="17" y="0"/>
                        </a:cubicBezTo>
                        <a:cubicBezTo>
                          <a:pt x="16" y="0"/>
                          <a:pt x="15" y="0"/>
                          <a:pt x="15" y="0"/>
                        </a:cubicBezTo>
                        <a:cubicBezTo>
                          <a:pt x="13" y="0"/>
                          <a:pt x="11" y="0"/>
                          <a:pt x="8" y="0"/>
                        </a:cubicBezTo>
                        <a:cubicBezTo>
                          <a:pt x="8" y="0"/>
                          <a:pt x="1" y="5"/>
                          <a:pt x="1" y="5"/>
                        </a:cubicBezTo>
                        <a:cubicBezTo>
                          <a:pt x="0" y="6"/>
                          <a:pt x="0" y="7"/>
                          <a:pt x="1" y="8"/>
                        </a:cubicBezTo>
                        <a:cubicBezTo>
                          <a:pt x="2" y="8"/>
                          <a:pt x="3" y="9"/>
                          <a:pt x="4" y="8"/>
                        </a:cubicBezTo>
                        <a:cubicBezTo>
                          <a:pt x="4" y="8"/>
                          <a:pt x="4" y="8"/>
                          <a:pt x="4" y="8"/>
                        </a:cubicBezTo>
                        <a:cubicBezTo>
                          <a:pt x="4" y="8"/>
                          <a:pt x="9" y="4"/>
                          <a:pt x="9" y="4"/>
                        </a:cubicBezTo>
                        <a:cubicBezTo>
                          <a:pt x="9" y="4"/>
                          <a:pt x="13" y="4"/>
                          <a:pt x="13" y="4"/>
                        </a:cubicBezTo>
                        <a:cubicBezTo>
                          <a:pt x="12" y="4"/>
                          <a:pt x="12" y="4"/>
                          <a:pt x="12" y="4"/>
                        </a:cubicBezTo>
                        <a:cubicBezTo>
                          <a:pt x="11" y="7"/>
                          <a:pt x="9" y="13"/>
                          <a:pt x="9" y="15"/>
                        </a:cubicBezTo>
                        <a:cubicBezTo>
                          <a:pt x="9" y="15"/>
                          <a:pt x="10" y="15"/>
                          <a:pt x="10" y="16"/>
                        </a:cubicBezTo>
                        <a:cubicBezTo>
                          <a:pt x="10" y="16"/>
                          <a:pt x="11" y="18"/>
                          <a:pt x="14" y="20"/>
                        </a:cubicBezTo>
                        <a:cubicBezTo>
                          <a:pt x="14" y="20"/>
                          <a:pt x="18" y="24"/>
                          <a:pt x="18" y="24"/>
                        </a:cubicBezTo>
                        <a:cubicBezTo>
                          <a:pt x="18" y="24"/>
                          <a:pt x="17" y="32"/>
                          <a:pt x="17" y="32"/>
                        </a:cubicBezTo>
                        <a:cubicBezTo>
                          <a:pt x="17" y="34"/>
                          <a:pt x="18" y="35"/>
                          <a:pt x="19" y="35"/>
                        </a:cubicBezTo>
                        <a:cubicBezTo>
                          <a:pt x="20" y="35"/>
                          <a:pt x="21" y="35"/>
                          <a:pt x="22" y="33"/>
                        </a:cubicBezTo>
                        <a:cubicBezTo>
                          <a:pt x="22" y="33"/>
                          <a:pt x="23" y="24"/>
                          <a:pt x="23" y="24"/>
                        </a:cubicBezTo>
                        <a:cubicBezTo>
                          <a:pt x="23" y="23"/>
                          <a:pt x="23" y="22"/>
                          <a:pt x="23" y="22"/>
                        </a:cubicBezTo>
                        <a:cubicBezTo>
                          <a:pt x="22" y="21"/>
                          <a:pt x="18" y="17"/>
                          <a:pt x="18" y="1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013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B850"/>
                      </a:solidFill>
                      <a:effectLst/>
                      <a:uLnTx/>
                      <a:uFillTx/>
                    </a:endParaRPr>
                  </a:p>
                </p:txBody>
              </p:sp>
            </p:grpSp>
            <p:cxnSp>
              <p:nvCxnSpPr>
                <p:cNvPr id="24" name="直接连接符 23">
                  <a:extLst>
                    <a:ext uri="{FF2B5EF4-FFF2-40B4-BE49-F238E27FC236}">
                      <a16:creationId xmlns:a16="http://schemas.microsoft.com/office/drawing/2014/main" id="{A2AADB4B-FF75-3AA9-A491-BF53A3A06FD8}"/>
                    </a:ext>
                  </a:extLst>
                </p:cNvPr>
                <p:cNvCxnSpPr/>
                <p:nvPr/>
              </p:nvCxnSpPr>
              <p:spPr>
                <a:xfrm>
                  <a:off x="3957492" y="2351034"/>
                  <a:ext cx="0" cy="343997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ysClr val="window" lastClr="FFFFFF">
                      <a:lumMod val="50000"/>
                    </a:sysClr>
                  </a:solidFill>
                  <a:prstDash val="solid"/>
                  <a:miter lim="800000"/>
                </a:ln>
                <a:effectLst/>
              </p:spPr>
            </p:cxnSp>
          </p:grpSp>
          <p:grpSp>
            <p:nvGrpSpPr>
              <p:cNvPr id="13" name="组合 12">
                <a:extLst>
                  <a:ext uri="{FF2B5EF4-FFF2-40B4-BE49-F238E27FC236}">
                    <a16:creationId xmlns:a16="http://schemas.microsoft.com/office/drawing/2014/main" id="{D3AE158C-E7CF-FEC8-01F5-D3CFF4C79E8C}"/>
                  </a:ext>
                </a:extLst>
              </p:cNvPr>
              <p:cNvGrpSpPr/>
              <p:nvPr/>
            </p:nvGrpSpPr>
            <p:grpSpPr>
              <a:xfrm>
                <a:off x="3529995" y="3099493"/>
                <a:ext cx="427497" cy="343997"/>
                <a:chOff x="3529995" y="3099493"/>
                <a:chExt cx="427497" cy="343997"/>
              </a:xfrm>
            </p:grpSpPr>
            <p:grpSp>
              <p:nvGrpSpPr>
                <p:cNvPr id="14" name="Group 52">
                  <a:extLst>
                    <a:ext uri="{FF2B5EF4-FFF2-40B4-BE49-F238E27FC236}">
                      <a16:creationId xmlns:a16="http://schemas.microsoft.com/office/drawing/2014/main" id="{CD093BCE-0C38-CD22-69D7-34CD77BB3FC7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3529995" y="3121380"/>
                  <a:ext cx="317066" cy="314219"/>
                  <a:chOff x="3783" y="2102"/>
                  <a:chExt cx="116" cy="115"/>
                </a:xfrm>
                <a:solidFill>
                  <a:sysClr val="window" lastClr="FFFFFF">
                    <a:lumMod val="50000"/>
                  </a:sysClr>
                </a:solidFill>
                <a:effectLst/>
              </p:grpSpPr>
              <p:sp>
                <p:nvSpPr>
                  <p:cNvPr id="16" name="Freeform 53">
                    <a:extLst>
                      <a:ext uri="{FF2B5EF4-FFF2-40B4-BE49-F238E27FC236}">
                        <a16:creationId xmlns:a16="http://schemas.microsoft.com/office/drawing/2014/main" id="{945F6C52-F3F3-2659-F618-47AAF6E558E5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3783" y="2102"/>
                    <a:ext cx="116" cy="115"/>
                  </a:xfrm>
                  <a:custGeom>
                    <a:avLst/>
                    <a:gdLst>
                      <a:gd name="T0" fmla="*/ 23 w 46"/>
                      <a:gd name="T1" fmla="*/ 0 h 46"/>
                      <a:gd name="T2" fmla="*/ 0 w 46"/>
                      <a:gd name="T3" fmla="*/ 23 h 46"/>
                      <a:gd name="T4" fmla="*/ 23 w 46"/>
                      <a:gd name="T5" fmla="*/ 46 h 46"/>
                      <a:gd name="T6" fmla="*/ 46 w 46"/>
                      <a:gd name="T7" fmla="*/ 23 h 46"/>
                      <a:gd name="T8" fmla="*/ 23 w 46"/>
                      <a:gd name="T9" fmla="*/ 0 h 46"/>
                      <a:gd name="T10" fmla="*/ 23 w 46"/>
                      <a:gd name="T11" fmla="*/ 42 h 46"/>
                      <a:gd name="T12" fmla="*/ 5 w 46"/>
                      <a:gd name="T13" fmla="*/ 23 h 46"/>
                      <a:gd name="T14" fmla="*/ 23 w 46"/>
                      <a:gd name="T15" fmla="*/ 4 h 46"/>
                      <a:gd name="T16" fmla="*/ 42 w 46"/>
                      <a:gd name="T17" fmla="*/ 23 h 46"/>
                      <a:gd name="T18" fmla="*/ 23 w 46"/>
                      <a:gd name="T19" fmla="*/ 42 h 4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46" h="46">
                        <a:moveTo>
                          <a:pt x="23" y="0"/>
                        </a:moveTo>
                        <a:cubicBezTo>
                          <a:pt x="10" y="0"/>
                          <a:pt x="0" y="10"/>
                          <a:pt x="0" y="23"/>
                        </a:cubicBezTo>
                        <a:cubicBezTo>
                          <a:pt x="0" y="36"/>
                          <a:pt x="10" y="46"/>
                          <a:pt x="23" y="46"/>
                        </a:cubicBezTo>
                        <a:cubicBezTo>
                          <a:pt x="36" y="46"/>
                          <a:pt x="46" y="36"/>
                          <a:pt x="46" y="23"/>
                        </a:cubicBezTo>
                        <a:cubicBezTo>
                          <a:pt x="46" y="10"/>
                          <a:pt x="36" y="0"/>
                          <a:pt x="23" y="0"/>
                        </a:cubicBezTo>
                        <a:close/>
                        <a:moveTo>
                          <a:pt x="23" y="42"/>
                        </a:moveTo>
                        <a:cubicBezTo>
                          <a:pt x="13" y="42"/>
                          <a:pt x="5" y="33"/>
                          <a:pt x="5" y="23"/>
                        </a:cubicBezTo>
                        <a:cubicBezTo>
                          <a:pt x="5" y="13"/>
                          <a:pt x="13" y="4"/>
                          <a:pt x="23" y="4"/>
                        </a:cubicBezTo>
                        <a:cubicBezTo>
                          <a:pt x="34" y="4"/>
                          <a:pt x="42" y="13"/>
                          <a:pt x="42" y="23"/>
                        </a:cubicBezTo>
                        <a:cubicBezTo>
                          <a:pt x="42" y="33"/>
                          <a:pt x="34" y="42"/>
                          <a:pt x="23" y="4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013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7" name="Freeform 54">
                    <a:extLst>
                      <a:ext uri="{FF2B5EF4-FFF2-40B4-BE49-F238E27FC236}">
                        <a16:creationId xmlns:a16="http://schemas.microsoft.com/office/drawing/2014/main" id="{5374027F-610E-1F21-6A48-24AA8C870007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3783" y="2102"/>
                    <a:ext cx="116" cy="115"/>
                  </a:xfrm>
                  <a:custGeom>
                    <a:avLst/>
                    <a:gdLst>
                      <a:gd name="T0" fmla="*/ 23 w 46"/>
                      <a:gd name="T1" fmla="*/ 0 h 46"/>
                      <a:gd name="T2" fmla="*/ 0 w 46"/>
                      <a:gd name="T3" fmla="*/ 23 h 46"/>
                      <a:gd name="T4" fmla="*/ 23 w 46"/>
                      <a:gd name="T5" fmla="*/ 46 h 46"/>
                      <a:gd name="T6" fmla="*/ 46 w 46"/>
                      <a:gd name="T7" fmla="*/ 23 h 46"/>
                      <a:gd name="T8" fmla="*/ 23 w 46"/>
                      <a:gd name="T9" fmla="*/ 0 h 46"/>
                      <a:gd name="T10" fmla="*/ 23 w 46"/>
                      <a:gd name="T11" fmla="*/ 42 h 46"/>
                      <a:gd name="T12" fmla="*/ 5 w 46"/>
                      <a:gd name="T13" fmla="*/ 23 h 46"/>
                      <a:gd name="T14" fmla="*/ 23 w 46"/>
                      <a:gd name="T15" fmla="*/ 4 h 46"/>
                      <a:gd name="T16" fmla="*/ 42 w 46"/>
                      <a:gd name="T17" fmla="*/ 23 h 46"/>
                      <a:gd name="T18" fmla="*/ 23 w 46"/>
                      <a:gd name="T19" fmla="*/ 42 h 4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46" h="46">
                        <a:moveTo>
                          <a:pt x="23" y="0"/>
                        </a:moveTo>
                        <a:cubicBezTo>
                          <a:pt x="10" y="0"/>
                          <a:pt x="0" y="10"/>
                          <a:pt x="0" y="23"/>
                        </a:cubicBezTo>
                        <a:cubicBezTo>
                          <a:pt x="0" y="36"/>
                          <a:pt x="10" y="46"/>
                          <a:pt x="23" y="46"/>
                        </a:cubicBezTo>
                        <a:cubicBezTo>
                          <a:pt x="36" y="46"/>
                          <a:pt x="46" y="36"/>
                          <a:pt x="46" y="23"/>
                        </a:cubicBezTo>
                        <a:cubicBezTo>
                          <a:pt x="46" y="10"/>
                          <a:pt x="36" y="0"/>
                          <a:pt x="23" y="0"/>
                        </a:cubicBezTo>
                        <a:close/>
                        <a:moveTo>
                          <a:pt x="23" y="42"/>
                        </a:moveTo>
                        <a:cubicBezTo>
                          <a:pt x="13" y="42"/>
                          <a:pt x="5" y="33"/>
                          <a:pt x="5" y="23"/>
                        </a:cubicBezTo>
                        <a:cubicBezTo>
                          <a:pt x="5" y="13"/>
                          <a:pt x="13" y="4"/>
                          <a:pt x="23" y="4"/>
                        </a:cubicBezTo>
                        <a:cubicBezTo>
                          <a:pt x="34" y="4"/>
                          <a:pt x="42" y="13"/>
                          <a:pt x="42" y="23"/>
                        </a:cubicBezTo>
                        <a:cubicBezTo>
                          <a:pt x="42" y="33"/>
                          <a:pt x="34" y="42"/>
                          <a:pt x="23" y="4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013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8" name="Freeform 55">
                    <a:extLst>
                      <a:ext uri="{FF2B5EF4-FFF2-40B4-BE49-F238E27FC236}">
                        <a16:creationId xmlns:a16="http://schemas.microsoft.com/office/drawing/2014/main" id="{B2E3C318-9A20-FD53-C6CC-E5F2EECD347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839" y="2115"/>
                    <a:ext cx="7" cy="10"/>
                  </a:xfrm>
                  <a:custGeom>
                    <a:avLst/>
                    <a:gdLst>
                      <a:gd name="T0" fmla="*/ 1 w 3"/>
                      <a:gd name="T1" fmla="*/ 4 h 4"/>
                      <a:gd name="T2" fmla="*/ 1 w 3"/>
                      <a:gd name="T3" fmla="*/ 4 h 4"/>
                      <a:gd name="T4" fmla="*/ 3 w 3"/>
                      <a:gd name="T5" fmla="*/ 3 h 4"/>
                      <a:gd name="T6" fmla="*/ 3 w 3"/>
                      <a:gd name="T7" fmla="*/ 0 h 4"/>
                      <a:gd name="T8" fmla="*/ 1 w 3"/>
                      <a:gd name="T9" fmla="*/ 0 h 4"/>
                      <a:gd name="T10" fmla="*/ 0 w 3"/>
                      <a:gd name="T11" fmla="*/ 0 h 4"/>
                      <a:gd name="T12" fmla="*/ 0 w 3"/>
                      <a:gd name="T13" fmla="*/ 3 h 4"/>
                      <a:gd name="T14" fmla="*/ 1 w 3"/>
                      <a:gd name="T15" fmla="*/ 4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3" h="4">
                        <a:moveTo>
                          <a:pt x="1" y="4"/>
                        </a:moveTo>
                        <a:cubicBezTo>
                          <a:pt x="1" y="4"/>
                          <a:pt x="1" y="4"/>
                          <a:pt x="1" y="4"/>
                        </a:cubicBezTo>
                        <a:cubicBezTo>
                          <a:pt x="2" y="4"/>
                          <a:pt x="3" y="4"/>
                          <a:pt x="3" y="3"/>
                        </a:cubicBezTo>
                        <a:cubicBezTo>
                          <a:pt x="3" y="0"/>
                          <a:pt x="3" y="0"/>
                          <a:pt x="3" y="0"/>
                        </a:cubicBezTo>
                        <a:cubicBezTo>
                          <a:pt x="2" y="0"/>
                          <a:pt x="2" y="0"/>
                          <a:pt x="1" y="0"/>
                        </a:cubicBezTo>
                        <a:cubicBezTo>
                          <a:pt x="1" y="0"/>
                          <a:pt x="0" y="0"/>
                          <a:pt x="0" y="0"/>
                        </a:cubicBezTo>
                        <a:cubicBezTo>
                          <a:pt x="0" y="3"/>
                          <a:pt x="0" y="3"/>
                          <a:pt x="0" y="3"/>
                        </a:cubicBezTo>
                        <a:cubicBezTo>
                          <a:pt x="0" y="4"/>
                          <a:pt x="0" y="4"/>
                          <a:pt x="1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013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9" name="Freeform 56">
                    <a:extLst>
                      <a:ext uri="{FF2B5EF4-FFF2-40B4-BE49-F238E27FC236}">
                        <a16:creationId xmlns:a16="http://schemas.microsoft.com/office/drawing/2014/main" id="{132A619D-CA38-B080-4E9E-BDDA1DDD30F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839" y="2195"/>
                    <a:ext cx="7" cy="10"/>
                  </a:xfrm>
                  <a:custGeom>
                    <a:avLst/>
                    <a:gdLst>
                      <a:gd name="T0" fmla="*/ 1 w 3"/>
                      <a:gd name="T1" fmla="*/ 0 h 4"/>
                      <a:gd name="T2" fmla="*/ 1 w 3"/>
                      <a:gd name="T3" fmla="*/ 0 h 4"/>
                      <a:gd name="T4" fmla="*/ 0 w 3"/>
                      <a:gd name="T5" fmla="*/ 1 h 4"/>
                      <a:gd name="T6" fmla="*/ 0 w 3"/>
                      <a:gd name="T7" fmla="*/ 4 h 4"/>
                      <a:gd name="T8" fmla="*/ 1 w 3"/>
                      <a:gd name="T9" fmla="*/ 4 h 4"/>
                      <a:gd name="T10" fmla="*/ 3 w 3"/>
                      <a:gd name="T11" fmla="*/ 4 h 4"/>
                      <a:gd name="T12" fmla="*/ 3 w 3"/>
                      <a:gd name="T13" fmla="*/ 1 h 4"/>
                      <a:gd name="T14" fmla="*/ 1 w 3"/>
                      <a:gd name="T15" fmla="*/ 0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3" h="4">
                        <a:moveTo>
                          <a:pt x="1" y="0"/>
                        </a:moveTo>
                        <a:cubicBezTo>
                          <a:pt x="1" y="0"/>
                          <a:pt x="1" y="0"/>
                          <a:pt x="1" y="0"/>
                        </a:cubicBezTo>
                        <a:cubicBezTo>
                          <a:pt x="0" y="0"/>
                          <a:pt x="0" y="1"/>
                          <a:pt x="0" y="1"/>
                        </a:cubicBezTo>
                        <a:cubicBezTo>
                          <a:pt x="0" y="4"/>
                          <a:pt x="0" y="4"/>
                          <a:pt x="0" y="4"/>
                        </a:cubicBezTo>
                        <a:cubicBezTo>
                          <a:pt x="0" y="4"/>
                          <a:pt x="1" y="4"/>
                          <a:pt x="1" y="4"/>
                        </a:cubicBezTo>
                        <a:cubicBezTo>
                          <a:pt x="2" y="4"/>
                          <a:pt x="2" y="4"/>
                          <a:pt x="3" y="4"/>
                        </a:cubicBezTo>
                        <a:cubicBezTo>
                          <a:pt x="3" y="1"/>
                          <a:pt x="3" y="1"/>
                          <a:pt x="3" y="1"/>
                        </a:cubicBezTo>
                        <a:cubicBezTo>
                          <a:pt x="3" y="1"/>
                          <a:pt x="2" y="0"/>
                          <a:pt x="1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013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20" name="Freeform 57">
                    <a:extLst>
                      <a:ext uri="{FF2B5EF4-FFF2-40B4-BE49-F238E27FC236}">
                        <a16:creationId xmlns:a16="http://schemas.microsoft.com/office/drawing/2014/main" id="{61396471-C395-291B-BA42-119046CD4E7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796" y="2155"/>
                    <a:ext cx="10" cy="10"/>
                  </a:xfrm>
                  <a:custGeom>
                    <a:avLst/>
                    <a:gdLst>
                      <a:gd name="T0" fmla="*/ 3 w 4"/>
                      <a:gd name="T1" fmla="*/ 0 h 4"/>
                      <a:gd name="T2" fmla="*/ 0 w 4"/>
                      <a:gd name="T3" fmla="*/ 0 h 4"/>
                      <a:gd name="T4" fmla="*/ 0 w 4"/>
                      <a:gd name="T5" fmla="*/ 2 h 4"/>
                      <a:gd name="T6" fmla="*/ 0 w 4"/>
                      <a:gd name="T7" fmla="*/ 4 h 4"/>
                      <a:gd name="T8" fmla="*/ 3 w 4"/>
                      <a:gd name="T9" fmla="*/ 4 h 4"/>
                      <a:gd name="T10" fmla="*/ 4 w 4"/>
                      <a:gd name="T11" fmla="*/ 2 h 4"/>
                      <a:gd name="T12" fmla="*/ 4 w 4"/>
                      <a:gd name="T13" fmla="*/ 2 h 4"/>
                      <a:gd name="T14" fmla="*/ 3 w 4"/>
                      <a:gd name="T15" fmla="*/ 0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4" h="4">
                        <a:moveTo>
                          <a:pt x="3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1"/>
                          <a:pt x="0" y="1"/>
                          <a:pt x="0" y="2"/>
                        </a:cubicBezTo>
                        <a:cubicBezTo>
                          <a:pt x="0" y="3"/>
                          <a:pt x="0" y="3"/>
                          <a:pt x="0" y="4"/>
                        </a:cubicBezTo>
                        <a:cubicBezTo>
                          <a:pt x="3" y="4"/>
                          <a:pt x="3" y="4"/>
                          <a:pt x="3" y="4"/>
                        </a:cubicBezTo>
                        <a:cubicBezTo>
                          <a:pt x="4" y="4"/>
                          <a:pt x="4" y="3"/>
                          <a:pt x="4" y="2"/>
                        </a:cubicBezTo>
                        <a:cubicBezTo>
                          <a:pt x="4" y="2"/>
                          <a:pt x="4" y="2"/>
                          <a:pt x="4" y="2"/>
                        </a:cubicBezTo>
                        <a:cubicBezTo>
                          <a:pt x="4" y="1"/>
                          <a:pt x="4" y="0"/>
                          <a:pt x="3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013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21" name="Freeform 58">
                    <a:extLst>
                      <a:ext uri="{FF2B5EF4-FFF2-40B4-BE49-F238E27FC236}">
                        <a16:creationId xmlns:a16="http://schemas.microsoft.com/office/drawing/2014/main" id="{C32F3F2C-F33C-97CF-52D7-CB126EBD573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877" y="2155"/>
                    <a:ext cx="10" cy="10"/>
                  </a:xfrm>
                  <a:custGeom>
                    <a:avLst/>
                    <a:gdLst>
                      <a:gd name="T0" fmla="*/ 4 w 4"/>
                      <a:gd name="T1" fmla="*/ 0 h 4"/>
                      <a:gd name="T2" fmla="*/ 2 w 4"/>
                      <a:gd name="T3" fmla="*/ 0 h 4"/>
                      <a:gd name="T4" fmla="*/ 0 w 4"/>
                      <a:gd name="T5" fmla="*/ 2 h 4"/>
                      <a:gd name="T6" fmla="*/ 0 w 4"/>
                      <a:gd name="T7" fmla="*/ 2 h 4"/>
                      <a:gd name="T8" fmla="*/ 2 w 4"/>
                      <a:gd name="T9" fmla="*/ 4 h 4"/>
                      <a:gd name="T10" fmla="*/ 4 w 4"/>
                      <a:gd name="T11" fmla="*/ 4 h 4"/>
                      <a:gd name="T12" fmla="*/ 4 w 4"/>
                      <a:gd name="T13" fmla="*/ 2 h 4"/>
                      <a:gd name="T14" fmla="*/ 4 w 4"/>
                      <a:gd name="T15" fmla="*/ 0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4" h="4">
                        <a:moveTo>
                          <a:pt x="4" y="0"/>
                        </a:moveTo>
                        <a:cubicBezTo>
                          <a:pt x="2" y="0"/>
                          <a:pt x="2" y="0"/>
                          <a:pt x="2" y="0"/>
                        </a:cubicBezTo>
                        <a:cubicBezTo>
                          <a:pt x="1" y="0"/>
                          <a:pt x="0" y="1"/>
                          <a:pt x="0" y="2"/>
                        </a:cubicBezTo>
                        <a:cubicBezTo>
                          <a:pt x="0" y="2"/>
                          <a:pt x="0" y="2"/>
                          <a:pt x="0" y="2"/>
                        </a:cubicBezTo>
                        <a:cubicBezTo>
                          <a:pt x="0" y="3"/>
                          <a:pt x="1" y="4"/>
                          <a:pt x="2" y="4"/>
                        </a:cubicBezTo>
                        <a:cubicBezTo>
                          <a:pt x="4" y="4"/>
                          <a:pt x="4" y="4"/>
                          <a:pt x="4" y="4"/>
                        </a:cubicBezTo>
                        <a:cubicBezTo>
                          <a:pt x="4" y="3"/>
                          <a:pt x="4" y="3"/>
                          <a:pt x="4" y="2"/>
                        </a:cubicBezTo>
                        <a:cubicBezTo>
                          <a:pt x="4" y="1"/>
                          <a:pt x="4" y="1"/>
                          <a:pt x="4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013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22" name="Freeform 59">
                    <a:extLst>
                      <a:ext uri="{FF2B5EF4-FFF2-40B4-BE49-F238E27FC236}">
                        <a16:creationId xmlns:a16="http://schemas.microsoft.com/office/drawing/2014/main" id="{E8E49329-C8F8-FC1E-6A39-F8C6EBD168F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813" y="2127"/>
                    <a:ext cx="33" cy="38"/>
                  </a:xfrm>
                  <a:custGeom>
                    <a:avLst/>
                    <a:gdLst>
                      <a:gd name="T0" fmla="*/ 11 w 13"/>
                      <a:gd name="T1" fmla="*/ 0 h 15"/>
                      <a:gd name="T2" fmla="*/ 10 w 13"/>
                      <a:gd name="T3" fmla="*/ 2 h 15"/>
                      <a:gd name="T4" fmla="*/ 10 w 13"/>
                      <a:gd name="T5" fmla="*/ 11 h 15"/>
                      <a:gd name="T6" fmla="*/ 9 w 13"/>
                      <a:gd name="T7" fmla="*/ 12 h 15"/>
                      <a:gd name="T8" fmla="*/ 2 w 13"/>
                      <a:gd name="T9" fmla="*/ 12 h 15"/>
                      <a:gd name="T10" fmla="*/ 0 w 13"/>
                      <a:gd name="T11" fmla="*/ 14 h 15"/>
                      <a:gd name="T12" fmla="*/ 2 w 13"/>
                      <a:gd name="T13" fmla="*/ 15 h 15"/>
                      <a:gd name="T14" fmla="*/ 11 w 13"/>
                      <a:gd name="T15" fmla="*/ 15 h 15"/>
                      <a:gd name="T16" fmla="*/ 12 w 13"/>
                      <a:gd name="T17" fmla="*/ 15 h 15"/>
                      <a:gd name="T18" fmla="*/ 12 w 13"/>
                      <a:gd name="T19" fmla="*/ 15 h 15"/>
                      <a:gd name="T20" fmla="*/ 13 w 13"/>
                      <a:gd name="T21" fmla="*/ 13 h 15"/>
                      <a:gd name="T22" fmla="*/ 13 w 13"/>
                      <a:gd name="T23" fmla="*/ 2 h 15"/>
                      <a:gd name="T24" fmla="*/ 11 w 13"/>
                      <a:gd name="T25" fmla="*/ 0 h 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13" h="15">
                        <a:moveTo>
                          <a:pt x="11" y="0"/>
                        </a:moveTo>
                        <a:cubicBezTo>
                          <a:pt x="10" y="0"/>
                          <a:pt x="10" y="1"/>
                          <a:pt x="10" y="2"/>
                        </a:cubicBezTo>
                        <a:cubicBezTo>
                          <a:pt x="10" y="11"/>
                          <a:pt x="10" y="11"/>
                          <a:pt x="10" y="11"/>
                        </a:cubicBezTo>
                        <a:cubicBezTo>
                          <a:pt x="10" y="12"/>
                          <a:pt x="9" y="12"/>
                          <a:pt x="9" y="12"/>
                        </a:cubicBezTo>
                        <a:cubicBezTo>
                          <a:pt x="2" y="12"/>
                          <a:pt x="2" y="12"/>
                          <a:pt x="2" y="12"/>
                        </a:cubicBezTo>
                        <a:cubicBezTo>
                          <a:pt x="1" y="12"/>
                          <a:pt x="0" y="13"/>
                          <a:pt x="0" y="14"/>
                        </a:cubicBezTo>
                        <a:cubicBezTo>
                          <a:pt x="0" y="14"/>
                          <a:pt x="1" y="15"/>
                          <a:pt x="2" y="15"/>
                        </a:cubicBezTo>
                        <a:cubicBezTo>
                          <a:pt x="11" y="15"/>
                          <a:pt x="11" y="15"/>
                          <a:pt x="11" y="15"/>
                        </a:cubicBezTo>
                        <a:cubicBezTo>
                          <a:pt x="11" y="15"/>
                          <a:pt x="12" y="15"/>
                          <a:pt x="12" y="15"/>
                        </a:cubicBezTo>
                        <a:cubicBezTo>
                          <a:pt x="12" y="15"/>
                          <a:pt x="12" y="15"/>
                          <a:pt x="12" y="15"/>
                        </a:cubicBezTo>
                        <a:cubicBezTo>
                          <a:pt x="13" y="14"/>
                          <a:pt x="13" y="14"/>
                          <a:pt x="13" y="13"/>
                        </a:cubicBezTo>
                        <a:cubicBezTo>
                          <a:pt x="13" y="2"/>
                          <a:pt x="13" y="2"/>
                          <a:pt x="13" y="2"/>
                        </a:cubicBezTo>
                        <a:cubicBezTo>
                          <a:pt x="13" y="1"/>
                          <a:pt x="12" y="0"/>
                          <a:pt x="11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013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</a:endParaRPr>
                  </a:p>
                </p:txBody>
              </p:sp>
            </p:grpSp>
            <p:cxnSp>
              <p:nvCxnSpPr>
                <p:cNvPr id="15" name="直接连接符 14">
                  <a:extLst>
                    <a:ext uri="{FF2B5EF4-FFF2-40B4-BE49-F238E27FC236}">
                      <a16:creationId xmlns:a16="http://schemas.microsoft.com/office/drawing/2014/main" id="{32B52A6C-B254-BD2F-9D68-24AF0C271A43}"/>
                    </a:ext>
                  </a:extLst>
                </p:cNvPr>
                <p:cNvCxnSpPr/>
                <p:nvPr/>
              </p:nvCxnSpPr>
              <p:spPr>
                <a:xfrm>
                  <a:off x="3957492" y="3099493"/>
                  <a:ext cx="0" cy="343997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ysClr val="window" lastClr="FFFFFF">
                      <a:lumMod val="50000"/>
                    </a:sysClr>
                  </a:solidFill>
                  <a:prstDash val="solid"/>
                  <a:miter lim="800000"/>
                </a:ln>
                <a:effectLst/>
              </p:spPr>
            </p:cxnSp>
          </p:grpSp>
        </p:grpSp>
      </p:grpSp>
      <p:sp>
        <p:nvSpPr>
          <p:cNvPr id="38" name="TextBox 3">
            <a:extLst>
              <a:ext uri="{FF2B5EF4-FFF2-40B4-BE49-F238E27FC236}">
                <a16:creationId xmlns:a16="http://schemas.microsoft.com/office/drawing/2014/main" id="{C7616011-DC67-FDEE-6BE2-37A3500E7AF2}"/>
              </a:ext>
            </a:extLst>
          </p:cNvPr>
          <p:cNvSpPr txBox="1"/>
          <p:nvPr/>
        </p:nvSpPr>
        <p:spPr>
          <a:xfrm>
            <a:off x="6938994" y="4748617"/>
            <a:ext cx="3792866" cy="427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晋升原来的左子节点</a:t>
            </a:r>
            <a:endParaRPr lang="en-US" altLang="zh-CN" sz="1600" b="1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39" name="TextBox 3">
            <a:extLst>
              <a:ext uri="{FF2B5EF4-FFF2-40B4-BE49-F238E27FC236}">
                <a16:creationId xmlns:a16="http://schemas.microsoft.com/office/drawing/2014/main" id="{5155A002-E469-A660-A160-BF2926330644}"/>
              </a:ext>
            </a:extLst>
          </p:cNvPr>
          <p:cNvSpPr txBox="1"/>
          <p:nvPr/>
        </p:nvSpPr>
        <p:spPr>
          <a:xfrm>
            <a:off x="6942832" y="3671803"/>
            <a:ext cx="3792866" cy="427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以不平衡的点作为支点</a:t>
            </a:r>
            <a:endParaRPr lang="en-US" altLang="zh-CN" sz="1600" b="1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40" name="TextBox 3">
            <a:extLst>
              <a:ext uri="{FF2B5EF4-FFF2-40B4-BE49-F238E27FC236}">
                <a16:creationId xmlns:a16="http://schemas.microsoft.com/office/drawing/2014/main" id="{AE9CDB75-1A06-9A34-34D6-FD7B7B94A98F}"/>
              </a:ext>
            </a:extLst>
          </p:cNvPr>
          <p:cNvSpPr txBox="1"/>
          <p:nvPr/>
        </p:nvSpPr>
        <p:spPr>
          <a:xfrm>
            <a:off x="6946853" y="4185727"/>
            <a:ext cx="3681346" cy="427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把支点右旋降级，变成右子节点</a:t>
            </a:r>
            <a:endParaRPr lang="en-US" altLang="zh-CN" sz="1600" b="1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A41E3C59-22EF-7230-407D-2B6093A8907C}"/>
              </a:ext>
            </a:extLst>
          </p:cNvPr>
          <p:cNvGrpSpPr/>
          <p:nvPr/>
        </p:nvGrpSpPr>
        <p:grpSpPr>
          <a:xfrm>
            <a:off x="4969029" y="3801309"/>
            <a:ext cx="1400357" cy="1399851"/>
            <a:chOff x="2734249" y="952902"/>
            <a:chExt cx="1866900" cy="1866900"/>
          </a:xfrm>
        </p:grpSpPr>
        <p:sp>
          <p:nvSpPr>
            <p:cNvPr id="42" name="椭圆 41">
              <a:extLst>
                <a:ext uri="{FF2B5EF4-FFF2-40B4-BE49-F238E27FC236}">
                  <a16:creationId xmlns:a16="http://schemas.microsoft.com/office/drawing/2014/main" id="{E2226C8D-B8A7-3386-F0D6-729C4BF0A8ED}"/>
                </a:ext>
              </a:extLst>
            </p:cNvPr>
            <p:cNvSpPr/>
            <p:nvPr/>
          </p:nvSpPr>
          <p:spPr>
            <a:xfrm>
              <a:off x="2734249" y="952902"/>
              <a:ext cx="1866900" cy="1866900"/>
            </a:xfrm>
            <a:prstGeom prst="ellipse">
              <a:avLst/>
            </a:prstGeom>
            <a:gradFill>
              <a:gsLst>
                <a:gs pos="0">
                  <a:srgbClr val="F5F5F5"/>
                </a:gs>
                <a:gs pos="100000">
                  <a:sysClr val="window" lastClr="FFFFFF">
                    <a:lumMod val="85000"/>
                  </a:sysClr>
                </a:gs>
              </a:gsLst>
              <a:lin ang="2700000" scaled="1"/>
            </a:gradFill>
            <a:ln w="22225" cap="flat" cmpd="sng" algn="ctr">
              <a:gradFill flip="none" rotWithShape="1">
                <a:gsLst>
                  <a:gs pos="0">
                    <a:sysClr val="window" lastClr="FFFFFF"/>
                  </a:gs>
                  <a:gs pos="100000">
                    <a:sysClr val="window" lastClr="FFFFFF">
                      <a:lumMod val="75000"/>
                    </a:sysClr>
                  </a:gs>
                </a:gsLst>
                <a:lin ang="2700000" scaled="1"/>
                <a:tileRect/>
              </a:gradFill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  <p:sp>
          <p:nvSpPr>
            <p:cNvPr id="44" name="椭圆 43">
              <a:extLst>
                <a:ext uri="{FF2B5EF4-FFF2-40B4-BE49-F238E27FC236}">
                  <a16:creationId xmlns:a16="http://schemas.microsoft.com/office/drawing/2014/main" id="{770EEC5E-5E8F-341B-8872-EE01838E2956}"/>
                </a:ext>
              </a:extLst>
            </p:cNvPr>
            <p:cNvSpPr/>
            <p:nvPr/>
          </p:nvSpPr>
          <p:spPr>
            <a:xfrm>
              <a:off x="2953026" y="1171679"/>
              <a:ext cx="1429346" cy="1429346"/>
            </a:xfrm>
            <a:prstGeom prst="ellipse">
              <a:avLst/>
            </a:prstGeom>
            <a:solidFill>
              <a:sysClr val="window" lastClr="FFFFFF">
                <a:lumMod val="95000"/>
              </a:sysClr>
            </a:solidFill>
            <a:ln w="22225" cap="flat" cmpd="sng" algn="ctr">
              <a:gradFill flip="none" rotWithShape="1">
                <a:gsLst>
                  <a:gs pos="0">
                    <a:sysClr val="window" lastClr="FFFFFF">
                      <a:lumMod val="75000"/>
                    </a:sysClr>
                  </a:gs>
                  <a:gs pos="100000">
                    <a:sysClr val="window" lastClr="FFFFFF"/>
                  </a:gs>
                </a:gsLst>
                <a:lin ang="2700000" scaled="1"/>
                <a:tileRect/>
              </a:gradFill>
              <a:prstDash val="solid"/>
              <a:miter lim="800000"/>
            </a:ln>
            <a:effectLst>
              <a:innerShdw blurRad="101600" dist="25400" dir="13500000">
                <a:prstClr val="black">
                  <a:alpha val="50000"/>
                </a:prstClr>
              </a:inn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  <p:sp>
          <p:nvSpPr>
            <p:cNvPr id="46" name="文本框 136">
              <a:extLst>
                <a:ext uri="{FF2B5EF4-FFF2-40B4-BE49-F238E27FC236}">
                  <a16:creationId xmlns:a16="http://schemas.microsoft.com/office/drawing/2014/main" id="{20A81BDF-0AEA-8351-ACA2-D4AEF8018EAB}"/>
                </a:ext>
              </a:extLst>
            </p:cNvPr>
            <p:cNvSpPr txBox="1"/>
            <p:nvPr/>
          </p:nvSpPr>
          <p:spPr>
            <a:xfrm>
              <a:off x="3410634" y="1414090"/>
              <a:ext cx="543839" cy="9440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000" b="1" dirty="0">
                  <a:solidFill>
                    <a:srgbClr val="B60206"/>
                  </a:solidFill>
                  <a:latin typeface="微软雅黑" pitchFamily="34" charset="-122"/>
                  <a:ea typeface="阿里巴巴普惠体"/>
                </a:rPr>
                <a:t>步骤</a:t>
              </a:r>
            </a:p>
          </p:txBody>
        </p:sp>
      </p:grpSp>
      <p:cxnSp>
        <p:nvCxnSpPr>
          <p:cNvPr id="48" name="直接箭头连接符 47">
            <a:extLst>
              <a:ext uri="{FF2B5EF4-FFF2-40B4-BE49-F238E27FC236}">
                <a16:creationId xmlns:a16="http://schemas.microsoft.com/office/drawing/2014/main" id="{0DDF1A09-CF2D-C34B-FEBB-D5DD6184F8A1}"/>
              </a:ext>
            </a:extLst>
          </p:cNvPr>
          <p:cNvCxnSpPr>
            <a:cxnSpLocks/>
          </p:cNvCxnSpPr>
          <p:nvPr/>
        </p:nvCxnSpPr>
        <p:spPr>
          <a:xfrm>
            <a:off x="3117490" y="3747600"/>
            <a:ext cx="213783" cy="21801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7990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1.11022E-16 L 0.04427 0.09213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14" y="460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3.7037E-6 L 0.04453 -0.09005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79" y="-456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-4.07407E-6 L 0.04467 -0.08402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61" y="-3519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5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animBg="1"/>
      <p:bldP spid="79" grpId="0" animBg="1"/>
      <p:bldP spid="82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!!!泛型类">
            <a:extLst>
              <a:ext uri="{FF2B5EF4-FFF2-40B4-BE49-F238E27FC236}">
                <a16:creationId xmlns:a16="http://schemas.microsoft.com/office/drawing/2014/main" id="{A2E487F3-C6D4-828B-E65B-55EB0A9300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880" y="1002232"/>
            <a:ext cx="2089470" cy="517190"/>
          </a:xfrm>
        </p:spPr>
        <p:txBody>
          <a:bodyPr/>
          <a:lstStyle/>
          <a:p>
            <a:r>
              <a:rPr lang="zh-CN" altLang="en-US" dirty="0"/>
              <a:t>数据结构（</a:t>
            </a:r>
          </a:p>
        </p:txBody>
      </p:sp>
      <p:sp>
        <p:nvSpPr>
          <p:cNvPr id="45" name="!!!泛型类">
            <a:extLst>
              <a:ext uri="{FF2B5EF4-FFF2-40B4-BE49-F238E27FC236}">
                <a16:creationId xmlns:a16="http://schemas.microsoft.com/office/drawing/2014/main" id="{000F737A-DA2F-FD9F-A5D6-00AE7C6D8598}"/>
              </a:ext>
            </a:extLst>
          </p:cNvPr>
          <p:cNvSpPr txBox="1">
            <a:spLocks/>
          </p:cNvSpPr>
          <p:nvPr/>
        </p:nvSpPr>
        <p:spPr>
          <a:xfrm>
            <a:off x="3303538" y="1002232"/>
            <a:ext cx="322882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）</a:t>
            </a:r>
          </a:p>
        </p:txBody>
      </p:sp>
      <p:sp>
        <p:nvSpPr>
          <p:cNvPr id="52" name="!!!树">
            <a:extLst>
              <a:ext uri="{FF2B5EF4-FFF2-40B4-BE49-F238E27FC236}">
                <a16:creationId xmlns:a16="http://schemas.microsoft.com/office/drawing/2014/main" id="{5FDF6D48-5BEB-BFAE-FAC1-F596B4664F7E}"/>
              </a:ext>
            </a:extLst>
          </p:cNvPr>
          <p:cNvSpPr txBox="1">
            <a:spLocks/>
          </p:cNvSpPr>
          <p:nvPr/>
        </p:nvSpPr>
        <p:spPr>
          <a:xfrm>
            <a:off x="3018349" y="1002232"/>
            <a:ext cx="565470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树</a:t>
            </a:r>
          </a:p>
        </p:txBody>
      </p:sp>
      <p:sp>
        <p:nvSpPr>
          <p:cNvPr id="53" name="!!!平衡">
            <a:extLst>
              <a:ext uri="{FF2B5EF4-FFF2-40B4-BE49-F238E27FC236}">
                <a16:creationId xmlns:a16="http://schemas.microsoft.com/office/drawing/2014/main" id="{00F15D9E-83B9-E648-0578-60242C2EB39B}"/>
              </a:ext>
            </a:extLst>
          </p:cNvPr>
          <p:cNvSpPr txBox="1">
            <a:spLocks/>
          </p:cNvSpPr>
          <p:nvPr/>
        </p:nvSpPr>
        <p:spPr>
          <a:xfrm>
            <a:off x="2002493" y="1002232"/>
            <a:ext cx="693612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平衡</a:t>
            </a:r>
          </a:p>
        </p:txBody>
      </p:sp>
      <p:sp>
        <p:nvSpPr>
          <p:cNvPr id="54" name="!!!二叉">
            <a:extLst>
              <a:ext uri="{FF2B5EF4-FFF2-40B4-BE49-F238E27FC236}">
                <a16:creationId xmlns:a16="http://schemas.microsoft.com/office/drawing/2014/main" id="{2ADD8BD8-9BBB-3E55-174B-EC8085F4584F}"/>
              </a:ext>
            </a:extLst>
          </p:cNvPr>
          <p:cNvSpPr txBox="1">
            <a:spLocks/>
          </p:cNvSpPr>
          <p:nvPr/>
        </p:nvSpPr>
        <p:spPr>
          <a:xfrm>
            <a:off x="2510034" y="1002232"/>
            <a:ext cx="693612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二叉</a:t>
            </a:r>
          </a:p>
        </p:txBody>
      </p:sp>
      <p:sp>
        <p:nvSpPr>
          <p:cNvPr id="69" name="!!!泛型类">
            <a:extLst>
              <a:ext uri="{FF2B5EF4-FFF2-40B4-BE49-F238E27FC236}">
                <a16:creationId xmlns:a16="http://schemas.microsoft.com/office/drawing/2014/main" id="{8D94E786-8FF3-6095-D696-D4DA4B1E8624}"/>
              </a:ext>
            </a:extLst>
          </p:cNvPr>
          <p:cNvSpPr txBox="1">
            <a:spLocks/>
          </p:cNvSpPr>
          <p:nvPr/>
        </p:nvSpPr>
        <p:spPr>
          <a:xfrm>
            <a:off x="3456315" y="1002232"/>
            <a:ext cx="693612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右旋</a:t>
            </a:r>
          </a:p>
        </p:txBody>
      </p:sp>
      <p:sp>
        <p:nvSpPr>
          <p:cNvPr id="72" name="椭圆 71">
            <a:extLst>
              <a:ext uri="{FF2B5EF4-FFF2-40B4-BE49-F238E27FC236}">
                <a16:creationId xmlns:a16="http://schemas.microsoft.com/office/drawing/2014/main" id="{B3B0466C-A089-824A-0BCA-623C9047A3FD}"/>
              </a:ext>
            </a:extLst>
          </p:cNvPr>
          <p:cNvSpPr/>
          <p:nvPr/>
        </p:nvSpPr>
        <p:spPr>
          <a:xfrm>
            <a:off x="3272366" y="2717801"/>
            <a:ext cx="480483" cy="480484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3" name="椭圆 72">
            <a:extLst>
              <a:ext uri="{FF2B5EF4-FFF2-40B4-BE49-F238E27FC236}">
                <a16:creationId xmlns:a16="http://schemas.microsoft.com/office/drawing/2014/main" id="{94966D96-59CC-6932-F06F-1E0D160D4D11}"/>
              </a:ext>
            </a:extLst>
          </p:cNvPr>
          <p:cNvSpPr/>
          <p:nvPr/>
        </p:nvSpPr>
        <p:spPr>
          <a:xfrm>
            <a:off x="2719916" y="3274484"/>
            <a:ext cx="478367" cy="48048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7" name="直接箭头连接符 76">
            <a:extLst>
              <a:ext uri="{FF2B5EF4-FFF2-40B4-BE49-F238E27FC236}">
                <a16:creationId xmlns:a16="http://schemas.microsoft.com/office/drawing/2014/main" id="{DD407EE3-415D-29B0-01AD-53374136B20F}"/>
              </a:ext>
            </a:extLst>
          </p:cNvPr>
          <p:cNvCxnSpPr>
            <a:stCxn id="72" idx="3"/>
            <a:endCxn id="73" idx="7"/>
          </p:cNvCxnSpPr>
          <p:nvPr/>
        </p:nvCxnSpPr>
        <p:spPr>
          <a:xfrm flipH="1">
            <a:off x="3128433" y="3128434"/>
            <a:ext cx="213783" cy="21590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接箭头连接符 77">
            <a:extLst>
              <a:ext uri="{FF2B5EF4-FFF2-40B4-BE49-F238E27FC236}">
                <a16:creationId xmlns:a16="http://schemas.microsoft.com/office/drawing/2014/main" id="{1CD697E4-B0FB-A9E1-E535-8BC7D7B9E658}"/>
              </a:ext>
            </a:extLst>
          </p:cNvPr>
          <p:cNvCxnSpPr>
            <a:stCxn id="72" idx="5"/>
            <a:endCxn id="76" idx="1"/>
          </p:cNvCxnSpPr>
          <p:nvPr/>
        </p:nvCxnSpPr>
        <p:spPr>
          <a:xfrm>
            <a:off x="3680882" y="3128434"/>
            <a:ext cx="211667" cy="21590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椭圆 78">
            <a:extLst>
              <a:ext uri="{FF2B5EF4-FFF2-40B4-BE49-F238E27FC236}">
                <a16:creationId xmlns:a16="http://schemas.microsoft.com/office/drawing/2014/main" id="{0FD966B9-A644-9CA6-DC7C-C96E6B890B0A}"/>
              </a:ext>
            </a:extLst>
          </p:cNvPr>
          <p:cNvSpPr/>
          <p:nvPr/>
        </p:nvSpPr>
        <p:spPr>
          <a:xfrm>
            <a:off x="2175932" y="3892551"/>
            <a:ext cx="480483" cy="48048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0" name="直接箭头连接符 79">
            <a:extLst>
              <a:ext uri="{FF2B5EF4-FFF2-40B4-BE49-F238E27FC236}">
                <a16:creationId xmlns:a16="http://schemas.microsoft.com/office/drawing/2014/main" id="{DEB0EBAF-81A3-D1DA-75C5-043BD81D2DF3}"/>
              </a:ext>
            </a:extLst>
          </p:cNvPr>
          <p:cNvCxnSpPr>
            <a:endCxn id="79" idx="7"/>
          </p:cNvCxnSpPr>
          <p:nvPr/>
        </p:nvCxnSpPr>
        <p:spPr>
          <a:xfrm flipH="1">
            <a:off x="2586566" y="3746501"/>
            <a:ext cx="213783" cy="21801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椭圆 81">
            <a:extLst>
              <a:ext uri="{FF2B5EF4-FFF2-40B4-BE49-F238E27FC236}">
                <a16:creationId xmlns:a16="http://schemas.microsoft.com/office/drawing/2014/main" id="{81B8E37B-D647-3D1B-4EB5-CCDC8F910A4B}"/>
              </a:ext>
            </a:extLst>
          </p:cNvPr>
          <p:cNvSpPr/>
          <p:nvPr/>
        </p:nvSpPr>
        <p:spPr>
          <a:xfrm>
            <a:off x="1631949" y="4468284"/>
            <a:ext cx="480484" cy="48048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1" name="直接箭头连接符 90">
            <a:extLst>
              <a:ext uri="{FF2B5EF4-FFF2-40B4-BE49-F238E27FC236}">
                <a16:creationId xmlns:a16="http://schemas.microsoft.com/office/drawing/2014/main" id="{C9F283FB-6B15-8C23-87F2-97D932A24BA7}"/>
              </a:ext>
            </a:extLst>
          </p:cNvPr>
          <p:cNvCxnSpPr>
            <a:endCxn id="82" idx="7"/>
          </p:cNvCxnSpPr>
          <p:nvPr/>
        </p:nvCxnSpPr>
        <p:spPr>
          <a:xfrm flipH="1">
            <a:off x="2042582" y="4322234"/>
            <a:ext cx="213784" cy="21590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3" name="组合 92">
            <a:extLst>
              <a:ext uri="{FF2B5EF4-FFF2-40B4-BE49-F238E27FC236}">
                <a16:creationId xmlns:a16="http://schemas.microsoft.com/office/drawing/2014/main" id="{033446D4-47D4-745A-CE8B-2D923449C185}"/>
              </a:ext>
            </a:extLst>
          </p:cNvPr>
          <p:cNvGrpSpPr/>
          <p:nvPr/>
        </p:nvGrpSpPr>
        <p:grpSpPr>
          <a:xfrm>
            <a:off x="3822699" y="3274484"/>
            <a:ext cx="480483" cy="480483"/>
            <a:chOff x="5903384" y="3274484"/>
            <a:chExt cx="480483" cy="480483"/>
          </a:xfrm>
        </p:grpSpPr>
        <p:sp>
          <p:nvSpPr>
            <p:cNvPr id="76" name="椭圆 75">
              <a:extLst>
                <a:ext uri="{FF2B5EF4-FFF2-40B4-BE49-F238E27FC236}">
                  <a16:creationId xmlns:a16="http://schemas.microsoft.com/office/drawing/2014/main" id="{1297ACA7-0512-972F-98A8-9BB738CF7B35}"/>
                </a:ext>
              </a:extLst>
            </p:cNvPr>
            <p:cNvSpPr/>
            <p:nvPr/>
          </p:nvSpPr>
          <p:spPr>
            <a:xfrm>
              <a:off x="5903384" y="3274484"/>
              <a:ext cx="480483" cy="480483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2" name="矩形 91">
              <a:extLst>
                <a:ext uri="{FF2B5EF4-FFF2-40B4-BE49-F238E27FC236}">
                  <a16:creationId xmlns:a16="http://schemas.microsoft.com/office/drawing/2014/main" id="{F3E32D80-C10E-832F-007B-829DB982EFCA}"/>
                </a:ext>
              </a:extLst>
            </p:cNvPr>
            <p:cNvSpPr/>
            <p:nvPr/>
          </p:nvSpPr>
          <p:spPr>
            <a:xfrm>
              <a:off x="5945494" y="3359778"/>
              <a:ext cx="39626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10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746AC214-1083-A3D1-9154-91B67DB6EDD4}"/>
              </a:ext>
            </a:extLst>
          </p:cNvPr>
          <p:cNvGrpSpPr/>
          <p:nvPr/>
        </p:nvGrpSpPr>
        <p:grpSpPr>
          <a:xfrm>
            <a:off x="4973463" y="1765781"/>
            <a:ext cx="6888490" cy="594556"/>
            <a:chOff x="3353165" y="5731266"/>
            <a:chExt cx="541786" cy="59456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49F8F263-BB56-410C-E2AA-6292A3EA0F8A}"/>
                </a:ext>
              </a:extLst>
            </p:cNvPr>
            <p:cNvGrpSpPr/>
            <p:nvPr/>
          </p:nvGrpSpPr>
          <p:grpSpPr>
            <a:xfrm>
              <a:off x="3353165" y="5731266"/>
              <a:ext cx="541786" cy="594560"/>
              <a:chOff x="4304044" y="1286668"/>
              <a:chExt cx="791774" cy="2757793"/>
            </a:xfrm>
            <a:effectLst>
              <a:outerShdw blurRad="381000" dist="2540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6" name="圆角矩形 28">
                <a:extLst>
                  <a:ext uri="{FF2B5EF4-FFF2-40B4-BE49-F238E27FC236}">
                    <a16:creationId xmlns:a16="http://schemas.microsoft.com/office/drawing/2014/main" id="{F43072D0-850F-4DD1-A01B-6D782BACB281}"/>
                  </a:ext>
                </a:extLst>
              </p:cNvPr>
              <p:cNvSpPr/>
              <p:nvPr/>
            </p:nvSpPr>
            <p:spPr>
              <a:xfrm>
                <a:off x="4304044" y="1286668"/>
                <a:ext cx="791774" cy="2757793"/>
              </a:xfrm>
              <a:prstGeom prst="roundRect">
                <a:avLst/>
              </a:prstGeom>
              <a:gradFill>
                <a:gsLst>
                  <a:gs pos="62000">
                    <a:sysClr val="window" lastClr="FFFFFF">
                      <a:lumMod val="95000"/>
                    </a:sysClr>
                  </a:gs>
                  <a:gs pos="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  <a:gs pos="0">
                    <a:sysClr val="window" lastClr="FFFFFF"/>
                  </a:gs>
                </a:gsLst>
                <a:lin ang="81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>
                  <a:defRPr/>
                </a:pPr>
                <a:endParaRPr lang="zh-CN" altLang="en-US" sz="1995" kern="0">
                  <a:solidFill>
                    <a:sysClr val="window" lastClr="FFFFFF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7" name="圆角矩形 29">
                <a:extLst>
                  <a:ext uri="{FF2B5EF4-FFF2-40B4-BE49-F238E27FC236}">
                    <a16:creationId xmlns:a16="http://schemas.microsoft.com/office/drawing/2014/main" id="{8CB0294B-CF45-EFD5-DCA7-7BBCF281AA34}"/>
                  </a:ext>
                </a:extLst>
              </p:cNvPr>
              <p:cNvSpPr/>
              <p:nvPr/>
            </p:nvSpPr>
            <p:spPr>
              <a:xfrm>
                <a:off x="4304044" y="1286668"/>
                <a:ext cx="791774" cy="2757793"/>
              </a:xfrm>
              <a:prstGeom prst="roundRect">
                <a:avLst/>
              </a:prstGeom>
              <a:gradFill>
                <a:gsLst>
                  <a:gs pos="42000">
                    <a:srgbClr val="F0F0F0"/>
                  </a:gs>
                  <a:gs pos="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  <a:gs pos="0">
                    <a:sysClr val="window" lastClr="FFFFFF"/>
                  </a:gs>
                </a:gsLst>
                <a:lin ang="189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>
                  <a:defRPr/>
                </a:pPr>
                <a:endParaRPr lang="zh-CN" altLang="en-US" sz="1995" kern="0">
                  <a:solidFill>
                    <a:sysClr val="window" lastClr="FFFFFF"/>
                  </a:solidFill>
                  <a:latin typeface="Arial"/>
                  <a:ea typeface="微软雅黑"/>
                </a:endParaRPr>
              </a:p>
            </p:txBody>
          </p:sp>
        </p:grpSp>
        <p:sp>
          <p:nvSpPr>
            <p:cNvPr id="5" name="TextBox 12">
              <a:extLst>
                <a:ext uri="{FF2B5EF4-FFF2-40B4-BE49-F238E27FC236}">
                  <a16:creationId xmlns:a16="http://schemas.microsoft.com/office/drawing/2014/main" id="{D8DC3528-103D-08EF-560F-3E4AE4E168AD}"/>
                </a:ext>
              </a:extLst>
            </p:cNvPr>
            <p:cNvSpPr txBox="1"/>
            <p:nvPr/>
          </p:nvSpPr>
          <p:spPr>
            <a:xfrm>
              <a:off x="3373795" y="5845715"/>
              <a:ext cx="521156" cy="3693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srgbClr val="C00000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确定支点：</a:t>
              </a:r>
              <a:r>
                <a:rPr lang="zh-CN" altLang="en-US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从添加的节点开始，不断的往父节点找不平衡的节点</a:t>
              </a:r>
              <a:endParaRPr lang="en-US" altLang="zh-CN" b="1" dirty="0">
                <a:solidFill>
                  <a:prstClr val="black">
                    <a:lumMod val="85000"/>
                    <a:lumOff val="15000"/>
                  </a:prst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54B9E293-DDAD-B8D6-7C9D-83A68B49F347}"/>
              </a:ext>
            </a:extLst>
          </p:cNvPr>
          <p:cNvGrpSpPr/>
          <p:nvPr/>
        </p:nvGrpSpPr>
        <p:grpSpPr>
          <a:xfrm>
            <a:off x="5832047" y="7396867"/>
            <a:ext cx="5139831" cy="2423739"/>
            <a:chOff x="2449791" y="1842695"/>
            <a:chExt cx="7707834" cy="3317132"/>
          </a:xfrm>
        </p:grpSpPr>
        <p:sp>
          <p:nvSpPr>
            <p:cNvPr id="9" name="圆角矩形 41">
              <a:extLst>
                <a:ext uri="{FF2B5EF4-FFF2-40B4-BE49-F238E27FC236}">
                  <a16:creationId xmlns:a16="http://schemas.microsoft.com/office/drawing/2014/main" id="{A27BBA1C-0F32-56A6-0147-A84F88503E7A}"/>
                </a:ext>
              </a:extLst>
            </p:cNvPr>
            <p:cNvSpPr/>
            <p:nvPr/>
          </p:nvSpPr>
          <p:spPr>
            <a:xfrm>
              <a:off x="2449791" y="1842695"/>
              <a:ext cx="7707834" cy="3317132"/>
            </a:xfrm>
            <a:prstGeom prst="roundRect">
              <a:avLst>
                <a:gd name="adj" fmla="val 5470"/>
              </a:avLst>
            </a:prstGeom>
            <a:solidFill>
              <a:sysClr val="window" lastClr="FFFFFF">
                <a:lumMod val="95000"/>
              </a:sysClr>
            </a:solidFill>
            <a:ln w="25400" cap="flat" cmpd="sng" algn="ctr">
              <a:gradFill flip="none" rotWithShape="1">
                <a:gsLst>
                  <a:gs pos="0">
                    <a:sysClr val="window" lastClr="FFFFFF"/>
                  </a:gs>
                  <a:gs pos="100000">
                    <a:sysClr val="window" lastClr="FFFFFF">
                      <a:lumMod val="75000"/>
                    </a:sysClr>
                  </a:gs>
                </a:gsLst>
                <a:lin ang="2700000" scaled="1"/>
                <a:tileRect/>
              </a:gradFill>
              <a:prstDash val="solid"/>
              <a:miter lim="800000"/>
            </a:ln>
            <a:effectLst>
              <a:outerShdw blurRad="76200" dist="12700" dir="2700000" algn="tl" rotWithShape="0">
                <a:prstClr val="black">
                  <a:alpha val="40000"/>
                </a:prstClr>
              </a:outerShdw>
              <a:reflection blurRad="6350" stA="50000" endA="300" endPos="90000" dist="88900" dir="5400000" sy="-100000" algn="bl" rotWithShape="0"/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87E25693-2702-C3D1-C139-1019D29567F4}"/>
                </a:ext>
              </a:extLst>
            </p:cNvPr>
            <p:cNvGrpSpPr/>
            <p:nvPr/>
          </p:nvGrpSpPr>
          <p:grpSpPr>
            <a:xfrm>
              <a:off x="3516366" y="2338632"/>
              <a:ext cx="441126" cy="1844660"/>
              <a:chOff x="3516366" y="2338632"/>
              <a:chExt cx="441126" cy="1844660"/>
            </a:xfrm>
          </p:grpSpPr>
          <p:grpSp>
            <p:nvGrpSpPr>
              <p:cNvPr id="11" name="组合 10">
                <a:extLst>
                  <a:ext uri="{FF2B5EF4-FFF2-40B4-BE49-F238E27FC236}">
                    <a16:creationId xmlns:a16="http://schemas.microsoft.com/office/drawing/2014/main" id="{9AC26A2A-2E67-0190-8141-68C73EB0F9B4}"/>
                  </a:ext>
                </a:extLst>
              </p:cNvPr>
              <p:cNvGrpSpPr/>
              <p:nvPr/>
            </p:nvGrpSpPr>
            <p:grpSpPr>
              <a:xfrm>
                <a:off x="3516366" y="3839295"/>
                <a:ext cx="441126" cy="343997"/>
                <a:chOff x="3516366" y="3839295"/>
                <a:chExt cx="441126" cy="343997"/>
              </a:xfrm>
            </p:grpSpPr>
            <p:grpSp>
              <p:nvGrpSpPr>
                <p:cNvPr id="33" name="Group 62">
                  <a:extLst>
                    <a:ext uri="{FF2B5EF4-FFF2-40B4-BE49-F238E27FC236}">
                      <a16:creationId xmlns:a16="http://schemas.microsoft.com/office/drawing/2014/main" id="{9BA6A1AC-272E-2DA6-90FB-430E063947C6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3516366" y="3881984"/>
                  <a:ext cx="338110" cy="269866"/>
                  <a:chOff x="3775" y="2110"/>
                  <a:chExt cx="129" cy="103"/>
                </a:xfrm>
                <a:solidFill>
                  <a:sysClr val="window" lastClr="FFFFFF">
                    <a:lumMod val="50000"/>
                  </a:sysClr>
                </a:solidFill>
                <a:effectLst/>
              </p:grpSpPr>
              <p:sp>
                <p:nvSpPr>
                  <p:cNvPr id="35" name="Freeform 63">
                    <a:extLst>
                      <a:ext uri="{FF2B5EF4-FFF2-40B4-BE49-F238E27FC236}">
                        <a16:creationId xmlns:a16="http://schemas.microsoft.com/office/drawing/2014/main" id="{4DED72A3-0DA1-8B89-6691-D534D1D71FC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775" y="2177"/>
                    <a:ext cx="40" cy="36"/>
                  </a:xfrm>
                  <a:custGeom>
                    <a:avLst/>
                    <a:gdLst>
                      <a:gd name="T0" fmla="*/ 5 w 16"/>
                      <a:gd name="T1" fmla="*/ 0 h 14"/>
                      <a:gd name="T2" fmla="*/ 0 w 16"/>
                      <a:gd name="T3" fmla="*/ 4 h 14"/>
                      <a:gd name="T4" fmla="*/ 10 w 16"/>
                      <a:gd name="T5" fmla="*/ 14 h 14"/>
                      <a:gd name="T6" fmla="*/ 16 w 16"/>
                      <a:gd name="T7" fmla="*/ 9 h 14"/>
                      <a:gd name="T8" fmla="*/ 5 w 16"/>
                      <a:gd name="T9" fmla="*/ 0 h 1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6" h="14">
                        <a:moveTo>
                          <a:pt x="5" y="0"/>
                        </a:moveTo>
                        <a:cubicBezTo>
                          <a:pt x="1" y="3"/>
                          <a:pt x="0" y="4"/>
                          <a:pt x="0" y="4"/>
                        </a:cubicBezTo>
                        <a:cubicBezTo>
                          <a:pt x="10" y="14"/>
                          <a:pt x="10" y="14"/>
                          <a:pt x="10" y="14"/>
                        </a:cubicBezTo>
                        <a:cubicBezTo>
                          <a:pt x="10" y="14"/>
                          <a:pt x="13" y="11"/>
                          <a:pt x="16" y="9"/>
                        </a:cubicBezTo>
                        <a:lnTo>
                          <a:pt x="5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013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36" name="Freeform 64">
                    <a:extLst>
                      <a:ext uri="{FF2B5EF4-FFF2-40B4-BE49-F238E27FC236}">
                        <a16:creationId xmlns:a16="http://schemas.microsoft.com/office/drawing/2014/main" id="{C96893F0-BA6F-0637-836D-E50BD4BBCFD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795" y="2156"/>
                    <a:ext cx="109" cy="41"/>
                  </a:xfrm>
                  <a:custGeom>
                    <a:avLst/>
                    <a:gdLst>
                      <a:gd name="T0" fmla="*/ 37 w 44"/>
                      <a:gd name="T1" fmla="*/ 4 h 16"/>
                      <a:gd name="T2" fmla="*/ 29 w 44"/>
                      <a:gd name="T3" fmla="*/ 9 h 16"/>
                      <a:gd name="T4" fmla="*/ 18 w 44"/>
                      <a:gd name="T5" fmla="*/ 8 h 16"/>
                      <a:gd name="T6" fmla="*/ 25 w 44"/>
                      <a:gd name="T7" fmla="*/ 7 h 16"/>
                      <a:gd name="T8" fmla="*/ 31 w 44"/>
                      <a:gd name="T9" fmla="*/ 2 h 16"/>
                      <a:gd name="T10" fmla="*/ 20 w 44"/>
                      <a:gd name="T11" fmla="*/ 2 h 16"/>
                      <a:gd name="T12" fmla="*/ 9 w 44"/>
                      <a:gd name="T13" fmla="*/ 2 h 16"/>
                      <a:gd name="T14" fmla="*/ 0 w 44"/>
                      <a:gd name="T15" fmla="*/ 7 h 16"/>
                      <a:gd name="T16" fmla="*/ 9 w 44"/>
                      <a:gd name="T17" fmla="*/ 16 h 16"/>
                      <a:gd name="T18" fmla="*/ 13 w 44"/>
                      <a:gd name="T19" fmla="*/ 14 h 16"/>
                      <a:gd name="T20" fmla="*/ 29 w 44"/>
                      <a:gd name="T21" fmla="*/ 14 h 16"/>
                      <a:gd name="T22" fmla="*/ 44 w 44"/>
                      <a:gd name="T23" fmla="*/ 2 h 16"/>
                      <a:gd name="T24" fmla="*/ 37 w 44"/>
                      <a:gd name="T25" fmla="*/ 4 h 1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44" h="16">
                        <a:moveTo>
                          <a:pt x="37" y="4"/>
                        </a:moveTo>
                        <a:cubicBezTo>
                          <a:pt x="34" y="7"/>
                          <a:pt x="32" y="8"/>
                          <a:pt x="29" y="9"/>
                        </a:cubicBezTo>
                        <a:cubicBezTo>
                          <a:pt x="24" y="10"/>
                          <a:pt x="19" y="9"/>
                          <a:pt x="18" y="8"/>
                        </a:cubicBezTo>
                        <a:cubicBezTo>
                          <a:pt x="15" y="6"/>
                          <a:pt x="18" y="7"/>
                          <a:pt x="25" y="7"/>
                        </a:cubicBezTo>
                        <a:cubicBezTo>
                          <a:pt x="32" y="6"/>
                          <a:pt x="31" y="2"/>
                          <a:pt x="31" y="2"/>
                        </a:cubicBezTo>
                        <a:cubicBezTo>
                          <a:pt x="29" y="2"/>
                          <a:pt x="27" y="2"/>
                          <a:pt x="20" y="2"/>
                        </a:cubicBezTo>
                        <a:cubicBezTo>
                          <a:pt x="17" y="2"/>
                          <a:pt x="12" y="1"/>
                          <a:pt x="9" y="2"/>
                        </a:cubicBezTo>
                        <a:cubicBezTo>
                          <a:pt x="6" y="2"/>
                          <a:pt x="4" y="5"/>
                          <a:pt x="0" y="7"/>
                        </a:cubicBezTo>
                        <a:cubicBezTo>
                          <a:pt x="9" y="16"/>
                          <a:pt x="9" y="16"/>
                          <a:pt x="9" y="16"/>
                        </a:cubicBezTo>
                        <a:cubicBezTo>
                          <a:pt x="11" y="15"/>
                          <a:pt x="12" y="14"/>
                          <a:pt x="13" y="14"/>
                        </a:cubicBezTo>
                        <a:cubicBezTo>
                          <a:pt x="16" y="14"/>
                          <a:pt x="23" y="15"/>
                          <a:pt x="29" y="14"/>
                        </a:cubicBezTo>
                        <a:cubicBezTo>
                          <a:pt x="40" y="9"/>
                          <a:pt x="44" y="2"/>
                          <a:pt x="44" y="2"/>
                        </a:cubicBezTo>
                        <a:cubicBezTo>
                          <a:pt x="44" y="2"/>
                          <a:pt x="41" y="0"/>
                          <a:pt x="37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013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37" name="Freeform 65">
                    <a:extLst>
                      <a:ext uri="{FF2B5EF4-FFF2-40B4-BE49-F238E27FC236}">
                        <a16:creationId xmlns:a16="http://schemas.microsoft.com/office/drawing/2014/main" id="{30FCF1E6-B106-FB1E-57A1-4F04B9B1466F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3810" y="2110"/>
                    <a:ext cx="94" cy="41"/>
                  </a:xfrm>
                  <a:custGeom>
                    <a:avLst/>
                    <a:gdLst>
                      <a:gd name="T0" fmla="*/ 38 w 38"/>
                      <a:gd name="T1" fmla="*/ 0 h 16"/>
                      <a:gd name="T2" fmla="*/ 34 w 38"/>
                      <a:gd name="T3" fmla="*/ 0 h 16"/>
                      <a:gd name="T4" fmla="*/ 34 w 38"/>
                      <a:gd name="T5" fmla="*/ 6 h 16"/>
                      <a:gd name="T6" fmla="*/ 32 w 38"/>
                      <a:gd name="T7" fmla="*/ 6 h 16"/>
                      <a:gd name="T8" fmla="*/ 32 w 38"/>
                      <a:gd name="T9" fmla="*/ 0 h 16"/>
                      <a:gd name="T10" fmla="*/ 28 w 38"/>
                      <a:gd name="T11" fmla="*/ 0 h 16"/>
                      <a:gd name="T12" fmla="*/ 28 w 38"/>
                      <a:gd name="T13" fmla="*/ 6 h 16"/>
                      <a:gd name="T14" fmla="*/ 12 w 38"/>
                      <a:gd name="T15" fmla="*/ 6 h 16"/>
                      <a:gd name="T16" fmla="*/ 12 w 38"/>
                      <a:gd name="T17" fmla="*/ 3 h 16"/>
                      <a:gd name="T18" fmla="*/ 12 w 38"/>
                      <a:gd name="T19" fmla="*/ 1 h 16"/>
                      <a:gd name="T20" fmla="*/ 11 w 38"/>
                      <a:gd name="T21" fmla="*/ 0 h 16"/>
                      <a:gd name="T22" fmla="*/ 9 w 38"/>
                      <a:gd name="T23" fmla="*/ 0 h 16"/>
                      <a:gd name="T24" fmla="*/ 3 w 38"/>
                      <a:gd name="T25" fmla="*/ 0 h 16"/>
                      <a:gd name="T26" fmla="*/ 1 w 38"/>
                      <a:gd name="T27" fmla="*/ 0 h 16"/>
                      <a:gd name="T28" fmla="*/ 0 w 38"/>
                      <a:gd name="T29" fmla="*/ 2 h 16"/>
                      <a:gd name="T30" fmla="*/ 0 w 38"/>
                      <a:gd name="T31" fmla="*/ 3 h 16"/>
                      <a:gd name="T32" fmla="*/ 0 w 38"/>
                      <a:gd name="T33" fmla="*/ 13 h 16"/>
                      <a:gd name="T34" fmla="*/ 0 w 38"/>
                      <a:gd name="T35" fmla="*/ 15 h 16"/>
                      <a:gd name="T36" fmla="*/ 2 w 38"/>
                      <a:gd name="T37" fmla="*/ 16 h 16"/>
                      <a:gd name="T38" fmla="*/ 3 w 38"/>
                      <a:gd name="T39" fmla="*/ 16 h 16"/>
                      <a:gd name="T40" fmla="*/ 9 w 38"/>
                      <a:gd name="T41" fmla="*/ 16 h 16"/>
                      <a:gd name="T42" fmla="*/ 11 w 38"/>
                      <a:gd name="T43" fmla="*/ 16 h 16"/>
                      <a:gd name="T44" fmla="*/ 12 w 38"/>
                      <a:gd name="T45" fmla="*/ 14 h 16"/>
                      <a:gd name="T46" fmla="*/ 12 w 38"/>
                      <a:gd name="T47" fmla="*/ 13 h 16"/>
                      <a:gd name="T48" fmla="*/ 12 w 38"/>
                      <a:gd name="T49" fmla="*/ 10 h 16"/>
                      <a:gd name="T50" fmla="*/ 38 w 38"/>
                      <a:gd name="T51" fmla="*/ 10 h 16"/>
                      <a:gd name="T52" fmla="*/ 38 w 38"/>
                      <a:gd name="T53" fmla="*/ 0 h 16"/>
                      <a:gd name="T54" fmla="*/ 3 w 38"/>
                      <a:gd name="T55" fmla="*/ 3 h 16"/>
                      <a:gd name="T56" fmla="*/ 9 w 38"/>
                      <a:gd name="T57" fmla="*/ 3 h 16"/>
                      <a:gd name="T58" fmla="*/ 9 w 38"/>
                      <a:gd name="T59" fmla="*/ 13 h 16"/>
                      <a:gd name="T60" fmla="*/ 3 w 38"/>
                      <a:gd name="T61" fmla="*/ 13 h 16"/>
                      <a:gd name="T62" fmla="*/ 3 w 38"/>
                      <a:gd name="T63" fmla="*/ 3 h 1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</a:cxnLst>
                    <a:rect l="0" t="0" r="r" b="b"/>
                    <a:pathLst>
                      <a:path w="38" h="16">
                        <a:moveTo>
                          <a:pt x="38" y="0"/>
                        </a:moveTo>
                        <a:cubicBezTo>
                          <a:pt x="34" y="0"/>
                          <a:pt x="34" y="0"/>
                          <a:pt x="34" y="0"/>
                        </a:cubicBezTo>
                        <a:cubicBezTo>
                          <a:pt x="34" y="6"/>
                          <a:pt x="34" y="6"/>
                          <a:pt x="34" y="6"/>
                        </a:cubicBezTo>
                        <a:cubicBezTo>
                          <a:pt x="32" y="6"/>
                          <a:pt x="32" y="6"/>
                          <a:pt x="32" y="6"/>
                        </a:cubicBezTo>
                        <a:cubicBezTo>
                          <a:pt x="32" y="0"/>
                          <a:pt x="32" y="0"/>
                          <a:pt x="32" y="0"/>
                        </a:cubicBezTo>
                        <a:cubicBezTo>
                          <a:pt x="28" y="0"/>
                          <a:pt x="28" y="0"/>
                          <a:pt x="28" y="0"/>
                        </a:cubicBezTo>
                        <a:cubicBezTo>
                          <a:pt x="28" y="6"/>
                          <a:pt x="28" y="6"/>
                          <a:pt x="28" y="6"/>
                        </a:cubicBezTo>
                        <a:cubicBezTo>
                          <a:pt x="12" y="6"/>
                          <a:pt x="12" y="6"/>
                          <a:pt x="12" y="6"/>
                        </a:cubicBezTo>
                        <a:cubicBezTo>
                          <a:pt x="12" y="3"/>
                          <a:pt x="12" y="3"/>
                          <a:pt x="12" y="3"/>
                        </a:cubicBezTo>
                        <a:cubicBezTo>
                          <a:pt x="12" y="2"/>
                          <a:pt x="12" y="2"/>
                          <a:pt x="12" y="1"/>
                        </a:cubicBezTo>
                        <a:cubicBezTo>
                          <a:pt x="12" y="1"/>
                          <a:pt x="11" y="0"/>
                          <a:pt x="11" y="0"/>
                        </a:cubicBezTo>
                        <a:cubicBezTo>
                          <a:pt x="10" y="0"/>
                          <a:pt x="10" y="0"/>
                          <a:pt x="9" y="0"/>
                        </a:cubicBezTo>
                        <a:cubicBezTo>
                          <a:pt x="3" y="0"/>
                          <a:pt x="3" y="0"/>
                          <a:pt x="3" y="0"/>
                        </a:cubicBezTo>
                        <a:cubicBezTo>
                          <a:pt x="2" y="0"/>
                          <a:pt x="2" y="0"/>
                          <a:pt x="1" y="0"/>
                        </a:cubicBezTo>
                        <a:cubicBezTo>
                          <a:pt x="1" y="1"/>
                          <a:pt x="0" y="1"/>
                          <a:pt x="0" y="2"/>
                        </a:cubicBezTo>
                        <a:cubicBezTo>
                          <a:pt x="0" y="2"/>
                          <a:pt x="0" y="2"/>
                          <a:pt x="0" y="3"/>
                        </a:cubicBezTo>
                        <a:cubicBezTo>
                          <a:pt x="0" y="13"/>
                          <a:pt x="0" y="13"/>
                          <a:pt x="0" y="13"/>
                        </a:cubicBezTo>
                        <a:cubicBezTo>
                          <a:pt x="0" y="14"/>
                          <a:pt x="0" y="14"/>
                          <a:pt x="0" y="15"/>
                        </a:cubicBezTo>
                        <a:cubicBezTo>
                          <a:pt x="1" y="15"/>
                          <a:pt x="1" y="16"/>
                          <a:pt x="2" y="16"/>
                        </a:cubicBezTo>
                        <a:cubicBezTo>
                          <a:pt x="2" y="16"/>
                          <a:pt x="2" y="16"/>
                          <a:pt x="3" y="16"/>
                        </a:cubicBezTo>
                        <a:cubicBezTo>
                          <a:pt x="9" y="16"/>
                          <a:pt x="9" y="16"/>
                          <a:pt x="9" y="16"/>
                        </a:cubicBezTo>
                        <a:cubicBezTo>
                          <a:pt x="10" y="16"/>
                          <a:pt x="11" y="16"/>
                          <a:pt x="11" y="16"/>
                        </a:cubicBezTo>
                        <a:cubicBezTo>
                          <a:pt x="12" y="15"/>
                          <a:pt x="12" y="15"/>
                          <a:pt x="12" y="14"/>
                        </a:cubicBezTo>
                        <a:cubicBezTo>
                          <a:pt x="12" y="14"/>
                          <a:pt x="12" y="13"/>
                          <a:pt x="12" y="13"/>
                        </a:cubicBezTo>
                        <a:cubicBezTo>
                          <a:pt x="12" y="10"/>
                          <a:pt x="12" y="10"/>
                          <a:pt x="12" y="10"/>
                        </a:cubicBezTo>
                        <a:cubicBezTo>
                          <a:pt x="38" y="10"/>
                          <a:pt x="38" y="10"/>
                          <a:pt x="38" y="10"/>
                        </a:cubicBezTo>
                        <a:lnTo>
                          <a:pt x="38" y="0"/>
                        </a:lnTo>
                        <a:close/>
                        <a:moveTo>
                          <a:pt x="3" y="3"/>
                        </a:moveTo>
                        <a:cubicBezTo>
                          <a:pt x="9" y="3"/>
                          <a:pt x="9" y="3"/>
                          <a:pt x="9" y="3"/>
                        </a:cubicBezTo>
                        <a:cubicBezTo>
                          <a:pt x="9" y="13"/>
                          <a:pt x="9" y="13"/>
                          <a:pt x="9" y="13"/>
                        </a:cubicBezTo>
                        <a:cubicBezTo>
                          <a:pt x="3" y="13"/>
                          <a:pt x="3" y="13"/>
                          <a:pt x="3" y="13"/>
                        </a:cubicBezTo>
                        <a:lnTo>
                          <a:pt x="3" y="3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013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</a:endParaRPr>
                  </a:p>
                </p:txBody>
              </p:sp>
            </p:grpSp>
            <p:cxnSp>
              <p:nvCxnSpPr>
                <p:cNvPr id="34" name="直接连接符 33">
                  <a:extLst>
                    <a:ext uri="{FF2B5EF4-FFF2-40B4-BE49-F238E27FC236}">
                      <a16:creationId xmlns:a16="http://schemas.microsoft.com/office/drawing/2014/main" id="{0B15BE21-D242-02E9-50CC-FD2AD3095CBE}"/>
                    </a:ext>
                  </a:extLst>
                </p:cNvPr>
                <p:cNvCxnSpPr/>
                <p:nvPr/>
              </p:nvCxnSpPr>
              <p:spPr>
                <a:xfrm>
                  <a:off x="3957492" y="3839295"/>
                  <a:ext cx="0" cy="343997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ysClr val="window" lastClr="FFFFFF">
                      <a:lumMod val="50000"/>
                    </a:sysClr>
                  </a:solidFill>
                  <a:prstDash val="solid"/>
                  <a:miter lim="800000"/>
                </a:ln>
                <a:effectLst/>
              </p:spPr>
            </p:cxnSp>
          </p:grpSp>
          <p:grpSp>
            <p:nvGrpSpPr>
              <p:cNvPr id="12" name="组合 11">
                <a:extLst>
                  <a:ext uri="{FF2B5EF4-FFF2-40B4-BE49-F238E27FC236}">
                    <a16:creationId xmlns:a16="http://schemas.microsoft.com/office/drawing/2014/main" id="{ABBDDCAE-C302-2FC3-895B-7D2A70235BEB}"/>
                  </a:ext>
                </a:extLst>
              </p:cNvPr>
              <p:cNvGrpSpPr/>
              <p:nvPr/>
            </p:nvGrpSpPr>
            <p:grpSpPr>
              <a:xfrm>
                <a:off x="3557317" y="2338632"/>
                <a:ext cx="400175" cy="356399"/>
                <a:chOff x="3557317" y="2338632"/>
                <a:chExt cx="400175" cy="356399"/>
              </a:xfrm>
            </p:grpSpPr>
            <p:grpSp>
              <p:nvGrpSpPr>
                <p:cNvPr id="23" name="Group 41">
                  <a:extLst>
                    <a:ext uri="{FF2B5EF4-FFF2-40B4-BE49-F238E27FC236}">
                      <a16:creationId xmlns:a16="http://schemas.microsoft.com/office/drawing/2014/main" id="{EC097B0F-61B9-7EA2-04AE-016768C9D614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3557317" y="2338632"/>
                  <a:ext cx="274875" cy="336363"/>
                  <a:chOff x="3783" y="2089"/>
                  <a:chExt cx="116" cy="142"/>
                </a:xfrm>
                <a:solidFill>
                  <a:sysClr val="window" lastClr="FFFFFF">
                    <a:lumMod val="50000"/>
                  </a:sysClr>
                </a:solidFill>
                <a:effectLst/>
              </p:grpSpPr>
              <p:sp>
                <p:nvSpPr>
                  <p:cNvPr id="25" name="Freeform 42">
                    <a:extLst>
                      <a:ext uri="{FF2B5EF4-FFF2-40B4-BE49-F238E27FC236}">
                        <a16:creationId xmlns:a16="http://schemas.microsoft.com/office/drawing/2014/main" id="{05C46A84-C6D5-DEEB-D4E0-1AC0AB4EF74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791" y="2221"/>
                    <a:ext cx="20" cy="10"/>
                  </a:xfrm>
                  <a:custGeom>
                    <a:avLst/>
                    <a:gdLst>
                      <a:gd name="T0" fmla="*/ 8 w 8"/>
                      <a:gd name="T1" fmla="*/ 0 h 4"/>
                      <a:gd name="T2" fmla="*/ 1 w 8"/>
                      <a:gd name="T3" fmla="*/ 0 h 4"/>
                      <a:gd name="T4" fmla="*/ 0 w 8"/>
                      <a:gd name="T5" fmla="*/ 0 h 4"/>
                      <a:gd name="T6" fmla="*/ 0 w 8"/>
                      <a:gd name="T7" fmla="*/ 4 h 4"/>
                      <a:gd name="T8" fmla="*/ 1 w 8"/>
                      <a:gd name="T9" fmla="*/ 4 h 4"/>
                      <a:gd name="T10" fmla="*/ 8 w 8"/>
                      <a:gd name="T11" fmla="*/ 4 h 4"/>
                      <a:gd name="T12" fmla="*/ 8 w 8"/>
                      <a:gd name="T13" fmla="*/ 4 h 4"/>
                      <a:gd name="T14" fmla="*/ 8 w 8"/>
                      <a:gd name="T15" fmla="*/ 0 h 4"/>
                      <a:gd name="T16" fmla="*/ 8 w 8"/>
                      <a:gd name="T17" fmla="*/ 0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8" h="4">
                        <a:moveTo>
                          <a:pt x="8" y="0"/>
                        </a:moveTo>
                        <a:cubicBezTo>
                          <a:pt x="1" y="0"/>
                          <a:pt x="1" y="0"/>
                          <a:pt x="1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4"/>
                          <a:pt x="0" y="4"/>
                          <a:pt x="0" y="4"/>
                        </a:cubicBezTo>
                        <a:cubicBezTo>
                          <a:pt x="0" y="4"/>
                          <a:pt x="0" y="4"/>
                          <a:pt x="1" y="4"/>
                        </a:cubicBezTo>
                        <a:cubicBezTo>
                          <a:pt x="8" y="4"/>
                          <a:pt x="8" y="4"/>
                          <a:pt x="8" y="4"/>
                        </a:cubicBezTo>
                        <a:cubicBezTo>
                          <a:pt x="8" y="4"/>
                          <a:pt x="8" y="4"/>
                          <a:pt x="8" y="4"/>
                        </a:cubicBezTo>
                        <a:cubicBezTo>
                          <a:pt x="8" y="0"/>
                          <a:pt x="8" y="0"/>
                          <a:pt x="8" y="0"/>
                        </a:cubicBezTo>
                        <a:cubicBezTo>
                          <a:pt x="8" y="0"/>
                          <a:pt x="8" y="0"/>
                          <a:pt x="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013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B85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26" name="Freeform 43">
                    <a:extLst>
                      <a:ext uri="{FF2B5EF4-FFF2-40B4-BE49-F238E27FC236}">
                        <a16:creationId xmlns:a16="http://schemas.microsoft.com/office/drawing/2014/main" id="{8513B1B3-57E2-E1D3-6FD4-C702B6DF440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818" y="2208"/>
                    <a:ext cx="23" cy="23"/>
                  </a:xfrm>
                  <a:custGeom>
                    <a:avLst/>
                    <a:gdLst>
                      <a:gd name="T0" fmla="*/ 8 w 9"/>
                      <a:gd name="T1" fmla="*/ 0 h 9"/>
                      <a:gd name="T2" fmla="*/ 1 w 9"/>
                      <a:gd name="T3" fmla="*/ 0 h 9"/>
                      <a:gd name="T4" fmla="*/ 0 w 9"/>
                      <a:gd name="T5" fmla="*/ 1 h 9"/>
                      <a:gd name="T6" fmla="*/ 0 w 9"/>
                      <a:gd name="T7" fmla="*/ 9 h 9"/>
                      <a:gd name="T8" fmla="*/ 1 w 9"/>
                      <a:gd name="T9" fmla="*/ 9 h 9"/>
                      <a:gd name="T10" fmla="*/ 8 w 9"/>
                      <a:gd name="T11" fmla="*/ 9 h 9"/>
                      <a:gd name="T12" fmla="*/ 9 w 9"/>
                      <a:gd name="T13" fmla="*/ 9 h 9"/>
                      <a:gd name="T14" fmla="*/ 9 w 9"/>
                      <a:gd name="T15" fmla="*/ 1 h 9"/>
                      <a:gd name="T16" fmla="*/ 8 w 9"/>
                      <a:gd name="T17" fmla="*/ 0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9" h="9">
                        <a:moveTo>
                          <a:pt x="8" y="0"/>
                        </a:moveTo>
                        <a:cubicBezTo>
                          <a:pt x="1" y="0"/>
                          <a:pt x="1" y="0"/>
                          <a:pt x="1" y="0"/>
                        </a:cubicBezTo>
                        <a:cubicBezTo>
                          <a:pt x="1" y="0"/>
                          <a:pt x="0" y="1"/>
                          <a:pt x="0" y="1"/>
                        </a:cubicBezTo>
                        <a:cubicBezTo>
                          <a:pt x="0" y="9"/>
                          <a:pt x="0" y="9"/>
                          <a:pt x="0" y="9"/>
                        </a:cubicBezTo>
                        <a:cubicBezTo>
                          <a:pt x="0" y="9"/>
                          <a:pt x="1" y="9"/>
                          <a:pt x="1" y="9"/>
                        </a:cubicBezTo>
                        <a:cubicBezTo>
                          <a:pt x="8" y="9"/>
                          <a:pt x="8" y="9"/>
                          <a:pt x="8" y="9"/>
                        </a:cubicBezTo>
                        <a:cubicBezTo>
                          <a:pt x="8" y="9"/>
                          <a:pt x="9" y="9"/>
                          <a:pt x="9" y="9"/>
                        </a:cubicBezTo>
                        <a:cubicBezTo>
                          <a:pt x="9" y="1"/>
                          <a:pt x="9" y="1"/>
                          <a:pt x="9" y="1"/>
                        </a:cubicBezTo>
                        <a:cubicBezTo>
                          <a:pt x="9" y="1"/>
                          <a:pt x="8" y="0"/>
                          <a:pt x="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013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B85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27" name="Freeform 44">
                    <a:extLst>
                      <a:ext uri="{FF2B5EF4-FFF2-40B4-BE49-F238E27FC236}">
                        <a16:creationId xmlns:a16="http://schemas.microsoft.com/office/drawing/2014/main" id="{DA1CB8D8-38B5-29AA-26ED-0F2B5C333E2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849" y="2184"/>
                    <a:ext cx="20" cy="47"/>
                  </a:xfrm>
                  <a:custGeom>
                    <a:avLst/>
                    <a:gdLst>
                      <a:gd name="T0" fmla="*/ 7 w 8"/>
                      <a:gd name="T1" fmla="*/ 0 h 19"/>
                      <a:gd name="T2" fmla="*/ 0 w 8"/>
                      <a:gd name="T3" fmla="*/ 0 h 19"/>
                      <a:gd name="T4" fmla="*/ 0 w 8"/>
                      <a:gd name="T5" fmla="*/ 1 h 19"/>
                      <a:gd name="T6" fmla="*/ 0 w 8"/>
                      <a:gd name="T7" fmla="*/ 19 h 19"/>
                      <a:gd name="T8" fmla="*/ 0 w 8"/>
                      <a:gd name="T9" fmla="*/ 19 h 19"/>
                      <a:gd name="T10" fmla="*/ 7 w 8"/>
                      <a:gd name="T11" fmla="*/ 19 h 19"/>
                      <a:gd name="T12" fmla="*/ 8 w 8"/>
                      <a:gd name="T13" fmla="*/ 19 h 19"/>
                      <a:gd name="T14" fmla="*/ 8 w 8"/>
                      <a:gd name="T15" fmla="*/ 1 h 19"/>
                      <a:gd name="T16" fmla="*/ 7 w 8"/>
                      <a:gd name="T17" fmla="*/ 0 h 1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8" h="19">
                        <a:moveTo>
                          <a:pt x="7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1"/>
                          <a:pt x="0" y="1"/>
                        </a:cubicBezTo>
                        <a:cubicBezTo>
                          <a:pt x="0" y="19"/>
                          <a:pt x="0" y="19"/>
                          <a:pt x="0" y="19"/>
                        </a:cubicBezTo>
                        <a:cubicBezTo>
                          <a:pt x="0" y="19"/>
                          <a:pt x="0" y="19"/>
                          <a:pt x="0" y="19"/>
                        </a:cubicBezTo>
                        <a:cubicBezTo>
                          <a:pt x="7" y="19"/>
                          <a:pt x="7" y="19"/>
                          <a:pt x="7" y="19"/>
                        </a:cubicBezTo>
                        <a:cubicBezTo>
                          <a:pt x="8" y="19"/>
                          <a:pt x="8" y="19"/>
                          <a:pt x="8" y="19"/>
                        </a:cubicBezTo>
                        <a:cubicBezTo>
                          <a:pt x="8" y="1"/>
                          <a:pt x="8" y="1"/>
                          <a:pt x="8" y="1"/>
                        </a:cubicBezTo>
                        <a:cubicBezTo>
                          <a:pt x="8" y="1"/>
                          <a:pt x="8" y="0"/>
                          <a:pt x="7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013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B85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28" name="Freeform 45">
                    <a:extLst>
                      <a:ext uri="{FF2B5EF4-FFF2-40B4-BE49-F238E27FC236}">
                        <a16:creationId xmlns:a16="http://schemas.microsoft.com/office/drawing/2014/main" id="{ABD2A0C3-8442-11C0-69BB-7F418BF7352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877" y="2161"/>
                    <a:ext cx="22" cy="70"/>
                  </a:xfrm>
                  <a:custGeom>
                    <a:avLst/>
                    <a:gdLst>
                      <a:gd name="T0" fmla="*/ 8 w 9"/>
                      <a:gd name="T1" fmla="*/ 0 h 28"/>
                      <a:gd name="T2" fmla="*/ 1 w 9"/>
                      <a:gd name="T3" fmla="*/ 0 h 28"/>
                      <a:gd name="T4" fmla="*/ 0 w 9"/>
                      <a:gd name="T5" fmla="*/ 1 h 28"/>
                      <a:gd name="T6" fmla="*/ 0 w 9"/>
                      <a:gd name="T7" fmla="*/ 28 h 28"/>
                      <a:gd name="T8" fmla="*/ 1 w 9"/>
                      <a:gd name="T9" fmla="*/ 28 h 28"/>
                      <a:gd name="T10" fmla="*/ 8 w 9"/>
                      <a:gd name="T11" fmla="*/ 28 h 28"/>
                      <a:gd name="T12" fmla="*/ 9 w 9"/>
                      <a:gd name="T13" fmla="*/ 28 h 28"/>
                      <a:gd name="T14" fmla="*/ 9 w 9"/>
                      <a:gd name="T15" fmla="*/ 1 h 28"/>
                      <a:gd name="T16" fmla="*/ 8 w 9"/>
                      <a:gd name="T17" fmla="*/ 0 h 2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9" h="28">
                        <a:moveTo>
                          <a:pt x="8" y="0"/>
                        </a:moveTo>
                        <a:cubicBezTo>
                          <a:pt x="1" y="0"/>
                          <a:pt x="1" y="0"/>
                          <a:pt x="1" y="0"/>
                        </a:cubicBezTo>
                        <a:cubicBezTo>
                          <a:pt x="0" y="0"/>
                          <a:pt x="0" y="1"/>
                          <a:pt x="0" y="1"/>
                        </a:cubicBezTo>
                        <a:cubicBezTo>
                          <a:pt x="0" y="28"/>
                          <a:pt x="0" y="28"/>
                          <a:pt x="0" y="28"/>
                        </a:cubicBezTo>
                        <a:cubicBezTo>
                          <a:pt x="0" y="28"/>
                          <a:pt x="0" y="28"/>
                          <a:pt x="1" y="28"/>
                        </a:cubicBezTo>
                        <a:cubicBezTo>
                          <a:pt x="8" y="28"/>
                          <a:pt x="8" y="28"/>
                          <a:pt x="8" y="28"/>
                        </a:cubicBezTo>
                        <a:cubicBezTo>
                          <a:pt x="8" y="28"/>
                          <a:pt x="9" y="28"/>
                          <a:pt x="9" y="28"/>
                        </a:cubicBezTo>
                        <a:cubicBezTo>
                          <a:pt x="9" y="1"/>
                          <a:pt x="9" y="1"/>
                          <a:pt x="9" y="1"/>
                        </a:cubicBezTo>
                        <a:cubicBezTo>
                          <a:pt x="9" y="1"/>
                          <a:pt x="8" y="0"/>
                          <a:pt x="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013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B85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29" name="Freeform 46">
                    <a:extLst>
                      <a:ext uri="{FF2B5EF4-FFF2-40B4-BE49-F238E27FC236}">
                        <a16:creationId xmlns:a16="http://schemas.microsoft.com/office/drawing/2014/main" id="{CB605CD2-35C1-2D43-81F7-09EEDE2654B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821" y="2089"/>
                    <a:ext cx="23" cy="27"/>
                  </a:xfrm>
                  <a:custGeom>
                    <a:avLst/>
                    <a:gdLst>
                      <a:gd name="T0" fmla="*/ 5 w 9"/>
                      <a:gd name="T1" fmla="*/ 10 h 11"/>
                      <a:gd name="T2" fmla="*/ 8 w 9"/>
                      <a:gd name="T3" fmla="*/ 4 h 11"/>
                      <a:gd name="T4" fmla="*/ 5 w 9"/>
                      <a:gd name="T5" fmla="*/ 0 h 11"/>
                      <a:gd name="T6" fmla="*/ 0 w 9"/>
                      <a:gd name="T7" fmla="*/ 4 h 11"/>
                      <a:gd name="T8" fmla="*/ 5 w 9"/>
                      <a:gd name="T9" fmla="*/ 10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11">
                        <a:moveTo>
                          <a:pt x="5" y="10"/>
                        </a:moveTo>
                        <a:cubicBezTo>
                          <a:pt x="8" y="10"/>
                          <a:pt x="8" y="7"/>
                          <a:pt x="8" y="4"/>
                        </a:cubicBezTo>
                        <a:cubicBezTo>
                          <a:pt x="9" y="2"/>
                          <a:pt x="7" y="0"/>
                          <a:pt x="5" y="0"/>
                        </a:cubicBezTo>
                        <a:cubicBezTo>
                          <a:pt x="2" y="0"/>
                          <a:pt x="0" y="2"/>
                          <a:pt x="0" y="4"/>
                        </a:cubicBezTo>
                        <a:cubicBezTo>
                          <a:pt x="1" y="8"/>
                          <a:pt x="4" y="11"/>
                          <a:pt x="5" y="1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013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B85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30" name="Freeform 47">
                    <a:extLst>
                      <a:ext uri="{FF2B5EF4-FFF2-40B4-BE49-F238E27FC236}">
                        <a16:creationId xmlns:a16="http://schemas.microsoft.com/office/drawing/2014/main" id="{E857205A-36A7-E26D-712E-EBC04426A47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785" y="2164"/>
                    <a:ext cx="36" cy="44"/>
                  </a:xfrm>
                  <a:custGeom>
                    <a:avLst/>
                    <a:gdLst>
                      <a:gd name="T0" fmla="*/ 12 w 14"/>
                      <a:gd name="T1" fmla="*/ 1 h 18"/>
                      <a:gd name="T2" fmla="*/ 10 w 14"/>
                      <a:gd name="T3" fmla="*/ 0 h 18"/>
                      <a:gd name="T4" fmla="*/ 8 w 14"/>
                      <a:gd name="T5" fmla="*/ 6 h 18"/>
                      <a:gd name="T6" fmla="*/ 1 w 14"/>
                      <a:gd name="T7" fmla="*/ 14 h 18"/>
                      <a:gd name="T8" fmla="*/ 1 w 14"/>
                      <a:gd name="T9" fmla="*/ 17 h 18"/>
                      <a:gd name="T10" fmla="*/ 4 w 14"/>
                      <a:gd name="T11" fmla="*/ 17 h 18"/>
                      <a:gd name="T12" fmla="*/ 12 w 14"/>
                      <a:gd name="T13" fmla="*/ 9 h 18"/>
                      <a:gd name="T14" fmla="*/ 13 w 14"/>
                      <a:gd name="T15" fmla="*/ 8 h 18"/>
                      <a:gd name="T16" fmla="*/ 14 w 14"/>
                      <a:gd name="T17" fmla="*/ 3 h 18"/>
                      <a:gd name="T18" fmla="*/ 12 w 14"/>
                      <a:gd name="T19" fmla="*/ 1 h 1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14" h="18">
                        <a:moveTo>
                          <a:pt x="12" y="1"/>
                        </a:moveTo>
                        <a:cubicBezTo>
                          <a:pt x="11" y="1"/>
                          <a:pt x="10" y="0"/>
                          <a:pt x="10" y="0"/>
                        </a:cubicBezTo>
                        <a:cubicBezTo>
                          <a:pt x="8" y="6"/>
                          <a:pt x="8" y="6"/>
                          <a:pt x="8" y="6"/>
                        </a:cubicBezTo>
                        <a:cubicBezTo>
                          <a:pt x="1" y="14"/>
                          <a:pt x="1" y="14"/>
                          <a:pt x="1" y="14"/>
                        </a:cubicBezTo>
                        <a:cubicBezTo>
                          <a:pt x="0" y="15"/>
                          <a:pt x="0" y="16"/>
                          <a:pt x="1" y="17"/>
                        </a:cubicBezTo>
                        <a:cubicBezTo>
                          <a:pt x="2" y="18"/>
                          <a:pt x="4" y="18"/>
                          <a:pt x="4" y="17"/>
                        </a:cubicBezTo>
                        <a:cubicBezTo>
                          <a:pt x="12" y="9"/>
                          <a:pt x="12" y="9"/>
                          <a:pt x="12" y="9"/>
                        </a:cubicBezTo>
                        <a:cubicBezTo>
                          <a:pt x="12" y="9"/>
                          <a:pt x="13" y="8"/>
                          <a:pt x="13" y="8"/>
                        </a:cubicBezTo>
                        <a:cubicBezTo>
                          <a:pt x="14" y="3"/>
                          <a:pt x="14" y="3"/>
                          <a:pt x="14" y="3"/>
                        </a:cubicBezTo>
                        <a:cubicBezTo>
                          <a:pt x="13" y="2"/>
                          <a:pt x="13" y="2"/>
                          <a:pt x="12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013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B85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31" name="Freeform 48">
                    <a:extLst>
                      <a:ext uri="{FF2B5EF4-FFF2-40B4-BE49-F238E27FC236}">
                        <a16:creationId xmlns:a16="http://schemas.microsoft.com/office/drawing/2014/main" id="{5074C507-7622-CDA8-ED12-52C5EA1F692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836" y="2116"/>
                    <a:ext cx="33" cy="20"/>
                  </a:xfrm>
                  <a:custGeom>
                    <a:avLst/>
                    <a:gdLst>
                      <a:gd name="T0" fmla="*/ 6 w 13"/>
                      <a:gd name="T1" fmla="*/ 8 h 8"/>
                      <a:gd name="T2" fmla="*/ 12 w 13"/>
                      <a:gd name="T3" fmla="*/ 4 h 8"/>
                      <a:gd name="T4" fmla="*/ 12 w 13"/>
                      <a:gd name="T5" fmla="*/ 1 h 8"/>
                      <a:gd name="T6" fmla="*/ 10 w 13"/>
                      <a:gd name="T7" fmla="*/ 1 h 8"/>
                      <a:gd name="T8" fmla="*/ 5 w 13"/>
                      <a:gd name="T9" fmla="*/ 4 h 8"/>
                      <a:gd name="T10" fmla="*/ 1 w 13"/>
                      <a:gd name="T11" fmla="*/ 3 h 8"/>
                      <a:gd name="T12" fmla="*/ 1 w 13"/>
                      <a:gd name="T13" fmla="*/ 5 h 8"/>
                      <a:gd name="T14" fmla="*/ 0 w 13"/>
                      <a:gd name="T15" fmla="*/ 7 h 8"/>
                      <a:gd name="T16" fmla="*/ 5 w 13"/>
                      <a:gd name="T17" fmla="*/ 8 h 8"/>
                      <a:gd name="T18" fmla="*/ 6 w 13"/>
                      <a:gd name="T19" fmla="*/ 8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13" h="8">
                        <a:moveTo>
                          <a:pt x="6" y="8"/>
                        </a:moveTo>
                        <a:cubicBezTo>
                          <a:pt x="12" y="4"/>
                          <a:pt x="12" y="4"/>
                          <a:pt x="12" y="4"/>
                        </a:cubicBezTo>
                        <a:cubicBezTo>
                          <a:pt x="13" y="3"/>
                          <a:pt x="13" y="2"/>
                          <a:pt x="12" y="1"/>
                        </a:cubicBezTo>
                        <a:cubicBezTo>
                          <a:pt x="12" y="1"/>
                          <a:pt x="11" y="0"/>
                          <a:pt x="10" y="1"/>
                        </a:cubicBezTo>
                        <a:cubicBezTo>
                          <a:pt x="5" y="4"/>
                          <a:pt x="5" y="4"/>
                          <a:pt x="5" y="4"/>
                        </a:cubicBezTo>
                        <a:cubicBezTo>
                          <a:pt x="1" y="3"/>
                          <a:pt x="1" y="3"/>
                          <a:pt x="1" y="3"/>
                        </a:cubicBezTo>
                        <a:cubicBezTo>
                          <a:pt x="1" y="3"/>
                          <a:pt x="1" y="4"/>
                          <a:pt x="1" y="5"/>
                        </a:cubicBezTo>
                        <a:cubicBezTo>
                          <a:pt x="1" y="6"/>
                          <a:pt x="0" y="7"/>
                          <a:pt x="0" y="7"/>
                        </a:cubicBezTo>
                        <a:cubicBezTo>
                          <a:pt x="5" y="8"/>
                          <a:pt x="5" y="8"/>
                          <a:pt x="5" y="8"/>
                        </a:cubicBezTo>
                        <a:cubicBezTo>
                          <a:pt x="5" y="8"/>
                          <a:pt x="6" y="8"/>
                          <a:pt x="6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013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B85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32" name="Freeform 49">
                    <a:extLst>
                      <a:ext uri="{FF2B5EF4-FFF2-40B4-BE49-F238E27FC236}">
                        <a16:creationId xmlns:a16="http://schemas.microsoft.com/office/drawing/2014/main" id="{A3FF0671-623F-807B-2042-01E7D1E93C4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783" y="2116"/>
                    <a:ext cx="58" cy="87"/>
                  </a:xfrm>
                  <a:custGeom>
                    <a:avLst/>
                    <a:gdLst>
                      <a:gd name="T0" fmla="*/ 18 w 23"/>
                      <a:gd name="T1" fmla="*/ 17 h 35"/>
                      <a:gd name="T2" fmla="*/ 21 w 23"/>
                      <a:gd name="T3" fmla="*/ 5 h 35"/>
                      <a:gd name="T4" fmla="*/ 21 w 23"/>
                      <a:gd name="T5" fmla="*/ 2 h 35"/>
                      <a:gd name="T6" fmla="*/ 20 w 23"/>
                      <a:gd name="T7" fmla="*/ 2 h 35"/>
                      <a:gd name="T8" fmla="*/ 19 w 23"/>
                      <a:gd name="T9" fmla="*/ 7 h 35"/>
                      <a:gd name="T10" fmla="*/ 20 w 23"/>
                      <a:gd name="T11" fmla="*/ 3 h 35"/>
                      <a:gd name="T12" fmla="*/ 20 w 23"/>
                      <a:gd name="T13" fmla="*/ 2 h 35"/>
                      <a:gd name="T14" fmla="*/ 20 w 23"/>
                      <a:gd name="T15" fmla="*/ 1 h 35"/>
                      <a:gd name="T16" fmla="*/ 19 w 23"/>
                      <a:gd name="T17" fmla="*/ 1 h 35"/>
                      <a:gd name="T18" fmla="*/ 18 w 23"/>
                      <a:gd name="T19" fmla="*/ 2 h 35"/>
                      <a:gd name="T20" fmla="*/ 19 w 23"/>
                      <a:gd name="T21" fmla="*/ 3 h 35"/>
                      <a:gd name="T22" fmla="*/ 18 w 23"/>
                      <a:gd name="T23" fmla="*/ 6 h 35"/>
                      <a:gd name="T24" fmla="*/ 17 w 23"/>
                      <a:gd name="T25" fmla="*/ 0 h 35"/>
                      <a:gd name="T26" fmla="*/ 17 w 23"/>
                      <a:gd name="T27" fmla="*/ 0 h 35"/>
                      <a:gd name="T28" fmla="*/ 17 w 23"/>
                      <a:gd name="T29" fmla="*/ 0 h 35"/>
                      <a:gd name="T30" fmla="*/ 15 w 23"/>
                      <a:gd name="T31" fmla="*/ 0 h 35"/>
                      <a:gd name="T32" fmla="*/ 8 w 23"/>
                      <a:gd name="T33" fmla="*/ 0 h 35"/>
                      <a:gd name="T34" fmla="*/ 1 w 23"/>
                      <a:gd name="T35" fmla="*/ 5 h 35"/>
                      <a:gd name="T36" fmla="*/ 1 w 23"/>
                      <a:gd name="T37" fmla="*/ 8 h 35"/>
                      <a:gd name="T38" fmla="*/ 4 w 23"/>
                      <a:gd name="T39" fmla="*/ 8 h 35"/>
                      <a:gd name="T40" fmla="*/ 4 w 23"/>
                      <a:gd name="T41" fmla="*/ 8 h 35"/>
                      <a:gd name="T42" fmla="*/ 9 w 23"/>
                      <a:gd name="T43" fmla="*/ 4 h 35"/>
                      <a:gd name="T44" fmla="*/ 13 w 23"/>
                      <a:gd name="T45" fmla="*/ 4 h 35"/>
                      <a:gd name="T46" fmla="*/ 12 w 23"/>
                      <a:gd name="T47" fmla="*/ 4 h 35"/>
                      <a:gd name="T48" fmla="*/ 9 w 23"/>
                      <a:gd name="T49" fmla="*/ 15 h 35"/>
                      <a:gd name="T50" fmla="*/ 10 w 23"/>
                      <a:gd name="T51" fmla="*/ 16 h 35"/>
                      <a:gd name="T52" fmla="*/ 14 w 23"/>
                      <a:gd name="T53" fmla="*/ 20 h 35"/>
                      <a:gd name="T54" fmla="*/ 18 w 23"/>
                      <a:gd name="T55" fmla="*/ 24 h 35"/>
                      <a:gd name="T56" fmla="*/ 17 w 23"/>
                      <a:gd name="T57" fmla="*/ 32 h 35"/>
                      <a:gd name="T58" fmla="*/ 19 w 23"/>
                      <a:gd name="T59" fmla="*/ 35 h 35"/>
                      <a:gd name="T60" fmla="*/ 22 w 23"/>
                      <a:gd name="T61" fmla="*/ 33 h 35"/>
                      <a:gd name="T62" fmla="*/ 23 w 23"/>
                      <a:gd name="T63" fmla="*/ 24 h 35"/>
                      <a:gd name="T64" fmla="*/ 23 w 23"/>
                      <a:gd name="T65" fmla="*/ 22 h 35"/>
                      <a:gd name="T66" fmla="*/ 18 w 23"/>
                      <a:gd name="T67" fmla="*/ 17 h 3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</a:cxnLst>
                    <a:rect l="0" t="0" r="r" b="b"/>
                    <a:pathLst>
                      <a:path w="23" h="35">
                        <a:moveTo>
                          <a:pt x="18" y="17"/>
                        </a:moveTo>
                        <a:cubicBezTo>
                          <a:pt x="19" y="10"/>
                          <a:pt x="21" y="6"/>
                          <a:pt x="21" y="5"/>
                        </a:cubicBezTo>
                        <a:cubicBezTo>
                          <a:pt x="21" y="3"/>
                          <a:pt x="21" y="2"/>
                          <a:pt x="21" y="2"/>
                        </a:cubicBezTo>
                        <a:cubicBezTo>
                          <a:pt x="20" y="2"/>
                          <a:pt x="20" y="2"/>
                          <a:pt x="20" y="2"/>
                        </a:cubicBezTo>
                        <a:cubicBezTo>
                          <a:pt x="20" y="5"/>
                          <a:pt x="19" y="7"/>
                          <a:pt x="19" y="7"/>
                        </a:cubicBezTo>
                        <a:cubicBezTo>
                          <a:pt x="19" y="7"/>
                          <a:pt x="20" y="4"/>
                          <a:pt x="20" y="3"/>
                        </a:cubicBezTo>
                        <a:cubicBezTo>
                          <a:pt x="20" y="2"/>
                          <a:pt x="20" y="2"/>
                          <a:pt x="20" y="2"/>
                        </a:cubicBezTo>
                        <a:cubicBezTo>
                          <a:pt x="20" y="1"/>
                          <a:pt x="20" y="1"/>
                          <a:pt x="20" y="1"/>
                        </a:cubicBezTo>
                        <a:cubicBezTo>
                          <a:pt x="20" y="1"/>
                          <a:pt x="19" y="1"/>
                          <a:pt x="19" y="1"/>
                        </a:cubicBezTo>
                        <a:cubicBezTo>
                          <a:pt x="19" y="1"/>
                          <a:pt x="18" y="2"/>
                          <a:pt x="18" y="2"/>
                        </a:cubicBezTo>
                        <a:cubicBezTo>
                          <a:pt x="18" y="2"/>
                          <a:pt x="18" y="2"/>
                          <a:pt x="19" y="3"/>
                        </a:cubicBezTo>
                        <a:cubicBezTo>
                          <a:pt x="19" y="3"/>
                          <a:pt x="18" y="4"/>
                          <a:pt x="18" y="6"/>
                        </a:cubicBezTo>
                        <a:cubicBezTo>
                          <a:pt x="18" y="1"/>
                          <a:pt x="17" y="0"/>
                          <a:pt x="17" y="0"/>
                        </a:cubicBezTo>
                        <a:cubicBezTo>
                          <a:pt x="17" y="0"/>
                          <a:pt x="17" y="0"/>
                          <a:pt x="17" y="0"/>
                        </a:cubicBezTo>
                        <a:cubicBezTo>
                          <a:pt x="17" y="0"/>
                          <a:pt x="17" y="0"/>
                          <a:pt x="17" y="0"/>
                        </a:cubicBezTo>
                        <a:cubicBezTo>
                          <a:pt x="16" y="0"/>
                          <a:pt x="15" y="0"/>
                          <a:pt x="15" y="0"/>
                        </a:cubicBezTo>
                        <a:cubicBezTo>
                          <a:pt x="13" y="0"/>
                          <a:pt x="11" y="0"/>
                          <a:pt x="8" y="0"/>
                        </a:cubicBezTo>
                        <a:cubicBezTo>
                          <a:pt x="8" y="0"/>
                          <a:pt x="1" y="5"/>
                          <a:pt x="1" y="5"/>
                        </a:cubicBezTo>
                        <a:cubicBezTo>
                          <a:pt x="0" y="6"/>
                          <a:pt x="0" y="7"/>
                          <a:pt x="1" y="8"/>
                        </a:cubicBezTo>
                        <a:cubicBezTo>
                          <a:pt x="2" y="8"/>
                          <a:pt x="3" y="9"/>
                          <a:pt x="4" y="8"/>
                        </a:cubicBezTo>
                        <a:cubicBezTo>
                          <a:pt x="4" y="8"/>
                          <a:pt x="4" y="8"/>
                          <a:pt x="4" y="8"/>
                        </a:cubicBezTo>
                        <a:cubicBezTo>
                          <a:pt x="4" y="8"/>
                          <a:pt x="9" y="4"/>
                          <a:pt x="9" y="4"/>
                        </a:cubicBezTo>
                        <a:cubicBezTo>
                          <a:pt x="9" y="4"/>
                          <a:pt x="13" y="4"/>
                          <a:pt x="13" y="4"/>
                        </a:cubicBezTo>
                        <a:cubicBezTo>
                          <a:pt x="12" y="4"/>
                          <a:pt x="12" y="4"/>
                          <a:pt x="12" y="4"/>
                        </a:cubicBezTo>
                        <a:cubicBezTo>
                          <a:pt x="11" y="7"/>
                          <a:pt x="9" y="13"/>
                          <a:pt x="9" y="15"/>
                        </a:cubicBezTo>
                        <a:cubicBezTo>
                          <a:pt x="9" y="15"/>
                          <a:pt x="10" y="15"/>
                          <a:pt x="10" y="16"/>
                        </a:cubicBezTo>
                        <a:cubicBezTo>
                          <a:pt x="10" y="16"/>
                          <a:pt x="11" y="18"/>
                          <a:pt x="14" y="20"/>
                        </a:cubicBezTo>
                        <a:cubicBezTo>
                          <a:pt x="14" y="20"/>
                          <a:pt x="18" y="24"/>
                          <a:pt x="18" y="24"/>
                        </a:cubicBezTo>
                        <a:cubicBezTo>
                          <a:pt x="18" y="24"/>
                          <a:pt x="17" y="32"/>
                          <a:pt x="17" y="32"/>
                        </a:cubicBezTo>
                        <a:cubicBezTo>
                          <a:pt x="17" y="34"/>
                          <a:pt x="18" y="35"/>
                          <a:pt x="19" y="35"/>
                        </a:cubicBezTo>
                        <a:cubicBezTo>
                          <a:pt x="20" y="35"/>
                          <a:pt x="21" y="35"/>
                          <a:pt x="22" y="33"/>
                        </a:cubicBezTo>
                        <a:cubicBezTo>
                          <a:pt x="22" y="33"/>
                          <a:pt x="23" y="24"/>
                          <a:pt x="23" y="24"/>
                        </a:cubicBezTo>
                        <a:cubicBezTo>
                          <a:pt x="23" y="23"/>
                          <a:pt x="23" y="22"/>
                          <a:pt x="23" y="22"/>
                        </a:cubicBezTo>
                        <a:cubicBezTo>
                          <a:pt x="22" y="21"/>
                          <a:pt x="18" y="17"/>
                          <a:pt x="18" y="1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013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B850"/>
                      </a:solidFill>
                      <a:effectLst/>
                      <a:uLnTx/>
                      <a:uFillTx/>
                    </a:endParaRPr>
                  </a:p>
                </p:txBody>
              </p:sp>
            </p:grpSp>
            <p:cxnSp>
              <p:nvCxnSpPr>
                <p:cNvPr id="24" name="直接连接符 23">
                  <a:extLst>
                    <a:ext uri="{FF2B5EF4-FFF2-40B4-BE49-F238E27FC236}">
                      <a16:creationId xmlns:a16="http://schemas.microsoft.com/office/drawing/2014/main" id="{A2AADB4B-FF75-3AA9-A491-BF53A3A06FD8}"/>
                    </a:ext>
                  </a:extLst>
                </p:cNvPr>
                <p:cNvCxnSpPr/>
                <p:nvPr/>
              </p:nvCxnSpPr>
              <p:spPr>
                <a:xfrm>
                  <a:off x="3957492" y="2351034"/>
                  <a:ext cx="0" cy="343997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ysClr val="window" lastClr="FFFFFF">
                      <a:lumMod val="50000"/>
                    </a:sysClr>
                  </a:solidFill>
                  <a:prstDash val="solid"/>
                  <a:miter lim="800000"/>
                </a:ln>
                <a:effectLst/>
              </p:spPr>
            </p:cxnSp>
          </p:grpSp>
          <p:grpSp>
            <p:nvGrpSpPr>
              <p:cNvPr id="13" name="组合 12">
                <a:extLst>
                  <a:ext uri="{FF2B5EF4-FFF2-40B4-BE49-F238E27FC236}">
                    <a16:creationId xmlns:a16="http://schemas.microsoft.com/office/drawing/2014/main" id="{D3AE158C-E7CF-FEC8-01F5-D3CFF4C79E8C}"/>
                  </a:ext>
                </a:extLst>
              </p:cNvPr>
              <p:cNvGrpSpPr/>
              <p:nvPr/>
            </p:nvGrpSpPr>
            <p:grpSpPr>
              <a:xfrm>
                <a:off x="3529995" y="3099493"/>
                <a:ext cx="427497" cy="343997"/>
                <a:chOff x="3529995" y="3099493"/>
                <a:chExt cx="427497" cy="343997"/>
              </a:xfrm>
            </p:grpSpPr>
            <p:grpSp>
              <p:nvGrpSpPr>
                <p:cNvPr id="14" name="Group 52">
                  <a:extLst>
                    <a:ext uri="{FF2B5EF4-FFF2-40B4-BE49-F238E27FC236}">
                      <a16:creationId xmlns:a16="http://schemas.microsoft.com/office/drawing/2014/main" id="{CD093BCE-0C38-CD22-69D7-34CD77BB3FC7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3529995" y="3121380"/>
                  <a:ext cx="317066" cy="314219"/>
                  <a:chOff x="3783" y="2102"/>
                  <a:chExt cx="116" cy="115"/>
                </a:xfrm>
                <a:solidFill>
                  <a:sysClr val="window" lastClr="FFFFFF">
                    <a:lumMod val="50000"/>
                  </a:sysClr>
                </a:solidFill>
                <a:effectLst/>
              </p:grpSpPr>
              <p:sp>
                <p:nvSpPr>
                  <p:cNvPr id="16" name="Freeform 53">
                    <a:extLst>
                      <a:ext uri="{FF2B5EF4-FFF2-40B4-BE49-F238E27FC236}">
                        <a16:creationId xmlns:a16="http://schemas.microsoft.com/office/drawing/2014/main" id="{945F6C52-F3F3-2659-F618-47AAF6E558E5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3783" y="2102"/>
                    <a:ext cx="116" cy="115"/>
                  </a:xfrm>
                  <a:custGeom>
                    <a:avLst/>
                    <a:gdLst>
                      <a:gd name="T0" fmla="*/ 23 w 46"/>
                      <a:gd name="T1" fmla="*/ 0 h 46"/>
                      <a:gd name="T2" fmla="*/ 0 w 46"/>
                      <a:gd name="T3" fmla="*/ 23 h 46"/>
                      <a:gd name="T4" fmla="*/ 23 w 46"/>
                      <a:gd name="T5" fmla="*/ 46 h 46"/>
                      <a:gd name="T6" fmla="*/ 46 w 46"/>
                      <a:gd name="T7" fmla="*/ 23 h 46"/>
                      <a:gd name="T8" fmla="*/ 23 w 46"/>
                      <a:gd name="T9" fmla="*/ 0 h 46"/>
                      <a:gd name="T10" fmla="*/ 23 w 46"/>
                      <a:gd name="T11" fmla="*/ 42 h 46"/>
                      <a:gd name="T12" fmla="*/ 5 w 46"/>
                      <a:gd name="T13" fmla="*/ 23 h 46"/>
                      <a:gd name="T14" fmla="*/ 23 w 46"/>
                      <a:gd name="T15" fmla="*/ 4 h 46"/>
                      <a:gd name="T16" fmla="*/ 42 w 46"/>
                      <a:gd name="T17" fmla="*/ 23 h 46"/>
                      <a:gd name="T18" fmla="*/ 23 w 46"/>
                      <a:gd name="T19" fmla="*/ 42 h 4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46" h="46">
                        <a:moveTo>
                          <a:pt x="23" y="0"/>
                        </a:moveTo>
                        <a:cubicBezTo>
                          <a:pt x="10" y="0"/>
                          <a:pt x="0" y="10"/>
                          <a:pt x="0" y="23"/>
                        </a:cubicBezTo>
                        <a:cubicBezTo>
                          <a:pt x="0" y="36"/>
                          <a:pt x="10" y="46"/>
                          <a:pt x="23" y="46"/>
                        </a:cubicBezTo>
                        <a:cubicBezTo>
                          <a:pt x="36" y="46"/>
                          <a:pt x="46" y="36"/>
                          <a:pt x="46" y="23"/>
                        </a:cubicBezTo>
                        <a:cubicBezTo>
                          <a:pt x="46" y="10"/>
                          <a:pt x="36" y="0"/>
                          <a:pt x="23" y="0"/>
                        </a:cubicBezTo>
                        <a:close/>
                        <a:moveTo>
                          <a:pt x="23" y="42"/>
                        </a:moveTo>
                        <a:cubicBezTo>
                          <a:pt x="13" y="42"/>
                          <a:pt x="5" y="33"/>
                          <a:pt x="5" y="23"/>
                        </a:cubicBezTo>
                        <a:cubicBezTo>
                          <a:pt x="5" y="13"/>
                          <a:pt x="13" y="4"/>
                          <a:pt x="23" y="4"/>
                        </a:cubicBezTo>
                        <a:cubicBezTo>
                          <a:pt x="34" y="4"/>
                          <a:pt x="42" y="13"/>
                          <a:pt x="42" y="23"/>
                        </a:cubicBezTo>
                        <a:cubicBezTo>
                          <a:pt x="42" y="33"/>
                          <a:pt x="34" y="42"/>
                          <a:pt x="23" y="4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013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7" name="Freeform 54">
                    <a:extLst>
                      <a:ext uri="{FF2B5EF4-FFF2-40B4-BE49-F238E27FC236}">
                        <a16:creationId xmlns:a16="http://schemas.microsoft.com/office/drawing/2014/main" id="{5374027F-610E-1F21-6A48-24AA8C870007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3783" y="2102"/>
                    <a:ext cx="116" cy="115"/>
                  </a:xfrm>
                  <a:custGeom>
                    <a:avLst/>
                    <a:gdLst>
                      <a:gd name="T0" fmla="*/ 23 w 46"/>
                      <a:gd name="T1" fmla="*/ 0 h 46"/>
                      <a:gd name="T2" fmla="*/ 0 w 46"/>
                      <a:gd name="T3" fmla="*/ 23 h 46"/>
                      <a:gd name="T4" fmla="*/ 23 w 46"/>
                      <a:gd name="T5" fmla="*/ 46 h 46"/>
                      <a:gd name="T6" fmla="*/ 46 w 46"/>
                      <a:gd name="T7" fmla="*/ 23 h 46"/>
                      <a:gd name="T8" fmla="*/ 23 w 46"/>
                      <a:gd name="T9" fmla="*/ 0 h 46"/>
                      <a:gd name="T10" fmla="*/ 23 w 46"/>
                      <a:gd name="T11" fmla="*/ 42 h 46"/>
                      <a:gd name="T12" fmla="*/ 5 w 46"/>
                      <a:gd name="T13" fmla="*/ 23 h 46"/>
                      <a:gd name="T14" fmla="*/ 23 w 46"/>
                      <a:gd name="T15" fmla="*/ 4 h 46"/>
                      <a:gd name="T16" fmla="*/ 42 w 46"/>
                      <a:gd name="T17" fmla="*/ 23 h 46"/>
                      <a:gd name="T18" fmla="*/ 23 w 46"/>
                      <a:gd name="T19" fmla="*/ 42 h 4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46" h="46">
                        <a:moveTo>
                          <a:pt x="23" y="0"/>
                        </a:moveTo>
                        <a:cubicBezTo>
                          <a:pt x="10" y="0"/>
                          <a:pt x="0" y="10"/>
                          <a:pt x="0" y="23"/>
                        </a:cubicBezTo>
                        <a:cubicBezTo>
                          <a:pt x="0" y="36"/>
                          <a:pt x="10" y="46"/>
                          <a:pt x="23" y="46"/>
                        </a:cubicBezTo>
                        <a:cubicBezTo>
                          <a:pt x="36" y="46"/>
                          <a:pt x="46" y="36"/>
                          <a:pt x="46" y="23"/>
                        </a:cubicBezTo>
                        <a:cubicBezTo>
                          <a:pt x="46" y="10"/>
                          <a:pt x="36" y="0"/>
                          <a:pt x="23" y="0"/>
                        </a:cubicBezTo>
                        <a:close/>
                        <a:moveTo>
                          <a:pt x="23" y="42"/>
                        </a:moveTo>
                        <a:cubicBezTo>
                          <a:pt x="13" y="42"/>
                          <a:pt x="5" y="33"/>
                          <a:pt x="5" y="23"/>
                        </a:cubicBezTo>
                        <a:cubicBezTo>
                          <a:pt x="5" y="13"/>
                          <a:pt x="13" y="4"/>
                          <a:pt x="23" y="4"/>
                        </a:cubicBezTo>
                        <a:cubicBezTo>
                          <a:pt x="34" y="4"/>
                          <a:pt x="42" y="13"/>
                          <a:pt x="42" y="23"/>
                        </a:cubicBezTo>
                        <a:cubicBezTo>
                          <a:pt x="42" y="33"/>
                          <a:pt x="34" y="42"/>
                          <a:pt x="23" y="4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013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8" name="Freeform 55">
                    <a:extLst>
                      <a:ext uri="{FF2B5EF4-FFF2-40B4-BE49-F238E27FC236}">
                        <a16:creationId xmlns:a16="http://schemas.microsoft.com/office/drawing/2014/main" id="{B2E3C318-9A20-FD53-C6CC-E5F2EECD347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839" y="2115"/>
                    <a:ext cx="7" cy="10"/>
                  </a:xfrm>
                  <a:custGeom>
                    <a:avLst/>
                    <a:gdLst>
                      <a:gd name="T0" fmla="*/ 1 w 3"/>
                      <a:gd name="T1" fmla="*/ 4 h 4"/>
                      <a:gd name="T2" fmla="*/ 1 w 3"/>
                      <a:gd name="T3" fmla="*/ 4 h 4"/>
                      <a:gd name="T4" fmla="*/ 3 w 3"/>
                      <a:gd name="T5" fmla="*/ 3 h 4"/>
                      <a:gd name="T6" fmla="*/ 3 w 3"/>
                      <a:gd name="T7" fmla="*/ 0 h 4"/>
                      <a:gd name="T8" fmla="*/ 1 w 3"/>
                      <a:gd name="T9" fmla="*/ 0 h 4"/>
                      <a:gd name="T10" fmla="*/ 0 w 3"/>
                      <a:gd name="T11" fmla="*/ 0 h 4"/>
                      <a:gd name="T12" fmla="*/ 0 w 3"/>
                      <a:gd name="T13" fmla="*/ 3 h 4"/>
                      <a:gd name="T14" fmla="*/ 1 w 3"/>
                      <a:gd name="T15" fmla="*/ 4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3" h="4">
                        <a:moveTo>
                          <a:pt x="1" y="4"/>
                        </a:moveTo>
                        <a:cubicBezTo>
                          <a:pt x="1" y="4"/>
                          <a:pt x="1" y="4"/>
                          <a:pt x="1" y="4"/>
                        </a:cubicBezTo>
                        <a:cubicBezTo>
                          <a:pt x="2" y="4"/>
                          <a:pt x="3" y="4"/>
                          <a:pt x="3" y="3"/>
                        </a:cubicBezTo>
                        <a:cubicBezTo>
                          <a:pt x="3" y="0"/>
                          <a:pt x="3" y="0"/>
                          <a:pt x="3" y="0"/>
                        </a:cubicBezTo>
                        <a:cubicBezTo>
                          <a:pt x="2" y="0"/>
                          <a:pt x="2" y="0"/>
                          <a:pt x="1" y="0"/>
                        </a:cubicBezTo>
                        <a:cubicBezTo>
                          <a:pt x="1" y="0"/>
                          <a:pt x="0" y="0"/>
                          <a:pt x="0" y="0"/>
                        </a:cubicBezTo>
                        <a:cubicBezTo>
                          <a:pt x="0" y="3"/>
                          <a:pt x="0" y="3"/>
                          <a:pt x="0" y="3"/>
                        </a:cubicBezTo>
                        <a:cubicBezTo>
                          <a:pt x="0" y="4"/>
                          <a:pt x="0" y="4"/>
                          <a:pt x="1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013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9" name="Freeform 56">
                    <a:extLst>
                      <a:ext uri="{FF2B5EF4-FFF2-40B4-BE49-F238E27FC236}">
                        <a16:creationId xmlns:a16="http://schemas.microsoft.com/office/drawing/2014/main" id="{132A619D-CA38-B080-4E9E-BDDA1DDD30F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839" y="2195"/>
                    <a:ext cx="7" cy="10"/>
                  </a:xfrm>
                  <a:custGeom>
                    <a:avLst/>
                    <a:gdLst>
                      <a:gd name="T0" fmla="*/ 1 w 3"/>
                      <a:gd name="T1" fmla="*/ 0 h 4"/>
                      <a:gd name="T2" fmla="*/ 1 w 3"/>
                      <a:gd name="T3" fmla="*/ 0 h 4"/>
                      <a:gd name="T4" fmla="*/ 0 w 3"/>
                      <a:gd name="T5" fmla="*/ 1 h 4"/>
                      <a:gd name="T6" fmla="*/ 0 w 3"/>
                      <a:gd name="T7" fmla="*/ 4 h 4"/>
                      <a:gd name="T8" fmla="*/ 1 w 3"/>
                      <a:gd name="T9" fmla="*/ 4 h 4"/>
                      <a:gd name="T10" fmla="*/ 3 w 3"/>
                      <a:gd name="T11" fmla="*/ 4 h 4"/>
                      <a:gd name="T12" fmla="*/ 3 w 3"/>
                      <a:gd name="T13" fmla="*/ 1 h 4"/>
                      <a:gd name="T14" fmla="*/ 1 w 3"/>
                      <a:gd name="T15" fmla="*/ 0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3" h="4">
                        <a:moveTo>
                          <a:pt x="1" y="0"/>
                        </a:moveTo>
                        <a:cubicBezTo>
                          <a:pt x="1" y="0"/>
                          <a:pt x="1" y="0"/>
                          <a:pt x="1" y="0"/>
                        </a:cubicBezTo>
                        <a:cubicBezTo>
                          <a:pt x="0" y="0"/>
                          <a:pt x="0" y="1"/>
                          <a:pt x="0" y="1"/>
                        </a:cubicBezTo>
                        <a:cubicBezTo>
                          <a:pt x="0" y="4"/>
                          <a:pt x="0" y="4"/>
                          <a:pt x="0" y="4"/>
                        </a:cubicBezTo>
                        <a:cubicBezTo>
                          <a:pt x="0" y="4"/>
                          <a:pt x="1" y="4"/>
                          <a:pt x="1" y="4"/>
                        </a:cubicBezTo>
                        <a:cubicBezTo>
                          <a:pt x="2" y="4"/>
                          <a:pt x="2" y="4"/>
                          <a:pt x="3" y="4"/>
                        </a:cubicBezTo>
                        <a:cubicBezTo>
                          <a:pt x="3" y="1"/>
                          <a:pt x="3" y="1"/>
                          <a:pt x="3" y="1"/>
                        </a:cubicBezTo>
                        <a:cubicBezTo>
                          <a:pt x="3" y="1"/>
                          <a:pt x="2" y="0"/>
                          <a:pt x="1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013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20" name="Freeform 57">
                    <a:extLst>
                      <a:ext uri="{FF2B5EF4-FFF2-40B4-BE49-F238E27FC236}">
                        <a16:creationId xmlns:a16="http://schemas.microsoft.com/office/drawing/2014/main" id="{61396471-C395-291B-BA42-119046CD4E7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796" y="2155"/>
                    <a:ext cx="10" cy="10"/>
                  </a:xfrm>
                  <a:custGeom>
                    <a:avLst/>
                    <a:gdLst>
                      <a:gd name="T0" fmla="*/ 3 w 4"/>
                      <a:gd name="T1" fmla="*/ 0 h 4"/>
                      <a:gd name="T2" fmla="*/ 0 w 4"/>
                      <a:gd name="T3" fmla="*/ 0 h 4"/>
                      <a:gd name="T4" fmla="*/ 0 w 4"/>
                      <a:gd name="T5" fmla="*/ 2 h 4"/>
                      <a:gd name="T6" fmla="*/ 0 w 4"/>
                      <a:gd name="T7" fmla="*/ 4 h 4"/>
                      <a:gd name="T8" fmla="*/ 3 w 4"/>
                      <a:gd name="T9" fmla="*/ 4 h 4"/>
                      <a:gd name="T10" fmla="*/ 4 w 4"/>
                      <a:gd name="T11" fmla="*/ 2 h 4"/>
                      <a:gd name="T12" fmla="*/ 4 w 4"/>
                      <a:gd name="T13" fmla="*/ 2 h 4"/>
                      <a:gd name="T14" fmla="*/ 3 w 4"/>
                      <a:gd name="T15" fmla="*/ 0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4" h="4">
                        <a:moveTo>
                          <a:pt x="3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1"/>
                          <a:pt x="0" y="1"/>
                          <a:pt x="0" y="2"/>
                        </a:cubicBezTo>
                        <a:cubicBezTo>
                          <a:pt x="0" y="3"/>
                          <a:pt x="0" y="3"/>
                          <a:pt x="0" y="4"/>
                        </a:cubicBezTo>
                        <a:cubicBezTo>
                          <a:pt x="3" y="4"/>
                          <a:pt x="3" y="4"/>
                          <a:pt x="3" y="4"/>
                        </a:cubicBezTo>
                        <a:cubicBezTo>
                          <a:pt x="4" y="4"/>
                          <a:pt x="4" y="3"/>
                          <a:pt x="4" y="2"/>
                        </a:cubicBezTo>
                        <a:cubicBezTo>
                          <a:pt x="4" y="2"/>
                          <a:pt x="4" y="2"/>
                          <a:pt x="4" y="2"/>
                        </a:cubicBezTo>
                        <a:cubicBezTo>
                          <a:pt x="4" y="1"/>
                          <a:pt x="4" y="0"/>
                          <a:pt x="3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013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21" name="Freeform 58">
                    <a:extLst>
                      <a:ext uri="{FF2B5EF4-FFF2-40B4-BE49-F238E27FC236}">
                        <a16:creationId xmlns:a16="http://schemas.microsoft.com/office/drawing/2014/main" id="{C32F3F2C-F33C-97CF-52D7-CB126EBD573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877" y="2155"/>
                    <a:ext cx="10" cy="10"/>
                  </a:xfrm>
                  <a:custGeom>
                    <a:avLst/>
                    <a:gdLst>
                      <a:gd name="T0" fmla="*/ 4 w 4"/>
                      <a:gd name="T1" fmla="*/ 0 h 4"/>
                      <a:gd name="T2" fmla="*/ 2 w 4"/>
                      <a:gd name="T3" fmla="*/ 0 h 4"/>
                      <a:gd name="T4" fmla="*/ 0 w 4"/>
                      <a:gd name="T5" fmla="*/ 2 h 4"/>
                      <a:gd name="T6" fmla="*/ 0 w 4"/>
                      <a:gd name="T7" fmla="*/ 2 h 4"/>
                      <a:gd name="T8" fmla="*/ 2 w 4"/>
                      <a:gd name="T9" fmla="*/ 4 h 4"/>
                      <a:gd name="T10" fmla="*/ 4 w 4"/>
                      <a:gd name="T11" fmla="*/ 4 h 4"/>
                      <a:gd name="T12" fmla="*/ 4 w 4"/>
                      <a:gd name="T13" fmla="*/ 2 h 4"/>
                      <a:gd name="T14" fmla="*/ 4 w 4"/>
                      <a:gd name="T15" fmla="*/ 0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4" h="4">
                        <a:moveTo>
                          <a:pt x="4" y="0"/>
                        </a:moveTo>
                        <a:cubicBezTo>
                          <a:pt x="2" y="0"/>
                          <a:pt x="2" y="0"/>
                          <a:pt x="2" y="0"/>
                        </a:cubicBezTo>
                        <a:cubicBezTo>
                          <a:pt x="1" y="0"/>
                          <a:pt x="0" y="1"/>
                          <a:pt x="0" y="2"/>
                        </a:cubicBezTo>
                        <a:cubicBezTo>
                          <a:pt x="0" y="2"/>
                          <a:pt x="0" y="2"/>
                          <a:pt x="0" y="2"/>
                        </a:cubicBezTo>
                        <a:cubicBezTo>
                          <a:pt x="0" y="3"/>
                          <a:pt x="1" y="4"/>
                          <a:pt x="2" y="4"/>
                        </a:cubicBezTo>
                        <a:cubicBezTo>
                          <a:pt x="4" y="4"/>
                          <a:pt x="4" y="4"/>
                          <a:pt x="4" y="4"/>
                        </a:cubicBezTo>
                        <a:cubicBezTo>
                          <a:pt x="4" y="3"/>
                          <a:pt x="4" y="3"/>
                          <a:pt x="4" y="2"/>
                        </a:cubicBezTo>
                        <a:cubicBezTo>
                          <a:pt x="4" y="1"/>
                          <a:pt x="4" y="1"/>
                          <a:pt x="4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013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22" name="Freeform 59">
                    <a:extLst>
                      <a:ext uri="{FF2B5EF4-FFF2-40B4-BE49-F238E27FC236}">
                        <a16:creationId xmlns:a16="http://schemas.microsoft.com/office/drawing/2014/main" id="{E8E49329-C8F8-FC1E-6A39-F8C6EBD168F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813" y="2127"/>
                    <a:ext cx="33" cy="38"/>
                  </a:xfrm>
                  <a:custGeom>
                    <a:avLst/>
                    <a:gdLst>
                      <a:gd name="T0" fmla="*/ 11 w 13"/>
                      <a:gd name="T1" fmla="*/ 0 h 15"/>
                      <a:gd name="T2" fmla="*/ 10 w 13"/>
                      <a:gd name="T3" fmla="*/ 2 h 15"/>
                      <a:gd name="T4" fmla="*/ 10 w 13"/>
                      <a:gd name="T5" fmla="*/ 11 h 15"/>
                      <a:gd name="T6" fmla="*/ 9 w 13"/>
                      <a:gd name="T7" fmla="*/ 12 h 15"/>
                      <a:gd name="T8" fmla="*/ 2 w 13"/>
                      <a:gd name="T9" fmla="*/ 12 h 15"/>
                      <a:gd name="T10" fmla="*/ 0 w 13"/>
                      <a:gd name="T11" fmla="*/ 14 h 15"/>
                      <a:gd name="T12" fmla="*/ 2 w 13"/>
                      <a:gd name="T13" fmla="*/ 15 h 15"/>
                      <a:gd name="T14" fmla="*/ 11 w 13"/>
                      <a:gd name="T15" fmla="*/ 15 h 15"/>
                      <a:gd name="T16" fmla="*/ 12 w 13"/>
                      <a:gd name="T17" fmla="*/ 15 h 15"/>
                      <a:gd name="T18" fmla="*/ 12 w 13"/>
                      <a:gd name="T19" fmla="*/ 15 h 15"/>
                      <a:gd name="T20" fmla="*/ 13 w 13"/>
                      <a:gd name="T21" fmla="*/ 13 h 15"/>
                      <a:gd name="T22" fmla="*/ 13 w 13"/>
                      <a:gd name="T23" fmla="*/ 2 h 15"/>
                      <a:gd name="T24" fmla="*/ 11 w 13"/>
                      <a:gd name="T25" fmla="*/ 0 h 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13" h="15">
                        <a:moveTo>
                          <a:pt x="11" y="0"/>
                        </a:moveTo>
                        <a:cubicBezTo>
                          <a:pt x="10" y="0"/>
                          <a:pt x="10" y="1"/>
                          <a:pt x="10" y="2"/>
                        </a:cubicBezTo>
                        <a:cubicBezTo>
                          <a:pt x="10" y="11"/>
                          <a:pt x="10" y="11"/>
                          <a:pt x="10" y="11"/>
                        </a:cubicBezTo>
                        <a:cubicBezTo>
                          <a:pt x="10" y="12"/>
                          <a:pt x="9" y="12"/>
                          <a:pt x="9" y="12"/>
                        </a:cubicBezTo>
                        <a:cubicBezTo>
                          <a:pt x="2" y="12"/>
                          <a:pt x="2" y="12"/>
                          <a:pt x="2" y="12"/>
                        </a:cubicBezTo>
                        <a:cubicBezTo>
                          <a:pt x="1" y="12"/>
                          <a:pt x="0" y="13"/>
                          <a:pt x="0" y="14"/>
                        </a:cubicBezTo>
                        <a:cubicBezTo>
                          <a:pt x="0" y="14"/>
                          <a:pt x="1" y="15"/>
                          <a:pt x="2" y="15"/>
                        </a:cubicBezTo>
                        <a:cubicBezTo>
                          <a:pt x="11" y="15"/>
                          <a:pt x="11" y="15"/>
                          <a:pt x="11" y="15"/>
                        </a:cubicBezTo>
                        <a:cubicBezTo>
                          <a:pt x="11" y="15"/>
                          <a:pt x="12" y="15"/>
                          <a:pt x="12" y="15"/>
                        </a:cubicBezTo>
                        <a:cubicBezTo>
                          <a:pt x="12" y="15"/>
                          <a:pt x="12" y="15"/>
                          <a:pt x="12" y="15"/>
                        </a:cubicBezTo>
                        <a:cubicBezTo>
                          <a:pt x="13" y="14"/>
                          <a:pt x="13" y="14"/>
                          <a:pt x="13" y="13"/>
                        </a:cubicBezTo>
                        <a:cubicBezTo>
                          <a:pt x="13" y="2"/>
                          <a:pt x="13" y="2"/>
                          <a:pt x="13" y="2"/>
                        </a:cubicBezTo>
                        <a:cubicBezTo>
                          <a:pt x="13" y="1"/>
                          <a:pt x="12" y="0"/>
                          <a:pt x="11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013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</a:endParaRPr>
                  </a:p>
                </p:txBody>
              </p:sp>
            </p:grpSp>
            <p:cxnSp>
              <p:nvCxnSpPr>
                <p:cNvPr id="15" name="直接连接符 14">
                  <a:extLst>
                    <a:ext uri="{FF2B5EF4-FFF2-40B4-BE49-F238E27FC236}">
                      <a16:creationId xmlns:a16="http://schemas.microsoft.com/office/drawing/2014/main" id="{32B52A6C-B254-BD2F-9D68-24AF0C271A43}"/>
                    </a:ext>
                  </a:extLst>
                </p:cNvPr>
                <p:cNvCxnSpPr/>
                <p:nvPr/>
              </p:nvCxnSpPr>
              <p:spPr>
                <a:xfrm>
                  <a:off x="3957492" y="3099493"/>
                  <a:ext cx="0" cy="343997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ysClr val="window" lastClr="FFFFFF">
                      <a:lumMod val="50000"/>
                    </a:sysClr>
                  </a:solidFill>
                  <a:prstDash val="solid"/>
                  <a:miter lim="800000"/>
                </a:ln>
                <a:effectLst/>
              </p:spPr>
            </p:cxnSp>
          </p:grpSp>
        </p:grpSp>
      </p:grpSp>
      <p:sp>
        <p:nvSpPr>
          <p:cNvPr id="38" name="TextBox 3">
            <a:extLst>
              <a:ext uri="{FF2B5EF4-FFF2-40B4-BE49-F238E27FC236}">
                <a16:creationId xmlns:a16="http://schemas.microsoft.com/office/drawing/2014/main" id="{C7616011-DC67-FDEE-6BE2-37A3500E7AF2}"/>
              </a:ext>
            </a:extLst>
          </p:cNvPr>
          <p:cNvSpPr txBox="1"/>
          <p:nvPr/>
        </p:nvSpPr>
        <p:spPr>
          <a:xfrm>
            <a:off x="6938994" y="8738726"/>
            <a:ext cx="3792866" cy="427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晋升原来的左子节点</a:t>
            </a:r>
            <a:endParaRPr lang="en-US" altLang="zh-CN" sz="1600" b="1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39" name="TextBox 3">
            <a:extLst>
              <a:ext uri="{FF2B5EF4-FFF2-40B4-BE49-F238E27FC236}">
                <a16:creationId xmlns:a16="http://schemas.microsoft.com/office/drawing/2014/main" id="{5155A002-E469-A660-A160-BF2926330644}"/>
              </a:ext>
            </a:extLst>
          </p:cNvPr>
          <p:cNvSpPr txBox="1"/>
          <p:nvPr/>
        </p:nvSpPr>
        <p:spPr>
          <a:xfrm>
            <a:off x="6942832" y="7661912"/>
            <a:ext cx="3792866" cy="427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以不平衡的点作为支点</a:t>
            </a:r>
            <a:endParaRPr lang="en-US" altLang="zh-CN" sz="1600" b="1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40" name="TextBox 3">
            <a:extLst>
              <a:ext uri="{FF2B5EF4-FFF2-40B4-BE49-F238E27FC236}">
                <a16:creationId xmlns:a16="http://schemas.microsoft.com/office/drawing/2014/main" id="{AE9CDB75-1A06-9A34-34D6-FD7B7B94A98F}"/>
              </a:ext>
            </a:extLst>
          </p:cNvPr>
          <p:cNvSpPr txBox="1"/>
          <p:nvPr/>
        </p:nvSpPr>
        <p:spPr>
          <a:xfrm>
            <a:off x="6946853" y="8175836"/>
            <a:ext cx="3681346" cy="427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把支点右旋降级，变成右子节点</a:t>
            </a:r>
            <a:endParaRPr lang="en-US" altLang="zh-CN" sz="1600" b="1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A41E3C59-22EF-7230-407D-2B6093A8907C}"/>
              </a:ext>
            </a:extLst>
          </p:cNvPr>
          <p:cNvGrpSpPr/>
          <p:nvPr/>
        </p:nvGrpSpPr>
        <p:grpSpPr>
          <a:xfrm>
            <a:off x="4969029" y="7791418"/>
            <a:ext cx="1400357" cy="1399851"/>
            <a:chOff x="2734249" y="952902"/>
            <a:chExt cx="1866900" cy="1866900"/>
          </a:xfrm>
        </p:grpSpPr>
        <p:sp>
          <p:nvSpPr>
            <p:cNvPr id="42" name="椭圆 41">
              <a:extLst>
                <a:ext uri="{FF2B5EF4-FFF2-40B4-BE49-F238E27FC236}">
                  <a16:creationId xmlns:a16="http://schemas.microsoft.com/office/drawing/2014/main" id="{E2226C8D-B8A7-3386-F0D6-729C4BF0A8ED}"/>
                </a:ext>
              </a:extLst>
            </p:cNvPr>
            <p:cNvSpPr/>
            <p:nvPr/>
          </p:nvSpPr>
          <p:spPr>
            <a:xfrm>
              <a:off x="2734249" y="952902"/>
              <a:ext cx="1866900" cy="1866900"/>
            </a:xfrm>
            <a:prstGeom prst="ellipse">
              <a:avLst/>
            </a:prstGeom>
            <a:gradFill>
              <a:gsLst>
                <a:gs pos="0">
                  <a:srgbClr val="F5F5F5"/>
                </a:gs>
                <a:gs pos="100000">
                  <a:sysClr val="window" lastClr="FFFFFF">
                    <a:lumMod val="85000"/>
                  </a:sysClr>
                </a:gs>
              </a:gsLst>
              <a:lin ang="2700000" scaled="1"/>
            </a:gradFill>
            <a:ln w="22225" cap="flat" cmpd="sng" algn="ctr">
              <a:gradFill flip="none" rotWithShape="1">
                <a:gsLst>
                  <a:gs pos="0">
                    <a:sysClr val="window" lastClr="FFFFFF"/>
                  </a:gs>
                  <a:gs pos="100000">
                    <a:sysClr val="window" lastClr="FFFFFF">
                      <a:lumMod val="75000"/>
                    </a:sysClr>
                  </a:gs>
                </a:gsLst>
                <a:lin ang="2700000" scaled="1"/>
                <a:tileRect/>
              </a:gradFill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  <p:sp>
          <p:nvSpPr>
            <p:cNvPr id="44" name="椭圆 43">
              <a:extLst>
                <a:ext uri="{FF2B5EF4-FFF2-40B4-BE49-F238E27FC236}">
                  <a16:creationId xmlns:a16="http://schemas.microsoft.com/office/drawing/2014/main" id="{770EEC5E-5E8F-341B-8872-EE01838E2956}"/>
                </a:ext>
              </a:extLst>
            </p:cNvPr>
            <p:cNvSpPr/>
            <p:nvPr/>
          </p:nvSpPr>
          <p:spPr>
            <a:xfrm>
              <a:off x="2953026" y="1171679"/>
              <a:ext cx="1429346" cy="1429346"/>
            </a:xfrm>
            <a:prstGeom prst="ellipse">
              <a:avLst/>
            </a:prstGeom>
            <a:solidFill>
              <a:sysClr val="window" lastClr="FFFFFF">
                <a:lumMod val="95000"/>
              </a:sysClr>
            </a:solidFill>
            <a:ln w="22225" cap="flat" cmpd="sng" algn="ctr">
              <a:gradFill flip="none" rotWithShape="1">
                <a:gsLst>
                  <a:gs pos="0">
                    <a:sysClr val="window" lastClr="FFFFFF">
                      <a:lumMod val="75000"/>
                    </a:sysClr>
                  </a:gs>
                  <a:gs pos="100000">
                    <a:sysClr val="window" lastClr="FFFFFF"/>
                  </a:gs>
                </a:gsLst>
                <a:lin ang="2700000" scaled="1"/>
                <a:tileRect/>
              </a:gradFill>
              <a:prstDash val="solid"/>
              <a:miter lim="800000"/>
            </a:ln>
            <a:effectLst>
              <a:innerShdw blurRad="101600" dist="25400" dir="13500000">
                <a:prstClr val="black">
                  <a:alpha val="50000"/>
                </a:prstClr>
              </a:inn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  <p:sp>
          <p:nvSpPr>
            <p:cNvPr id="46" name="文本框 136">
              <a:extLst>
                <a:ext uri="{FF2B5EF4-FFF2-40B4-BE49-F238E27FC236}">
                  <a16:creationId xmlns:a16="http://schemas.microsoft.com/office/drawing/2014/main" id="{20A81BDF-0AEA-8351-ACA2-D4AEF8018EAB}"/>
                </a:ext>
              </a:extLst>
            </p:cNvPr>
            <p:cNvSpPr txBox="1"/>
            <p:nvPr/>
          </p:nvSpPr>
          <p:spPr>
            <a:xfrm>
              <a:off x="3410634" y="1414090"/>
              <a:ext cx="543839" cy="9440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000" b="1" dirty="0">
                  <a:solidFill>
                    <a:srgbClr val="B60206"/>
                  </a:solidFill>
                  <a:latin typeface="微软雅黑" pitchFamily="34" charset="-122"/>
                  <a:ea typeface="阿里巴巴普惠体"/>
                </a:rPr>
                <a:t>步骤</a:t>
              </a:r>
            </a:p>
          </p:txBody>
        </p:sp>
      </p:grpSp>
      <p:cxnSp>
        <p:nvCxnSpPr>
          <p:cNvPr id="48" name="直接箭头连接符 47">
            <a:extLst>
              <a:ext uri="{FF2B5EF4-FFF2-40B4-BE49-F238E27FC236}">
                <a16:creationId xmlns:a16="http://schemas.microsoft.com/office/drawing/2014/main" id="{0DDF1A09-CF2D-C34B-FEBB-D5DD6184F8A1}"/>
              </a:ext>
            </a:extLst>
          </p:cNvPr>
          <p:cNvCxnSpPr>
            <a:cxnSpLocks/>
          </p:cNvCxnSpPr>
          <p:nvPr/>
        </p:nvCxnSpPr>
        <p:spPr>
          <a:xfrm>
            <a:off x="3117490" y="3747600"/>
            <a:ext cx="213783" cy="21801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椭圆 46">
            <a:extLst>
              <a:ext uri="{FF2B5EF4-FFF2-40B4-BE49-F238E27FC236}">
                <a16:creationId xmlns:a16="http://schemas.microsoft.com/office/drawing/2014/main" id="{0B1A9F93-A239-6D77-5D39-917100D56A46}"/>
              </a:ext>
            </a:extLst>
          </p:cNvPr>
          <p:cNvSpPr/>
          <p:nvPr/>
        </p:nvSpPr>
        <p:spPr>
          <a:xfrm>
            <a:off x="3249504" y="3892551"/>
            <a:ext cx="480484" cy="480484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616934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!!!泛型类">
            <a:extLst>
              <a:ext uri="{FF2B5EF4-FFF2-40B4-BE49-F238E27FC236}">
                <a16:creationId xmlns:a16="http://schemas.microsoft.com/office/drawing/2014/main" id="{A2E487F3-C6D4-828B-E65B-55EB0A9300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880" y="1002232"/>
            <a:ext cx="2089470" cy="517190"/>
          </a:xfrm>
        </p:spPr>
        <p:txBody>
          <a:bodyPr/>
          <a:lstStyle/>
          <a:p>
            <a:r>
              <a:rPr lang="zh-CN" altLang="en-US" dirty="0"/>
              <a:t>数据结构（</a:t>
            </a:r>
          </a:p>
        </p:txBody>
      </p:sp>
      <p:sp>
        <p:nvSpPr>
          <p:cNvPr id="45" name="!!!泛型类">
            <a:extLst>
              <a:ext uri="{FF2B5EF4-FFF2-40B4-BE49-F238E27FC236}">
                <a16:creationId xmlns:a16="http://schemas.microsoft.com/office/drawing/2014/main" id="{000F737A-DA2F-FD9F-A5D6-00AE7C6D8598}"/>
              </a:ext>
            </a:extLst>
          </p:cNvPr>
          <p:cNvSpPr txBox="1">
            <a:spLocks/>
          </p:cNvSpPr>
          <p:nvPr/>
        </p:nvSpPr>
        <p:spPr>
          <a:xfrm>
            <a:off x="3303538" y="1002232"/>
            <a:ext cx="322882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）</a:t>
            </a:r>
          </a:p>
        </p:txBody>
      </p:sp>
      <p:sp>
        <p:nvSpPr>
          <p:cNvPr id="52" name="!!!树">
            <a:extLst>
              <a:ext uri="{FF2B5EF4-FFF2-40B4-BE49-F238E27FC236}">
                <a16:creationId xmlns:a16="http://schemas.microsoft.com/office/drawing/2014/main" id="{5FDF6D48-5BEB-BFAE-FAC1-F596B4664F7E}"/>
              </a:ext>
            </a:extLst>
          </p:cNvPr>
          <p:cNvSpPr txBox="1">
            <a:spLocks/>
          </p:cNvSpPr>
          <p:nvPr/>
        </p:nvSpPr>
        <p:spPr>
          <a:xfrm>
            <a:off x="3018349" y="1002232"/>
            <a:ext cx="565470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树</a:t>
            </a:r>
          </a:p>
        </p:txBody>
      </p:sp>
      <p:sp>
        <p:nvSpPr>
          <p:cNvPr id="53" name="!!!平衡">
            <a:extLst>
              <a:ext uri="{FF2B5EF4-FFF2-40B4-BE49-F238E27FC236}">
                <a16:creationId xmlns:a16="http://schemas.microsoft.com/office/drawing/2014/main" id="{00F15D9E-83B9-E648-0578-60242C2EB39B}"/>
              </a:ext>
            </a:extLst>
          </p:cNvPr>
          <p:cNvSpPr txBox="1">
            <a:spLocks/>
          </p:cNvSpPr>
          <p:nvPr/>
        </p:nvSpPr>
        <p:spPr>
          <a:xfrm>
            <a:off x="2002493" y="1002232"/>
            <a:ext cx="693612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平衡</a:t>
            </a:r>
          </a:p>
        </p:txBody>
      </p:sp>
      <p:sp>
        <p:nvSpPr>
          <p:cNvPr id="54" name="!!!二叉">
            <a:extLst>
              <a:ext uri="{FF2B5EF4-FFF2-40B4-BE49-F238E27FC236}">
                <a16:creationId xmlns:a16="http://schemas.microsoft.com/office/drawing/2014/main" id="{2ADD8BD8-9BBB-3E55-174B-EC8085F4584F}"/>
              </a:ext>
            </a:extLst>
          </p:cNvPr>
          <p:cNvSpPr txBox="1">
            <a:spLocks/>
          </p:cNvSpPr>
          <p:nvPr/>
        </p:nvSpPr>
        <p:spPr>
          <a:xfrm>
            <a:off x="2510034" y="1002232"/>
            <a:ext cx="693612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二叉</a:t>
            </a:r>
          </a:p>
        </p:txBody>
      </p:sp>
      <p:sp>
        <p:nvSpPr>
          <p:cNvPr id="69" name="!!!泛型类">
            <a:extLst>
              <a:ext uri="{FF2B5EF4-FFF2-40B4-BE49-F238E27FC236}">
                <a16:creationId xmlns:a16="http://schemas.microsoft.com/office/drawing/2014/main" id="{8D94E786-8FF3-6095-D696-D4DA4B1E8624}"/>
              </a:ext>
            </a:extLst>
          </p:cNvPr>
          <p:cNvSpPr txBox="1">
            <a:spLocks/>
          </p:cNvSpPr>
          <p:nvPr/>
        </p:nvSpPr>
        <p:spPr>
          <a:xfrm>
            <a:off x="3456315" y="1002232"/>
            <a:ext cx="693612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右旋</a:t>
            </a:r>
          </a:p>
        </p:txBody>
      </p:sp>
      <p:sp>
        <p:nvSpPr>
          <p:cNvPr id="72" name="椭圆 71">
            <a:extLst>
              <a:ext uri="{FF2B5EF4-FFF2-40B4-BE49-F238E27FC236}">
                <a16:creationId xmlns:a16="http://schemas.microsoft.com/office/drawing/2014/main" id="{B3B0466C-A089-824A-0BCA-623C9047A3FD}"/>
              </a:ext>
            </a:extLst>
          </p:cNvPr>
          <p:cNvSpPr/>
          <p:nvPr/>
        </p:nvSpPr>
        <p:spPr>
          <a:xfrm>
            <a:off x="3272366" y="2717801"/>
            <a:ext cx="480483" cy="480484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3" name="椭圆 72">
            <a:extLst>
              <a:ext uri="{FF2B5EF4-FFF2-40B4-BE49-F238E27FC236}">
                <a16:creationId xmlns:a16="http://schemas.microsoft.com/office/drawing/2014/main" id="{94966D96-59CC-6932-F06F-1E0D160D4D11}"/>
              </a:ext>
            </a:extLst>
          </p:cNvPr>
          <p:cNvSpPr/>
          <p:nvPr/>
        </p:nvSpPr>
        <p:spPr>
          <a:xfrm>
            <a:off x="2719916" y="3274484"/>
            <a:ext cx="478367" cy="48048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7" name="直接箭头连接符 76">
            <a:extLst>
              <a:ext uri="{FF2B5EF4-FFF2-40B4-BE49-F238E27FC236}">
                <a16:creationId xmlns:a16="http://schemas.microsoft.com/office/drawing/2014/main" id="{DD407EE3-415D-29B0-01AD-53374136B20F}"/>
              </a:ext>
            </a:extLst>
          </p:cNvPr>
          <p:cNvCxnSpPr>
            <a:stCxn id="72" idx="3"/>
            <a:endCxn id="73" idx="7"/>
          </p:cNvCxnSpPr>
          <p:nvPr/>
        </p:nvCxnSpPr>
        <p:spPr>
          <a:xfrm flipH="1">
            <a:off x="3128433" y="3128434"/>
            <a:ext cx="213783" cy="21590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接箭头连接符 77">
            <a:extLst>
              <a:ext uri="{FF2B5EF4-FFF2-40B4-BE49-F238E27FC236}">
                <a16:creationId xmlns:a16="http://schemas.microsoft.com/office/drawing/2014/main" id="{1CD697E4-B0FB-A9E1-E535-8BC7D7B9E658}"/>
              </a:ext>
            </a:extLst>
          </p:cNvPr>
          <p:cNvCxnSpPr>
            <a:stCxn id="72" idx="5"/>
            <a:endCxn id="76" idx="1"/>
          </p:cNvCxnSpPr>
          <p:nvPr/>
        </p:nvCxnSpPr>
        <p:spPr>
          <a:xfrm>
            <a:off x="3680882" y="3128434"/>
            <a:ext cx="211667" cy="21590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椭圆 78">
            <a:extLst>
              <a:ext uri="{FF2B5EF4-FFF2-40B4-BE49-F238E27FC236}">
                <a16:creationId xmlns:a16="http://schemas.microsoft.com/office/drawing/2014/main" id="{0FD966B9-A644-9CA6-DC7C-C96E6B890B0A}"/>
              </a:ext>
            </a:extLst>
          </p:cNvPr>
          <p:cNvSpPr/>
          <p:nvPr/>
        </p:nvSpPr>
        <p:spPr>
          <a:xfrm>
            <a:off x="2175932" y="3892551"/>
            <a:ext cx="480483" cy="48048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0" name="直接箭头连接符 79">
            <a:extLst>
              <a:ext uri="{FF2B5EF4-FFF2-40B4-BE49-F238E27FC236}">
                <a16:creationId xmlns:a16="http://schemas.microsoft.com/office/drawing/2014/main" id="{DEB0EBAF-81A3-D1DA-75C5-043BD81D2DF3}"/>
              </a:ext>
            </a:extLst>
          </p:cNvPr>
          <p:cNvCxnSpPr>
            <a:endCxn id="79" idx="7"/>
          </p:cNvCxnSpPr>
          <p:nvPr/>
        </p:nvCxnSpPr>
        <p:spPr>
          <a:xfrm flipH="1">
            <a:off x="2586566" y="3746501"/>
            <a:ext cx="213783" cy="21801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椭圆 81">
            <a:extLst>
              <a:ext uri="{FF2B5EF4-FFF2-40B4-BE49-F238E27FC236}">
                <a16:creationId xmlns:a16="http://schemas.microsoft.com/office/drawing/2014/main" id="{81B8E37B-D647-3D1B-4EB5-CCDC8F910A4B}"/>
              </a:ext>
            </a:extLst>
          </p:cNvPr>
          <p:cNvSpPr/>
          <p:nvPr/>
        </p:nvSpPr>
        <p:spPr>
          <a:xfrm>
            <a:off x="1631949" y="4468284"/>
            <a:ext cx="480484" cy="480483"/>
          </a:xfrm>
          <a:prstGeom prst="ellipse">
            <a:avLst/>
          </a:prstGeom>
          <a:solidFill>
            <a:srgbClr val="C0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1" name="直接箭头连接符 90">
            <a:extLst>
              <a:ext uri="{FF2B5EF4-FFF2-40B4-BE49-F238E27FC236}">
                <a16:creationId xmlns:a16="http://schemas.microsoft.com/office/drawing/2014/main" id="{C9F283FB-6B15-8C23-87F2-97D932A24BA7}"/>
              </a:ext>
            </a:extLst>
          </p:cNvPr>
          <p:cNvCxnSpPr>
            <a:endCxn id="82" idx="7"/>
          </p:cNvCxnSpPr>
          <p:nvPr/>
        </p:nvCxnSpPr>
        <p:spPr>
          <a:xfrm flipH="1">
            <a:off x="2042582" y="4322234"/>
            <a:ext cx="213784" cy="21590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3" name="组合 92">
            <a:extLst>
              <a:ext uri="{FF2B5EF4-FFF2-40B4-BE49-F238E27FC236}">
                <a16:creationId xmlns:a16="http://schemas.microsoft.com/office/drawing/2014/main" id="{033446D4-47D4-745A-CE8B-2D923449C185}"/>
              </a:ext>
            </a:extLst>
          </p:cNvPr>
          <p:cNvGrpSpPr/>
          <p:nvPr/>
        </p:nvGrpSpPr>
        <p:grpSpPr>
          <a:xfrm>
            <a:off x="3822699" y="3274484"/>
            <a:ext cx="480483" cy="480483"/>
            <a:chOff x="5903384" y="3274484"/>
            <a:chExt cx="480483" cy="480483"/>
          </a:xfrm>
        </p:grpSpPr>
        <p:sp>
          <p:nvSpPr>
            <p:cNvPr id="76" name="椭圆 75">
              <a:extLst>
                <a:ext uri="{FF2B5EF4-FFF2-40B4-BE49-F238E27FC236}">
                  <a16:creationId xmlns:a16="http://schemas.microsoft.com/office/drawing/2014/main" id="{1297ACA7-0512-972F-98A8-9BB738CF7B35}"/>
                </a:ext>
              </a:extLst>
            </p:cNvPr>
            <p:cNvSpPr/>
            <p:nvPr/>
          </p:nvSpPr>
          <p:spPr>
            <a:xfrm>
              <a:off x="5903384" y="3274484"/>
              <a:ext cx="480483" cy="480483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2" name="矩形 91">
              <a:extLst>
                <a:ext uri="{FF2B5EF4-FFF2-40B4-BE49-F238E27FC236}">
                  <a16:creationId xmlns:a16="http://schemas.microsoft.com/office/drawing/2014/main" id="{F3E32D80-C10E-832F-007B-829DB982EFCA}"/>
                </a:ext>
              </a:extLst>
            </p:cNvPr>
            <p:cNvSpPr/>
            <p:nvPr/>
          </p:nvSpPr>
          <p:spPr>
            <a:xfrm>
              <a:off x="5945494" y="3359778"/>
              <a:ext cx="39626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10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746AC214-1083-A3D1-9154-91B67DB6EDD4}"/>
              </a:ext>
            </a:extLst>
          </p:cNvPr>
          <p:cNvGrpSpPr/>
          <p:nvPr/>
        </p:nvGrpSpPr>
        <p:grpSpPr>
          <a:xfrm>
            <a:off x="4973463" y="1765781"/>
            <a:ext cx="6888490" cy="594556"/>
            <a:chOff x="3353165" y="5731266"/>
            <a:chExt cx="541786" cy="59456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49F8F263-BB56-410C-E2AA-6292A3EA0F8A}"/>
                </a:ext>
              </a:extLst>
            </p:cNvPr>
            <p:cNvGrpSpPr/>
            <p:nvPr/>
          </p:nvGrpSpPr>
          <p:grpSpPr>
            <a:xfrm>
              <a:off x="3353165" y="5731266"/>
              <a:ext cx="541786" cy="594560"/>
              <a:chOff x="4304044" y="1286668"/>
              <a:chExt cx="791774" cy="2757793"/>
            </a:xfrm>
            <a:effectLst>
              <a:outerShdw blurRad="381000" dist="2540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6" name="圆角矩形 28">
                <a:extLst>
                  <a:ext uri="{FF2B5EF4-FFF2-40B4-BE49-F238E27FC236}">
                    <a16:creationId xmlns:a16="http://schemas.microsoft.com/office/drawing/2014/main" id="{F43072D0-850F-4DD1-A01B-6D782BACB281}"/>
                  </a:ext>
                </a:extLst>
              </p:cNvPr>
              <p:cNvSpPr/>
              <p:nvPr/>
            </p:nvSpPr>
            <p:spPr>
              <a:xfrm>
                <a:off x="4304044" y="1286668"/>
                <a:ext cx="791774" cy="2757793"/>
              </a:xfrm>
              <a:prstGeom prst="roundRect">
                <a:avLst/>
              </a:prstGeom>
              <a:gradFill>
                <a:gsLst>
                  <a:gs pos="62000">
                    <a:sysClr val="window" lastClr="FFFFFF">
                      <a:lumMod val="95000"/>
                    </a:sysClr>
                  </a:gs>
                  <a:gs pos="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  <a:gs pos="0">
                    <a:sysClr val="window" lastClr="FFFFFF"/>
                  </a:gs>
                </a:gsLst>
                <a:lin ang="81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>
                  <a:defRPr/>
                </a:pPr>
                <a:endParaRPr lang="zh-CN" altLang="en-US" sz="1995" kern="0">
                  <a:solidFill>
                    <a:sysClr val="window" lastClr="FFFFFF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7" name="圆角矩形 29">
                <a:extLst>
                  <a:ext uri="{FF2B5EF4-FFF2-40B4-BE49-F238E27FC236}">
                    <a16:creationId xmlns:a16="http://schemas.microsoft.com/office/drawing/2014/main" id="{8CB0294B-CF45-EFD5-DCA7-7BBCF281AA34}"/>
                  </a:ext>
                </a:extLst>
              </p:cNvPr>
              <p:cNvSpPr/>
              <p:nvPr/>
            </p:nvSpPr>
            <p:spPr>
              <a:xfrm>
                <a:off x="4304044" y="1286668"/>
                <a:ext cx="791774" cy="2757793"/>
              </a:xfrm>
              <a:prstGeom prst="roundRect">
                <a:avLst/>
              </a:prstGeom>
              <a:gradFill>
                <a:gsLst>
                  <a:gs pos="42000">
                    <a:srgbClr val="F0F0F0"/>
                  </a:gs>
                  <a:gs pos="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  <a:gs pos="0">
                    <a:sysClr val="window" lastClr="FFFFFF"/>
                  </a:gs>
                </a:gsLst>
                <a:lin ang="189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>
                  <a:defRPr/>
                </a:pPr>
                <a:endParaRPr lang="zh-CN" altLang="en-US" sz="1995" kern="0">
                  <a:solidFill>
                    <a:sysClr val="window" lastClr="FFFFFF"/>
                  </a:solidFill>
                  <a:latin typeface="Arial"/>
                  <a:ea typeface="微软雅黑"/>
                </a:endParaRPr>
              </a:p>
            </p:txBody>
          </p:sp>
        </p:grpSp>
        <p:sp>
          <p:nvSpPr>
            <p:cNvPr id="5" name="TextBox 12">
              <a:extLst>
                <a:ext uri="{FF2B5EF4-FFF2-40B4-BE49-F238E27FC236}">
                  <a16:creationId xmlns:a16="http://schemas.microsoft.com/office/drawing/2014/main" id="{D8DC3528-103D-08EF-560F-3E4AE4E168AD}"/>
                </a:ext>
              </a:extLst>
            </p:cNvPr>
            <p:cNvSpPr txBox="1"/>
            <p:nvPr/>
          </p:nvSpPr>
          <p:spPr>
            <a:xfrm>
              <a:off x="3373795" y="5845715"/>
              <a:ext cx="521156" cy="3693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srgbClr val="C00000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确定支点：</a:t>
              </a:r>
              <a:r>
                <a:rPr lang="zh-CN" altLang="en-US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从添加的节点开始，不断的往父节点找不平衡的节点</a:t>
              </a:r>
              <a:endParaRPr lang="en-US" altLang="zh-CN" b="1" dirty="0">
                <a:solidFill>
                  <a:prstClr val="black">
                    <a:lumMod val="85000"/>
                    <a:lumOff val="15000"/>
                  </a:prst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cxnSp>
        <p:nvCxnSpPr>
          <p:cNvPr id="48" name="直接箭头连接符 47">
            <a:extLst>
              <a:ext uri="{FF2B5EF4-FFF2-40B4-BE49-F238E27FC236}">
                <a16:creationId xmlns:a16="http://schemas.microsoft.com/office/drawing/2014/main" id="{0DDF1A09-CF2D-C34B-FEBB-D5DD6184F8A1}"/>
              </a:ext>
            </a:extLst>
          </p:cNvPr>
          <p:cNvCxnSpPr>
            <a:cxnSpLocks/>
          </p:cNvCxnSpPr>
          <p:nvPr/>
        </p:nvCxnSpPr>
        <p:spPr>
          <a:xfrm>
            <a:off x="3117490" y="3747600"/>
            <a:ext cx="213783" cy="21801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椭圆 46">
            <a:extLst>
              <a:ext uri="{FF2B5EF4-FFF2-40B4-BE49-F238E27FC236}">
                <a16:creationId xmlns:a16="http://schemas.microsoft.com/office/drawing/2014/main" id="{0B1A9F93-A239-6D77-5D39-917100D56A46}"/>
              </a:ext>
            </a:extLst>
          </p:cNvPr>
          <p:cNvSpPr/>
          <p:nvPr/>
        </p:nvSpPr>
        <p:spPr>
          <a:xfrm>
            <a:off x="3249504" y="3892551"/>
            <a:ext cx="480484" cy="480484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97382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8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!!!泛型类">
            <a:extLst>
              <a:ext uri="{FF2B5EF4-FFF2-40B4-BE49-F238E27FC236}">
                <a16:creationId xmlns:a16="http://schemas.microsoft.com/office/drawing/2014/main" id="{A2E487F3-C6D4-828B-E65B-55EB0A9300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880" y="1002232"/>
            <a:ext cx="2089470" cy="517190"/>
          </a:xfrm>
        </p:spPr>
        <p:txBody>
          <a:bodyPr/>
          <a:lstStyle/>
          <a:p>
            <a:r>
              <a:rPr lang="zh-CN" altLang="en-US" dirty="0"/>
              <a:t>数据结构（</a:t>
            </a:r>
          </a:p>
        </p:txBody>
      </p:sp>
      <p:sp>
        <p:nvSpPr>
          <p:cNvPr id="45" name="!!!泛型类">
            <a:extLst>
              <a:ext uri="{FF2B5EF4-FFF2-40B4-BE49-F238E27FC236}">
                <a16:creationId xmlns:a16="http://schemas.microsoft.com/office/drawing/2014/main" id="{000F737A-DA2F-FD9F-A5D6-00AE7C6D8598}"/>
              </a:ext>
            </a:extLst>
          </p:cNvPr>
          <p:cNvSpPr txBox="1">
            <a:spLocks/>
          </p:cNvSpPr>
          <p:nvPr/>
        </p:nvSpPr>
        <p:spPr>
          <a:xfrm>
            <a:off x="3303538" y="1002232"/>
            <a:ext cx="322882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）</a:t>
            </a:r>
          </a:p>
        </p:txBody>
      </p:sp>
      <p:sp>
        <p:nvSpPr>
          <p:cNvPr id="52" name="!!!树">
            <a:extLst>
              <a:ext uri="{FF2B5EF4-FFF2-40B4-BE49-F238E27FC236}">
                <a16:creationId xmlns:a16="http://schemas.microsoft.com/office/drawing/2014/main" id="{5FDF6D48-5BEB-BFAE-FAC1-F596B4664F7E}"/>
              </a:ext>
            </a:extLst>
          </p:cNvPr>
          <p:cNvSpPr txBox="1">
            <a:spLocks/>
          </p:cNvSpPr>
          <p:nvPr/>
        </p:nvSpPr>
        <p:spPr>
          <a:xfrm>
            <a:off x="3018349" y="1002232"/>
            <a:ext cx="565470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树</a:t>
            </a:r>
          </a:p>
        </p:txBody>
      </p:sp>
      <p:sp>
        <p:nvSpPr>
          <p:cNvPr id="53" name="!!!平衡">
            <a:extLst>
              <a:ext uri="{FF2B5EF4-FFF2-40B4-BE49-F238E27FC236}">
                <a16:creationId xmlns:a16="http://schemas.microsoft.com/office/drawing/2014/main" id="{00F15D9E-83B9-E648-0578-60242C2EB39B}"/>
              </a:ext>
            </a:extLst>
          </p:cNvPr>
          <p:cNvSpPr txBox="1">
            <a:spLocks/>
          </p:cNvSpPr>
          <p:nvPr/>
        </p:nvSpPr>
        <p:spPr>
          <a:xfrm>
            <a:off x="2002493" y="1002232"/>
            <a:ext cx="693612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平衡</a:t>
            </a:r>
          </a:p>
        </p:txBody>
      </p:sp>
      <p:sp>
        <p:nvSpPr>
          <p:cNvPr id="54" name="!!!二叉">
            <a:extLst>
              <a:ext uri="{FF2B5EF4-FFF2-40B4-BE49-F238E27FC236}">
                <a16:creationId xmlns:a16="http://schemas.microsoft.com/office/drawing/2014/main" id="{2ADD8BD8-9BBB-3E55-174B-EC8085F4584F}"/>
              </a:ext>
            </a:extLst>
          </p:cNvPr>
          <p:cNvSpPr txBox="1">
            <a:spLocks/>
          </p:cNvSpPr>
          <p:nvPr/>
        </p:nvSpPr>
        <p:spPr>
          <a:xfrm>
            <a:off x="2510034" y="1002232"/>
            <a:ext cx="693612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二叉</a:t>
            </a:r>
          </a:p>
        </p:txBody>
      </p:sp>
      <p:sp>
        <p:nvSpPr>
          <p:cNvPr id="69" name="!!!泛型类">
            <a:extLst>
              <a:ext uri="{FF2B5EF4-FFF2-40B4-BE49-F238E27FC236}">
                <a16:creationId xmlns:a16="http://schemas.microsoft.com/office/drawing/2014/main" id="{8D94E786-8FF3-6095-D696-D4DA4B1E8624}"/>
              </a:ext>
            </a:extLst>
          </p:cNvPr>
          <p:cNvSpPr txBox="1">
            <a:spLocks/>
          </p:cNvSpPr>
          <p:nvPr/>
        </p:nvSpPr>
        <p:spPr>
          <a:xfrm>
            <a:off x="3456315" y="1002232"/>
            <a:ext cx="693612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右旋</a:t>
            </a:r>
          </a:p>
        </p:txBody>
      </p:sp>
      <p:sp>
        <p:nvSpPr>
          <p:cNvPr id="72" name="椭圆 71">
            <a:extLst>
              <a:ext uri="{FF2B5EF4-FFF2-40B4-BE49-F238E27FC236}">
                <a16:creationId xmlns:a16="http://schemas.microsoft.com/office/drawing/2014/main" id="{B3B0466C-A089-824A-0BCA-623C9047A3FD}"/>
              </a:ext>
            </a:extLst>
          </p:cNvPr>
          <p:cNvSpPr/>
          <p:nvPr/>
        </p:nvSpPr>
        <p:spPr>
          <a:xfrm>
            <a:off x="3272366" y="2717801"/>
            <a:ext cx="480483" cy="480484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3" name="椭圆 72">
            <a:extLst>
              <a:ext uri="{FF2B5EF4-FFF2-40B4-BE49-F238E27FC236}">
                <a16:creationId xmlns:a16="http://schemas.microsoft.com/office/drawing/2014/main" id="{94966D96-59CC-6932-F06F-1E0D160D4D11}"/>
              </a:ext>
            </a:extLst>
          </p:cNvPr>
          <p:cNvSpPr/>
          <p:nvPr/>
        </p:nvSpPr>
        <p:spPr>
          <a:xfrm>
            <a:off x="2719916" y="3274484"/>
            <a:ext cx="478367" cy="48048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7" name="直接箭头连接符 76">
            <a:extLst>
              <a:ext uri="{FF2B5EF4-FFF2-40B4-BE49-F238E27FC236}">
                <a16:creationId xmlns:a16="http://schemas.microsoft.com/office/drawing/2014/main" id="{DD407EE3-415D-29B0-01AD-53374136B20F}"/>
              </a:ext>
            </a:extLst>
          </p:cNvPr>
          <p:cNvCxnSpPr>
            <a:stCxn id="72" idx="3"/>
            <a:endCxn id="73" idx="7"/>
          </p:cNvCxnSpPr>
          <p:nvPr/>
        </p:nvCxnSpPr>
        <p:spPr>
          <a:xfrm flipH="1">
            <a:off x="3128433" y="3128434"/>
            <a:ext cx="213783" cy="21590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接箭头连接符 77">
            <a:extLst>
              <a:ext uri="{FF2B5EF4-FFF2-40B4-BE49-F238E27FC236}">
                <a16:creationId xmlns:a16="http://schemas.microsoft.com/office/drawing/2014/main" id="{1CD697E4-B0FB-A9E1-E535-8BC7D7B9E658}"/>
              </a:ext>
            </a:extLst>
          </p:cNvPr>
          <p:cNvCxnSpPr>
            <a:stCxn id="72" idx="5"/>
            <a:endCxn id="76" idx="1"/>
          </p:cNvCxnSpPr>
          <p:nvPr/>
        </p:nvCxnSpPr>
        <p:spPr>
          <a:xfrm>
            <a:off x="3680882" y="3128434"/>
            <a:ext cx="211667" cy="21590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椭圆 78">
            <a:extLst>
              <a:ext uri="{FF2B5EF4-FFF2-40B4-BE49-F238E27FC236}">
                <a16:creationId xmlns:a16="http://schemas.microsoft.com/office/drawing/2014/main" id="{0FD966B9-A644-9CA6-DC7C-C96E6B890B0A}"/>
              </a:ext>
            </a:extLst>
          </p:cNvPr>
          <p:cNvSpPr/>
          <p:nvPr/>
        </p:nvSpPr>
        <p:spPr>
          <a:xfrm>
            <a:off x="2175932" y="3892551"/>
            <a:ext cx="480483" cy="480483"/>
          </a:xfrm>
          <a:prstGeom prst="ellipse">
            <a:avLst/>
          </a:prstGeom>
          <a:solidFill>
            <a:srgbClr val="C0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0" name="直接箭头连接符 79">
            <a:extLst>
              <a:ext uri="{FF2B5EF4-FFF2-40B4-BE49-F238E27FC236}">
                <a16:creationId xmlns:a16="http://schemas.microsoft.com/office/drawing/2014/main" id="{DEB0EBAF-81A3-D1DA-75C5-043BD81D2DF3}"/>
              </a:ext>
            </a:extLst>
          </p:cNvPr>
          <p:cNvCxnSpPr>
            <a:endCxn id="79" idx="7"/>
          </p:cNvCxnSpPr>
          <p:nvPr/>
        </p:nvCxnSpPr>
        <p:spPr>
          <a:xfrm flipH="1">
            <a:off x="2586566" y="3746501"/>
            <a:ext cx="213783" cy="21801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椭圆 81">
            <a:extLst>
              <a:ext uri="{FF2B5EF4-FFF2-40B4-BE49-F238E27FC236}">
                <a16:creationId xmlns:a16="http://schemas.microsoft.com/office/drawing/2014/main" id="{81B8E37B-D647-3D1B-4EB5-CCDC8F910A4B}"/>
              </a:ext>
            </a:extLst>
          </p:cNvPr>
          <p:cNvSpPr/>
          <p:nvPr/>
        </p:nvSpPr>
        <p:spPr>
          <a:xfrm>
            <a:off x="1631949" y="4468284"/>
            <a:ext cx="480484" cy="48048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1" name="直接箭头连接符 90">
            <a:extLst>
              <a:ext uri="{FF2B5EF4-FFF2-40B4-BE49-F238E27FC236}">
                <a16:creationId xmlns:a16="http://schemas.microsoft.com/office/drawing/2014/main" id="{C9F283FB-6B15-8C23-87F2-97D932A24BA7}"/>
              </a:ext>
            </a:extLst>
          </p:cNvPr>
          <p:cNvCxnSpPr>
            <a:endCxn id="82" idx="7"/>
          </p:cNvCxnSpPr>
          <p:nvPr/>
        </p:nvCxnSpPr>
        <p:spPr>
          <a:xfrm flipH="1">
            <a:off x="2042582" y="4322234"/>
            <a:ext cx="213784" cy="21590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3" name="组合 92">
            <a:extLst>
              <a:ext uri="{FF2B5EF4-FFF2-40B4-BE49-F238E27FC236}">
                <a16:creationId xmlns:a16="http://schemas.microsoft.com/office/drawing/2014/main" id="{033446D4-47D4-745A-CE8B-2D923449C185}"/>
              </a:ext>
            </a:extLst>
          </p:cNvPr>
          <p:cNvGrpSpPr/>
          <p:nvPr/>
        </p:nvGrpSpPr>
        <p:grpSpPr>
          <a:xfrm>
            <a:off x="3822699" y="3274484"/>
            <a:ext cx="480483" cy="480483"/>
            <a:chOff x="5903384" y="3274484"/>
            <a:chExt cx="480483" cy="480483"/>
          </a:xfrm>
        </p:grpSpPr>
        <p:sp>
          <p:nvSpPr>
            <p:cNvPr id="76" name="椭圆 75">
              <a:extLst>
                <a:ext uri="{FF2B5EF4-FFF2-40B4-BE49-F238E27FC236}">
                  <a16:creationId xmlns:a16="http://schemas.microsoft.com/office/drawing/2014/main" id="{1297ACA7-0512-972F-98A8-9BB738CF7B35}"/>
                </a:ext>
              </a:extLst>
            </p:cNvPr>
            <p:cNvSpPr/>
            <p:nvPr/>
          </p:nvSpPr>
          <p:spPr>
            <a:xfrm>
              <a:off x="5903384" y="3274484"/>
              <a:ext cx="480483" cy="480483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2" name="矩形 91">
              <a:extLst>
                <a:ext uri="{FF2B5EF4-FFF2-40B4-BE49-F238E27FC236}">
                  <a16:creationId xmlns:a16="http://schemas.microsoft.com/office/drawing/2014/main" id="{F3E32D80-C10E-832F-007B-829DB982EFCA}"/>
                </a:ext>
              </a:extLst>
            </p:cNvPr>
            <p:cNvSpPr/>
            <p:nvPr/>
          </p:nvSpPr>
          <p:spPr>
            <a:xfrm>
              <a:off x="5945494" y="3359778"/>
              <a:ext cx="39626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10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746AC214-1083-A3D1-9154-91B67DB6EDD4}"/>
              </a:ext>
            </a:extLst>
          </p:cNvPr>
          <p:cNvGrpSpPr/>
          <p:nvPr/>
        </p:nvGrpSpPr>
        <p:grpSpPr>
          <a:xfrm>
            <a:off x="4973463" y="1765781"/>
            <a:ext cx="6888490" cy="594556"/>
            <a:chOff x="3353165" y="5731266"/>
            <a:chExt cx="541786" cy="59456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49F8F263-BB56-410C-E2AA-6292A3EA0F8A}"/>
                </a:ext>
              </a:extLst>
            </p:cNvPr>
            <p:cNvGrpSpPr/>
            <p:nvPr/>
          </p:nvGrpSpPr>
          <p:grpSpPr>
            <a:xfrm>
              <a:off x="3353165" y="5731266"/>
              <a:ext cx="541786" cy="594560"/>
              <a:chOff x="4304044" y="1286668"/>
              <a:chExt cx="791774" cy="2757793"/>
            </a:xfrm>
            <a:effectLst>
              <a:outerShdw blurRad="381000" dist="2540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6" name="圆角矩形 28">
                <a:extLst>
                  <a:ext uri="{FF2B5EF4-FFF2-40B4-BE49-F238E27FC236}">
                    <a16:creationId xmlns:a16="http://schemas.microsoft.com/office/drawing/2014/main" id="{F43072D0-850F-4DD1-A01B-6D782BACB281}"/>
                  </a:ext>
                </a:extLst>
              </p:cNvPr>
              <p:cNvSpPr/>
              <p:nvPr/>
            </p:nvSpPr>
            <p:spPr>
              <a:xfrm>
                <a:off x="4304044" y="1286668"/>
                <a:ext cx="791774" cy="2757793"/>
              </a:xfrm>
              <a:prstGeom prst="roundRect">
                <a:avLst/>
              </a:prstGeom>
              <a:gradFill>
                <a:gsLst>
                  <a:gs pos="62000">
                    <a:sysClr val="window" lastClr="FFFFFF">
                      <a:lumMod val="95000"/>
                    </a:sysClr>
                  </a:gs>
                  <a:gs pos="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  <a:gs pos="0">
                    <a:sysClr val="window" lastClr="FFFFFF"/>
                  </a:gs>
                </a:gsLst>
                <a:lin ang="81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>
                  <a:defRPr/>
                </a:pPr>
                <a:endParaRPr lang="zh-CN" altLang="en-US" sz="1995" kern="0">
                  <a:solidFill>
                    <a:sysClr val="window" lastClr="FFFFFF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7" name="圆角矩形 29">
                <a:extLst>
                  <a:ext uri="{FF2B5EF4-FFF2-40B4-BE49-F238E27FC236}">
                    <a16:creationId xmlns:a16="http://schemas.microsoft.com/office/drawing/2014/main" id="{8CB0294B-CF45-EFD5-DCA7-7BBCF281AA34}"/>
                  </a:ext>
                </a:extLst>
              </p:cNvPr>
              <p:cNvSpPr/>
              <p:nvPr/>
            </p:nvSpPr>
            <p:spPr>
              <a:xfrm>
                <a:off x="4304044" y="1286668"/>
                <a:ext cx="791774" cy="2757793"/>
              </a:xfrm>
              <a:prstGeom prst="roundRect">
                <a:avLst/>
              </a:prstGeom>
              <a:gradFill>
                <a:gsLst>
                  <a:gs pos="42000">
                    <a:srgbClr val="F0F0F0"/>
                  </a:gs>
                  <a:gs pos="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  <a:gs pos="0">
                    <a:sysClr val="window" lastClr="FFFFFF"/>
                  </a:gs>
                </a:gsLst>
                <a:lin ang="189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>
                  <a:defRPr/>
                </a:pPr>
                <a:endParaRPr lang="zh-CN" altLang="en-US" sz="1995" kern="0">
                  <a:solidFill>
                    <a:sysClr val="window" lastClr="FFFFFF"/>
                  </a:solidFill>
                  <a:latin typeface="Arial"/>
                  <a:ea typeface="微软雅黑"/>
                </a:endParaRPr>
              </a:p>
            </p:txBody>
          </p:sp>
        </p:grpSp>
        <p:sp>
          <p:nvSpPr>
            <p:cNvPr id="5" name="TextBox 12">
              <a:extLst>
                <a:ext uri="{FF2B5EF4-FFF2-40B4-BE49-F238E27FC236}">
                  <a16:creationId xmlns:a16="http://schemas.microsoft.com/office/drawing/2014/main" id="{D8DC3528-103D-08EF-560F-3E4AE4E168AD}"/>
                </a:ext>
              </a:extLst>
            </p:cNvPr>
            <p:cNvSpPr txBox="1"/>
            <p:nvPr/>
          </p:nvSpPr>
          <p:spPr>
            <a:xfrm>
              <a:off x="3373795" y="5845715"/>
              <a:ext cx="521156" cy="3693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srgbClr val="C00000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确定支点：</a:t>
              </a:r>
              <a:r>
                <a:rPr lang="zh-CN" altLang="en-US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从添加的节点开始，不断的往父节点找不平衡的节点</a:t>
              </a:r>
              <a:endParaRPr lang="en-US" altLang="zh-CN" b="1" dirty="0">
                <a:solidFill>
                  <a:prstClr val="black">
                    <a:lumMod val="85000"/>
                    <a:lumOff val="15000"/>
                  </a:prst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cxnSp>
        <p:nvCxnSpPr>
          <p:cNvPr id="48" name="直接箭头连接符 47">
            <a:extLst>
              <a:ext uri="{FF2B5EF4-FFF2-40B4-BE49-F238E27FC236}">
                <a16:creationId xmlns:a16="http://schemas.microsoft.com/office/drawing/2014/main" id="{0DDF1A09-CF2D-C34B-FEBB-D5DD6184F8A1}"/>
              </a:ext>
            </a:extLst>
          </p:cNvPr>
          <p:cNvCxnSpPr>
            <a:cxnSpLocks/>
          </p:cNvCxnSpPr>
          <p:nvPr/>
        </p:nvCxnSpPr>
        <p:spPr>
          <a:xfrm>
            <a:off x="3117490" y="3747600"/>
            <a:ext cx="213783" cy="21801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椭圆 46">
            <a:extLst>
              <a:ext uri="{FF2B5EF4-FFF2-40B4-BE49-F238E27FC236}">
                <a16:creationId xmlns:a16="http://schemas.microsoft.com/office/drawing/2014/main" id="{0B1A9F93-A239-6D77-5D39-917100D56A46}"/>
              </a:ext>
            </a:extLst>
          </p:cNvPr>
          <p:cNvSpPr/>
          <p:nvPr/>
        </p:nvSpPr>
        <p:spPr>
          <a:xfrm>
            <a:off x="3249504" y="3892551"/>
            <a:ext cx="480484" cy="480484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91031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7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!!!泛型类">
            <a:extLst>
              <a:ext uri="{FF2B5EF4-FFF2-40B4-BE49-F238E27FC236}">
                <a16:creationId xmlns:a16="http://schemas.microsoft.com/office/drawing/2014/main" id="{A2E487F3-C6D4-828B-E65B-55EB0A9300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880" y="1002232"/>
            <a:ext cx="2089470" cy="517190"/>
          </a:xfrm>
        </p:spPr>
        <p:txBody>
          <a:bodyPr/>
          <a:lstStyle/>
          <a:p>
            <a:r>
              <a:rPr lang="zh-CN" altLang="en-US" dirty="0"/>
              <a:t>数据结构（</a:t>
            </a:r>
          </a:p>
        </p:txBody>
      </p:sp>
      <p:sp>
        <p:nvSpPr>
          <p:cNvPr id="45" name="!!!泛型类">
            <a:extLst>
              <a:ext uri="{FF2B5EF4-FFF2-40B4-BE49-F238E27FC236}">
                <a16:creationId xmlns:a16="http://schemas.microsoft.com/office/drawing/2014/main" id="{000F737A-DA2F-FD9F-A5D6-00AE7C6D8598}"/>
              </a:ext>
            </a:extLst>
          </p:cNvPr>
          <p:cNvSpPr txBox="1">
            <a:spLocks/>
          </p:cNvSpPr>
          <p:nvPr/>
        </p:nvSpPr>
        <p:spPr>
          <a:xfrm>
            <a:off x="3303538" y="1002232"/>
            <a:ext cx="322882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）</a:t>
            </a:r>
          </a:p>
        </p:txBody>
      </p:sp>
      <p:sp>
        <p:nvSpPr>
          <p:cNvPr id="52" name="!!!树">
            <a:extLst>
              <a:ext uri="{FF2B5EF4-FFF2-40B4-BE49-F238E27FC236}">
                <a16:creationId xmlns:a16="http://schemas.microsoft.com/office/drawing/2014/main" id="{5FDF6D48-5BEB-BFAE-FAC1-F596B4664F7E}"/>
              </a:ext>
            </a:extLst>
          </p:cNvPr>
          <p:cNvSpPr txBox="1">
            <a:spLocks/>
          </p:cNvSpPr>
          <p:nvPr/>
        </p:nvSpPr>
        <p:spPr>
          <a:xfrm>
            <a:off x="3018349" y="1002232"/>
            <a:ext cx="565470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树</a:t>
            </a:r>
          </a:p>
        </p:txBody>
      </p:sp>
      <p:sp>
        <p:nvSpPr>
          <p:cNvPr id="53" name="!!!平衡">
            <a:extLst>
              <a:ext uri="{FF2B5EF4-FFF2-40B4-BE49-F238E27FC236}">
                <a16:creationId xmlns:a16="http://schemas.microsoft.com/office/drawing/2014/main" id="{00F15D9E-83B9-E648-0578-60242C2EB39B}"/>
              </a:ext>
            </a:extLst>
          </p:cNvPr>
          <p:cNvSpPr txBox="1">
            <a:spLocks/>
          </p:cNvSpPr>
          <p:nvPr/>
        </p:nvSpPr>
        <p:spPr>
          <a:xfrm>
            <a:off x="2002493" y="1002232"/>
            <a:ext cx="693612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平衡</a:t>
            </a:r>
          </a:p>
        </p:txBody>
      </p:sp>
      <p:sp>
        <p:nvSpPr>
          <p:cNvPr id="54" name="!!!二叉">
            <a:extLst>
              <a:ext uri="{FF2B5EF4-FFF2-40B4-BE49-F238E27FC236}">
                <a16:creationId xmlns:a16="http://schemas.microsoft.com/office/drawing/2014/main" id="{2ADD8BD8-9BBB-3E55-174B-EC8085F4584F}"/>
              </a:ext>
            </a:extLst>
          </p:cNvPr>
          <p:cNvSpPr txBox="1">
            <a:spLocks/>
          </p:cNvSpPr>
          <p:nvPr/>
        </p:nvSpPr>
        <p:spPr>
          <a:xfrm>
            <a:off x="2510034" y="1002232"/>
            <a:ext cx="693612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二叉</a:t>
            </a:r>
          </a:p>
        </p:txBody>
      </p:sp>
      <p:sp>
        <p:nvSpPr>
          <p:cNvPr id="69" name="!!!泛型类">
            <a:extLst>
              <a:ext uri="{FF2B5EF4-FFF2-40B4-BE49-F238E27FC236}">
                <a16:creationId xmlns:a16="http://schemas.microsoft.com/office/drawing/2014/main" id="{8D94E786-8FF3-6095-D696-D4DA4B1E8624}"/>
              </a:ext>
            </a:extLst>
          </p:cNvPr>
          <p:cNvSpPr txBox="1">
            <a:spLocks/>
          </p:cNvSpPr>
          <p:nvPr/>
        </p:nvSpPr>
        <p:spPr>
          <a:xfrm>
            <a:off x="3456315" y="1002232"/>
            <a:ext cx="693612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右旋</a:t>
            </a:r>
          </a:p>
        </p:txBody>
      </p:sp>
      <p:sp>
        <p:nvSpPr>
          <p:cNvPr id="72" name="椭圆 71">
            <a:extLst>
              <a:ext uri="{FF2B5EF4-FFF2-40B4-BE49-F238E27FC236}">
                <a16:creationId xmlns:a16="http://schemas.microsoft.com/office/drawing/2014/main" id="{B3B0466C-A089-824A-0BCA-623C9047A3FD}"/>
              </a:ext>
            </a:extLst>
          </p:cNvPr>
          <p:cNvSpPr/>
          <p:nvPr/>
        </p:nvSpPr>
        <p:spPr>
          <a:xfrm>
            <a:off x="3272366" y="2717801"/>
            <a:ext cx="480483" cy="480484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3" name="椭圆 72">
            <a:extLst>
              <a:ext uri="{FF2B5EF4-FFF2-40B4-BE49-F238E27FC236}">
                <a16:creationId xmlns:a16="http://schemas.microsoft.com/office/drawing/2014/main" id="{94966D96-59CC-6932-F06F-1E0D160D4D11}"/>
              </a:ext>
            </a:extLst>
          </p:cNvPr>
          <p:cNvSpPr/>
          <p:nvPr/>
        </p:nvSpPr>
        <p:spPr>
          <a:xfrm>
            <a:off x="2719916" y="3274484"/>
            <a:ext cx="478367" cy="480483"/>
          </a:xfrm>
          <a:prstGeom prst="ellipse">
            <a:avLst/>
          </a:prstGeom>
          <a:solidFill>
            <a:srgbClr val="C0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7" name="直接箭头连接符 76">
            <a:extLst>
              <a:ext uri="{FF2B5EF4-FFF2-40B4-BE49-F238E27FC236}">
                <a16:creationId xmlns:a16="http://schemas.microsoft.com/office/drawing/2014/main" id="{DD407EE3-415D-29B0-01AD-53374136B20F}"/>
              </a:ext>
            </a:extLst>
          </p:cNvPr>
          <p:cNvCxnSpPr>
            <a:stCxn id="72" idx="3"/>
            <a:endCxn id="73" idx="7"/>
          </p:cNvCxnSpPr>
          <p:nvPr/>
        </p:nvCxnSpPr>
        <p:spPr>
          <a:xfrm flipH="1">
            <a:off x="3128433" y="3128434"/>
            <a:ext cx="213783" cy="21590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接箭头连接符 77">
            <a:extLst>
              <a:ext uri="{FF2B5EF4-FFF2-40B4-BE49-F238E27FC236}">
                <a16:creationId xmlns:a16="http://schemas.microsoft.com/office/drawing/2014/main" id="{1CD697E4-B0FB-A9E1-E535-8BC7D7B9E658}"/>
              </a:ext>
            </a:extLst>
          </p:cNvPr>
          <p:cNvCxnSpPr>
            <a:stCxn id="72" idx="5"/>
            <a:endCxn id="76" idx="1"/>
          </p:cNvCxnSpPr>
          <p:nvPr/>
        </p:nvCxnSpPr>
        <p:spPr>
          <a:xfrm>
            <a:off x="3680882" y="3128434"/>
            <a:ext cx="211667" cy="21590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椭圆 78">
            <a:extLst>
              <a:ext uri="{FF2B5EF4-FFF2-40B4-BE49-F238E27FC236}">
                <a16:creationId xmlns:a16="http://schemas.microsoft.com/office/drawing/2014/main" id="{0FD966B9-A644-9CA6-DC7C-C96E6B890B0A}"/>
              </a:ext>
            </a:extLst>
          </p:cNvPr>
          <p:cNvSpPr/>
          <p:nvPr/>
        </p:nvSpPr>
        <p:spPr>
          <a:xfrm>
            <a:off x="2175932" y="3892551"/>
            <a:ext cx="480483" cy="48048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0" name="直接箭头连接符 79">
            <a:extLst>
              <a:ext uri="{FF2B5EF4-FFF2-40B4-BE49-F238E27FC236}">
                <a16:creationId xmlns:a16="http://schemas.microsoft.com/office/drawing/2014/main" id="{DEB0EBAF-81A3-D1DA-75C5-043BD81D2DF3}"/>
              </a:ext>
            </a:extLst>
          </p:cNvPr>
          <p:cNvCxnSpPr>
            <a:endCxn id="79" idx="7"/>
          </p:cNvCxnSpPr>
          <p:nvPr/>
        </p:nvCxnSpPr>
        <p:spPr>
          <a:xfrm flipH="1">
            <a:off x="2586566" y="3746501"/>
            <a:ext cx="213783" cy="21801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椭圆 81">
            <a:extLst>
              <a:ext uri="{FF2B5EF4-FFF2-40B4-BE49-F238E27FC236}">
                <a16:creationId xmlns:a16="http://schemas.microsoft.com/office/drawing/2014/main" id="{81B8E37B-D647-3D1B-4EB5-CCDC8F910A4B}"/>
              </a:ext>
            </a:extLst>
          </p:cNvPr>
          <p:cNvSpPr/>
          <p:nvPr/>
        </p:nvSpPr>
        <p:spPr>
          <a:xfrm>
            <a:off x="1631949" y="4468284"/>
            <a:ext cx="480484" cy="48048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1" name="直接箭头连接符 90">
            <a:extLst>
              <a:ext uri="{FF2B5EF4-FFF2-40B4-BE49-F238E27FC236}">
                <a16:creationId xmlns:a16="http://schemas.microsoft.com/office/drawing/2014/main" id="{C9F283FB-6B15-8C23-87F2-97D932A24BA7}"/>
              </a:ext>
            </a:extLst>
          </p:cNvPr>
          <p:cNvCxnSpPr>
            <a:endCxn id="82" idx="7"/>
          </p:cNvCxnSpPr>
          <p:nvPr/>
        </p:nvCxnSpPr>
        <p:spPr>
          <a:xfrm flipH="1">
            <a:off x="2042582" y="4322234"/>
            <a:ext cx="213784" cy="21590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3" name="组合 92">
            <a:extLst>
              <a:ext uri="{FF2B5EF4-FFF2-40B4-BE49-F238E27FC236}">
                <a16:creationId xmlns:a16="http://schemas.microsoft.com/office/drawing/2014/main" id="{033446D4-47D4-745A-CE8B-2D923449C185}"/>
              </a:ext>
            </a:extLst>
          </p:cNvPr>
          <p:cNvGrpSpPr/>
          <p:nvPr/>
        </p:nvGrpSpPr>
        <p:grpSpPr>
          <a:xfrm>
            <a:off x="3822699" y="3274484"/>
            <a:ext cx="480483" cy="480483"/>
            <a:chOff x="5903384" y="3274484"/>
            <a:chExt cx="480483" cy="480483"/>
          </a:xfrm>
        </p:grpSpPr>
        <p:sp>
          <p:nvSpPr>
            <p:cNvPr id="76" name="椭圆 75">
              <a:extLst>
                <a:ext uri="{FF2B5EF4-FFF2-40B4-BE49-F238E27FC236}">
                  <a16:creationId xmlns:a16="http://schemas.microsoft.com/office/drawing/2014/main" id="{1297ACA7-0512-972F-98A8-9BB738CF7B35}"/>
                </a:ext>
              </a:extLst>
            </p:cNvPr>
            <p:cNvSpPr/>
            <p:nvPr/>
          </p:nvSpPr>
          <p:spPr>
            <a:xfrm>
              <a:off x="5903384" y="3274484"/>
              <a:ext cx="480483" cy="480483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2" name="矩形 91">
              <a:extLst>
                <a:ext uri="{FF2B5EF4-FFF2-40B4-BE49-F238E27FC236}">
                  <a16:creationId xmlns:a16="http://schemas.microsoft.com/office/drawing/2014/main" id="{F3E32D80-C10E-832F-007B-829DB982EFCA}"/>
                </a:ext>
              </a:extLst>
            </p:cNvPr>
            <p:cNvSpPr/>
            <p:nvPr/>
          </p:nvSpPr>
          <p:spPr>
            <a:xfrm>
              <a:off x="5945494" y="3359778"/>
              <a:ext cx="39626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10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746AC214-1083-A3D1-9154-91B67DB6EDD4}"/>
              </a:ext>
            </a:extLst>
          </p:cNvPr>
          <p:cNvGrpSpPr/>
          <p:nvPr/>
        </p:nvGrpSpPr>
        <p:grpSpPr>
          <a:xfrm>
            <a:off x="4973463" y="1765781"/>
            <a:ext cx="6888490" cy="594556"/>
            <a:chOff x="3353165" y="5731266"/>
            <a:chExt cx="541786" cy="59456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49F8F263-BB56-410C-E2AA-6292A3EA0F8A}"/>
                </a:ext>
              </a:extLst>
            </p:cNvPr>
            <p:cNvGrpSpPr/>
            <p:nvPr/>
          </p:nvGrpSpPr>
          <p:grpSpPr>
            <a:xfrm>
              <a:off x="3353165" y="5731266"/>
              <a:ext cx="541786" cy="594560"/>
              <a:chOff x="4304044" y="1286668"/>
              <a:chExt cx="791774" cy="2757793"/>
            </a:xfrm>
            <a:effectLst>
              <a:outerShdw blurRad="381000" dist="2540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6" name="圆角矩形 28">
                <a:extLst>
                  <a:ext uri="{FF2B5EF4-FFF2-40B4-BE49-F238E27FC236}">
                    <a16:creationId xmlns:a16="http://schemas.microsoft.com/office/drawing/2014/main" id="{F43072D0-850F-4DD1-A01B-6D782BACB281}"/>
                  </a:ext>
                </a:extLst>
              </p:cNvPr>
              <p:cNvSpPr/>
              <p:nvPr/>
            </p:nvSpPr>
            <p:spPr>
              <a:xfrm>
                <a:off x="4304044" y="1286668"/>
                <a:ext cx="791774" cy="2757793"/>
              </a:xfrm>
              <a:prstGeom prst="roundRect">
                <a:avLst/>
              </a:prstGeom>
              <a:gradFill>
                <a:gsLst>
                  <a:gs pos="62000">
                    <a:sysClr val="window" lastClr="FFFFFF">
                      <a:lumMod val="95000"/>
                    </a:sysClr>
                  </a:gs>
                  <a:gs pos="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  <a:gs pos="0">
                    <a:sysClr val="window" lastClr="FFFFFF"/>
                  </a:gs>
                </a:gsLst>
                <a:lin ang="81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>
                  <a:defRPr/>
                </a:pPr>
                <a:endParaRPr lang="zh-CN" altLang="en-US" sz="1995" kern="0">
                  <a:solidFill>
                    <a:sysClr val="window" lastClr="FFFFFF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7" name="圆角矩形 29">
                <a:extLst>
                  <a:ext uri="{FF2B5EF4-FFF2-40B4-BE49-F238E27FC236}">
                    <a16:creationId xmlns:a16="http://schemas.microsoft.com/office/drawing/2014/main" id="{8CB0294B-CF45-EFD5-DCA7-7BBCF281AA34}"/>
                  </a:ext>
                </a:extLst>
              </p:cNvPr>
              <p:cNvSpPr/>
              <p:nvPr/>
            </p:nvSpPr>
            <p:spPr>
              <a:xfrm>
                <a:off x="4304044" y="1286668"/>
                <a:ext cx="791774" cy="2757793"/>
              </a:xfrm>
              <a:prstGeom prst="roundRect">
                <a:avLst/>
              </a:prstGeom>
              <a:gradFill>
                <a:gsLst>
                  <a:gs pos="42000">
                    <a:srgbClr val="F0F0F0"/>
                  </a:gs>
                  <a:gs pos="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  <a:gs pos="0">
                    <a:sysClr val="window" lastClr="FFFFFF"/>
                  </a:gs>
                </a:gsLst>
                <a:lin ang="189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>
                  <a:defRPr/>
                </a:pPr>
                <a:endParaRPr lang="zh-CN" altLang="en-US" sz="1995" kern="0">
                  <a:solidFill>
                    <a:sysClr val="window" lastClr="FFFFFF"/>
                  </a:solidFill>
                  <a:latin typeface="Arial"/>
                  <a:ea typeface="微软雅黑"/>
                </a:endParaRPr>
              </a:p>
            </p:txBody>
          </p:sp>
        </p:grpSp>
        <p:sp>
          <p:nvSpPr>
            <p:cNvPr id="5" name="TextBox 12">
              <a:extLst>
                <a:ext uri="{FF2B5EF4-FFF2-40B4-BE49-F238E27FC236}">
                  <a16:creationId xmlns:a16="http://schemas.microsoft.com/office/drawing/2014/main" id="{D8DC3528-103D-08EF-560F-3E4AE4E168AD}"/>
                </a:ext>
              </a:extLst>
            </p:cNvPr>
            <p:cNvSpPr txBox="1"/>
            <p:nvPr/>
          </p:nvSpPr>
          <p:spPr>
            <a:xfrm>
              <a:off x="3373795" y="5845715"/>
              <a:ext cx="521156" cy="3693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srgbClr val="C00000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确定支点：</a:t>
              </a:r>
              <a:r>
                <a:rPr lang="zh-CN" altLang="en-US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从添加的节点开始，不断的往父节点找不平衡的节点</a:t>
              </a:r>
              <a:endParaRPr lang="en-US" altLang="zh-CN" b="1" dirty="0">
                <a:solidFill>
                  <a:prstClr val="black">
                    <a:lumMod val="85000"/>
                    <a:lumOff val="15000"/>
                  </a:prst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cxnSp>
        <p:nvCxnSpPr>
          <p:cNvPr id="48" name="直接箭头连接符 47">
            <a:extLst>
              <a:ext uri="{FF2B5EF4-FFF2-40B4-BE49-F238E27FC236}">
                <a16:creationId xmlns:a16="http://schemas.microsoft.com/office/drawing/2014/main" id="{0DDF1A09-CF2D-C34B-FEBB-D5DD6184F8A1}"/>
              </a:ext>
            </a:extLst>
          </p:cNvPr>
          <p:cNvCxnSpPr>
            <a:cxnSpLocks/>
          </p:cNvCxnSpPr>
          <p:nvPr/>
        </p:nvCxnSpPr>
        <p:spPr>
          <a:xfrm>
            <a:off x="3117490" y="3747600"/>
            <a:ext cx="213783" cy="21801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椭圆 46">
            <a:extLst>
              <a:ext uri="{FF2B5EF4-FFF2-40B4-BE49-F238E27FC236}">
                <a16:creationId xmlns:a16="http://schemas.microsoft.com/office/drawing/2014/main" id="{0B1A9F93-A239-6D77-5D39-917100D56A46}"/>
              </a:ext>
            </a:extLst>
          </p:cNvPr>
          <p:cNvSpPr/>
          <p:nvPr/>
        </p:nvSpPr>
        <p:spPr>
          <a:xfrm>
            <a:off x="3249504" y="3892551"/>
            <a:ext cx="480484" cy="480484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01068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7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!!!泛型类">
            <a:extLst>
              <a:ext uri="{FF2B5EF4-FFF2-40B4-BE49-F238E27FC236}">
                <a16:creationId xmlns:a16="http://schemas.microsoft.com/office/drawing/2014/main" id="{A2E487F3-C6D4-828B-E65B-55EB0A9300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880" y="1002232"/>
            <a:ext cx="2089470" cy="517190"/>
          </a:xfrm>
        </p:spPr>
        <p:txBody>
          <a:bodyPr/>
          <a:lstStyle/>
          <a:p>
            <a:r>
              <a:rPr lang="zh-CN" altLang="en-US" dirty="0"/>
              <a:t>数据结构（</a:t>
            </a:r>
          </a:p>
        </p:txBody>
      </p:sp>
      <p:sp>
        <p:nvSpPr>
          <p:cNvPr id="45" name="!!!泛型类">
            <a:extLst>
              <a:ext uri="{FF2B5EF4-FFF2-40B4-BE49-F238E27FC236}">
                <a16:creationId xmlns:a16="http://schemas.microsoft.com/office/drawing/2014/main" id="{000F737A-DA2F-FD9F-A5D6-00AE7C6D8598}"/>
              </a:ext>
            </a:extLst>
          </p:cNvPr>
          <p:cNvSpPr txBox="1">
            <a:spLocks/>
          </p:cNvSpPr>
          <p:nvPr/>
        </p:nvSpPr>
        <p:spPr>
          <a:xfrm>
            <a:off x="3303538" y="1002232"/>
            <a:ext cx="322882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）</a:t>
            </a:r>
          </a:p>
        </p:txBody>
      </p:sp>
      <p:sp>
        <p:nvSpPr>
          <p:cNvPr id="52" name="!!!树">
            <a:extLst>
              <a:ext uri="{FF2B5EF4-FFF2-40B4-BE49-F238E27FC236}">
                <a16:creationId xmlns:a16="http://schemas.microsoft.com/office/drawing/2014/main" id="{5FDF6D48-5BEB-BFAE-FAC1-F596B4664F7E}"/>
              </a:ext>
            </a:extLst>
          </p:cNvPr>
          <p:cNvSpPr txBox="1">
            <a:spLocks/>
          </p:cNvSpPr>
          <p:nvPr/>
        </p:nvSpPr>
        <p:spPr>
          <a:xfrm>
            <a:off x="3018349" y="1002232"/>
            <a:ext cx="565470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树</a:t>
            </a:r>
          </a:p>
        </p:txBody>
      </p:sp>
      <p:sp>
        <p:nvSpPr>
          <p:cNvPr id="53" name="!!!平衡">
            <a:extLst>
              <a:ext uri="{FF2B5EF4-FFF2-40B4-BE49-F238E27FC236}">
                <a16:creationId xmlns:a16="http://schemas.microsoft.com/office/drawing/2014/main" id="{00F15D9E-83B9-E648-0578-60242C2EB39B}"/>
              </a:ext>
            </a:extLst>
          </p:cNvPr>
          <p:cNvSpPr txBox="1">
            <a:spLocks/>
          </p:cNvSpPr>
          <p:nvPr/>
        </p:nvSpPr>
        <p:spPr>
          <a:xfrm>
            <a:off x="2002493" y="1002232"/>
            <a:ext cx="693612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平衡</a:t>
            </a:r>
          </a:p>
        </p:txBody>
      </p:sp>
      <p:sp>
        <p:nvSpPr>
          <p:cNvPr id="54" name="!!!二叉">
            <a:extLst>
              <a:ext uri="{FF2B5EF4-FFF2-40B4-BE49-F238E27FC236}">
                <a16:creationId xmlns:a16="http://schemas.microsoft.com/office/drawing/2014/main" id="{2ADD8BD8-9BBB-3E55-174B-EC8085F4584F}"/>
              </a:ext>
            </a:extLst>
          </p:cNvPr>
          <p:cNvSpPr txBox="1">
            <a:spLocks/>
          </p:cNvSpPr>
          <p:nvPr/>
        </p:nvSpPr>
        <p:spPr>
          <a:xfrm>
            <a:off x="2510034" y="1002232"/>
            <a:ext cx="693612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二叉</a:t>
            </a:r>
          </a:p>
        </p:txBody>
      </p:sp>
      <p:sp>
        <p:nvSpPr>
          <p:cNvPr id="69" name="!!!泛型类">
            <a:extLst>
              <a:ext uri="{FF2B5EF4-FFF2-40B4-BE49-F238E27FC236}">
                <a16:creationId xmlns:a16="http://schemas.microsoft.com/office/drawing/2014/main" id="{8D94E786-8FF3-6095-D696-D4DA4B1E8624}"/>
              </a:ext>
            </a:extLst>
          </p:cNvPr>
          <p:cNvSpPr txBox="1">
            <a:spLocks/>
          </p:cNvSpPr>
          <p:nvPr/>
        </p:nvSpPr>
        <p:spPr>
          <a:xfrm>
            <a:off x="3456315" y="1002232"/>
            <a:ext cx="693612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右旋</a:t>
            </a:r>
          </a:p>
        </p:txBody>
      </p:sp>
      <p:sp>
        <p:nvSpPr>
          <p:cNvPr id="72" name="椭圆 71">
            <a:extLst>
              <a:ext uri="{FF2B5EF4-FFF2-40B4-BE49-F238E27FC236}">
                <a16:creationId xmlns:a16="http://schemas.microsoft.com/office/drawing/2014/main" id="{B3B0466C-A089-824A-0BCA-623C9047A3FD}"/>
              </a:ext>
            </a:extLst>
          </p:cNvPr>
          <p:cNvSpPr/>
          <p:nvPr/>
        </p:nvSpPr>
        <p:spPr>
          <a:xfrm>
            <a:off x="3272366" y="2717801"/>
            <a:ext cx="480483" cy="480484"/>
          </a:xfrm>
          <a:prstGeom prst="ellipse">
            <a:avLst/>
          </a:prstGeom>
          <a:solidFill>
            <a:srgbClr val="C0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3" name="椭圆 72">
            <a:extLst>
              <a:ext uri="{FF2B5EF4-FFF2-40B4-BE49-F238E27FC236}">
                <a16:creationId xmlns:a16="http://schemas.microsoft.com/office/drawing/2014/main" id="{94966D96-59CC-6932-F06F-1E0D160D4D11}"/>
              </a:ext>
            </a:extLst>
          </p:cNvPr>
          <p:cNvSpPr/>
          <p:nvPr/>
        </p:nvSpPr>
        <p:spPr>
          <a:xfrm>
            <a:off x="2719916" y="3274484"/>
            <a:ext cx="478367" cy="48048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7" name="直接箭头连接符 76">
            <a:extLst>
              <a:ext uri="{FF2B5EF4-FFF2-40B4-BE49-F238E27FC236}">
                <a16:creationId xmlns:a16="http://schemas.microsoft.com/office/drawing/2014/main" id="{DD407EE3-415D-29B0-01AD-53374136B20F}"/>
              </a:ext>
            </a:extLst>
          </p:cNvPr>
          <p:cNvCxnSpPr>
            <a:stCxn id="72" idx="3"/>
            <a:endCxn id="73" idx="7"/>
          </p:cNvCxnSpPr>
          <p:nvPr/>
        </p:nvCxnSpPr>
        <p:spPr>
          <a:xfrm flipH="1">
            <a:off x="3128433" y="3128434"/>
            <a:ext cx="213783" cy="21590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接箭头连接符 77">
            <a:extLst>
              <a:ext uri="{FF2B5EF4-FFF2-40B4-BE49-F238E27FC236}">
                <a16:creationId xmlns:a16="http://schemas.microsoft.com/office/drawing/2014/main" id="{1CD697E4-B0FB-A9E1-E535-8BC7D7B9E658}"/>
              </a:ext>
            </a:extLst>
          </p:cNvPr>
          <p:cNvCxnSpPr>
            <a:stCxn id="72" idx="5"/>
            <a:endCxn id="76" idx="1"/>
          </p:cNvCxnSpPr>
          <p:nvPr/>
        </p:nvCxnSpPr>
        <p:spPr>
          <a:xfrm>
            <a:off x="3680882" y="3128434"/>
            <a:ext cx="211667" cy="21590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椭圆 78">
            <a:extLst>
              <a:ext uri="{FF2B5EF4-FFF2-40B4-BE49-F238E27FC236}">
                <a16:creationId xmlns:a16="http://schemas.microsoft.com/office/drawing/2014/main" id="{0FD966B9-A644-9CA6-DC7C-C96E6B890B0A}"/>
              </a:ext>
            </a:extLst>
          </p:cNvPr>
          <p:cNvSpPr/>
          <p:nvPr/>
        </p:nvSpPr>
        <p:spPr>
          <a:xfrm>
            <a:off x="2175932" y="3892551"/>
            <a:ext cx="480483" cy="48048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0" name="直接箭头连接符 79">
            <a:extLst>
              <a:ext uri="{FF2B5EF4-FFF2-40B4-BE49-F238E27FC236}">
                <a16:creationId xmlns:a16="http://schemas.microsoft.com/office/drawing/2014/main" id="{DEB0EBAF-81A3-D1DA-75C5-043BD81D2DF3}"/>
              </a:ext>
            </a:extLst>
          </p:cNvPr>
          <p:cNvCxnSpPr>
            <a:endCxn id="79" idx="7"/>
          </p:cNvCxnSpPr>
          <p:nvPr/>
        </p:nvCxnSpPr>
        <p:spPr>
          <a:xfrm flipH="1">
            <a:off x="2586566" y="3746501"/>
            <a:ext cx="213783" cy="21801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椭圆 81">
            <a:extLst>
              <a:ext uri="{FF2B5EF4-FFF2-40B4-BE49-F238E27FC236}">
                <a16:creationId xmlns:a16="http://schemas.microsoft.com/office/drawing/2014/main" id="{81B8E37B-D647-3D1B-4EB5-CCDC8F910A4B}"/>
              </a:ext>
            </a:extLst>
          </p:cNvPr>
          <p:cNvSpPr/>
          <p:nvPr/>
        </p:nvSpPr>
        <p:spPr>
          <a:xfrm>
            <a:off x="1631949" y="4468284"/>
            <a:ext cx="480484" cy="48048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1" name="直接箭头连接符 90">
            <a:extLst>
              <a:ext uri="{FF2B5EF4-FFF2-40B4-BE49-F238E27FC236}">
                <a16:creationId xmlns:a16="http://schemas.microsoft.com/office/drawing/2014/main" id="{C9F283FB-6B15-8C23-87F2-97D932A24BA7}"/>
              </a:ext>
            </a:extLst>
          </p:cNvPr>
          <p:cNvCxnSpPr>
            <a:endCxn id="82" idx="7"/>
          </p:cNvCxnSpPr>
          <p:nvPr/>
        </p:nvCxnSpPr>
        <p:spPr>
          <a:xfrm flipH="1">
            <a:off x="2042582" y="4322234"/>
            <a:ext cx="213784" cy="21590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3" name="组合 92">
            <a:extLst>
              <a:ext uri="{FF2B5EF4-FFF2-40B4-BE49-F238E27FC236}">
                <a16:creationId xmlns:a16="http://schemas.microsoft.com/office/drawing/2014/main" id="{033446D4-47D4-745A-CE8B-2D923449C185}"/>
              </a:ext>
            </a:extLst>
          </p:cNvPr>
          <p:cNvGrpSpPr/>
          <p:nvPr/>
        </p:nvGrpSpPr>
        <p:grpSpPr>
          <a:xfrm>
            <a:off x="3822699" y="3274484"/>
            <a:ext cx="480483" cy="480483"/>
            <a:chOff x="5903384" y="3274484"/>
            <a:chExt cx="480483" cy="480483"/>
          </a:xfrm>
        </p:grpSpPr>
        <p:sp>
          <p:nvSpPr>
            <p:cNvPr id="76" name="椭圆 75">
              <a:extLst>
                <a:ext uri="{FF2B5EF4-FFF2-40B4-BE49-F238E27FC236}">
                  <a16:creationId xmlns:a16="http://schemas.microsoft.com/office/drawing/2014/main" id="{1297ACA7-0512-972F-98A8-9BB738CF7B35}"/>
                </a:ext>
              </a:extLst>
            </p:cNvPr>
            <p:cNvSpPr/>
            <p:nvPr/>
          </p:nvSpPr>
          <p:spPr>
            <a:xfrm>
              <a:off x="5903384" y="3274484"/>
              <a:ext cx="480483" cy="480483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2" name="矩形 91">
              <a:extLst>
                <a:ext uri="{FF2B5EF4-FFF2-40B4-BE49-F238E27FC236}">
                  <a16:creationId xmlns:a16="http://schemas.microsoft.com/office/drawing/2014/main" id="{F3E32D80-C10E-832F-007B-829DB982EFCA}"/>
                </a:ext>
              </a:extLst>
            </p:cNvPr>
            <p:cNvSpPr/>
            <p:nvPr/>
          </p:nvSpPr>
          <p:spPr>
            <a:xfrm>
              <a:off x="5945494" y="3359778"/>
              <a:ext cx="39626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10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746AC214-1083-A3D1-9154-91B67DB6EDD4}"/>
              </a:ext>
            </a:extLst>
          </p:cNvPr>
          <p:cNvGrpSpPr/>
          <p:nvPr/>
        </p:nvGrpSpPr>
        <p:grpSpPr>
          <a:xfrm>
            <a:off x="4973463" y="1765781"/>
            <a:ext cx="6888490" cy="594556"/>
            <a:chOff x="3353165" y="5731266"/>
            <a:chExt cx="541786" cy="59456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49F8F263-BB56-410C-E2AA-6292A3EA0F8A}"/>
                </a:ext>
              </a:extLst>
            </p:cNvPr>
            <p:cNvGrpSpPr/>
            <p:nvPr/>
          </p:nvGrpSpPr>
          <p:grpSpPr>
            <a:xfrm>
              <a:off x="3353165" y="5731266"/>
              <a:ext cx="541786" cy="594560"/>
              <a:chOff x="4304044" y="1286668"/>
              <a:chExt cx="791774" cy="2757793"/>
            </a:xfrm>
            <a:effectLst>
              <a:outerShdw blurRad="381000" dist="2540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6" name="圆角矩形 28">
                <a:extLst>
                  <a:ext uri="{FF2B5EF4-FFF2-40B4-BE49-F238E27FC236}">
                    <a16:creationId xmlns:a16="http://schemas.microsoft.com/office/drawing/2014/main" id="{F43072D0-850F-4DD1-A01B-6D782BACB281}"/>
                  </a:ext>
                </a:extLst>
              </p:cNvPr>
              <p:cNvSpPr/>
              <p:nvPr/>
            </p:nvSpPr>
            <p:spPr>
              <a:xfrm>
                <a:off x="4304044" y="1286668"/>
                <a:ext cx="791774" cy="2757793"/>
              </a:xfrm>
              <a:prstGeom prst="roundRect">
                <a:avLst/>
              </a:prstGeom>
              <a:gradFill>
                <a:gsLst>
                  <a:gs pos="62000">
                    <a:sysClr val="window" lastClr="FFFFFF">
                      <a:lumMod val="95000"/>
                    </a:sysClr>
                  </a:gs>
                  <a:gs pos="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  <a:gs pos="0">
                    <a:sysClr val="window" lastClr="FFFFFF"/>
                  </a:gs>
                </a:gsLst>
                <a:lin ang="81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>
                  <a:defRPr/>
                </a:pPr>
                <a:endParaRPr lang="zh-CN" altLang="en-US" sz="1995" kern="0">
                  <a:solidFill>
                    <a:sysClr val="window" lastClr="FFFFFF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7" name="圆角矩形 29">
                <a:extLst>
                  <a:ext uri="{FF2B5EF4-FFF2-40B4-BE49-F238E27FC236}">
                    <a16:creationId xmlns:a16="http://schemas.microsoft.com/office/drawing/2014/main" id="{8CB0294B-CF45-EFD5-DCA7-7BBCF281AA34}"/>
                  </a:ext>
                </a:extLst>
              </p:cNvPr>
              <p:cNvSpPr/>
              <p:nvPr/>
            </p:nvSpPr>
            <p:spPr>
              <a:xfrm>
                <a:off x="4304044" y="1286668"/>
                <a:ext cx="791774" cy="2757793"/>
              </a:xfrm>
              <a:prstGeom prst="roundRect">
                <a:avLst/>
              </a:prstGeom>
              <a:gradFill>
                <a:gsLst>
                  <a:gs pos="42000">
                    <a:srgbClr val="F0F0F0"/>
                  </a:gs>
                  <a:gs pos="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  <a:gs pos="0">
                    <a:sysClr val="window" lastClr="FFFFFF"/>
                  </a:gs>
                </a:gsLst>
                <a:lin ang="189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>
                  <a:defRPr/>
                </a:pPr>
                <a:endParaRPr lang="zh-CN" altLang="en-US" sz="1995" kern="0">
                  <a:solidFill>
                    <a:sysClr val="window" lastClr="FFFFFF"/>
                  </a:solidFill>
                  <a:latin typeface="Arial"/>
                  <a:ea typeface="微软雅黑"/>
                </a:endParaRPr>
              </a:p>
            </p:txBody>
          </p:sp>
        </p:grpSp>
        <p:sp>
          <p:nvSpPr>
            <p:cNvPr id="5" name="TextBox 12">
              <a:extLst>
                <a:ext uri="{FF2B5EF4-FFF2-40B4-BE49-F238E27FC236}">
                  <a16:creationId xmlns:a16="http://schemas.microsoft.com/office/drawing/2014/main" id="{D8DC3528-103D-08EF-560F-3E4AE4E168AD}"/>
                </a:ext>
              </a:extLst>
            </p:cNvPr>
            <p:cNvSpPr txBox="1"/>
            <p:nvPr/>
          </p:nvSpPr>
          <p:spPr>
            <a:xfrm>
              <a:off x="3373795" y="5845715"/>
              <a:ext cx="521156" cy="3693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srgbClr val="C00000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确定支点：</a:t>
              </a:r>
              <a:r>
                <a:rPr lang="zh-CN" altLang="en-US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从添加的节点开始，不断的往父节点找不平衡的节点</a:t>
              </a:r>
              <a:endParaRPr lang="en-US" altLang="zh-CN" b="1" dirty="0">
                <a:solidFill>
                  <a:prstClr val="black">
                    <a:lumMod val="85000"/>
                    <a:lumOff val="15000"/>
                  </a:prst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cxnSp>
        <p:nvCxnSpPr>
          <p:cNvPr id="48" name="直接箭头连接符 47">
            <a:extLst>
              <a:ext uri="{FF2B5EF4-FFF2-40B4-BE49-F238E27FC236}">
                <a16:creationId xmlns:a16="http://schemas.microsoft.com/office/drawing/2014/main" id="{0DDF1A09-CF2D-C34B-FEBB-D5DD6184F8A1}"/>
              </a:ext>
            </a:extLst>
          </p:cNvPr>
          <p:cNvCxnSpPr>
            <a:cxnSpLocks/>
          </p:cNvCxnSpPr>
          <p:nvPr/>
        </p:nvCxnSpPr>
        <p:spPr>
          <a:xfrm>
            <a:off x="3117490" y="3747600"/>
            <a:ext cx="213783" cy="21801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椭圆 46">
            <a:extLst>
              <a:ext uri="{FF2B5EF4-FFF2-40B4-BE49-F238E27FC236}">
                <a16:creationId xmlns:a16="http://schemas.microsoft.com/office/drawing/2014/main" id="{0B1A9F93-A239-6D77-5D39-917100D56A46}"/>
              </a:ext>
            </a:extLst>
          </p:cNvPr>
          <p:cNvSpPr/>
          <p:nvPr/>
        </p:nvSpPr>
        <p:spPr>
          <a:xfrm>
            <a:off x="3249504" y="3892551"/>
            <a:ext cx="480484" cy="480484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任意多边形 12">
            <a:extLst>
              <a:ext uri="{FF2B5EF4-FFF2-40B4-BE49-F238E27FC236}">
                <a16:creationId xmlns:a16="http://schemas.microsoft.com/office/drawing/2014/main" id="{B9B25B4F-7E08-9D7A-FC8E-DD08FDA4B65B}"/>
              </a:ext>
            </a:extLst>
          </p:cNvPr>
          <p:cNvSpPr/>
          <p:nvPr/>
        </p:nvSpPr>
        <p:spPr>
          <a:xfrm rot="246095" flipH="1">
            <a:off x="737558" y="2442362"/>
            <a:ext cx="5504376" cy="3162300"/>
          </a:xfrm>
          <a:custGeom>
            <a:avLst/>
            <a:gdLst>
              <a:gd name="connsiteX0" fmla="*/ 4698380 w 4698380"/>
              <a:gd name="connsiteY0" fmla="*/ 2371688 h 2371688"/>
              <a:gd name="connsiteX1" fmla="*/ 2304585 w 4698380"/>
              <a:gd name="connsiteY1" fmla="*/ 195 h 2371688"/>
              <a:gd name="connsiteX2" fmla="*/ 0 w 4698380"/>
              <a:gd name="connsiteY2" fmla="*/ 2267610 h 23716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98380" h="2371688">
                <a:moveTo>
                  <a:pt x="4698380" y="2371688"/>
                </a:moveTo>
                <a:cubicBezTo>
                  <a:pt x="3893014" y="1194614"/>
                  <a:pt x="3087648" y="17541"/>
                  <a:pt x="2304585" y="195"/>
                </a:cubicBezTo>
                <a:cubicBezTo>
                  <a:pt x="1521522" y="-17151"/>
                  <a:pt x="760761" y="1125229"/>
                  <a:pt x="0" y="2267610"/>
                </a:cubicBezTo>
              </a:path>
            </a:pathLst>
          </a:custGeom>
          <a:noFill/>
          <a:ln w="25400">
            <a:solidFill>
              <a:srgbClr val="00B0F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/>
          </a:p>
        </p:txBody>
      </p: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C4CD9A8D-507D-B492-AB8F-FF55266C0A80}"/>
              </a:ext>
            </a:extLst>
          </p:cNvPr>
          <p:cNvGrpSpPr/>
          <p:nvPr/>
        </p:nvGrpSpPr>
        <p:grpSpPr>
          <a:xfrm>
            <a:off x="5832047" y="3406758"/>
            <a:ext cx="5139831" cy="2423739"/>
            <a:chOff x="2449791" y="1842695"/>
            <a:chExt cx="7707834" cy="3317132"/>
          </a:xfrm>
        </p:grpSpPr>
        <p:sp>
          <p:nvSpPr>
            <p:cNvPr id="50" name="圆角矩形 41">
              <a:extLst>
                <a:ext uri="{FF2B5EF4-FFF2-40B4-BE49-F238E27FC236}">
                  <a16:creationId xmlns:a16="http://schemas.microsoft.com/office/drawing/2014/main" id="{4C82F1DD-CE4B-584A-AA73-B10742DC50F8}"/>
                </a:ext>
              </a:extLst>
            </p:cNvPr>
            <p:cNvSpPr/>
            <p:nvPr/>
          </p:nvSpPr>
          <p:spPr>
            <a:xfrm>
              <a:off x="2449791" y="1842695"/>
              <a:ext cx="7707834" cy="3317132"/>
            </a:xfrm>
            <a:prstGeom prst="roundRect">
              <a:avLst>
                <a:gd name="adj" fmla="val 5470"/>
              </a:avLst>
            </a:prstGeom>
            <a:solidFill>
              <a:sysClr val="window" lastClr="FFFFFF">
                <a:lumMod val="95000"/>
              </a:sysClr>
            </a:solidFill>
            <a:ln w="25400" cap="flat" cmpd="sng" algn="ctr">
              <a:gradFill flip="none" rotWithShape="1">
                <a:gsLst>
                  <a:gs pos="0">
                    <a:sysClr val="window" lastClr="FFFFFF"/>
                  </a:gs>
                  <a:gs pos="100000">
                    <a:sysClr val="window" lastClr="FFFFFF">
                      <a:lumMod val="75000"/>
                    </a:sysClr>
                  </a:gs>
                </a:gsLst>
                <a:lin ang="2700000" scaled="1"/>
                <a:tileRect/>
              </a:gradFill>
              <a:prstDash val="solid"/>
              <a:miter lim="800000"/>
            </a:ln>
            <a:effectLst>
              <a:outerShdw blurRad="76200" dist="12700" dir="2700000" algn="tl" rotWithShape="0">
                <a:prstClr val="black">
                  <a:alpha val="40000"/>
                </a:prstClr>
              </a:outerShdw>
              <a:reflection blurRad="6350" stA="50000" endA="300" endPos="90000" dist="88900" dir="5400000" sy="-100000" algn="bl" rotWithShape="0"/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  <p:grpSp>
          <p:nvGrpSpPr>
            <p:cNvPr id="51" name="组合 50">
              <a:extLst>
                <a:ext uri="{FF2B5EF4-FFF2-40B4-BE49-F238E27FC236}">
                  <a16:creationId xmlns:a16="http://schemas.microsoft.com/office/drawing/2014/main" id="{F49147D2-BA07-C6AC-B7CB-8B11CA6BFE5F}"/>
                </a:ext>
              </a:extLst>
            </p:cNvPr>
            <p:cNvGrpSpPr/>
            <p:nvPr/>
          </p:nvGrpSpPr>
          <p:grpSpPr>
            <a:xfrm>
              <a:off x="3516366" y="2338632"/>
              <a:ext cx="441126" cy="1844660"/>
              <a:chOff x="3516366" y="2338632"/>
              <a:chExt cx="441126" cy="1844660"/>
            </a:xfrm>
          </p:grpSpPr>
          <p:grpSp>
            <p:nvGrpSpPr>
              <p:cNvPr id="55" name="组合 54">
                <a:extLst>
                  <a:ext uri="{FF2B5EF4-FFF2-40B4-BE49-F238E27FC236}">
                    <a16:creationId xmlns:a16="http://schemas.microsoft.com/office/drawing/2014/main" id="{C2BB9A51-576E-3F1F-851A-AF2C65D73081}"/>
                  </a:ext>
                </a:extLst>
              </p:cNvPr>
              <p:cNvGrpSpPr/>
              <p:nvPr/>
            </p:nvGrpSpPr>
            <p:grpSpPr>
              <a:xfrm>
                <a:off x="3516366" y="3839295"/>
                <a:ext cx="441126" cy="343997"/>
                <a:chOff x="3516366" y="3839295"/>
                <a:chExt cx="441126" cy="343997"/>
              </a:xfrm>
            </p:grpSpPr>
            <p:grpSp>
              <p:nvGrpSpPr>
                <p:cNvPr id="86" name="Group 62">
                  <a:extLst>
                    <a:ext uri="{FF2B5EF4-FFF2-40B4-BE49-F238E27FC236}">
                      <a16:creationId xmlns:a16="http://schemas.microsoft.com/office/drawing/2014/main" id="{71AC0C0A-44E5-D918-B970-3F2684BD9CF9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3516366" y="3881984"/>
                  <a:ext cx="338110" cy="269866"/>
                  <a:chOff x="3775" y="2110"/>
                  <a:chExt cx="129" cy="103"/>
                </a:xfrm>
                <a:solidFill>
                  <a:sysClr val="window" lastClr="FFFFFF">
                    <a:lumMod val="50000"/>
                  </a:sysClr>
                </a:solidFill>
                <a:effectLst/>
              </p:grpSpPr>
              <p:sp>
                <p:nvSpPr>
                  <p:cNvPr id="88" name="Freeform 63">
                    <a:extLst>
                      <a:ext uri="{FF2B5EF4-FFF2-40B4-BE49-F238E27FC236}">
                        <a16:creationId xmlns:a16="http://schemas.microsoft.com/office/drawing/2014/main" id="{A7D5BD7F-F82A-E658-3197-A12E4D510EE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775" y="2177"/>
                    <a:ext cx="40" cy="36"/>
                  </a:xfrm>
                  <a:custGeom>
                    <a:avLst/>
                    <a:gdLst>
                      <a:gd name="T0" fmla="*/ 5 w 16"/>
                      <a:gd name="T1" fmla="*/ 0 h 14"/>
                      <a:gd name="T2" fmla="*/ 0 w 16"/>
                      <a:gd name="T3" fmla="*/ 4 h 14"/>
                      <a:gd name="T4" fmla="*/ 10 w 16"/>
                      <a:gd name="T5" fmla="*/ 14 h 14"/>
                      <a:gd name="T6" fmla="*/ 16 w 16"/>
                      <a:gd name="T7" fmla="*/ 9 h 14"/>
                      <a:gd name="T8" fmla="*/ 5 w 16"/>
                      <a:gd name="T9" fmla="*/ 0 h 1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6" h="14">
                        <a:moveTo>
                          <a:pt x="5" y="0"/>
                        </a:moveTo>
                        <a:cubicBezTo>
                          <a:pt x="1" y="3"/>
                          <a:pt x="0" y="4"/>
                          <a:pt x="0" y="4"/>
                        </a:cubicBezTo>
                        <a:cubicBezTo>
                          <a:pt x="10" y="14"/>
                          <a:pt x="10" y="14"/>
                          <a:pt x="10" y="14"/>
                        </a:cubicBezTo>
                        <a:cubicBezTo>
                          <a:pt x="10" y="14"/>
                          <a:pt x="13" y="11"/>
                          <a:pt x="16" y="9"/>
                        </a:cubicBezTo>
                        <a:lnTo>
                          <a:pt x="5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013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89" name="Freeform 64">
                    <a:extLst>
                      <a:ext uri="{FF2B5EF4-FFF2-40B4-BE49-F238E27FC236}">
                        <a16:creationId xmlns:a16="http://schemas.microsoft.com/office/drawing/2014/main" id="{71A1B54B-AC36-1DBD-601B-6693D507B66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795" y="2156"/>
                    <a:ext cx="109" cy="41"/>
                  </a:xfrm>
                  <a:custGeom>
                    <a:avLst/>
                    <a:gdLst>
                      <a:gd name="T0" fmla="*/ 37 w 44"/>
                      <a:gd name="T1" fmla="*/ 4 h 16"/>
                      <a:gd name="T2" fmla="*/ 29 w 44"/>
                      <a:gd name="T3" fmla="*/ 9 h 16"/>
                      <a:gd name="T4" fmla="*/ 18 w 44"/>
                      <a:gd name="T5" fmla="*/ 8 h 16"/>
                      <a:gd name="T6" fmla="*/ 25 w 44"/>
                      <a:gd name="T7" fmla="*/ 7 h 16"/>
                      <a:gd name="T8" fmla="*/ 31 w 44"/>
                      <a:gd name="T9" fmla="*/ 2 h 16"/>
                      <a:gd name="T10" fmla="*/ 20 w 44"/>
                      <a:gd name="T11" fmla="*/ 2 h 16"/>
                      <a:gd name="T12" fmla="*/ 9 w 44"/>
                      <a:gd name="T13" fmla="*/ 2 h 16"/>
                      <a:gd name="T14" fmla="*/ 0 w 44"/>
                      <a:gd name="T15" fmla="*/ 7 h 16"/>
                      <a:gd name="T16" fmla="*/ 9 w 44"/>
                      <a:gd name="T17" fmla="*/ 16 h 16"/>
                      <a:gd name="T18" fmla="*/ 13 w 44"/>
                      <a:gd name="T19" fmla="*/ 14 h 16"/>
                      <a:gd name="T20" fmla="*/ 29 w 44"/>
                      <a:gd name="T21" fmla="*/ 14 h 16"/>
                      <a:gd name="T22" fmla="*/ 44 w 44"/>
                      <a:gd name="T23" fmla="*/ 2 h 16"/>
                      <a:gd name="T24" fmla="*/ 37 w 44"/>
                      <a:gd name="T25" fmla="*/ 4 h 1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44" h="16">
                        <a:moveTo>
                          <a:pt x="37" y="4"/>
                        </a:moveTo>
                        <a:cubicBezTo>
                          <a:pt x="34" y="7"/>
                          <a:pt x="32" y="8"/>
                          <a:pt x="29" y="9"/>
                        </a:cubicBezTo>
                        <a:cubicBezTo>
                          <a:pt x="24" y="10"/>
                          <a:pt x="19" y="9"/>
                          <a:pt x="18" y="8"/>
                        </a:cubicBezTo>
                        <a:cubicBezTo>
                          <a:pt x="15" y="6"/>
                          <a:pt x="18" y="7"/>
                          <a:pt x="25" y="7"/>
                        </a:cubicBezTo>
                        <a:cubicBezTo>
                          <a:pt x="32" y="6"/>
                          <a:pt x="31" y="2"/>
                          <a:pt x="31" y="2"/>
                        </a:cubicBezTo>
                        <a:cubicBezTo>
                          <a:pt x="29" y="2"/>
                          <a:pt x="27" y="2"/>
                          <a:pt x="20" y="2"/>
                        </a:cubicBezTo>
                        <a:cubicBezTo>
                          <a:pt x="17" y="2"/>
                          <a:pt x="12" y="1"/>
                          <a:pt x="9" y="2"/>
                        </a:cubicBezTo>
                        <a:cubicBezTo>
                          <a:pt x="6" y="2"/>
                          <a:pt x="4" y="5"/>
                          <a:pt x="0" y="7"/>
                        </a:cubicBezTo>
                        <a:cubicBezTo>
                          <a:pt x="9" y="16"/>
                          <a:pt x="9" y="16"/>
                          <a:pt x="9" y="16"/>
                        </a:cubicBezTo>
                        <a:cubicBezTo>
                          <a:pt x="11" y="15"/>
                          <a:pt x="12" y="14"/>
                          <a:pt x="13" y="14"/>
                        </a:cubicBezTo>
                        <a:cubicBezTo>
                          <a:pt x="16" y="14"/>
                          <a:pt x="23" y="15"/>
                          <a:pt x="29" y="14"/>
                        </a:cubicBezTo>
                        <a:cubicBezTo>
                          <a:pt x="40" y="9"/>
                          <a:pt x="44" y="2"/>
                          <a:pt x="44" y="2"/>
                        </a:cubicBezTo>
                        <a:cubicBezTo>
                          <a:pt x="44" y="2"/>
                          <a:pt x="41" y="0"/>
                          <a:pt x="37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013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90" name="Freeform 65">
                    <a:extLst>
                      <a:ext uri="{FF2B5EF4-FFF2-40B4-BE49-F238E27FC236}">
                        <a16:creationId xmlns:a16="http://schemas.microsoft.com/office/drawing/2014/main" id="{236236D4-C218-18C6-DCD4-BAD91C112BF3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3810" y="2110"/>
                    <a:ext cx="94" cy="41"/>
                  </a:xfrm>
                  <a:custGeom>
                    <a:avLst/>
                    <a:gdLst>
                      <a:gd name="T0" fmla="*/ 38 w 38"/>
                      <a:gd name="T1" fmla="*/ 0 h 16"/>
                      <a:gd name="T2" fmla="*/ 34 w 38"/>
                      <a:gd name="T3" fmla="*/ 0 h 16"/>
                      <a:gd name="T4" fmla="*/ 34 w 38"/>
                      <a:gd name="T5" fmla="*/ 6 h 16"/>
                      <a:gd name="T6" fmla="*/ 32 w 38"/>
                      <a:gd name="T7" fmla="*/ 6 h 16"/>
                      <a:gd name="T8" fmla="*/ 32 w 38"/>
                      <a:gd name="T9" fmla="*/ 0 h 16"/>
                      <a:gd name="T10" fmla="*/ 28 w 38"/>
                      <a:gd name="T11" fmla="*/ 0 h 16"/>
                      <a:gd name="T12" fmla="*/ 28 w 38"/>
                      <a:gd name="T13" fmla="*/ 6 h 16"/>
                      <a:gd name="T14" fmla="*/ 12 w 38"/>
                      <a:gd name="T15" fmla="*/ 6 h 16"/>
                      <a:gd name="T16" fmla="*/ 12 w 38"/>
                      <a:gd name="T17" fmla="*/ 3 h 16"/>
                      <a:gd name="T18" fmla="*/ 12 w 38"/>
                      <a:gd name="T19" fmla="*/ 1 h 16"/>
                      <a:gd name="T20" fmla="*/ 11 w 38"/>
                      <a:gd name="T21" fmla="*/ 0 h 16"/>
                      <a:gd name="T22" fmla="*/ 9 w 38"/>
                      <a:gd name="T23" fmla="*/ 0 h 16"/>
                      <a:gd name="T24" fmla="*/ 3 w 38"/>
                      <a:gd name="T25" fmla="*/ 0 h 16"/>
                      <a:gd name="T26" fmla="*/ 1 w 38"/>
                      <a:gd name="T27" fmla="*/ 0 h 16"/>
                      <a:gd name="T28" fmla="*/ 0 w 38"/>
                      <a:gd name="T29" fmla="*/ 2 h 16"/>
                      <a:gd name="T30" fmla="*/ 0 w 38"/>
                      <a:gd name="T31" fmla="*/ 3 h 16"/>
                      <a:gd name="T32" fmla="*/ 0 w 38"/>
                      <a:gd name="T33" fmla="*/ 13 h 16"/>
                      <a:gd name="T34" fmla="*/ 0 w 38"/>
                      <a:gd name="T35" fmla="*/ 15 h 16"/>
                      <a:gd name="T36" fmla="*/ 2 w 38"/>
                      <a:gd name="T37" fmla="*/ 16 h 16"/>
                      <a:gd name="T38" fmla="*/ 3 w 38"/>
                      <a:gd name="T39" fmla="*/ 16 h 16"/>
                      <a:gd name="T40" fmla="*/ 9 w 38"/>
                      <a:gd name="T41" fmla="*/ 16 h 16"/>
                      <a:gd name="T42" fmla="*/ 11 w 38"/>
                      <a:gd name="T43" fmla="*/ 16 h 16"/>
                      <a:gd name="T44" fmla="*/ 12 w 38"/>
                      <a:gd name="T45" fmla="*/ 14 h 16"/>
                      <a:gd name="T46" fmla="*/ 12 w 38"/>
                      <a:gd name="T47" fmla="*/ 13 h 16"/>
                      <a:gd name="T48" fmla="*/ 12 w 38"/>
                      <a:gd name="T49" fmla="*/ 10 h 16"/>
                      <a:gd name="T50" fmla="*/ 38 w 38"/>
                      <a:gd name="T51" fmla="*/ 10 h 16"/>
                      <a:gd name="T52" fmla="*/ 38 w 38"/>
                      <a:gd name="T53" fmla="*/ 0 h 16"/>
                      <a:gd name="T54" fmla="*/ 3 w 38"/>
                      <a:gd name="T55" fmla="*/ 3 h 16"/>
                      <a:gd name="T56" fmla="*/ 9 w 38"/>
                      <a:gd name="T57" fmla="*/ 3 h 16"/>
                      <a:gd name="T58" fmla="*/ 9 w 38"/>
                      <a:gd name="T59" fmla="*/ 13 h 16"/>
                      <a:gd name="T60" fmla="*/ 3 w 38"/>
                      <a:gd name="T61" fmla="*/ 13 h 16"/>
                      <a:gd name="T62" fmla="*/ 3 w 38"/>
                      <a:gd name="T63" fmla="*/ 3 h 1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</a:cxnLst>
                    <a:rect l="0" t="0" r="r" b="b"/>
                    <a:pathLst>
                      <a:path w="38" h="16">
                        <a:moveTo>
                          <a:pt x="38" y="0"/>
                        </a:moveTo>
                        <a:cubicBezTo>
                          <a:pt x="34" y="0"/>
                          <a:pt x="34" y="0"/>
                          <a:pt x="34" y="0"/>
                        </a:cubicBezTo>
                        <a:cubicBezTo>
                          <a:pt x="34" y="6"/>
                          <a:pt x="34" y="6"/>
                          <a:pt x="34" y="6"/>
                        </a:cubicBezTo>
                        <a:cubicBezTo>
                          <a:pt x="32" y="6"/>
                          <a:pt x="32" y="6"/>
                          <a:pt x="32" y="6"/>
                        </a:cubicBezTo>
                        <a:cubicBezTo>
                          <a:pt x="32" y="0"/>
                          <a:pt x="32" y="0"/>
                          <a:pt x="32" y="0"/>
                        </a:cubicBezTo>
                        <a:cubicBezTo>
                          <a:pt x="28" y="0"/>
                          <a:pt x="28" y="0"/>
                          <a:pt x="28" y="0"/>
                        </a:cubicBezTo>
                        <a:cubicBezTo>
                          <a:pt x="28" y="6"/>
                          <a:pt x="28" y="6"/>
                          <a:pt x="28" y="6"/>
                        </a:cubicBezTo>
                        <a:cubicBezTo>
                          <a:pt x="12" y="6"/>
                          <a:pt x="12" y="6"/>
                          <a:pt x="12" y="6"/>
                        </a:cubicBezTo>
                        <a:cubicBezTo>
                          <a:pt x="12" y="3"/>
                          <a:pt x="12" y="3"/>
                          <a:pt x="12" y="3"/>
                        </a:cubicBezTo>
                        <a:cubicBezTo>
                          <a:pt x="12" y="2"/>
                          <a:pt x="12" y="2"/>
                          <a:pt x="12" y="1"/>
                        </a:cubicBezTo>
                        <a:cubicBezTo>
                          <a:pt x="12" y="1"/>
                          <a:pt x="11" y="0"/>
                          <a:pt x="11" y="0"/>
                        </a:cubicBezTo>
                        <a:cubicBezTo>
                          <a:pt x="10" y="0"/>
                          <a:pt x="10" y="0"/>
                          <a:pt x="9" y="0"/>
                        </a:cubicBezTo>
                        <a:cubicBezTo>
                          <a:pt x="3" y="0"/>
                          <a:pt x="3" y="0"/>
                          <a:pt x="3" y="0"/>
                        </a:cubicBezTo>
                        <a:cubicBezTo>
                          <a:pt x="2" y="0"/>
                          <a:pt x="2" y="0"/>
                          <a:pt x="1" y="0"/>
                        </a:cubicBezTo>
                        <a:cubicBezTo>
                          <a:pt x="1" y="1"/>
                          <a:pt x="0" y="1"/>
                          <a:pt x="0" y="2"/>
                        </a:cubicBezTo>
                        <a:cubicBezTo>
                          <a:pt x="0" y="2"/>
                          <a:pt x="0" y="2"/>
                          <a:pt x="0" y="3"/>
                        </a:cubicBezTo>
                        <a:cubicBezTo>
                          <a:pt x="0" y="13"/>
                          <a:pt x="0" y="13"/>
                          <a:pt x="0" y="13"/>
                        </a:cubicBezTo>
                        <a:cubicBezTo>
                          <a:pt x="0" y="14"/>
                          <a:pt x="0" y="14"/>
                          <a:pt x="0" y="15"/>
                        </a:cubicBezTo>
                        <a:cubicBezTo>
                          <a:pt x="1" y="15"/>
                          <a:pt x="1" y="16"/>
                          <a:pt x="2" y="16"/>
                        </a:cubicBezTo>
                        <a:cubicBezTo>
                          <a:pt x="2" y="16"/>
                          <a:pt x="2" y="16"/>
                          <a:pt x="3" y="16"/>
                        </a:cubicBezTo>
                        <a:cubicBezTo>
                          <a:pt x="9" y="16"/>
                          <a:pt x="9" y="16"/>
                          <a:pt x="9" y="16"/>
                        </a:cubicBezTo>
                        <a:cubicBezTo>
                          <a:pt x="10" y="16"/>
                          <a:pt x="11" y="16"/>
                          <a:pt x="11" y="16"/>
                        </a:cubicBezTo>
                        <a:cubicBezTo>
                          <a:pt x="12" y="15"/>
                          <a:pt x="12" y="15"/>
                          <a:pt x="12" y="14"/>
                        </a:cubicBezTo>
                        <a:cubicBezTo>
                          <a:pt x="12" y="14"/>
                          <a:pt x="12" y="13"/>
                          <a:pt x="12" y="13"/>
                        </a:cubicBezTo>
                        <a:cubicBezTo>
                          <a:pt x="12" y="10"/>
                          <a:pt x="12" y="10"/>
                          <a:pt x="12" y="10"/>
                        </a:cubicBezTo>
                        <a:cubicBezTo>
                          <a:pt x="38" y="10"/>
                          <a:pt x="38" y="10"/>
                          <a:pt x="38" y="10"/>
                        </a:cubicBezTo>
                        <a:lnTo>
                          <a:pt x="38" y="0"/>
                        </a:lnTo>
                        <a:close/>
                        <a:moveTo>
                          <a:pt x="3" y="3"/>
                        </a:moveTo>
                        <a:cubicBezTo>
                          <a:pt x="9" y="3"/>
                          <a:pt x="9" y="3"/>
                          <a:pt x="9" y="3"/>
                        </a:cubicBezTo>
                        <a:cubicBezTo>
                          <a:pt x="9" y="13"/>
                          <a:pt x="9" y="13"/>
                          <a:pt x="9" y="13"/>
                        </a:cubicBezTo>
                        <a:cubicBezTo>
                          <a:pt x="3" y="13"/>
                          <a:pt x="3" y="13"/>
                          <a:pt x="3" y="13"/>
                        </a:cubicBezTo>
                        <a:lnTo>
                          <a:pt x="3" y="3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013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</a:endParaRPr>
                  </a:p>
                </p:txBody>
              </p:sp>
            </p:grpSp>
            <p:cxnSp>
              <p:nvCxnSpPr>
                <p:cNvPr id="87" name="直接连接符 86">
                  <a:extLst>
                    <a:ext uri="{FF2B5EF4-FFF2-40B4-BE49-F238E27FC236}">
                      <a16:creationId xmlns:a16="http://schemas.microsoft.com/office/drawing/2014/main" id="{C4C3C983-E2E5-7324-A468-61746E91D41A}"/>
                    </a:ext>
                  </a:extLst>
                </p:cNvPr>
                <p:cNvCxnSpPr/>
                <p:nvPr/>
              </p:nvCxnSpPr>
              <p:spPr>
                <a:xfrm>
                  <a:off x="3957492" y="3839295"/>
                  <a:ext cx="0" cy="343997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ysClr val="window" lastClr="FFFFFF">
                      <a:lumMod val="50000"/>
                    </a:sysClr>
                  </a:solidFill>
                  <a:prstDash val="solid"/>
                  <a:miter lim="800000"/>
                </a:ln>
                <a:effectLst/>
              </p:spPr>
            </p:cxnSp>
          </p:grpSp>
          <p:grpSp>
            <p:nvGrpSpPr>
              <p:cNvPr id="56" name="组合 55">
                <a:extLst>
                  <a:ext uri="{FF2B5EF4-FFF2-40B4-BE49-F238E27FC236}">
                    <a16:creationId xmlns:a16="http://schemas.microsoft.com/office/drawing/2014/main" id="{1527D721-0143-DA8C-60D1-01352371E7DB}"/>
                  </a:ext>
                </a:extLst>
              </p:cNvPr>
              <p:cNvGrpSpPr/>
              <p:nvPr/>
            </p:nvGrpSpPr>
            <p:grpSpPr>
              <a:xfrm>
                <a:off x="3557317" y="2338632"/>
                <a:ext cx="400175" cy="356399"/>
                <a:chOff x="3557317" y="2338632"/>
                <a:chExt cx="400175" cy="356399"/>
              </a:xfrm>
            </p:grpSpPr>
            <p:grpSp>
              <p:nvGrpSpPr>
                <p:cNvPr id="67" name="Group 41">
                  <a:extLst>
                    <a:ext uri="{FF2B5EF4-FFF2-40B4-BE49-F238E27FC236}">
                      <a16:creationId xmlns:a16="http://schemas.microsoft.com/office/drawing/2014/main" id="{31D2FFDE-4173-37CF-0B1A-B1FD51FB2CDF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3557317" y="2338632"/>
                  <a:ext cx="274875" cy="336363"/>
                  <a:chOff x="3783" y="2089"/>
                  <a:chExt cx="116" cy="142"/>
                </a:xfrm>
                <a:solidFill>
                  <a:sysClr val="window" lastClr="FFFFFF">
                    <a:lumMod val="50000"/>
                  </a:sysClr>
                </a:solidFill>
                <a:effectLst/>
              </p:grpSpPr>
              <p:sp>
                <p:nvSpPr>
                  <p:cNvPr id="70" name="Freeform 42">
                    <a:extLst>
                      <a:ext uri="{FF2B5EF4-FFF2-40B4-BE49-F238E27FC236}">
                        <a16:creationId xmlns:a16="http://schemas.microsoft.com/office/drawing/2014/main" id="{2A15DD64-F610-7FB8-184C-FFCB1869A18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791" y="2221"/>
                    <a:ext cx="20" cy="10"/>
                  </a:xfrm>
                  <a:custGeom>
                    <a:avLst/>
                    <a:gdLst>
                      <a:gd name="T0" fmla="*/ 8 w 8"/>
                      <a:gd name="T1" fmla="*/ 0 h 4"/>
                      <a:gd name="T2" fmla="*/ 1 w 8"/>
                      <a:gd name="T3" fmla="*/ 0 h 4"/>
                      <a:gd name="T4" fmla="*/ 0 w 8"/>
                      <a:gd name="T5" fmla="*/ 0 h 4"/>
                      <a:gd name="T6" fmla="*/ 0 w 8"/>
                      <a:gd name="T7" fmla="*/ 4 h 4"/>
                      <a:gd name="T8" fmla="*/ 1 w 8"/>
                      <a:gd name="T9" fmla="*/ 4 h 4"/>
                      <a:gd name="T10" fmla="*/ 8 w 8"/>
                      <a:gd name="T11" fmla="*/ 4 h 4"/>
                      <a:gd name="T12" fmla="*/ 8 w 8"/>
                      <a:gd name="T13" fmla="*/ 4 h 4"/>
                      <a:gd name="T14" fmla="*/ 8 w 8"/>
                      <a:gd name="T15" fmla="*/ 0 h 4"/>
                      <a:gd name="T16" fmla="*/ 8 w 8"/>
                      <a:gd name="T17" fmla="*/ 0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8" h="4">
                        <a:moveTo>
                          <a:pt x="8" y="0"/>
                        </a:moveTo>
                        <a:cubicBezTo>
                          <a:pt x="1" y="0"/>
                          <a:pt x="1" y="0"/>
                          <a:pt x="1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4"/>
                          <a:pt x="0" y="4"/>
                          <a:pt x="0" y="4"/>
                        </a:cubicBezTo>
                        <a:cubicBezTo>
                          <a:pt x="0" y="4"/>
                          <a:pt x="0" y="4"/>
                          <a:pt x="1" y="4"/>
                        </a:cubicBezTo>
                        <a:cubicBezTo>
                          <a:pt x="8" y="4"/>
                          <a:pt x="8" y="4"/>
                          <a:pt x="8" y="4"/>
                        </a:cubicBezTo>
                        <a:cubicBezTo>
                          <a:pt x="8" y="4"/>
                          <a:pt x="8" y="4"/>
                          <a:pt x="8" y="4"/>
                        </a:cubicBezTo>
                        <a:cubicBezTo>
                          <a:pt x="8" y="0"/>
                          <a:pt x="8" y="0"/>
                          <a:pt x="8" y="0"/>
                        </a:cubicBezTo>
                        <a:cubicBezTo>
                          <a:pt x="8" y="0"/>
                          <a:pt x="8" y="0"/>
                          <a:pt x="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013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B85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71" name="Freeform 43">
                    <a:extLst>
                      <a:ext uri="{FF2B5EF4-FFF2-40B4-BE49-F238E27FC236}">
                        <a16:creationId xmlns:a16="http://schemas.microsoft.com/office/drawing/2014/main" id="{7901A113-CF0B-A8FE-23CE-AA6C263019F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818" y="2208"/>
                    <a:ext cx="23" cy="23"/>
                  </a:xfrm>
                  <a:custGeom>
                    <a:avLst/>
                    <a:gdLst>
                      <a:gd name="T0" fmla="*/ 8 w 9"/>
                      <a:gd name="T1" fmla="*/ 0 h 9"/>
                      <a:gd name="T2" fmla="*/ 1 w 9"/>
                      <a:gd name="T3" fmla="*/ 0 h 9"/>
                      <a:gd name="T4" fmla="*/ 0 w 9"/>
                      <a:gd name="T5" fmla="*/ 1 h 9"/>
                      <a:gd name="T6" fmla="*/ 0 w 9"/>
                      <a:gd name="T7" fmla="*/ 9 h 9"/>
                      <a:gd name="T8" fmla="*/ 1 w 9"/>
                      <a:gd name="T9" fmla="*/ 9 h 9"/>
                      <a:gd name="T10" fmla="*/ 8 w 9"/>
                      <a:gd name="T11" fmla="*/ 9 h 9"/>
                      <a:gd name="T12" fmla="*/ 9 w 9"/>
                      <a:gd name="T13" fmla="*/ 9 h 9"/>
                      <a:gd name="T14" fmla="*/ 9 w 9"/>
                      <a:gd name="T15" fmla="*/ 1 h 9"/>
                      <a:gd name="T16" fmla="*/ 8 w 9"/>
                      <a:gd name="T17" fmla="*/ 0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9" h="9">
                        <a:moveTo>
                          <a:pt x="8" y="0"/>
                        </a:moveTo>
                        <a:cubicBezTo>
                          <a:pt x="1" y="0"/>
                          <a:pt x="1" y="0"/>
                          <a:pt x="1" y="0"/>
                        </a:cubicBezTo>
                        <a:cubicBezTo>
                          <a:pt x="1" y="0"/>
                          <a:pt x="0" y="1"/>
                          <a:pt x="0" y="1"/>
                        </a:cubicBezTo>
                        <a:cubicBezTo>
                          <a:pt x="0" y="9"/>
                          <a:pt x="0" y="9"/>
                          <a:pt x="0" y="9"/>
                        </a:cubicBezTo>
                        <a:cubicBezTo>
                          <a:pt x="0" y="9"/>
                          <a:pt x="1" y="9"/>
                          <a:pt x="1" y="9"/>
                        </a:cubicBezTo>
                        <a:cubicBezTo>
                          <a:pt x="8" y="9"/>
                          <a:pt x="8" y="9"/>
                          <a:pt x="8" y="9"/>
                        </a:cubicBezTo>
                        <a:cubicBezTo>
                          <a:pt x="8" y="9"/>
                          <a:pt x="9" y="9"/>
                          <a:pt x="9" y="9"/>
                        </a:cubicBezTo>
                        <a:cubicBezTo>
                          <a:pt x="9" y="1"/>
                          <a:pt x="9" y="1"/>
                          <a:pt x="9" y="1"/>
                        </a:cubicBezTo>
                        <a:cubicBezTo>
                          <a:pt x="9" y="1"/>
                          <a:pt x="8" y="0"/>
                          <a:pt x="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013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B85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74" name="Freeform 44">
                    <a:extLst>
                      <a:ext uri="{FF2B5EF4-FFF2-40B4-BE49-F238E27FC236}">
                        <a16:creationId xmlns:a16="http://schemas.microsoft.com/office/drawing/2014/main" id="{CB6810B8-84FF-7F5F-C728-233199EFDE6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849" y="2184"/>
                    <a:ext cx="20" cy="47"/>
                  </a:xfrm>
                  <a:custGeom>
                    <a:avLst/>
                    <a:gdLst>
                      <a:gd name="T0" fmla="*/ 7 w 8"/>
                      <a:gd name="T1" fmla="*/ 0 h 19"/>
                      <a:gd name="T2" fmla="*/ 0 w 8"/>
                      <a:gd name="T3" fmla="*/ 0 h 19"/>
                      <a:gd name="T4" fmla="*/ 0 w 8"/>
                      <a:gd name="T5" fmla="*/ 1 h 19"/>
                      <a:gd name="T6" fmla="*/ 0 w 8"/>
                      <a:gd name="T7" fmla="*/ 19 h 19"/>
                      <a:gd name="T8" fmla="*/ 0 w 8"/>
                      <a:gd name="T9" fmla="*/ 19 h 19"/>
                      <a:gd name="T10" fmla="*/ 7 w 8"/>
                      <a:gd name="T11" fmla="*/ 19 h 19"/>
                      <a:gd name="T12" fmla="*/ 8 w 8"/>
                      <a:gd name="T13" fmla="*/ 19 h 19"/>
                      <a:gd name="T14" fmla="*/ 8 w 8"/>
                      <a:gd name="T15" fmla="*/ 1 h 19"/>
                      <a:gd name="T16" fmla="*/ 7 w 8"/>
                      <a:gd name="T17" fmla="*/ 0 h 1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8" h="19">
                        <a:moveTo>
                          <a:pt x="7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1"/>
                          <a:pt x="0" y="1"/>
                        </a:cubicBezTo>
                        <a:cubicBezTo>
                          <a:pt x="0" y="19"/>
                          <a:pt x="0" y="19"/>
                          <a:pt x="0" y="19"/>
                        </a:cubicBezTo>
                        <a:cubicBezTo>
                          <a:pt x="0" y="19"/>
                          <a:pt x="0" y="19"/>
                          <a:pt x="0" y="19"/>
                        </a:cubicBezTo>
                        <a:cubicBezTo>
                          <a:pt x="7" y="19"/>
                          <a:pt x="7" y="19"/>
                          <a:pt x="7" y="19"/>
                        </a:cubicBezTo>
                        <a:cubicBezTo>
                          <a:pt x="8" y="19"/>
                          <a:pt x="8" y="19"/>
                          <a:pt x="8" y="19"/>
                        </a:cubicBezTo>
                        <a:cubicBezTo>
                          <a:pt x="8" y="1"/>
                          <a:pt x="8" y="1"/>
                          <a:pt x="8" y="1"/>
                        </a:cubicBezTo>
                        <a:cubicBezTo>
                          <a:pt x="8" y="1"/>
                          <a:pt x="8" y="0"/>
                          <a:pt x="7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013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B85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75" name="Freeform 45">
                    <a:extLst>
                      <a:ext uri="{FF2B5EF4-FFF2-40B4-BE49-F238E27FC236}">
                        <a16:creationId xmlns:a16="http://schemas.microsoft.com/office/drawing/2014/main" id="{FED838DA-9A2A-C2C5-F26F-259E2ED23EA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877" y="2161"/>
                    <a:ext cx="22" cy="70"/>
                  </a:xfrm>
                  <a:custGeom>
                    <a:avLst/>
                    <a:gdLst>
                      <a:gd name="T0" fmla="*/ 8 w 9"/>
                      <a:gd name="T1" fmla="*/ 0 h 28"/>
                      <a:gd name="T2" fmla="*/ 1 w 9"/>
                      <a:gd name="T3" fmla="*/ 0 h 28"/>
                      <a:gd name="T4" fmla="*/ 0 w 9"/>
                      <a:gd name="T5" fmla="*/ 1 h 28"/>
                      <a:gd name="T6" fmla="*/ 0 w 9"/>
                      <a:gd name="T7" fmla="*/ 28 h 28"/>
                      <a:gd name="T8" fmla="*/ 1 w 9"/>
                      <a:gd name="T9" fmla="*/ 28 h 28"/>
                      <a:gd name="T10" fmla="*/ 8 w 9"/>
                      <a:gd name="T11" fmla="*/ 28 h 28"/>
                      <a:gd name="T12" fmla="*/ 9 w 9"/>
                      <a:gd name="T13" fmla="*/ 28 h 28"/>
                      <a:gd name="T14" fmla="*/ 9 w 9"/>
                      <a:gd name="T15" fmla="*/ 1 h 28"/>
                      <a:gd name="T16" fmla="*/ 8 w 9"/>
                      <a:gd name="T17" fmla="*/ 0 h 2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9" h="28">
                        <a:moveTo>
                          <a:pt x="8" y="0"/>
                        </a:moveTo>
                        <a:cubicBezTo>
                          <a:pt x="1" y="0"/>
                          <a:pt x="1" y="0"/>
                          <a:pt x="1" y="0"/>
                        </a:cubicBezTo>
                        <a:cubicBezTo>
                          <a:pt x="0" y="0"/>
                          <a:pt x="0" y="1"/>
                          <a:pt x="0" y="1"/>
                        </a:cubicBezTo>
                        <a:cubicBezTo>
                          <a:pt x="0" y="28"/>
                          <a:pt x="0" y="28"/>
                          <a:pt x="0" y="28"/>
                        </a:cubicBezTo>
                        <a:cubicBezTo>
                          <a:pt x="0" y="28"/>
                          <a:pt x="0" y="28"/>
                          <a:pt x="1" y="28"/>
                        </a:cubicBezTo>
                        <a:cubicBezTo>
                          <a:pt x="8" y="28"/>
                          <a:pt x="8" y="28"/>
                          <a:pt x="8" y="28"/>
                        </a:cubicBezTo>
                        <a:cubicBezTo>
                          <a:pt x="8" y="28"/>
                          <a:pt x="9" y="28"/>
                          <a:pt x="9" y="28"/>
                        </a:cubicBezTo>
                        <a:cubicBezTo>
                          <a:pt x="9" y="1"/>
                          <a:pt x="9" y="1"/>
                          <a:pt x="9" y="1"/>
                        </a:cubicBezTo>
                        <a:cubicBezTo>
                          <a:pt x="9" y="1"/>
                          <a:pt x="8" y="0"/>
                          <a:pt x="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013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B85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81" name="Freeform 46">
                    <a:extLst>
                      <a:ext uri="{FF2B5EF4-FFF2-40B4-BE49-F238E27FC236}">
                        <a16:creationId xmlns:a16="http://schemas.microsoft.com/office/drawing/2014/main" id="{11624A91-EAE9-827A-E163-D738D96AA95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821" y="2089"/>
                    <a:ext cx="23" cy="27"/>
                  </a:xfrm>
                  <a:custGeom>
                    <a:avLst/>
                    <a:gdLst>
                      <a:gd name="T0" fmla="*/ 5 w 9"/>
                      <a:gd name="T1" fmla="*/ 10 h 11"/>
                      <a:gd name="T2" fmla="*/ 8 w 9"/>
                      <a:gd name="T3" fmla="*/ 4 h 11"/>
                      <a:gd name="T4" fmla="*/ 5 w 9"/>
                      <a:gd name="T5" fmla="*/ 0 h 11"/>
                      <a:gd name="T6" fmla="*/ 0 w 9"/>
                      <a:gd name="T7" fmla="*/ 4 h 11"/>
                      <a:gd name="T8" fmla="*/ 5 w 9"/>
                      <a:gd name="T9" fmla="*/ 10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11">
                        <a:moveTo>
                          <a:pt x="5" y="10"/>
                        </a:moveTo>
                        <a:cubicBezTo>
                          <a:pt x="8" y="10"/>
                          <a:pt x="8" y="7"/>
                          <a:pt x="8" y="4"/>
                        </a:cubicBezTo>
                        <a:cubicBezTo>
                          <a:pt x="9" y="2"/>
                          <a:pt x="7" y="0"/>
                          <a:pt x="5" y="0"/>
                        </a:cubicBezTo>
                        <a:cubicBezTo>
                          <a:pt x="2" y="0"/>
                          <a:pt x="0" y="2"/>
                          <a:pt x="0" y="4"/>
                        </a:cubicBezTo>
                        <a:cubicBezTo>
                          <a:pt x="1" y="8"/>
                          <a:pt x="4" y="11"/>
                          <a:pt x="5" y="1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013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B85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83" name="Freeform 47">
                    <a:extLst>
                      <a:ext uri="{FF2B5EF4-FFF2-40B4-BE49-F238E27FC236}">
                        <a16:creationId xmlns:a16="http://schemas.microsoft.com/office/drawing/2014/main" id="{92C22732-EBE4-EC98-8E95-152DD6A0402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785" y="2164"/>
                    <a:ext cx="36" cy="44"/>
                  </a:xfrm>
                  <a:custGeom>
                    <a:avLst/>
                    <a:gdLst>
                      <a:gd name="T0" fmla="*/ 12 w 14"/>
                      <a:gd name="T1" fmla="*/ 1 h 18"/>
                      <a:gd name="T2" fmla="*/ 10 w 14"/>
                      <a:gd name="T3" fmla="*/ 0 h 18"/>
                      <a:gd name="T4" fmla="*/ 8 w 14"/>
                      <a:gd name="T5" fmla="*/ 6 h 18"/>
                      <a:gd name="T6" fmla="*/ 1 w 14"/>
                      <a:gd name="T7" fmla="*/ 14 h 18"/>
                      <a:gd name="T8" fmla="*/ 1 w 14"/>
                      <a:gd name="T9" fmla="*/ 17 h 18"/>
                      <a:gd name="T10" fmla="*/ 4 w 14"/>
                      <a:gd name="T11" fmla="*/ 17 h 18"/>
                      <a:gd name="T12" fmla="*/ 12 w 14"/>
                      <a:gd name="T13" fmla="*/ 9 h 18"/>
                      <a:gd name="T14" fmla="*/ 13 w 14"/>
                      <a:gd name="T15" fmla="*/ 8 h 18"/>
                      <a:gd name="T16" fmla="*/ 14 w 14"/>
                      <a:gd name="T17" fmla="*/ 3 h 18"/>
                      <a:gd name="T18" fmla="*/ 12 w 14"/>
                      <a:gd name="T19" fmla="*/ 1 h 1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14" h="18">
                        <a:moveTo>
                          <a:pt x="12" y="1"/>
                        </a:moveTo>
                        <a:cubicBezTo>
                          <a:pt x="11" y="1"/>
                          <a:pt x="10" y="0"/>
                          <a:pt x="10" y="0"/>
                        </a:cubicBezTo>
                        <a:cubicBezTo>
                          <a:pt x="8" y="6"/>
                          <a:pt x="8" y="6"/>
                          <a:pt x="8" y="6"/>
                        </a:cubicBezTo>
                        <a:cubicBezTo>
                          <a:pt x="1" y="14"/>
                          <a:pt x="1" y="14"/>
                          <a:pt x="1" y="14"/>
                        </a:cubicBezTo>
                        <a:cubicBezTo>
                          <a:pt x="0" y="15"/>
                          <a:pt x="0" y="16"/>
                          <a:pt x="1" y="17"/>
                        </a:cubicBezTo>
                        <a:cubicBezTo>
                          <a:pt x="2" y="18"/>
                          <a:pt x="4" y="18"/>
                          <a:pt x="4" y="17"/>
                        </a:cubicBezTo>
                        <a:cubicBezTo>
                          <a:pt x="12" y="9"/>
                          <a:pt x="12" y="9"/>
                          <a:pt x="12" y="9"/>
                        </a:cubicBezTo>
                        <a:cubicBezTo>
                          <a:pt x="12" y="9"/>
                          <a:pt x="13" y="8"/>
                          <a:pt x="13" y="8"/>
                        </a:cubicBezTo>
                        <a:cubicBezTo>
                          <a:pt x="14" y="3"/>
                          <a:pt x="14" y="3"/>
                          <a:pt x="14" y="3"/>
                        </a:cubicBezTo>
                        <a:cubicBezTo>
                          <a:pt x="13" y="2"/>
                          <a:pt x="13" y="2"/>
                          <a:pt x="12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013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B85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84" name="Freeform 48">
                    <a:extLst>
                      <a:ext uri="{FF2B5EF4-FFF2-40B4-BE49-F238E27FC236}">
                        <a16:creationId xmlns:a16="http://schemas.microsoft.com/office/drawing/2014/main" id="{3DB22BA6-96F9-AC0F-9EBE-7A7E46F2235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836" y="2116"/>
                    <a:ext cx="33" cy="20"/>
                  </a:xfrm>
                  <a:custGeom>
                    <a:avLst/>
                    <a:gdLst>
                      <a:gd name="T0" fmla="*/ 6 w 13"/>
                      <a:gd name="T1" fmla="*/ 8 h 8"/>
                      <a:gd name="T2" fmla="*/ 12 w 13"/>
                      <a:gd name="T3" fmla="*/ 4 h 8"/>
                      <a:gd name="T4" fmla="*/ 12 w 13"/>
                      <a:gd name="T5" fmla="*/ 1 h 8"/>
                      <a:gd name="T6" fmla="*/ 10 w 13"/>
                      <a:gd name="T7" fmla="*/ 1 h 8"/>
                      <a:gd name="T8" fmla="*/ 5 w 13"/>
                      <a:gd name="T9" fmla="*/ 4 h 8"/>
                      <a:gd name="T10" fmla="*/ 1 w 13"/>
                      <a:gd name="T11" fmla="*/ 3 h 8"/>
                      <a:gd name="T12" fmla="*/ 1 w 13"/>
                      <a:gd name="T13" fmla="*/ 5 h 8"/>
                      <a:gd name="T14" fmla="*/ 0 w 13"/>
                      <a:gd name="T15" fmla="*/ 7 h 8"/>
                      <a:gd name="T16" fmla="*/ 5 w 13"/>
                      <a:gd name="T17" fmla="*/ 8 h 8"/>
                      <a:gd name="T18" fmla="*/ 6 w 13"/>
                      <a:gd name="T19" fmla="*/ 8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13" h="8">
                        <a:moveTo>
                          <a:pt x="6" y="8"/>
                        </a:moveTo>
                        <a:cubicBezTo>
                          <a:pt x="12" y="4"/>
                          <a:pt x="12" y="4"/>
                          <a:pt x="12" y="4"/>
                        </a:cubicBezTo>
                        <a:cubicBezTo>
                          <a:pt x="13" y="3"/>
                          <a:pt x="13" y="2"/>
                          <a:pt x="12" y="1"/>
                        </a:cubicBezTo>
                        <a:cubicBezTo>
                          <a:pt x="12" y="1"/>
                          <a:pt x="11" y="0"/>
                          <a:pt x="10" y="1"/>
                        </a:cubicBezTo>
                        <a:cubicBezTo>
                          <a:pt x="5" y="4"/>
                          <a:pt x="5" y="4"/>
                          <a:pt x="5" y="4"/>
                        </a:cubicBezTo>
                        <a:cubicBezTo>
                          <a:pt x="1" y="3"/>
                          <a:pt x="1" y="3"/>
                          <a:pt x="1" y="3"/>
                        </a:cubicBezTo>
                        <a:cubicBezTo>
                          <a:pt x="1" y="3"/>
                          <a:pt x="1" y="4"/>
                          <a:pt x="1" y="5"/>
                        </a:cubicBezTo>
                        <a:cubicBezTo>
                          <a:pt x="1" y="6"/>
                          <a:pt x="0" y="7"/>
                          <a:pt x="0" y="7"/>
                        </a:cubicBezTo>
                        <a:cubicBezTo>
                          <a:pt x="5" y="8"/>
                          <a:pt x="5" y="8"/>
                          <a:pt x="5" y="8"/>
                        </a:cubicBezTo>
                        <a:cubicBezTo>
                          <a:pt x="5" y="8"/>
                          <a:pt x="6" y="8"/>
                          <a:pt x="6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013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B85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85" name="Freeform 49">
                    <a:extLst>
                      <a:ext uri="{FF2B5EF4-FFF2-40B4-BE49-F238E27FC236}">
                        <a16:creationId xmlns:a16="http://schemas.microsoft.com/office/drawing/2014/main" id="{26A9D857-11B1-A967-CD86-6E61A908513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783" y="2116"/>
                    <a:ext cx="58" cy="87"/>
                  </a:xfrm>
                  <a:custGeom>
                    <a:avLst/>
                    <a:gdLst>
                      <a:gd name="T0" fmla="*/ 18 w 23"/>
                      <a:gd name="T1" fmla="*/ 17 h 35"/>
                      <a:gd name="T2" fmla="*/ 21 w 23"/>
                      <a:gd name="T3" fmla="*/ 5 h 35"/>
                      <a:gd name="T4" fmla="*/ 21 w 23"/>
                      <a:gd name="T5" fmla="*/ 2 h 35"/>
                      <a:gd name="T6" fmla="*/ 20 w 23"/>
                      <a:gd name="T7" fmla="*/ 2 h 35"/>
                      <a:gd name="T8" fmla="*/ 19 w 23"/>
                      <a:gd name="T9" fmla="*/ 7 h 35"/>
                      <a:gd name="T10" fmla="*/ 20 w 23"/>
                      <a:gd name="T11" fmla="*/ 3 h 35"/>
                      <a:gd name="T12" fmla="*/ 20 w 23"/>
                      <a:gd name="T13" fmla="*/ 2 h 35"/>
                      <a:gd name="T14" fmla="*/ 20 w 23"/>
                      <a:gd name="T15" fmla="*/ 1 h 35"/>
                      <a:gd name="T16" fmla="*/ 19 w 23"/>
                      <a:gd name="T17" fmla="*/ 1 h 35"/>
                      <a:gd name="T18" fmla="*/ 18 w 23"/>
                      <a:gd name="T19" fmla="*/ 2 h 35"/>
                      <a:gd name="T20" fmla="*/ 19 w 23"/>
                      <a:gd name="T21" fmla="*/ 3 h 35"/>
                      <a:gd name="T22" fmla="*/ 18 w 23"/>
                      <a:gd name="T23" fmla="*/ 6 h 35"/>
                      <a:gd name="T24" fmla="*/ 17 w 23"/>
                      <a:gd name="T25" fmla="*/ 0 h 35"/>
                      <a:gd name="T26" fmla="*/ 17 w 23"/>
                      <a:gd name="T27" fmla="*/ 0 h 35"/>
                      <a:gd name="T28" fmla="*/ 17 w 23"/>
                      <a:gd name="T29" fmla="*/ 0 h 35"/>
                      <a:gd name="T30" fmla="*/ 15 w 23"/>
                      <a:gd name="T31" fmla="*/ 0 h 35"/>
                      <a:gd name="T32" fmla="*/ 8 w 23"/>
                      <a:gd name="T33" fmla="*/ 0 h 35"/>
                      <a:gd name="T34" fmla="*/ 1 w 23"/>
                      <a:gd name="T35" fmla="*/ 5 h 35"/>
                      <a:gd name="T36" fmla="*/ 1 w 23"/>
                      <a:gd name="T37" fmla="*/ 8 h 35"/>
                      <a:gd name="T38" fmla="*/ 4 w 23"/>
                      <a:gd name="T39" fmla="*/ 8 h 35"/>
                      <a:gd name="T40" fmla="*/ 4 w 23"/>
                      <a:gd name="T41" fmla="*/ 8 h 35"/>
                      <a:gd name="T42" fmla="*/ 9 w 23"/>
                      <a:gd name="T43" fmla="*/ 4 h 35"/>
                      <a:gd name="T44" fmla="*/ 13 w 23"/>
                      <a:gd name="T45" fmla="*/ 4 h 35"/>
                      <a:gd name="T46" fmla="*/ 12 w 23"/>
                      <a:gd name="T47" fmla="*/ 4 h 35"/>
                      <a:gd name="T48" fmla="*/ 9 w 23"/>
                      <a:gd name="T49" fmla="*/ 15 h 35"/>
                      <a:gd name="T50" fmla="*/ 10 w 23"/>
                      <a:gd name="T51" fmla="*/ 16 h 35"/>
                      <a:gd name="T52" fmla="*/ 14 w 23"/>
                      <a:gd name="T53" fmla="*/ 20 h 35"/>
                      <a:gd name="T54" fmla="*/ 18 w 23"/>
                      <a:gd name="T55" fmla="*/ 24 h 35"/>
                      <a:gd name="T56" fmla="*/ 17 w 23"/>
                      <a:gd name="T57" fmla="*/ 32 h 35"/>
                      <a:gd name="T58" fmla="*/ 19 w 23"/>
                      <a:gd name="T59" fmla="*/ 35 h 35"/>
                      <a:gd name="T60" fmla="*/ 22 w 23"/>
                      <a:gd name="T61" fmla="*/ 33 h 35"/>
                      <a:gd name="T62" fmla="*/ 23 w 23"/>
                      <a:gd name="T63" fmla="*/ 24 h 35"/>
                      <a:gd name="T64" fmla="*/ 23 w 23"/>
                      <a:gd name="T65" fmla="*/ 22 h 35"/>
                      <a:gd name="T66" fmla="*/ 18 w 23"/>
                      <a:gd name="T67" fmla="*/ 17 h 3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</a:cxnLst>
                    <a:rect l="0" t="0" r="r" b="b"/>
                    <a:pathLst>
                      <a:path w="23" h="35">
                        <a:moveTo>
                          <a:pt x="18" y="17"/>
                        </a:moveTo>
                        <a:cubicBezTo>
                          <a:pt x="19" y="10"/>
                          <a:pt x="21" y="6"/>
                          <a:pt x="21" y="5"/>
                        </a:cubicBezTo>
                        <a:cubicBezTo>
                          <a:pt x="21" y="3"/>
                          <a:pt x="21" y="2"/>
                          <a:pt x="21" y="2"/>
                        </a:cubicBezTo>
                        <a:cubicBezTo>
                          <a:pt x="20" y="2"/>
                          <a:pt x="20" y="2"/>
                          <a:pt x="20" y="2"/>
                        </a:cubicBezTo>
                        <a:cubicBezTo>
                          <a:pt x="20" y="5"/>
                          <a:pt x="19" y="7"/>
                          <a:pt x="19" y="7"/>
                        </a:cubicBezTo>
                        <a:cubicBezTo>
                          <a:pt x="19" y="7"/>
                          <a:pt x="20" y="4"/>
                          <a:pt x="20" y="3"/>
                        </a:cubicBezTo>
                        <a:cubicBezTo>
                          <a:pt x="20" y="2"/>
                          <a:pt x="20" y="2"/>
                          <a:pt x="20" y="2"/>
                        </a:cubicBezTo>
                        <a:cubicBezTo>
                          <a:pt x="20" y="1"/>
                          <a:pt x="20" y="1"/>
                          <a:pt x="20" y="1"/>
                        </a:cubicBezTo>
                        <a:cubicBezTo>
                          <a:pt x="20" y="1"/>
                          <a:pt x="19" y="1"/>
                          <a:pt x="19" y="1"/>
                        </a:cubicBezTo>
                        <a:cubicBezTo>
                          <a:pt x="19" y="1"/>
                          <a:pt x="18" y="2"/>
                          <a:pt x="18" y="2"/>
                        </a:cubicBezTo>
                        <a:cubicBezTo>
                          <a:pt x="18" y="2"/>
                          <a:pt x="18" y="2"/>
                          <a:pt x="19" y="3"/>
                        </a:cubicBezTo>
                        <a:cubicBezTo>
                          <a:pt x="19" y="3"/>
                          <a:pt x="18" y="4"/>
                          <a:pt x="18" y="6"/>
                        </a:cubicBezTo>
                        <a:cubicBezTo>
                          <a:pt x="18" y="1"/>
                          <a:pt x="17" y="0"/>
                          <a:pt x="17" y="0"/>
                        </a:cubicBezTo>
                        <a:cubicBezTo>
                          <a:pt x="17" y="0"/>
                          <a:pt x="17" y="0"/>
                          <a:pt x="17" y="0"/>
                        </a:cubicBezTo>
                        <a:cubicBezTo>
                          <a:pt x="17" y="0"/>
                          <a:pt x="17" y="0"/>
                          <a:pt x="17" y="0"/>
                        </a:cubicBezTo>
                        <a:cubicBezTo>
                          <a:pt x="16" y="0"/>
                          <a:pt x="15" y="0"/>
                          <a:pt x="15" y="0"/>
                        </a:cubicBezTo>
                        <a:cubicBezTo>
                          <a:pt x="13" y="0"/>
                          <a:pt x="11" y="0"/>
                          <a:pt x="8" y="0"/>
                        </a:cubicBezTo>
                        <a:cubicBezTo>
                          <a:pt x="8" y="0"/>
                          <a:pt x="1" y="5"/>
                          <a:pt x="1" y="5"/>
                        </a:cubicBezTo>
                        <a:cubicBezTo>
                          <a:pt x="0" y="6"/>
                          <a:pt x="0" y="7"/>
                          <a:pt x="1" y="8"/>
                        </a:cubicBezTo>
                        <a:cubicBezTo>
                          <a:pt x="2" y="8"/>
                          <a:pt x="3" y="9"/>
                          <a:pt x="4" y="8"/>
                        </a:cubicBezTo>
                        <a:cubicBezTo>
                          <a:pt x="4" y="8"/>
                          <a:pt x="4" y="8"/>
                          <a:pt x="4" y="8"/>
                        </a:cubicBezTo>
                        <a:cubicBezTo>
                          <a:pt x="4" y="8"/>
                          <a:pt x="9" y="4"/>
                          <a:pt x="9" y="4"/>
                        </a:cubicBezTo>
                        <a:cubicBezTo>
                          <a:pt x="9" y="4"/>
                          <a:pt x="13" y="4"/>
                          <a:pt x="13" y="4"/>
                        </a:cubicBezTo>
                        <a:cubicBezTo>
                          <a:pt x="12" y="4"/>
                          <a:pt x="12" y="4"/>
                          <a:pt x="12" y="4"/>
                        </a:cubicBezTo>
                        <a:cubicBezTo>
                          <a:pt x="11" y="7"/>
                          <a:pt x="9" y="13"/>
                          <a:pt x="9" y="15"/>
                        </a:cubicBezTo>
                        <a:cubicBezTo>
                          <a:pt x="9" y="15"/>
                          <a:pt x="10" y="15"/>
                          <a:pt x="10" y="16"/>
                        </a:cubicBezTo>
                        <a:cubicBezTo>
                          <a:pt x="10" y="16"/>
                          <a:pt x="11" y="18"/>
                          <a:pt x="14" y="20"/>
                        </a:cubicBezTo>
                        <a:cubicBezTo>
                          <a:pt x="14" y="20"/>
                          <a:pt x="18" y="24"/>
                          <a:pt x="18" y="24"/>
                        </a:cubicBezTo>
                        <a:cubicBezTo>
                          <a:pt x="18" y="24"/>
                          <a:pt x="17" y="32"/>
                          <a:pt x="17" y="32"/>
                        </a:cubicBezTo>
                        <a:cubicBezTo>
                          <a:pt x="17" y="34"/>
                          <a:pt x="18" y="35"/>
                          <a:pt x="19" y="35"/>
                        </a:cubicBezTo>
                        <a:cubicBezTo>
                          <a:pt x="20" y="35"/>
                          <a:pt x="21" y="35"/>
                          <a:pt x="22" y="33"/>
                        </a:cubicBezTo>
                        <a:cubicBezTo>
                          <a:pt x="22" y="33"/>
                          <a:pt x="23" y="24"/>
                          <a:pt x="23" y="24"/>
                        </a:cubicBezTo>
                        <a:cubicBezTo>
                          <a:pt x="23" y="23"/>
                          <a:pt x="23" y="22"/>
                          <a:pt x="23" y="22"/>
                        </a:cubicBezTo>
                        <a:cubicBezTo>
                          <a:pt x="22" y="21"/>
                          <a:pt x="18" y="17"/>
                          <a:pt x="18" y="1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013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B850"/>
                      </a:solidFill>
                      <a:effectLst/>
                      <a:uLnTx/>
                      <a:uFillTx/>
                    </a:endParaRPr>
                  </a:p>
                </p:txBody>
              </p:sp>
            </p:grpSp>
            <p:cxnSp>
              <p:nvCxnSpPr>
                <p:cNvPr id="68" name="直接连接符 67">
                  <a:extLst>
                    <a:ext uri="{FF2B5EF4-FFF2-40B4-BE49-F238E27FC236}">
                      <a16:creationId xmlns:a16="http://schemas.microsoft.com/office/drawing/2014/main" id="{1612CA5B-3D58-3E9A-D261-3B2B2F8BF434}"/>
                    </a:ext>
                  </a:extLst>
                </p:cNvPr>
                <p:cNvCxnSpPr/>
                <p:nvPr/>
              </p:nvCxnSpPr>
              <p:spPr>
                <a:xfrm>
                  <a:off x="3957492" y="2351034"/>
                  <a:ext cx="0" cy="343997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ysClr val="window" lastClr="FFFFFF">
                      <a:lumMod val="50000"/>
                    </a:sysClr>
                  </a:solidFill>
                  <a:prstDash val="solid"/>
                  <a:miter lim="800000"/>
                </a:ln>
                <a:effectLst/>
              </p:spPr>
            </p:cxnSp>
          </p:grpSp>
          <p:grpSp>
            <p:nvGrpSpPr>
              <p:cNvPr id="57" name="组合 56">
                <a:extLst>
                  <a:ext uri="{FF2B5EF4-FFF2-40B4-BE49-F238E27FC236}">
                    <a16:creationId xmlns:a16="http://schemas.microsoft.com/office/drawing/2014/main" id="{421FC511-CBB3-EDC3-6DFF-DA013E41F61F}"/>
                  </a:ext>
                </a:extLst>
              </p:cNvPr>
              <p:cNvGrpSpPr/>
              <p:nvPr/>
            </p:nvGrpSpPr>
            <p:grpSpPr>
              <a:xfrm>
                <a:off x="3529995" y="3099493"/>
                <a:ext cx="427497" cy="343997"/>
                <a:chOff x="3529995" y="3099493"/>
                <a:chExt cx="427497" cy="343997"/>
              </a:xfrm>
            </p:grpSpPr>
            <p:grpSp>
              <p:nvGrpSpPr>
                <p:cNvPr id="58" name="Group 52">
                  <a:extLst>
                    <a:ext uri="{FF2B5EF4-FFF2-40B4-BE49-F238E27FC236}">
                      <a16:creationId xmlns:a16="http://schemas.microsoft.com/office/drawing/2014/main" id="{537A2827-15F0-9F8A-8E39-C29C0F72756F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3529995" y="3121380"/>
                  <a:ext cx="317066" cy="314219"/>
                  <a:chOff x="3783" y="2102"/>
                  <a:chExt cx="116" cy="115"/>
                </a:xfrm>
                <a:solidFill>
                  <a:sysClr val="window" lastClr="FFFFFF">
                    <a:lumMod val="50000"/>
                  </a:sysClr>
                </a:solidFill>
                <a:effectLst/>
              </p:grpSpPr>
              <p:sp>
                <p:nvSpPr>
                  <p:cNvPr id="60" name="Freeform 53">
                    <a:extLst>
                      <a:ext uri="{FF2B5EF4-FFF2-40B4-BE49-F238E27FC236}">
                        <a16:creationId xmlns:a16="http://schemas.microsoft.com/office/drawing/2014/main" id="{70018F90-ED46-C7EC-C049-8A7DB32CD40F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3783" y="2102"/>
                    <a:ext cx="116" cy="115"/>
                  </a:xfrm>
                  <a:custGeom>
                    <a:avLst/>
                    <a:gdLst>
                      <a:gd name="T0" fmla="*/ 23 w 46"/>
                      <a:gd name="T1" fmla="*/ 0 h 46"/>
                      <a:gd name="T2" fmla="*/ 0 w 46"/>
                      <a:gd name="T3" fmla="*/ 23 h 46"/>
                      <a:gd name="T4" fmla="*/ 23 w 46"/>
                      <a:gd name="T5" fmla="*/ 46 h 46"/>
                      <a:gd name="T6" fmla="*/ 46 w 46"/>
                      <a:gd name="T7" fmla="*/ 23 h 46"/>
                      <a:gd name="T8" fmla="*/ 23 w 46"/>
                      <a:gd name="T9" fmla="*/ 0 h 46"/>
                      <a:gd name="T10" fmla="*/ 23 w 46"/>
                      <a:gd name="T11" fmla="*/ 42 h 46"/>
                      <a:gd name="T12" fmla="*/ 5 w 46"/>
                      <a:gd name="T13" fmla="*/ 23 h 46"/>
                      <a:gd name="T14" fmla="*/ 23 w 46"/>
                      <a:gd name="T15" fmla="*/ 4 h 46"/>
                      <a:gd name="T16" fmla="*/ 42 w 46"/>
                      <a:gd name="T17" fmla="*/ 23 h 46"/>
                      <a:gd name="T18" fmla="*/ 23 w 46"/>
                      <a:gd name="T19" fmla="*/ 42 h 4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46" h="46">
                        <a:moveTo>
                          <a:pt x="23" y="0"/>
                        </a:moveTo>
                        <a:cubicBezTo>
                          <a:pt x="10" y="0"/>
                          <a:pt x="0" y="10"/>
                          <a:pt x="0" y="23"/>
                        </a:cubicBezTo>
                        <a:cubicBezTo>
                          <a:pt x="0" y="36"/>
                          <a:pt x="10" y="46"/>
                          <a:pt x="23" y="46"/>
                        </a:cubicBezTo>
                        <a:cubicBezTo>
                          <a:pt x="36" y="46"/>
                          <a:pt x="46" y="36"/>
                          <a:pt x="46" y="23"/>
                        </a:cubicBezTo>
                        <a:cubicBezTo>
                          <a:pt x="46" y="10"/>
                          <a:pt x="36" y="0"/>
                          <a:pt x="23" y="0"/>
                        </a:cubicBezTo>
                        <a:close/>
                        <a:moveTo>
                          <a:pt x="23" y="42"/>
                        </a:moveTo>
                        <a:cubicBezTo>
                          <a:pt x="13" y="42"/>
                          <a:pt x="5" y="33"/>
                          <a:pt x="5" y="23"/>
                        </a:cubicBezTo>
                        <a:cubicBezTo>
                          <a:pt x="5" y="13"/>
                          <a:pt x="13" y="4"/>
                          <a:pt x="23" y="4"/>
                        </a:cubicBezTo>
                        <a:cubicBezTo>
                          <a:pt x="34" y="4"/>
                          <a:pt x="42" y="13"/>
                          <a:pt x="42" y="23"/>
                        </a:cubicBezTo>
                        <a:cubicBezTo>
                          <a:pt x="42" y="33"/>
                          <a:pt x="34" y="42"/>
                          <a:pt x="23" y="4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013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61" name="Freeform 54">
                    <a:extLst>
                      <a:ext uri="{FF2B5EF4-FFF2-40B4-BE49-F238E27FC236}">
                        <a16:creationId xmlns:a16="http://schemas.microsoft.com/office/drawing/2014/main" id="{874B4183-CE95-ADF2-BCEC-48F73D3D51D1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3783" y="2102"/>
                    <a:ext cx="116" cy="115"/>
                  </a:xfrm>
                  <a:custGeom>
                    <a:avLst/>
                    <a:gdLst>
                      <a:gd name="T0" fmla="*/ 23 w 46"/>
                      <a:gd name="T1" fmla="*/ 0 h 46"/>
                      <a:gd name="T2" fmla="*/ 0 w 46"/>
                      <a:gd name="T3" fmla="*/ 23 h 46"/>
                      <a:gd name="T4" fmla="*/ 23 w 46"/>
                      <a:gd name="T5" fmla="*/ 46 h 46"/>
                      <a:gd name="T6" fmla="*/ 46 w 46"/>
                      <a:gd name="T7" fmla="*/ 23 h 46"/>
                      <a:gd name="T8" fmla="*/ 23 w 46"/>
                      <a:gd name="T9" fmla="*/ 0 h 46"/>
                      <a:gd name="T10" fmla="*/ 23 w 46"/>
                      <a:gd name="T11" fmla="*/ 42 h 46"/>
                      <a:gd name="T12" fmla="*/ 5 w 46"/>
                      <a:gd name="T13" fmla="*/ 23 h 46"/>
                      <a:gd name="T14" fmla="*/ 23 w 46"/>
                      <a:gd name="T15" fmla="*/ 4 h 46"/>
                      <a:gd name="T16" fmla="*/ 42 w 46"/>
                      <a:gd name="T17" fmla="*/ 23 h 46"/>
                      <a:gd name="T18" fmla="*/ 23 w 46"/>
                      <a:gd name="T19" fmla="*/ 42 h 4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46" h="46">
                        <a:moveTo>
                          <a:pt x="23" y="0"/>
                        </a:moveTo>
                        <a:cubicBezTo>
                          <a:pt x="10" y="0"/>
                          <a:pt x="0" y="10"/>
                          <a:pt x="0" y="23"/>
                        </a:cubicBezTo>
                        <a:cubicBezTo>
                          <a:pt x="0" y="36"/>
                          <a:pt x="10" y="46"/>
                          <a:pt x="23" y="46"/>
                        </a:cubicBezTo>
                        <a:cubicBezTo>
                          <a:pt x="36" y="46"/>
                          <a:pt x="46" y="36"/>
                          <a:pt x="46" y="23"/>
                        </a:cubicBezTo>
                        <a:cubicBezTo>
                          <a:pt x="46" y="10"/>
                          <a:pt x="36" y="0"/>
                          <a:pt x="23" y="0"/>
                        </a:cubicBezTo>
                        <a:close/>
                        <a:moveTo>
                          <a:pt x="23" y="42"/>
                        </a:moveTo>
                        <a:cubicBezTo>
                          <a:pt x="13" y="42"/>
                          <a:pt x="5" y="33"/>
                          <a:pt x="5" y="23"/>
                        </a:cubicBezTo>
                        <a:cubicBezTo>
                          <a:pt x="5" y="13"/>
                          <a:pt x="13" y="4"/>
                          <a:pt x="23" y="4"/>
                        </a:cubicBezTo>
                        <a:cubicBezTo>
                          <a:pt x="34" y="4"/>
                          <a:pt x="42" y="13"/>
                          <a:pt x="42" y="23"/>
                        </a:cubicBezTo>
                        <a:cubicBezTo>
                          <a:pt x="42" y="33"/>
                          <a:pt x="34" y="42"/>
                          <a:pt x="23" y="4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013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62" name="Freeform 55">
                    <a:extLst>
                      <a:ext uri="{FF2B5EF4-FFF2-40B4-BE49-F238E27FC236}">
                        <a16:creationId xmlns:a16="http://schemas.microsoft.com/office/drawing/2014/main" id="{204DA8F5-18F7-E309-7BC8-37BB6BFA325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839" y="2115"/>
                    <a:ext cx="7" cy="10"/>
                  </a:xfrm>
                  <a:custGeom>
                    <a:avLst/>
                    <a:gdLst>
                      <a:gd name="T0" fmla="*/ 1 w 3"/>
                      <a:gd name="T1" fmla="*/ 4 h 4"/>
                      <a:gd name="T2" fmla="*/ 1 w 3"/>
                      <a:gd name="T3" fmla="*/ 4 h 4"/>
                      <a:gd name="T4" fmla="*/ 3 w 3"/>
                      <a:gd name="T5" fmla="*/ 3 h 4"/>
                      <a:gd name="T6" fmla="*/ 3 w 3"/>
                      <a:gd name="T7" fmla="*/ 0 h 4"/>
                      <a:gd name="T8" fmla="*/ 1 w 3"/>
                      <a:gd name="T9" fmla="*/ 0 h 4"/>
                      <a:gd name="T10" fmla="*/ 0 w 3"/>
                      <a:gd name="T11" fmla="*/ 0 h 4"/>
                      <a:gd name="T12" fmla="*/ 0 w 3"/>
                      <a:gd name="T13" fmla="*/ 3 h 4"/>
                      <a:gd name="T14" fmla="*/ 1 w 3"/>
                      <a:gd name="T15" fmla="*/ 4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3" h="4">
                        <a:moveTo>
                          <a:pt x="1" y="4"/>
                        </a:moveTo>
                        <a:cubicBezTo>
                          <a:pt x="1" y="4"/>
                          <a:pt x="1" y="4"/>
                          <a:pt x="1" y="4"/>
                        </a:cubicBezTo>
                        <a:cubicBezTo>
                          <a:pt x="2" y="4"/>
                          <a:pt x="3" y="4"/>
                          <a:pt x="3" y="3"/>
                        </a:cubicBezTo>
                        <a:cubicBezTo>
                          <a:pt x="3" y="0"/>
                          <a:pt x="3" y="0"/>
                          <a:pt x="3" y="0"/>
                        </a:cubicBezTo>
                        <a:cubicBezTo>
                          <a:pt x="2" y="0"/>
                          <a:pt x="2" y="0"/>
                          <a:pt x="1" y="0"/>
                        </a:cubicBezTo>
                        <a:cubicBezTo>
                          <a:pt x="1" y="0"/>
                          <a:pt x="0" y="0"/>
                          <a:pt x="0" y="0"/>
                        </a:cubicBezTo>
                        <a:cubicBezTo>
                          <a:pt x="0" y="3"/>
                          <a:pt x="0" y="3"/>
                          <a:pt x="0" y="3"/>
                        </a:cubicBezTo>
                        <a:cubicBezTo>
                          <a:pt x="0" y="4"/>
                          <a:pt x="0" y="4"/>
                          <a:pt x="1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013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63" name="Freeform 56">
                    <a:extLst>
                      <a:ext uri="{FF2B5EF4-FFF2-40B4-BE49-F238E27FC236}">
                        <a16:creationId xmlns:a16="http://schemas.microsoft.com/office/drawing/2014/main" id="{948751FE-3D89-D811-CF3F-487325BECD8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839" y="2195"/>
                    <a:ext cx="7" cy="10"/>
                  </a:xfrm>
                  <a:custGeom>
                    <a:avLst/>
                    <a:gdLst>
                      <a:gd name="T0" fmla="*/ 1 w 3"/>
                      <a:gd name="T1" fmla="*/ 0 h 4"/>
                      <a:gd name="T2" fmla="*/ 1 w 3"/>
                      <a:gd name="T3" fmla="*/ 0 h 4"/>
                      <a:gd name="T4" fmla="*/ 0 w 3"/>
                      <a:gd name="T5" fmla="*/ 1 h 4"/>
                      <a:gd name="T6" fmla="*/ 0 w 3"/>
                      <a:gd name="T7" fmla="*/ 4 h 4"/>
                      <a:gd name="T8" fmla="*/ 1 w 3"/>
                      <a:gd name="T9" fmla="*/ 4 h 4"/>
                      <a:gd name="T10" fmla="*/ 3 w 3"/>
                      <a:gd name="T11" fmla="*/ 4 h 4"/>
                      <a:gd name="T12" fmla="*/ 3 w 3"/>
                      <a:gd name="T13" fmla="*/ 1 h 4"/>
                      <a:gd name="T14" fmla="*/ 1 w 3"/>
                      <a:gd name="T15" fmla="*/ 0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3" h="4">
                        <a:moveTo>
                          <a:pt x="1" y="0"/>
                        </a:moveTo>
                        <a:cubicBezTo>
                          <a:pt x="1" y="0"/>
                          <a:pt x="1" y="0"/>
                          <a:pt x="1" y="0"/>
                        </a:cubicBezTo>
                        <a:cubicBezTo>
                          <a:pt x="0" y="0"/>
                          <a:pt x="0" y="1"/>
                          <a:pt x="0" y="1"/>
                        </a:cubicBezTo>
                        <a:cubicBezTo>
                          <a:pt x="0" y="4"/>
                          <a:pt x="0" y="4"/>
                          <a:pt x="0" y="4"/>
                        </a:cubicBezTo>
                        <a:cubicBezTo>
                          <a:pt x="0" y="4"/>
                          <a:pt x="1" y="4"/>
                          <a:pt x="1" y="4"/>
                        </a:cubicBezTo>
                        <a:cubicBezTo>
                          <a:pt x="2" y="4"/>
                          <a:pt x="2" y="4"/>
                          <a:pt x="3" y="4"/>
                        </a:cubicBezTo>
                        <a:cubicBezTo>
                          <a:pt x="3" y="1"/>
                          <a:pt x="3" y="1"/>
                          <a:pt x="3" y="1"/>
                        </a:cubicBezTo>
                        <a:cubicBezTo>
                          <a:pt x="3" y="1"/>
                          <a:pt x="2" y="0"/>
                          <a:pt x="1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013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64" name="Freeform 57">
                    <a:extLst>
                      <a:ext uri="{FF2B5EF4-FFF2-40B4-BE49-F238E27FC236}">
                        <a16:creationId xmlns:a16="http://schemas.microsoft.com/office/drawing/2014/main" id="{18B75BD8-63C2-2AAA-7B32-8CB7E7CFC9D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796" y="2155"/>
                    <a:ext cx="10" cy="10"/>
                  </a:xfrm>
                  <a:custGeom>
                    <a:avLst/>
                    <a:gdLst>
                      <a:gd name="T0" fmla="*/ 3 w 4"/>
                      <a:gd name="T1" fmla="*/ 0 h 4"/>
                      <a:gd name="T2" fmla="*/ 0 w 4"/>
                      <a:gd name="T3" fmla="*/ 0 h 4"/>
                      <a:gd name="T4" fmla="*/ 0 w 4"/>
                      <a:gd name="T5" fmla="*/ 2 h 4"/>
                      <a:gd name="T6" fmla="*/ 0 w 4"/>
                      <a:gd name="T7" fmla="*/ 4 h 4"/>
                      <a:gd name="T8" fmla="*/ 3 w 4"/>
                      <a:gd name="T9" fmla="*/ 4 h 4"/>
                      <a:gd name="T10" fmla="*/ 4 w 4"/>
                      <a:gd name="T11" fmla="*/ 2 h 4"/>
                      <a:gd name="T12" fmla="*/ 4 w 4"/>
                      <a:gd name="T13" fmla="*/ 2 h 4"/>
                      <a:gd name="T14" fmla="*/ 3 w 4"/>
                      <a:gd name="T15" fmla="*/ 0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4" h="4">
                        <a:moveTo>
                          <a:pt x="3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1"/>
                          <a:pt x="0" y="1"/>
                          <a:pt x="0" y="2"/>
                        </a:cubicBezTo>
                        <a:cubicBezTo>
                          <a:pt x="0" y="3"/>
                          <a:pt x="0" y="3"/>
                          <a:pt x="0" y="4"/>
                        </a:cubicBezTo>
                        <a:cubicBezTo>
                          <a:pt x="3" y="4"/>
                          <a:pt x="3" y="4"/>
                          <a:pt x="3" y="4"/>
                        </a:cubicBezTo>
                        <a:cubicBezTo>
                          <a:pt x="4" y="4"/>
                          <a:pt x="4" y="3"/>
                          <a:pt x="4" y="2"/>
                        </a:cubicBezTo>
                        <a:cubicBezTo>
                          <a:pt x="4" y="2"/>
                          <a:pt x="4" y="2"/>
                          <a:pt x="4" y="2"/>
                        </a:cubicBezTo>
                        <a:cubicBezTo>
                          <a:pt x="4" y="1"/>
                          <a:pt x="4" y="0"/>
                          <a:pt x="3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013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65" name="Freeform 58">
                    <a:extLst>
                      <a:ext uri="{FF2B5EF4-FFF2-40B4-BE49-F238E27FC236}">
                        <a16:creationId xmlns:a16="http://schemas.microsoft.com/office/drawing/2014/main" id="{F4158434-5C8B-6594-F4F7-BB4A290CF69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877" y="2155"/>
                    <a:ext cx="10" cy="10"/>
                  </a:xfrm>
                  <a:custGeom>
                    <a:avLst/>
                    <a:gdLst>
                      <a:gd name="T0" fmla="*/ 4 w 4"/>
                      <a:gd name="T1" fmla="*/ 0 h 4"/>
                      <a:gd name="T2" fmla="*/ 2 w 4"/>
                      <a:gd name="T3" fmla="*/ 0 h 4"/>
                      <a:gd name="T4" fmla="*/ 0 w 4"/>
                      <a:gd name="T5" fmla="*/ 2 h 4"/>
                      <a:gd name="T6" fmla="*/ 0 w 4"/>
                      <a:gd name="T7" fmla="*/ 2 h 4"/>
                      <a:gd name="T8" fmla="*/ 2 w 4"/>
                      <a:gd name="T9" fmla="*/ 4 h 4"/>
                      <a:gd name="T10" fmla="*/ 4 w 4"/>
                      <a:gd name="T11" fmla="*/ 4 h 4"/>
                      <a:gd name="T12" fmla="*/ 4 w 4"/>
                      <a:gd name="T13" fmla="*/ 2 h 4"/>
                      <a:gd name="T14" fmla="*/ 4 w 4"/>
                      <a:gd name="T15" fmla="*/ 0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4" h="4">
                        <a:moveTo>
                          <a:pt x="4" y="0"/>
                        </a:moveTo>
                        <a:cubicBezTo>
                          <a:pt x="2" y="0"/>
                          <a:pt x="2" y="0"/>
                          <a:pt x="2" y="0"/>
                        </a:cubicBezTo>
                        <a:cubicBezTo>
                          <a:pt x="1" y="0"/>
                          <a:pt x="0" y="1"/>
                          <a:pt x="0" y="2"/>
                        </a:cubicBezTo>
                        <a:cubicBezTo>
                          <a:pt x="0" y="2"/>
                          <a:pt x="0" y="2"/>
                          <a:pt x="0" y="2"/>
                        </a:cubicBezTo>
                        <a:cubicBezTo>
                          <a:pt x="0" y="3"/>
                          <a:pt x="1" y="4"/>
                          <a:pt x="2" y="4"/>
                        </a:cubicBezTo>
                        <a:cubicBezTo>
                          <a:pt x="4" y="4"/>
                          <a:pt x="4" y="4"/>
                          <a:pt x="4" y="4"/>
                        </a:cubicBezTo>
                        <a:cubicBezTo>
                          <a:pt x="4" y="3"/>
                          <a:pt x="4" y="3"/>
                          <a:pt x="4" y="2"/>
                        </a:cubicBezTo>
                        <a:cubicBezTo>
                          <a:pt x="4" y="1"/>
                          <a:pt x="4" y="1"/>
                          <a:pt x="4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013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66" name="Freeform 59">
                    <a:extLst>
                      <a:ext uri="{FF2B5EF4-FFF2-40B4-BE49-F238E27FC236}">
                        <a16:creationId xmlns:a16="http://schemas.microsoft.com/office/drawing/2014/main" id="{42EA71BD-71DA-8F77-3A1A-60756BD66BA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813" y="2127"/>
                    <a:ext cx="33" cy="38"/>
                  </a:xfrm>
                  <a:custGeom>
                    <a:avLst/>
                    <a:gdLst>
                      <a:gd name="T0" fmla="*/ 11 w 13"/>
                      <a:gd name="T1" fmla="*/ 0 h 15"/>
                      <a:gd name="T2" fmla="*/ 10 w 13"/>
                      <a:gd name="T3" fmla="*/ 2 h 15"/>
                      <a:gd name="T4" fmla="*/ 10 w 13"/>
                      <a:gd name="T5" fmla="*/ 11 h 15"/>
                      <a:gd name="T6" fmla="*/ 9 w 13"/>
                      <a:gd name="T7" fmla="*/ 12 h 15"/>
                      <a:gd name="T8" fmla="*/ 2 w 13"/>
                      <a:gd name="T9" fmla="*/ 12 h 15"/>
                      <a:gd name="T10" fmla="*/ 0 w 13"/>
                      <a:gd name="T11" fmla="*/ 14 h 15"/>
                      <a:gd name="T12" fmla="*/ 2 w 13"/>
                      <a:gd name="T13" fmla="*/ 15 h 15"/>
                      <a:gd name="T14" fmla="*/ 11 w 13"/>
                      <a:gd name="T15" fmla="*/ 15 h 15"/>
                      <a:gd name="T16" fmla="*/ 12 w 13"/>
                      <a:gd name="T17" fmla="*/ 15 h 15"/>
                      <a:gd name="T18" fmla="*/ 12 w 13"/>
                      <a:gd name="T19" fmla="*/ 15 h 15"/>
                      <a:gd name="T20" fmla="*/ 13 w 13"/>
                      <a:gd name="T21" fmla="*/ 13 h 15"/>
                      <a:gd name="T22" fmla="*/ 13 w 13"/>
                      <a:gd name="T23" fmla="*/ 2 h 15"/>
                      <a:gd name="T24" fmla="*/ 11 w 13"/>
                      <a:gd name="T25" fmla="*/ 0 h 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13" h="15">
                        <a:moveTo>
                          <a:pt x="11" y="0"/>
                        </a:moveTo>
                        <a:cubicBezTo>
                          <a:pt x="10" y="0"/>
                          <a:pt x="10" y="1"/>
                          <a:pt x="10" y="2"/>
                        </a:cubicBezTo>
                        <a:cubicBezTo>
                          <a:pt x="10" y="11"/>
                          <a:pt x="10" y="11"/>
                          <a:pt x="10" y="11"/>
                        </a:cubicBezTo>
                        <a:cubicBezTo>
                          <a:pt x="10" y="12"/>
                          <a:pt x="9" y="12"/>
                          <a:pt x="9" y="12"/>
                        </a:cubicBezTo>
                        <a:cubicBezTo>
                          <a:pt x="2" y="12"/>
                          <a:pt x="2" y="12"/>
                          <a:pt x="2" y="12"/>
                        </a:cubicBezTo>
                        <a:cubicBezTo>
                          <a:pt x="1" y="12"/>
                          <a:pt x="0" y="13"/>
                          <a:pt x="0" y="14"/>
                        </a:cubicBezTo>
                        <a:cubicBezTo>
                          <a:pt x="0" y="14"/>
                          <a:pt x="1" y="15"/>
                          <a:pt x="2" y="15"/>
                        </a:cubicBezTo>
                        <a:cubicBezTo>
                          <a:pt x="11" y="15"/>
                          <a:pt x="11" y="15"/>
                          <a:pt x="11" y="15"/>
                        </a:cubicBezTo>
                        <a:cubicBezTo>
                          <a:pt x="11" y="15"/>
                          <a:pt x="12" y="15"/>
                          <a:pt x="12" y="15"/>
                        </a:cubicBezTo>
                        <a:cubicBezTo>
                          <a:pt x="12" y="15"/>
                          <a:pt x="12" y="15"/>
                          <a:pt x="12" y="15"/>
                        </a:cubicBezTo>
                        <a:cubicBezTo>
                          <a:pt x="13" y="14"/>
                          <a:pt x="13" y="14"/>
                          <a:pt x="13" y="13"/>
                        </a:cubicBezTo>
                        <a:cubicBezTo>
                          <a:pt x="13" y="2"/>
                          <a:pt x="13" y="2"/>
                          <a:pt x="13" y="2"/>
                        </a:cubicBezTo>
                        <a:cubicBezTo>
                          <a:pt x="13" y="1"/>
                          <a:pt x="12" y="0"/>
                          <a:pt x="11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013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</a:endParaRPr>
                  </a:p>
                </p:txBody>
              </p:sp>
            </p:grpSp>
            <p:cxnSp>
              <p:nvCxnSpPr>
                <p:cNvPr id="59" name="直接连接符 58">
                  <a:extLst>
                    <a:ext uri="{FF2B5EF4-FFF2-40B4-BE49-F238E27FC236}">
                      <a16:creationId xmlns:a16="http://schemas.microsoft.com/office/drawing/2014/main" id="{CD992ED8-B77C-6825-BE86-745B76326F9E}"/>
                    </a:ext>
                  </a:extLst>
                </p:cNvPr>
                <p:cNvCxnSpPr/>
                <p:nvPr/>
              </p:nvCxnSpPr>
              <p:spPr>
                <a:xfrm>
                  <a:off x="3957492" y="3099493"/>
                  <a:ext cx="0" cy="343997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ysClr val="window" lastClr="FFFFFF">
                      <a:lumMod val="50000"/>
                    </a:sysClr>
                  </a:solidFill>
                  <a:prstDash val="solid"/>
                  <a:miter lim="800000"/>
                </a:ln>
                <a:effectLst/>
              </p:spPr>
            </p:cxnSp>
          </p:grpSp>
        </p:grpSp>
      </p:grpSp>
      <p:sp>
        <p:nvSpPr>
          <p:cNvPr id="94" name="TextBox 3">
            <a:extLst>
              <a:ext uri="{FF2B5EF4-FFF2-40B4-BE49-F238E27FC236}">
                <a16:creationId xmlns:a16="http://schemas.microsoft.com/office/drawing/2014/main" id="{08D8798E-ACAF-2C82-2485-891AD2B04596}"/>
              </a:ext>
            </a:extLst>
          </p:cNvPr>
          <p:cNvSpPr txBox="1"/>
          <p:nvPr/>
        </p:nvSpPr>
        <p:spPr>
          <a:xfrm>
            <a:off x="6938994" y="4748617"/>
            <a:ext cx="3792866" cy="1165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原先的左子节点变成新的父节点，并把多余的右子节点出让，给已经降级的根节点当左子节点 </a:t>
            </a:r>
            <a:endParaRPr lang="en-US" altLang="zh-CN" sz="1600" b="1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95" name="TextBox 3">
            <a:extLst>
              <a:ext uri="{FF2B5EF4-FFF2-40B4-BE49-F238E27FC236}">
                <a16:creationId xmlns:a16="http://schemas.microsoft.com/office/drawing/2014/main" id="{931C18B4-5BAA-DB64-F0E9-D99830769AD0}"/>
              </a:ext>
            </a:extLst>
          </p:cNvPr>
          <p:cNvSpPr txBox="1"/>
          <p:nvPr/>
        </p:nvSpPr>
        <p:spPr>
          <a:xfrm>
            <a:off x="6942832" y="3671803"/>
            <a:ext cx="3792866" cy="427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以不平衡的点作为支点</a:t>
            </a:r>
            <a:endParaRPr lang="en-US" altLang="zh-CN" sz="1600" b="1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96" name="TextBox 3">
            <a:extLst>
              <a:ext uri="{FF2B5EF4-FFF2-40B4-BE49-F238E27FC236}">
                <a16:creationId xmlns:a16="http://schemas.microsoft.com/office/drawing/2014/main" id="{99CC606C-E9C8-ECA1-6CF0-AD10C9D2933F}"/>
              </a:ext>
            </a:extLst>
          </p:cNvPr>
          <p:cNvSpPr txBox="1"/>
          <p:nvPr/>
        </p:nvSpPr>
        <p:spPr>
          <a:xfrm>
            <a:off x="6946853" y="4185727"/>
            <a:ext cx="3681346" cy="427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就是将根节点的左侧往右拉</a:t>
            </a:r>
            <a:endParaRPr lang="en-US" altLang="zh-CN" sz="1600" b="1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grpSp>
        <p:nvGrpSpPr>
          <p:cNvPr id="97" name="组合 96">
            <a:extLst>
              <a:ext uri="{FF2B5EF4-FFF2-40B4-BE49-F238E27FC236}">
                <a16:creationId xmlns:a16="http://schemas.microsoft.com/office/drawing/2014/main" id="{270E9694-E588-E476-A7B6-1295FC980EFA}"/>
              </a:ext>
            </a:extLst>
          </p:cNvPr>
          <p:cNvGrpSpPr/>
          <p:nvPr/>
        </p:nvGrpSpPr>
        <p:grpSpPr>
          <a:xfrm>
            <a:off x="4969029" y="3801309"/>
            <a:ext cx="1400357" cy="1399851"/>
            <a:chOff x="2734249" y="952902"/>
            <a:chExt cx="1866900" cy="1866900"/>
          </a:xfrm>
        </p:grpSpPr>
        <p:sp>
          <p:nvSpPr>
            <p:cNvPr id="98" name="椭圆 97">
              <a:extLst>
                <a:ext uri="{FF2B5EF4-FFF2-40B4-BE49-F238E27FC236}">
                  <a16:creationId xmlns:a16="http://schemas.microsoft.com/office/drawing/2014/main" id="{1EEE12CD-ED64-2D7A-E23B-8EEBE5740120}"/>
                </a:ext>
              </a:extLst>
            </p:cNvPr>
            <p:cNvSpPr/>
            <p:nvPr/>
          </p:nvSpPr>
          <p:spPr>
            <a:xfrm>
              <a:off x="2734249" y="952902"/>
              <a:ext cx="1866900" cy="1866900"/>
            </a:xfrm>
            <a:prstGeom prst="ellipse">
              <a:avLst/>
            </a:prstGeom>
            <a:gradFill>
              <a:gsLst>
                <a:gs pos="0">
                  <a:srgbClr val="F5F5F5"/>
                </a:gs>
                <a:gs pos="100000">
                  <a:sysClr val="window" lastClr="FFFFFF">
                    <a:lumMod val="85000"/>
                  </a:sysClr>
                </a:gs>
              </a:gsLst>
              <a:lin ang="2700000" scaled="1"/>
            </a:gradFill>
            <a:ln w="22225" cap="flat" cmpd="sng" algn="ctr">
              <a:gradFill flip="none" rotWithShape="1">
                <a:gsLst>
                  <a:gs pos="0">
                    <a:sysClr val="window" lastClr="FFFFFF"/>
                  </a:gs>
                  <a:gs pos="100000">
                    <a:sysClr val="window" lastClr="FFFFFF">
                      <a:lumMod val="75000"/>
                    </a:sysClr>
                  </a:gs>
                </a:gsLst>
                <a:lin ang="2700000" scaled="1"/>
                <a:tileRect/>
              </a:gradFill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  <p:sp>
          <p:nvSpPr>
            <p:cNvPr id="99" name="椭圆 98">
              <a:extLst>
                <a:ext uri="{FF2B5EF4-FFF2-40B4-BE49-F238E27FC236}">
                  <a16:creationId xmlns:a16="http://schemas.microsoft.com/office/drawing/2014/main" id="{0A788EC5-3042-6D8B-AFE4-A7D585AD9169}"/>
                </a:ext>
              </a:extLst>
            </p:cNvPr>
            <p:cNvSpPr/>
            <p:nvPr/>
          </p:nvSpPr>
          <p:spPr>
            <a:xfrm>
              <a:off x="2953026" y="1171679"/>
              <a:ext cx="1429346" cy="1429346"/>
            </a:xfrm>
            <a:prstGeom prst="ellipse">
              <a:avLst/>
            </a:prstGeom>
            <a:solidFill>
              <a:sysClr val="window" lastClr="FFFFFF">
                <a:lumMod val="95000"/>
              </a:sysClr>
            </a:solidFill>
            <a:ln w="22225" cap="flat" cmpd="sng" algn="ctr">
              <a:gradFill flip="none" rotWithShape="1">
                <a:gsLst>
                  <a:gs pos="0">
                    <a:sysClr val="window" lastClr="FFFFFF">
                      <a:lumMod val="75000"/>
                    </a:sysClr>
                  </a:gs>
                  <a:gs pos="100000">
                    <a:sysClr val="window" lastClr="FFFFFF"/>
                  </a:gs>
                </a:gsLst>
                <a:lin ang="2700000" scaled="1"/>
                <a:tileRect/>
              </a:gradFill>
              <a:prstDash val="solid"/>
              <a:miter lim="800000"/>
            </a:ln>
            <a:effectLst>
              <a:innerShdw blurRad="101600" dist="25400" dir="13500000">
                <a:prstClr val="black">
                  <a:alpha val="50000"/>
                </a:prstClr>
              </a:inn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  <p:sp>
          <p:nvSpPr>
            <p:cNvPr id="100" name="文本框 136">
              <a:extLst>
                <a:ext uri="{FF2B5EF4-FFF2-40B4-BE49-F238E27FC236}">
                  <a16:creationId xmlns:a16="http://schemas.microsoft.com/office/drawing/2014/main" id="{05EDB2A5-89A7-A58D-9441-840CB360721C}"/>
                </a:ext>
              </a:extLst>
            </p:cNvPr>
            <p:cNvSpPr txBox="1"/>
            <p:nvPr/>
          </p:nvSpPr>
          <p:spPr>
            <a:xfrm>
              <a:off x="3410634" y="1414090"/>
              <a:ext cx="543839" cy="9440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000" b="1" dirty="0">
                  <a:solidFill>
                    <a:srgbClr val="B60206"/>
                  </a:solidFill>
                  <a:latin typeface="微软雅黑" pitchFamily="34" charset="-122"/>
                  <a:ea typeface="阿里巴巴普惠体"/>
                </a:rPr>
                <a:t>步骤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56009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7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 animBg="1"/>
      <p:bldP spid="2" grpId="0" animBg="1"/>
      <p:bldP spid="95" grpId="0"/>
      <p:bldP spid="96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!!!泛型类">
            <a:extLst>
              <a:ext uri="{FF2B5EF4-FFF2-40B4-BE49-F238E27FC236}">
                <a16:creationId xmlns:a16="http://schemas.microsoft.com/office/drawing/2014/main" id="{A2E487F3-C6D4-828B-E65B-55EB0A9300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880" y="1002232"/>
            <a:ext cx="2089470" cy="517190"/>
          </a:xfrm>
        </p:spPr>
        <p:txBody>
          <a:bodyPr/>
          <a:lstStyle/>
          <a:p>
            <a:r>
              <a:rPr lang="zh-CN" altLang="en-US" dirty="0"/>
              <a:t>数据结构（</a:t>
            </a:r>
          </a:p>
        </p:txBody>
      </p:sp>
      <p:sp>
        <p:nvSpPr>
          <p:cNvPr id="45" name="!!!泛型类">
            <a:extLst>
              <a:ext uri="{FF2B5EF4-FFF2-40B4-BE49-F238E27FC236}">
                <a16:creationId xmlns:a16="http://schemas.microsoft.com/office/drawing/2014/main" id="{000F737A-DA2F-FD9F-A5D6-00AE7C6D8598}"/>
              </a:ext>
            </a:extLst>
          </p:cNvPr>
          <p:cNvSpPr txBox="1">
            <a:spLocks/>
          </p:cNvSpPr>
          <p:nvPr/>
        </p:nvSpPr>
        <p:spPr>
          <a:xfrm>
            <a:off x="3303538" y="1002232"/>
            <a:ext cx="322882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）</a:t>
            </a:r>
          </a:p>
        </p:txBody>
      </p:sp>
      <p:sp>
        <p:nvSpPr>
          <p:cNvPr id="52" name="!!!树">
            <a:extLst>
              <a:ext uri="{FF2B5EF4-FFF2-40B4-BE49-F238E27FC236}">
                <a16:creationId xmlns:a16="http://schemas.microsoft.com/office/drawing/2014/main" id="{5FDF6D48-5BEB-BFAE-FAC1-F596B4664F7E}"/>
              </a:ext>
            </a:extLst>
          </p:cNvPr>
          <p:cNvSpPr txBox="1">
            <a:spLocks/>
          </p:cNvSpPr>
          <p:nvPr/>
        </p:nvSpPr>
        <p:spPr>
          <a:xfrm>
            <a:off x="3018349" y="1002232"/>
            <a:ext cx="565470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树</a:t>
            </a:r>
          </a:p>
        </p:txBody>
      </p:sp>
      <p:sp>
        <p:nvSpPr>
          <p:cNvPr id="53" name="!!!平衡">
            <a:extLst>
              <a:ext uri="{FF2B5EF4-FFF2-40B4-BE49-F238E27FC236}">
                <a16:creationId xmlns:a16="http://schemas.microsoft.com/office/drawing/2014/main" id="{00F15D9E-83B9-E648-0578-60242C2EB39B}"/>
              </a:ext>
            </a:extLst>
          </p:cNvPr>
          <p:cNvSpPr txBox="1">
            <a:spLocks/>
          </p:cNvSpPr>
          <p:nvPr/>
        </p:nvSpPr>
        <p:spPr>
          <a:xfrm>
            <a:off x="2002493" y="1002232"/>
            <a:ext cx="693612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平衡</a:t>
            </a:r>
          </a:p>
        </p:txBody>
      </p:sp>
      <p:sp>
        <p:nvSpPr>
          <p:cNvPr id="54" name="!!!二叉">
            <a:extLst>
              <a:ext uri="{FF2B5EF4-FFF2-40B4-BE49-F238E27FC236}">
                <a16:creationId xmlns:a16="http://schemas.microsoft.com/office/drawing/2014/main" id="{2ADD8BD8-9BBB-3E55-174B-EC8085F4584F}"/>
              </a:ext>
            </a:extLst>
          </p:cNvPr>
          <p:cNvSpPr txBox="1">
            <a:spLocks/>
          </p:cNvSpPr>
          <p:nvPr/>
        </p:nvSpPr>
        <p:spPr>
          <a:xfrm>
            <a:off x="2510034" y="1002232"/>
            <a:ext cx="693612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二叉</a:t>
            </a:r>
          </a:p>
        </p:txBody>
      </p:sp>
      <p:sp>
        <p:nvSpPr>
          <p:cNvPr id="69" name="!!!泛型类">
            <a:extLst>
              <a:ext uri="{FF2B5EF4-FFF2-40B4-BE49-F238E27FC236}">
                <a16:creationId xmlns:a16="http://schemas.microsoft.com/office/drawing/2014/main" id="{8D94E786-8FF3-6095-D696-D4DA4B1E8624}"/>
              </a:ext>
            </a:extLst>
          </p:cNvPr>
          <p:cNvSpPr txBox="1">
            <a:spLocks/>
          </p:cNvSpPr>
          <p:nvPr/>
        </p:nvSpPr>
        <p:spPr>
          <a:xfrm>
            <a:off x="3456315" y="1002232"/>
            <a:ext cx="693612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右旋</a:t>
            </a:r>
          </a:p>
        </p:txBody>
      </p:sp>
      <p:sp>
        <p:nvSpPr>
          <p:cNvPr id="72" name="椭圆 71">
            <a:extLst>
              <a:ext uri="{FF2B5EF4-FFF2-40B4-BE49-F238E27FC236}">
                <a16:creationId xmlns:a16="http://schemas.microsoft.com/office/drawing/2014/main" id="{B3B0466C-A089-824A-0BCA-623C9047A3FD}"/>
              </a:ext>
            </a:extLst>
          </p:cNvPr>
          <p:cNvSpPr/>
          <p:nvPr/>
        </p:nvSpPr>
        <p:spPr>
          <a:xfrm>
            <a:off x="3272366" y="2717801"/>
            <a:ext cx="480483" cy="480484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3" name="椭圆 72">
            <a:extLst>
              <a:ext uri="{FF2B5EF4-FFF2-40B4-BE49-F238E27FC236}">
                <a16:creationId xmlns:a16="http://schemas.microsoft.com/office/drawing/2014/main" id="{94966D96-59CC-6932-F06F-1E0D160D4D11}"/>
              </a:ext>
            </a:extLst>
          </p:cNvPr>
          <p:cNvSpPr/>
          <p:nvPr/>
        </p:nvSpPr>
        <p:spPr>
          <a:xfrm>
            <a:off x="2719916" y="3274484"/>
            <a:ext cx="478367" cy="48048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7" name="直接箭头连接符 76">
            <a:extLst>
              <a:ext uri="{FF2B5EF4-FFF2-40B4-BE49-F238E27FC236}">
                <a16:creationId xmlns:a16="http://schemas.microsoft.com/office/drawing/2014/main" id="{DD407EE3-415D-29B0-01AD-53374136B20F}"/>
              </a:ext>
            </a:extLst>
          </p:cNvPr>
          <p:cNvCxnSpPr>
            <a:stCxn id="72" idx="3"/>
            <a:endCxn id="73" idx="7"/>
          </p:cNvCxnSpPr>
          <p:nvPr/>
        </p:nvCxnSpPr>
        <p:spPr>
          <a:xfrm flipH="1">
            <a:off x="3128433" y="3128434"/>
            <a:ext cx="213783" cy="21590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接箭头连接符 77">
            <a:extLst>
              <a:ext uri="{FF2B5EF4-FFF2-40B4-BE49-F238E27FC236}">
                <a16:creationId xmlns:a16="http://schemas.microsoft.com/office/drawing/2014/main" id="{1CD697E4-B0FB-A9E1-E535-8BC7D7B9E658}"/>
              </a:ext>
            </a:extLst>
          </p:cNvPr>
          <p:cNvCxnSpPr>
            <a:stCxn id="72" idx="5"/>
            <a:endCxn id="76" idx="1"/>
          </p:cNvCxnSpPr>
          <p:nvPr/>
        </p:nvCxnSpPr>
        <p:spPr>
          <a:xfrm>
            <a:off x="3680882" y="3128434"/>
            <a:ext cx="211667" cy="21590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椭圆 78">
            <a:extLst>
              <a:ext uri="{FF2B5EF4-FFF2-40B4-BE49-F238E27FC236}">
                <a16:creationId xmlns:a16="http://schemas.microsoft.com/office/drawing/2014/main" id="{0FD966B9-A644-9CA6-DC7C-C96E6B890B0A}"/>
              </a:ext>
            </a:extLst>
          </p:cNvPr>
          <p:cNvSpPr/>
          <p:nvPr/>
        </p:nvSpPr>
        <p:spPr>
          <a:xfrm>
            <a:off x="2175932" y="3892551"/>
            <a:ext cx="480483" cy="48048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0" name="直接箭头连接符 79">
            <a:extLst>
              <a:ext uri="{FF2B5EF4-FFF2-40B4-BE49-F238E27FC236}">
                <a16:creationId xmlns:a16="http://schemas.microsoft.com/office/drawing/2014/main" id="{DEB0EBAF-81A3-D1DA-75C5-043BD81D2DF3}"/>
              </a:ext>
            </a:extLst>
          </p:cNvPr>
          <p:cNvCxnSpPr>
            <a:endCxn id="79" idx="7"/>
          </p:cNvCxnSpPr>
          <p:nvPr/>
        </p:nvCxnSpPr>
        <p:spPr>
          <a:xfrm flipH="1">
            <a:off x="2586566" y="3746501"/>
            <a:ext cx="213783" cy="21801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椭圆 81">
            <a:extLst>
              <a:ext uri="{FF2B5EF4-FFF2-40B4-BE49-F238E27FC236}">
                <a16:creationId xmlns:a16="http://schemas.microsoft.com/office/drawing/2014/main" id="{81B8E37B-D647-3D1B-4EB5-CCDC8F910A4B}"/>
              </a:ext>
            </a:extLst>
          </p:cNvPr>
          <p:cNvSpPr/>
          <p:nvPr/>
        </p:nvSpPr>
        <p:spPr>
          <a:xfrm>
            <a:off x="1631949" y="4468284"/>
            <a:ext cx="480484" cy="48048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1" name="直接箭头连接符 90">
            <a:extLst>
              <a:ext uri="{FF2B5EF4-FFF2-40B4-BE49-F238E27FC236}">
                <a16:creationId xmlns:a16="http://schemas.microsoft.com/office/drawing/2014/main" id="{C9F283FB-6B15-8C23-87F2-97D932A24BA7}"/>
              </a:ext>
            </a:extLst>
          </p:cNvPr>
          <p:cNvCxnSpPr>
            <a:endCxn id="82" idx="7"/>
          </p:cNvCxnSpPr>
          <p:nvPr/>
        </p:nvCxnSpPr>
        <p:spPr>
          <a:xfrm flipH="1">
            <a:off x="2042582" y="4322234"/>
            <a:ext cx="213784" cy="21590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3" name="组合 92">
            <a:extLst>
              <a:ext uri="{FF2B5EF4-FFF2-40B4-BE49-F238E27FC236}">
                <a16:creationId xmlns:a16="http://schemas.microsoft.com/office/drawing/2014/main" id="{033446D4-47D4-745A-CE8B-2D923449C185}"/>
              </a:ext>
            </a:extLst>
          </p:cNvPr>
          <p:cNvGrpSpPr/>
          <p:nvPr/>
        </p:nvGrpSpPr>
        <p:grpSpPr>
          <a:xfrm>
            <a:off x="3822699" y="3274484"/>
            <a:ext cx="480483" cy="480483"/>
            <a:chOff x="5903384" y="3274484"/>
            <a:chExt cx="480483" cy="480483"/>
          </a:xfrm>
        </p:grpSpPr>
        <p:sp>
          <p:nvSpPr>
            <p:cNvPr id="76" name="椭圆 75">
              <a:extLst>
                <a:ext uri="{FF2B5EF4-FFF2-40B4-BE49-F238E27FC236}">
                  <a16:creationId xmlns:a16="http://schemas.microsoft.com/office/drawing/2014/main" id="{1297ACA7-0512-972F-98A8-9BB738CF7B35}"/>
                </a:ext>
              </a:extLst>
            </p:cNvPr>
            <p:cNvSpPr/>
            <p:nvPr/>
          </p:nvSpPr>
          <p:spPr>
            <a:xfrm>
              <a:off x="5903384" y="3274484"/>
              <a:ext cx="480483" cy="480483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2" name="矩形 91">
              <a:extLst>
                <a:ext uri="{FF2B5EF4-FFF2-40B4-BE49-F238E27FC236}">
                  <a16:creationId xmlns:a16="http://schemas.microsoft.com/office/drawing/2014/main" id="{F3E32D80-C10E-832F-007B-829DB982EFCA}"/>
                </a:ext>
              </a:extLst>
            </p:cNvPr>
            <p:cNvSpPr/>
            <p:nvPr/>
          </p:nvSpPr>
          <p:spPr>
            <a:xfrm>
              <a:off x="5945494" y="3359778"/>
              <a:ext cx="39626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10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746AC214-1083-A3D1-9154-91B67DB6EDD4}"/>
              </a:ext>
            </a:extLst>
          </p:cNvPr>
          <p:cNvGrpSpPr/>
          <p:nvPr/>
        </p:nvGrpSpPr>
        <p:grpSpPr>
          <a:xfrm>
            <a:off x="4973463" y="1765781"/>
            <a:ext cx="6888490" cy="594556"/>
            <a:chOff x="3353165" y="5731266"/>
            <a:chExt cx="541786" cy="59456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49F8F263-BB56-410C-E2AA-6292A3EA0F8A}"/>
                </a:ext>
              </a:extLst>
            </p:cNvPr>
            <p:cNvGrpSpPr/>
            <p:nvPr/>
          </p:nvGrpSpPr>
          <p:grpSpPr>
            <a:xfrm>
              <a:off x="3353165" y="5731266"/>
              <a:ext cx="541786" cy="594560"/>
              <a:chOff x="4304044" y="1286668"/>
              <a:chExt cx="791774" cy="2757793"/>
            </a:xfrm>
            <a:effectLst>
              <a:outerShdw blurRad="381000" dist="2540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6" name="圆角矩形 28">
                <a:extLst>
                  <a:ext uri="{FF2B5EF4-FFF2-40B4-BE49-F238E27FC236}">
                    <a16:creationId xmlns:a16="http://schemas.microsoft.com/office/drawing/2014/main" id="{F43072D0-850F-4DD1-A01B-6D782BACB281}"/>
                  </a:ext>
                </a:extLst>
              </p:cNvPr>
              <p:cNvSpPr/>
              <p:nvPr/>
            </p:nvSpPr>
            <p:spPr>
              <a:xfrm>
                <a:off x="4304044" y="1286668"/>
                <a:ext cx="791774" cy="2757793"/>
              </a:xfrm>
              <a:prstGeom prst="roundRect">
                <a:avLst/>
              </a:prstGeom>
              <a:gradFill>
                <a:gsLst>
                  <a:gs pos="62000">
                    <a:sysClr val="window" lastClr="FFFFFF">
                      <a:lumMod val="95000"/>
                    </a:sysClr>
                  </a:gs>
                  <a:gs pos="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  <a:gs pos="0">
                    <a:sysClr val="window" lastClr="FFFFFF"/>
                  </a:gs>
                </a:gsLst>
                <a:lin ang="81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>
                  <a:defRPr/>
                </a:pPr>
                <a:endParaRPr lang="zh-CN" altLang="en-US" sz="1995" kern="0">
                  <a:solidFill>
                    <a:sysClr val="window" lastClr="FFFFFF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7" name="圆角矩形 29">
                <a:extLst>
                  <a:ext uri="{FF2B5EF4-FFF2-40B4-BE49-F238E27FC236}">
                    <a16:creationId xmlns:a16="http://schemas.microsoft.com/office/drawing/2014/main" id="{8CB0294B-CF45-EFD5-DCA7-7BBCF281AA34}"/>
                  </a:ext>
                </a:extLst>
              </p:cNvPr>
              <p:cNvSpPr/>
              <p:nvPr/>
            </p:nvSpPr>
            <p:spPr>
              <a:xfrm>
                <a:off x="4304044" y="1286668"/>
                <a:ext cx="791774" cy="2757793"/>
              </a:xfrm>
              <a:prstGeom prst="roundRect">
                <a:avLst/>
              </a:prstGeom>
              <a:gradFill>
                <a:gsLst>
                  <a:gs pos="42000">
                    <a:srgbClr val="F0F0F0"/>
                  </a:gs>
                  <a:gs pos="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  <a:gs pos="0">
                    <a:sysClr val="window" lastClr="FFFFFF"/>
                  </a:gs>
                </a:gsLst>
                <a:lin ang="189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>
                  <a:defRPr/>
                </a:pPr>
                <a:endParaRPr lang="zh-CN" altLang="en-US" sz="1995" kern="0">
                  <a:solidFill>
                    <a:sysClr val="window" lastClr="FFFFFF"/>
                  </a:solidFill>
                  <a:latin typeface="Arial"/>
                  <a:ea typeface="微软雅黑"/>
                </a:endParaRPr>
              </a:p>
            </p:txBody>
          </p:sp>
        </p:grpSp>
        <p:sp>
          <p:nvSpPr>
            <p:cNvPr id="5" name="TextBox 12">
              <a:extLst>
                <a:ext uri="{FF2B5EF4-FFF2-40B4-BE49-F238E27FC236}">
                  <a16:creationId xmlns:a16="http://schemas.microsoft.com/office/drawing/2014/main" id="{D8DC3528-103D-08EF-560F-3E4AE4E168AD}"/>
                </a:ext>
              </a:extLst>
            </p:cNvPr>
            <p:cNvSpPr txBox="1"/>
            <p:nvPr/>
          </p:nvSpPr>
          <p:spPr>
            <a:xfrm>
              <a:off x="3373795" y="5845715"/>
              <a:ext cx="521156" cy="3693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srgbClr val="C00000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确定支点：</a:t>
              </a:r>
              <a:r>
                <a:rPr lang="zh-CN" altLang="en-US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从添加的节点开始，不断的往父节点找不平衡的节点</a:t>
              </a:r>
              <a:endParaRPr lang="en-US" altLang="zh-CN" b="1" dirty="0">
                <a:solidFill>
                  <a:prstClr val="black">
                    <a:lumMod val="85000"/>
                    <a:lumOff val="15000"/>
                  </a:prst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cxnSp>
        <p:nvCxnSpPr>
          <p:cNvPr id="48" name="直接箭头连接符 47">
            <a:extLst>
              <a:ext uri="{FF2B5EF4-FFF2-40B4-BE49-F238E27FC236}">
                <a16:creationId xmlns:a16="http://schemas.microsoft.com/office/drawing/2014/main" id="{0DDF1A09-CF2D-C34B-FEBB-D5DD6184F8A1}"/>
              </a:ext>
            </a:extLst>
          </p:cNvPr>
          <p:cNvCxnSpPr>
            <a:cxnSpLocks/>
          </p:cNvCxnSpPr>
          <p:nvPr/>
        </p:nvCxnSpPr>
        <p:spPr>
          <a:xfrm>
            <a:off x="3117490" y="3747600"/>
            <a:ext cx="213783" cy="21801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椭圆 46">
            <a:extLst>
              <a:ext uri="{FF2B5EF4-FFF2-40B4-BE49-F238E27FC236}">
                <a16:creationId xmlns:a16="http://schemas.microsoft.com/office/drawing/2014/main" id="{0B1A9F93-A239-6D77-5D39-917100D56A46}"/>
              </a:ext>
            </a:extLst>
          </p:cNvPr>
          <p:cNvSpPr/>
          <p:nvPr/>
        </p:nvSpPr>
        <p:spPr>
          <a:xfrm>
            <a:off x="3249504" y="3892551"/>
            <a:ext cx="480484" cy="480484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任意多边形 12">
            <a:extLst>
              <a:ext uri="{FF2B5EF4-FFF2-40B4-BE49-F238E27FC236}">
                <a16:creationId xmlns:a16="http://schemas.microsoft.com/office/drawing/2014/main" id="{B9B25B4F-7E08-9D7A-FC8E-DD08FDA4B65B}"/>
              </a:ext>
            </a:extLst>
          </p:cNvPr>
          <p:cNvSpPr/>
          <p:nvPr/>
        </p:nvSpPr>
        <p:spPr>
          <a:xfrm rot="246095" flipH="1">
            <a:off x="737558" y="2442362"/>
            <a:ext cx="5504376" cy="3162300"/>
          </a:xfrm>
          <a:custGeom>
            <a:avLst/>
            <a:gdLst>
              <a:gd name="connsiteX0" fmla="*/ 4698380 w 4698380"/>
              <a:gd name="connsiteY0" fmla="*/ 2371688 h 2371688"/>
              <a:gd name="connsiteX1" fmla="*/ 2304585 w 4698380"/>
              <a:gd name="connsiteY1" fmla="*/ 195 h 2371688"/>
              <a:gd name="connsiteX2" fmla="*/ 0 w 4698380"/>
              <a:gd name="connsiteY2" fmla="*/ 2267610 h 23716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98380" h="2371688">
                <a:moveTo>
                  <a:pt x="4698380" y="2371688"/>
                </a:moveTo>
                <a:cubicBezTo>
                  <a:pt x="3893014" y="1194614"/>
                  <a:pt x="3087648" y="17541"/>
                  <a:pt x="2304585" y="195"/>
                </a:cubicBezTo>
                <a:cubicBezTo>
                  <a:pt x="1521522" y="-17151"/>
                  <a:pt x="760761" y="1125229"/>
                  <a:pt x="0" y="2267610"/>
                </a:cubicBezTo>
              </a:path>
            </a:pathLst>
          </a:custGeom>
          <a:noFill/>
          <a:ln w="25400">
            <a:solidFill>
              <a:srgbClr val="00B0F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/>
          </a:p>
        </p:txBody>
      </p: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C4CD9A8D-507D-B492-AB8F-FF55266C0A80}"/>
              </a:ext>
            </a:extLst>
          </p:cNvPr>
          <p:cNvGrpSpPr/>
          <p:nvPr/>
        </p:nvGrpSpPr>
        <p:grpSpPr>
          <a:xfrm>
            <a:off x="5832047" y="3406758"/>
            <a:ext cx="5139831" cy="2423739"/>
            <a:chOff x="2449791" y="1842695"/>
            <a:chExt cx="7707834" cy="3317132"/>
          </a:xfrm>
        </p:grpSpPr>
        <p:sp>
          <p:nvSpPr>
            <p:cNvPr id="50" name="圆角矩形 41">
              <a:extLst>
                <a:ext uri="{FF2B5EF4-FFF2-40B4-BE49-F238E27FC236}">
                  <a16:creationId xmlns:a16="http://schemas.microsoft.com/office/drawing/2014/main" id="{4C82F1DD-CE4B-584A-AA73-B10742DC50F8}"/>
                </a:ext>
              </a:extLst>
            </p:cNvPr>
            <p:cNvSpPr/>
            <p:nvPr/>
          </p:nvSpPr>
          <p:spPr>
            <a:xfrm>
              <a:off x="2449791" y="1842695"/>
              <a:ext cx="7707834" cy="3317132"/>
            </a:xfrm>
            <a:prstGeom prst="roundRect">
              <a:avLst>
                <a:gd name="adj" fmla="val 5470"/>
              </a:avLst>
            </a:prstGeom>
            <a:solidFill>
              <a:sysClr val="window" lastClr="FFFFFF">
                <a:lumMod val="95000"/>
              </a:sysClr>
            </a:solidFill>
            <a:ln w="25400" cap="flat" cmpd="sng" algn="ctr">
              <a:gradFill flip="none" rotWithShape="1">
                <a:gsLst>
                  <a:gs pos="0">
                    <a:sysClr val="window" lastClr="FFFFFF"/>
                  </a:gs>
                  <a:gs pos="100000">
                    <a:sysClr val="window" lastClr="FFFFFF">
                      <a:lumMod val="75000"/>
                    </a:sysClr>
                  </a:gs>
                </a:gsLst>
                <a:lin ang="2700000" scaled="1"/>
                <a:tileRect/>
              </a:gradFill>
              <a:prstDash val="solid"/>
              <a:miter lim="800000"/>
            </a:ln>
            <a:effectLst>
              <a:outerShdw blurRad="76200" dist="12700" dir="2700000" algn="tl" rotWithShape="0">
                <a:prstClr val="black">
                  <a:alpha val="40000"/>
                </a:prstClr>
              </a:outerShdw>
              <a:reflection blurRad="6350" stA="50000" endA="300" endPos="90000" dist="88900" dir="5400000" sy="-100000" algn="bl" rotWithShape="0"/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  <p:grpSp>
          <p:nvGrpSpPr>
            <p:cNvPr id="51" name="组合 50">
              <a:extLst>
                <a:ext uri="{FF2B5EF4-FFF2-40B4-BE49-F238E27FC236}">
                  <a16:creationId xmlns:a16="http://schemas.microsoft.com/office/drawing/2014/main" id="{F49147D2-BA07-C6AC-B7CB-8B11CA6BFE5F}"/>
                </a:ext>
              </a:extLst>
            </p:cNvPr>
            <p:cNvGrpSpPr/>
            <p:nvPr/>
          </p:nvGrpSpPr>
          <p:grpSpPr>
            <a:xfrm>
              <a:off x="3516366" y="2338632"/>
              <a:ext cx="441126" cy="1844660"/>
              <a:chOff x="3516366" y="2338632"/>
              <a:chExt cx="441126" cy="1844660"/>
            </a:xfrm>
          </p:grpSpPr>
          <p:grpSp>
            <p:nvGrpSpPr>
              <p:cNvPr id="55" name="组合 54">
                <a:extLst>
                  <a:ext uri="{FF2B5EF4-FFF2-40B4-BE49-F238E27FC236}">
                    <a16:creationId xmlns:a16="http://schemas.microsoft.com/office/drawing/2014/main" id="{C2BB9A51-576E-3F1F-851A-AF2C65D73081}"/>
                  </a:ext>
                </a:extLst>
              </p:cNvPr>
              <p:cNvGrpSpPr/>
              <p:nvPr/>
            </p:nvGrpSpPr>
            <p:grpSpPr>
              <a:xfrm>
                <a:off x="3516366" y="3839295"/>
                <a:ext cx="441126" cy="343997"/>
                <a:chOff x="3516366" y="3839295"/>
                <a:chExt cx="441126" cy="343997"/>
              </a:xfrm>
            </p:grpSpPr>
            <p:grpSp>
              <p:nvGrpSpPr>
                <p:cNvPr id="86" name="Group 62">
                  <a:extLst>
                    <a:ext uri="{FF2B5EF4-FFF2-40B4-BE49-F238E27FC236}">
                      <a16:creationId xmlns:a16="http://schemas.microsoft.com/office/drawing/2014/main" id="{71AC0C0A-44E5-D918-B970-3F2684BD9CF9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3516366" y="3881984"/>
                  <a:ext cx="338110" cy="269866"/>
                  <a:chOff x="3775" y="2110"/>
                  <a:chExt cx="129" cy="103"/>
                </a:xfrm>
                <a:solidFill>
                  <a:sysClr val="window" lastClr="FFFFFF">
                    <a:lumMod val="50000"/>
                  </a:sysClr>
                </a:solidFill>
                <a:effectLst/>
              </p:grpSpPr>
              <p:sp>
                <p:nvSpPr>
                  <p:cNvPr id="88" name="Freeform 63">
                    <a:extLst>
                      <a:ext uri="{FF2B5EF4-FFF2-40B4-BE49-F238E27FC236}">
                        <a16:creationId xmlns:a16="http://schemas.microsoft.com/office/drawing/2014/main" id="{A7D5BD7F-F82A-E658-3197-A12E4D510EE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775" y="2177"/>
                    <a:ext cx="40" cy="36"/>
                  </a:xfrm>
                  <a:custGeom>
                    <a:avLst/>
                    <a:gdLst>
                      <a:gd name="T0" fmla="*/ 5 w 16"/>
                      <a:gd name="T1" fmla="*/ 0 h 14"/>
                      <a:gd name="T2" fmla="*/ 0 w 16"/>
                      <a:gd name="T3" fmla="*/ 4 h 14"/>
                      <a:gd name="T4" fmla="*/ 10 w 16"/>
                      <a:gd name="T5" fmla="*/ 14 h 14"/>
                      <a:gd name="T6" fmla="*/ 16 w 16"/>
                      <a:gd name="T7" fmla="*/ 9 h 14"/>
                      <a:gd name="T8" fmla="*/ 5 w 16"/>
                      <a:gd name="T9" fmla="*/ 0 h 1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6" h="14">
                        <a:moveTo>
                          <a:pt x="5" y="0"/>
                        </a:moveTo>
                        <a:cubicBezTo>
                          <a:pt x="1" y="3"/>
                          <a:pt x="0" y="4"/>
                          <a:pt x="0" y="4"/>
                        </a:cubicBezTo>
                        <a:cubicBezTo>
                          <a:pt x="10" y="14"/>
                          <a:pt x="10" y="14"/>
                          <a:pt x="10" y="14"/>
                        </a:cubicBezTo>
                        <a:cubicBezTo>
                          <a:pt x="10" y="14"/>
                          <a:pt x="13" y="11"/>
                          <a:pt x="16" y="9"/>
                        </a:cubicBezTo>
                        <a:lnTo>
                          <a:pt x="5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013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89" name="Freeform 64">
                    <a:extLst>
                      <a:ext uri="{FF2B5EF4-FFF2-40B4-BE49-F238E27FC236}">
                        <a16:creationId xmlns:a16="http://schemas.microsoft.com/office/drawing/2014/main" id="{71A1B54B-AC36-1DBD-601B-6693D507B66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795" y="2156"/>
                    <a:ext cx="109" cy="41"/>
                  </a:xfrm>
                  <a:custGeom>
                    <a:avLst/>
                    <a:gdLst>
                      <a:gd name="T0" fmla="*/ 37 w 44"/>
                      <a:gd name="T1" fmla="*/ 4 h 16"/>
                      <a:gd name="T2" fmla="*/ 29 w 44"/>
                      <a:gd name="T3" fmla="*/ 9 h 16"/>
                      <a:gd name="T4" fmla="*/ 18 w 44"/>
                      <a:gd name="T5" fmla="*/ 8 h 16"/>
                      <a:gd name="T6" fmla="*/ 25 w 44"/>
                      <a:gd name="T7" fmla="*/ 7 h 16"/>
                      <a:gd name="T8" fmla="*/ 31 w 44"/>
                      <a:gd name="T9" fmla="*/ 2 h 16"/>
                      <a:gd name="T10" fmla="*/ 20 w 44"/>
                      <a:gd name="T11" fmla="*/ 2 h 16"/>
                      <a:gd name="T12" fmla="*/ 9 w 44"/>
                      <a:gd name="T13" fmla="*/ 2 h 16"/>
                      <a:gd name="T14" fmla="*/ 0 w 44"/>
                      <a:gd name="T15" fmla="*/ 7 h 16"/>
                      <a:gd name="T16" fmla="*/ 9 w 44"/>
                      <a:gd name="T17" fmla="*/ 16 h 16"/>
                      <a:gd name="T18" fmla="*/ 13 w 44"/>
                      <a:gd name="T19" fmla="*/ 14 h 16"/>
                      <a:gd name="T20" fmla="*/ 29 w 44"/>
                      <a:gd name="T21" fmla="*/ 14 h 16"/>
                      <a:gd name="T22" fmla="*/ 44 w 44"/>
                      <a:gd name="T23" fmla="*/ 2 h 16"/>
                      <a:gd name="T24" fmla="*/ 37 w 44"/>
                      <a:gd name="T25" fmla="*/ 4 h 1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44" h="16">
                        <a:moveTo>
                          <a:pt x="37" y="4"/>
                        </a:moveTo>
                        <a:cubicBezTo>
                          <a:pt x="34" y="7"/>
                          <a:pt x="32" y="8"/>
                          <a:pt x="29" y="9"/>
                        </a:cubicBezTo>
                        <a:cubicBezTo>
                          <a:pt x="24" y="10"/>
                          <a:pt x="19" y="9"/>
                          <a:pt x="18" y="8"/>
                        </a:cubicBezTo>
                        <a:cubicBezTo>
                          <a:pt x="15" y="6"/>
                          <a:pt x="18" y="7"/>
                          <a:pt x="25" y="7"/>
                        </a:cubicBezTo>
                        <a:cubicBezTo>
                          <a:pt x="32" y="6"/>
                          <a:pt x="31" y="2"/>
                          <a:pt x="31" y="2"/>
                        </a:cubicBezTo>
                        <a:cubicBezTo>
                          <a:pt x="29" y="2"/>
                          <a:pt x="27" y="2"/>
                          <a:pt x="20" y="2"/>
                        </a:cubicBezTo>
                        <a:cubicBezTo>
                          <a:pt x="17" y="2"/>
                          <a:pt x="12" y="1"/>
                          <a:pt x="9" y="2"/>
                        </a:cubicBezTo>
                        <a:cubicBezTo>
                          <a:pt x="6" y="2"/>
                          <a:pt x="4" y="5"/>
                          <a:pt x="0" y="7"/>
                        </a:cubicBezTo>
                        <a:cubicBezTo>
                          <a:pt x="9" y="16"/>
                          <a:pt x="9" y="16"/>
                          <a:pt x="9" y="16"/>
                        </a:cubicBezTo>
                        <a:cubicBezTo>
                          <a:pt x="11" y="15"/>
                          <a:pt x="12" y="14"/>
                          <a:pt x="13" y="14"/>
                        </a:cubicBezTo>
                        <a:cubicBezTo>
                          <a:pt x="16" y="14"/>
                          <a:pt x="23" y="15"/>
                          <a:pt x="29" y="14"/>
                        </a:cubicBezTo>
                        <a:cubicBezTo>
                          <a:pt x="40" y="9"/>
                          <a:pt x="44" y="2"/>
                          <a:pt x="44" y="2"/>
                        </a:cubicBezTo>
                        <a:cubicBezTo>
                          <a:pt x="44" y="2"/>
                          <a:pt x="41" y="0"/>
                          <a:pt x="37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013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90" name="Freeform 65">
                    <a:extLst>
                      <a:ext uri="{FF2B5EF4-FFF2-40B4-BE49-F238E27FC236}">
                        <a16:creationId xmlns:a16="http://schemas.microsoft.com/office/drawing/2014/main" id="{236236D4-C218-18C6-DCD4-BAD91C112BF3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3810" y="2110"/>
                    <a:ext cx="94" cy="41"/>
                  </a:xfrm>
                  <a:custGeom>
                    <a:avLst/>
                    <a:gdLst>
                      <a:gd name="T0" fmla="*/ 38 w 38"/>
                      <a:gd name="T1" fmla="*/ 0 h 16"/>
                      <a:gd name="T2" fmla="*/ 34 w 38"/>
                      <a:gd name="T3" fmla="*/ 0 h 16"/>
                      <a:gd name="T4" fmla="*/ 34 w 38"/>
                      <a:gd name="T5" fmla="*/ 6 h 16"/>
                      <a:gd name="T6" fmla="*/ 32 w 38"/>
                      <a:gd name="T7" fmla="*/ 6 h 16"/>
                      <a:gd name="T8" fmla="*/ 32 w 38"/>
                      <a:gd name="T9" fmla="*/ 0 h 16"/>
                      <a:gd name="T10" fmla="*/ 28 w 38"/>
                      <a:gd name="T11" fmla="*/ 0 h 16"/>
                      <a:gd name="T12" fmla="*/ 28 w 38"/>
                      <a:gd name="T13" fmla="*/ 6 h 16"/>
                      <a:gd name="T14" fmla="*/ 12 w 38"/>
                      <a:gd name="T15" fmla="*/ 6 h 16"/>
                      <a:gd name="T16" fmla="*/ 12 w 38"/>
                      <a:gd name="T17" fmla="*/ 3 h 16"/>
                      <a:gd name="T18" fmla="*/ 12 w 38"/>
                      <a:gd name="T19" fmla="*/ 1 h 16"/>
                      <a:gd name="T20" fmla="*/ 11 w 38"/>
                      <a:gd name="T21" fmla="*/ 0 h 16"/>
                      <a:gd name="T22" fmla="*/ 9 w 38"/>
                      <a:gd name="T23" fmla="*/ 0 h 16"/>
                      <a:gd name="T24" fmla="*/ 3 w 38"/>
                      <a:gd name="T25" fmla="*/ 0 h 16"/>
                      <a:gd name="T26" fmla="*/ 1 w 38"/>
                      <a:gd name="T27" fmla="*/ 0 h 16"/>
                      <a:gd name="T28" fmla="*/ 0 w 38"/>
                      <a:gd name="T29" fmla="*/ 2 h 16"/>
                      <a:gd name="T30" fmla="*/ 0 w 38"/>
                      <a:gd name="T31" fmla="*/ 3 h 16"/>
                      <a:gd name="T32" fmla="*/ 0 w 38"/>
                      <a:gd name="T33" fmla="*/ 13 h 16"/>
                      <a:gd name="T34" fmla="*/ 0 w 38"/>
                      <a:gd name="T35" fmla="*/ 15 h 16"/>
                      <a:gd name="T36" fmla="*/ 2 w 38"/>
                      <a:gd name="T37" fmla="*/ 16 h 16"/>
                      <a:gd name="T38" fmla="*/ 3 w 38"/>
                      <a:gd name="T39" fmla="*/ 16 h 16"/>
                      <a:gd name="T40" fmla="*/ 9 w 38"/>
                      <a:gd name="T41" fmla="*/ 16 h 16"/>
                      <a:gd name="T42" fmla="*/ 11 w 38"/>
                      <a:gd name="T43" fmla="*/ 16 h 16"/>
                      <a:gd name="T44" fmla="*/ 12 w 38"/>
                      <a:gd name="T45" fmla="*/ 14 h 16"/>
                      <a:gd name="T46" fmla="*/ 12 w 38"/>
                      <a:gd name="T47" fmla="*/ 13 h 16"/>
                      <a:gd name="T48" fmla="*/ 12 w 38"/>
                      <a:gd name="T49" fmla="*/ 10 h 16"/>
                      <a:gd name="T50" fmla="*/ 38 w 38"/>
                      <a:gd name="T51" fmla="*/ 10 h 16"/>
                      <a:gd name="T52" fmla="*/ 38 w 38"/>
                      <a:gd name="T53" fmla="*/ 0 h 16"/>
                      <a:gd name="T54" fmla="*/ 3 w 38"/>
                      <a:gd name="T55" fmla="*/ 3 h 16"/>
                      <a:gd name="T56" fmla="*/ 9 w 38"/>
                      <a:gd name="T57" fmla="*/ 3 h 16"/>
                      <a:gd name="T58" fmla="*/ 9 w 38"/>
                      <a:gd name="T59" fmla="*/ 13 h 16"/>
                      <a:gd name="T60" fmla="*/ 3 w 38"/>
                      <a:gd name="T61" fmla="*/ 13 h 16"/>
                      <a:gd name="T62" fmla="*/ 3 w 38"/>
                      <a:gd name="T63" fmla="*/ 3 h 1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</a:cxnLst>
                    <a:rect l="0" t="0" r="r" b="b"/>
                    <a:pathLst>
                      <a:path w="38" h="16">
                        <a:moveTo>
                          <a:pt x="38" y="0"/>
                        </a:moveTo>
                        <a:cubicBezTo>
                          <a:pt x="34" y="0"/>
                          <a:pt x="34" y="0"/>
                          <a:pt x="34" y="0"/>
                        </a:cubicBezTo>
                        <a:cubicBezTo>
                          <a:pt x="34" y="6"/>
                          <a:pt x="34" y="6"/>
                          <a:pt x="34" y="6"/>
                        </a:cubicBezTo>
                        <a:cubicBezTo>
                          <a:pt x="32" y="6"/>
                          <a:pt x="32" y="6"/>
                          <a:pt x="32" y="6"/>
                        </a:cubicBezTo>
                        <a:cubicBezTo>
                          <a:pt x="32" y="0"/>
                          <a:pt x="32" y="0"/>
                          <a:pt x="32" y="0"/>
                        </a:cubicBezTo>
                        <a:cubicBezTo>
                          <a:pt x="28" y="0"/>
                          <a:pt x="28" y="0"/>
                          <a:pt x="28" y="0"/>
                        </a:cubicBezTo>
                        <a:cubicBezTo>
                          <a:pt x="28" y="6"/>
                          <a:pt x="28" y="6"/>
                          <a:pt x="28" y="6"/>
                        </a:cubicBezTo>
                        <a:cubicBezTo>
                          <a:pt x="12" y="6"/>
                          <a:pt x="12" y="6"/>
                          <a:pt x="12" y="6"/>
                        </a:cubicBezTo>
                        <a:cubicBezTo>
                          <a:pt x="12" y="3"/>
                          <a:pt x="12" y="3"/>
                          <a:pt x="12" y="3"/>
                        </a:cubicBezTo>
                        <a:cubicBezTo>
                          <a:pt x="12" y="2"/>
                          <a:pt x="12" y="2"/>
                          <a:pt x="12" y="1"/>
                        </a:cubicBezTo>
                        <a:cubicBezTo>
                          <a:pt x="12" y="1"/>
                          <a:pt x="11" y="0"/>
                          <a:pt x="11" y="0"/>
                        </a:cubicBezTo>
                        <a:cubicBezTo>
                          <a:pt x="10" y="0"/>
                          <a:pt x="10" y="0"/>
                          <a:pt x="9" y="0"/>
                        </a:cubicBezTo>
                        <a:cubicBezTo>
                          <a:pt x="3" y="0"/>
                          <a:pt x="3" y="0"/>
                          <a:pt x="3" y="0"/>
                        </a:cubicBezTo>
                        <a:cubicBezTo>
                          <a:pt x="2" y="0"/>
                          <a:pt x="2" y="0"/>
                          <a:pt x="1" y="0"/>
                        </a:cubicBezTo>
                        <a:cubicBezTo>
                          <a:pt x="1" y="1"/>
                          <a:pt x="0" y="1"/>
                          <a:pt x="0" y="2"/>
                        </a:cubicBezTo>
                        <a:cubicBezTo>
                          <a:pt x="0" y="2"/>
                          <a:pt x="0" y="2"/>
                          <a:pt x="0" y="3"/>
                        </a:cubicBezTo>
                        <a:cubicBezTo>
                          <a:pt x="0" y="13"/>
                          <a:pt x="0" y="13"/>
                          <a:pt x="0" y="13"/>
                        </a:cubicBezTo>
                        <a:cubicBezTo>
                          <a:pt x="0" y="14"/>
                          <a:pt x="0" y="14"/>
                          <a:pt x="0" y="15"/>
                        </a:cubicBezTo>
                        <a:cubicBezTo>
                          <a:pt x="1" y="15"/>
                          <a:pt x="1" y="16"/>
                          <a:pt x="2" y="16"/>
                        </a:cubicBezTo>
                        <a:cubicBezTo>
                          <a:pt x="2" y="16"/>
                          <a:pt x="2" y="16"/>
                          <a:pt x="3" y="16"/>
                        </a:cubicBezTo>
                        <a:cubicBezTo>
                          <a:pt x="9" y="16"/>
                          <a:pt x="9" y="16"/>
                          <a:pt x="9" y="16"/>
                        </a:cubicBezTo>
                        <a:cubicBezTo>
                          <a:pt x="10" y="16"/>
                          <a:pt x="11" y="16"/>
                          <a:pt x="11" y="16"/>
                        </a:cubicBezTo>
                        <a:cubicBezTo>
                          <a:pt x="12" y="15"/>
                          <a:pt x="12" y="15"/>
                          <a:pt x="12" y="14"/>
                        </a:cubicBezTo>
                        <a:cubicBezTo>
                          <a:pt x="12" y="14"/>
                          <a:pt x="12" y="13"/>
                          <a:pt x="12" y="13"/>
                        </a:cubicBezTo>
                        <a:cubicBezTo>
                          <a:pt x="12" y="10"/>
                          <a:pt x="12" y="10"/>
                          <a:pt x="12" y="10"/>
                        </a:cubicBezTo>
                        <a:cubicBezTo>
                          <a:pt x="38" y="10"/>
                          <a:pt x="38" y="10"/>
                          <a:pt x="38" y="10"/>
                        </a:cubicBezTo>
                        <a:lnTo>
                          <a:pt x="38" y="0"/>
                        </a:lnTo>
                        <a:close/>
                        <a:moveTo>
                          <a:pt x="3" y="3"/>
                        </a:moveTo>
                        <a:cubicBezTo>
                          <a:pt x="9" y="3"/>
                          <a:pt x="9" y="3"/>
                          <a:pt x="9" y="3"/>
                        </a:cubicBezTo>
                        <a:cubicBezTo>
                          <a:pt x="9" y="13"/>
                          <a:pt x="9" y="13"/>
                          <a:pt x="9" y="13"/>
                        </a:cubicBezTo>
                        <a:cubicBezTo>
                          <a:pt x="3" y="13"/>
                          <a:pt x="3" y="13"/>
                          <a:pt x="3" y="13"/>
                        </a:cubicBezTo>
                        <a:lnTo>
                          <a:pt x="3" y="3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013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</a:endParaRPr>
                  </a:p>
                </p:txBody>
              </p:sp>
            </p:grpSp>
            <p:cxnSp>
              <p:nvCxnSpPr>
                <p:cNvPr id="87" name="直接连接符 86">
                  <a:extLst>
                    <a:ext uri="{FF2B5EF4-FFF2-40B4-BE49-F238E27FC236}">
                      <a16:creationId xmlns:a16="http://schemas.microsoft.com/office/drawing/2014/main" id="{C4C3C983-E2E5-7324-A468-61746E91D41A}"/>
                    </a:ext>
                  </a:extLst>
                </p:cNvPr>
                <p:cNvCxnSpPr/>
                <p:nvPr/>
              </p:nvCxnSpPr>
              <p:spPr>
                <a:xfrm>
                  <a:off x="3957492" y="3839295"/>
                  <a:ext cx="0" cy="343997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ysClr val="window" lastClr="FFFFFF">
                      <a:lumMod val="50000"/>
                    </a:sysClr>
                  </a:solidFill>
                  <a:prstDash val="solid"/>
                  <a:miter lim="800000"/>
                </a:ln>
                <a:effectLst/>
              </p:spPr>
            </p:cxnSp>
          </p:grpSp>
          <p:grpSp>
            <p:nvGrpSpPr>
              <p:cNvPr id="56" name="组合 55">
                <a:extLst>
                  <a:ext uri="{FF2B5EF4-FFF2-40B4-BE49-F238E27FC236}">
                    <a16:creationId xmlns:a16="http://schemas.microsoft.com/office/drawing/2014/main" id="{1527D721-0143-DA8C-60D1-01352371E7DB}"/>
                  </a:ext>
                </a:extLst>
              </p:cNvPr>
              <p:cNvGrpSpPr/>
              <p:nvPr/>
            </p:nvGrpSpPr>
            <p:grpSpPr>
              <a:xfrm>
                <a:off x="3557317" y="2338632"/>
                <a:ext cx="400175" cy="356399"/>
                <a:chOff x="3557317" y="2338632"/>
                <a:chExt cx="400175" cy="356399"/>
              </a:xfrm>
            </p:grpSpPr>
            <p:grpSp>
              <p:nvGrpSpPr>
                <p:cNvPr id="67" name="Group 41">
                  <a:extLst>
                    <a:ext uri="{FF2B5EF4-FFF2-40B4-BE49-F238E27FC236}">
                      <a16:creationId xmlns:a16="http://schemas.microsoft.com/office/drawing/2014/main" id="{31D2FFDE-4173-37CF-0B1A-B1FD51FB2CDF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3557317" y="2338632"/>
                  <a:ext cx="274875" cy="336363"/>
                  <a:chOff x="3783" y="2089"/>
                  <a:chExt cx="116" cy="142"/>
                </a:xfrm>
                <a:solidFill>
                  <a:sysClr val="window" lastClr="FFFFFF">
                    <a:lumMod val="50000"/>
                  </a:sysClr>
                </a:solidFill>
                <a:effectLst/>
              </p:grpSpPr>
              <p:sp>
                <p:nvSpPr>
                  <p:cNvPr id="70" name="Freeform 42">
                    <a:extLst>
                      <a:ext uri="{FF2B5EF4-FFF2-40B4-BE49-F238E27FC236}">
                        <a16:creationId xmlns:a16="http://schemas.microsoft.com/office/drawing/2014/main" id="{2A15DD64-F610-7FB8-184C-FFCB1869A18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791" y="2221"/>
                    <a:ext cx="20" cy="10"/>
                  </a:xfrm>
                  <a:custGeom>
                    <a:avLst/>
                    <a:gdLst>
                      <a:gd name="T0" fmla="*/ 8 w 8"/>
                      <a:gd name="T1" fmla="*/ 0 h 4"/>
                      <a:gd name="T2" fmla="*/ 1 w 8"/>
                      <a:gd name="T3" fmla="*/ 0 h 4"/>
                      <a:gd name="T4" fmla="*/ 0 w 8"/>
                      <a:gd name="T5" fmla="*/ 0 h 4"/>
                      <a:gd name="T6" fmla="*/ 0 w 8"/>
                      <a:gd name="T7" fmla="*/ 4 h 4"/>
                      <a:gd name="T8" fmla="*/ 1 w 8"/>
                      <a:gd name="T9" fmla="*/ 4 h 4"/>
                      <a:gd name="T10" fmla="*/ 8 w 8"/>
                      <a:gd name="T11" fmla="*/ 4 h 4"/>
                      <a:gd name="T12" fmla="*/ 8 w 8"/>
                      <a:gd name="T13" fmla="*/ 4 h 4"/>
                      <a:gd name="T14" fmla="*/ 8 w 8"/>
                      <a:gd name="T15" fmla="*/ 0 h 4"/>
                      <a:gd name="T16" fmla="*/ 8 w 8"/>
                      <a:gd name="T17" fmla="*/ 0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8" h="4">
                        <a:moveTo>
                          <a:pt x="8" y="0"/>
                        </a:moveTo>
                        <a:cubicBezTo>
                          <a:pt x="1" y="0"/>
                          <a:pt x="1" y="0"/>
                          <a:pt x="1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4"/>
                          <a:pt x="0" y="4"/>
                          <a:pt x="0" y="4"/>
                        </a:cubicBezTo>
                        <a:cubicBezTo>
                          <a:pt x="0" y="4"/>
                          <a:pt x="0" y="4"/>
                          <a:pt x="1" y="4"/>
                        </a:cubicBezTo>
                        <a:cubicBezTo>
                          <a:pt x="8" y="4"/>
                          <a:pt x="8" y="4"/>
                          <a:pt x="8" y="4"/>
                        </a:cubicBezTo>
                        <a:cubicBezTo>
                          <a:pt x="8" y="4"/>
                          <a:pt x="8" y="4"/>
                          <a:pt x="8" y="4"/>
                        </a:cubicBezTo>
                        <a:cubicBezTo>
                          <a:pt x="8" y="0"/>
                          <a:pt x="8" y="0"/>
                          <a:pt x="8" y="0"/>
                        </a:cubicBezTo>
                        <a:cubicBezTo>
                          <a:pt x="8" y="0"/>
                          <a:pt x="8" y="0"/>
                          <a:pt x="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013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B85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71" name="Freeform 43">
                    <a:extLst>
                      <a:ext uri="{FF2B5EF4-FFF2-40B4-BE49-F238E27FC236}">
                        <a16:creationId xmlns:a16="http://schemas.microsoft.com/office/drawing/2014/main" id="{7901A113-CF0B-A8FE-23CE-AA6C263019F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818" y="2208"/>
                    <a:ext cx="23" cy="23"/>
                  </a:xfrm>
                  <a:custGeom>
                    <a:avLst/>
                    <a:gdLst>
                      <a:gd name="T0" fmla="*/ 8 w 9"/>
                      <a:gd name="T1" fmla="*/ 0 h 9"/>
                      <a:gd name="T2" fmla="*/ 1 w 9"/>
                      <a:gd name="T3" fmla="*/ 0 h 9"/>
                      <a:gd name="T4" fmla="*/ 0 w 9"/>
                      <a:gd name="T5" fmla="*/ 1 h 9"/>
                      <a:gd name="T6" fmla="*/ 0 w 9"/>
                      <a:gd name="T7" fmla="*/ 9 h 9"/>
                      <a:gd name="T8" fmla="*/ 1 w 9"/>
                      <a:gd name="T9" fmla="*/ 9 h 9"/>
                      <a:gd name="T10" fmla="*/ 8 w 9"/>
                      <a:gd name="T11" fmla="*/ 9 h 9"/>
                      <a:gd name="T12" fmla="*/ 9 w 9"/>
                      <a:gd name="T13" fmla="*/ 9 h 9"/>
                      <a:gd name="T14" fmla="*/ 9 w 9"/>
                      <a:gd name="T15" fmla="*/ 1 h 9"/>
                      <a:gd name="T16" fmla="*/ 8 w 9"/>
                      <a:gd name="T17" fmla="*/ 0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9" h="9">
                        <a:moveTo>
                          <a:pt x="8" y="0"/>
                        </a:moveTo>
                        <a:cubicBezTo>
                          <a:pt x="1" y="0"/>
                          <a:pt x="1" y="0"/>
                          <a:pt x="1" y="0"/>
                        </a:cubicBezTo>
                        <a:cubicBezTo>
                          <a:pt x="1" y="0"/>
                          <a:pt x="0" y="1"/>
                          <a:pt x="0" y="1"/>
                        </a:cubicBezTo>
                        <a:cubicBezTo>
                          <a:pt x="0" y="9"/>
                          <a:pt x="0" y="9"/>
                          <a:pt x="0" y="9"/>
                        </a:cubicBezTo>
                        <a:cubicBezTo>
                          <a:pt x="0" y="9"/>
                          <a:pt x="1" y="9"/>
                          <a:pt x="1" y="9"/>
                        </a:cubicBezTo>
                        <a:cubicBezTo>
                          <a:pt x="8" y="9"/>
                          <a:pt x="8" y="9"/>
                          <a:pt x="8" y="9"/>
                        </a:cubicBezTo>
                        <a:cubicBezTo>
                          <a:pt x="8" y="9"/>
                          <a:pt x="9" y="9"/>
                          <a:pt x="9" y="9"/>
                        </a:cubicBezTo>
                        <a:cubicBezTo>
                          <a:pt x="9" y="1"/>
                          <a:pt x="9" y="1"/>
                          <a:pt x="9" y="1"/>
                        </a:cubicBezTo>
                        <a:cubicBezTo>
                          <a:pt x="9" y="1"/>
                          <a:pt x="8" y="0"/>
                          <a:pt x="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013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B85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74" name="Freeform 44">
                    <a:extLst>
                      <a:ext uri="{FF2B5EF4-FFF2-40B4-BE49-F238E27FC236}">
                        <a16:creationId xmlns:a16="http://schemas.microsoft.com/office/drawing/2014/main" id="{CB6810B8-84FF-7F5F-C728-233199EFDE6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849" y="2184"/>
                    <a:ext cx="20" cy="47"/>
                  </a:xfrm>
                  <a:custGeom>
                    <a:avLst/>
                    <a:gdLst>
                      <a:gd name="T0" fmla="*/ 7 w 8"/>
                      <a:gd name="T1" fmla="*/ 0 h 19"/>
                      <a:gd name="T2" fmla="*/ 0 w 8"/>
                      <a:gd name="T3" fmla="*/ 0 h 19"/>
                      <a:gd name="T4" fmla="*/ 0 w 8"/>
                      <a:gd name="T5" fmla="*/ 1 h 19"/>
                      <a:gd name="T6" fmla="*/ 0 w 8"/>
                      <a:gd name="T7" fmla="*/ 19 h 19"/>
                      <a:gd name="T8" fmla="*/ 0 w 8"/>
                      <a:gd name="T9" fmla="*/ 19 h 19"/>
                      <a:gd name="T10" fmla="*/ 7 w 8"/>
                      <a:gd name="T11" fmla="*/ 19 h 19"/>
                      <a:gd name="T12" fmla="*/ 8 w 8"/>
                      <a:gd name="T13" fmla="*/ 19 h 19"/>
                      <a:gd name="T14" fmla="*/ 8 w 8"/>
                      <a:gd name="T15" fmla="*/ 1 h 19"/>
                      <a:gd name="T16" fmla="*/ 7 w 8"/>
                      <a:gd name="T17" fmla="*/ 0 h 1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8" h="19">
                        <a:moveTo>
                          <a:pt x="7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1"/>
                          <a:pt x="0" y="1"/>
                        </a:cubicBezTo>
                        <a:cubicBezTo>
                          <a:pt x="0" y="19"/>
                          <a:pt x="0" y="19"/>
                          <a:pt x="0" y="19"/>
                        </a:cubicBezTo>
                        <a:cubicBezTo>
                          <a:pt x="0" y="19"/>
                          <a:pt x="0" y="19"/>
                          <a:pt x="0" y="19"/>
                        </a:cubicBezTo>
                        <a:cubicBezTo>
                          <a:pt x="7" y="19"/>
                          <a:pt x="7" y="19"/>
                          <a:pt x="7" y="19"/>
                        </a:cubicBezTo>
                        <a:cubicBezTo>
                          <a:pt x="8" y="19"/>
                          <a:pt x="8" y="19"/>
                          <a:pt x="8" y="19"/>
                        </a:cubicBezTo>
                        <a:cubicBezTo>
                          <a:pt x="8" y="1"/>
                          <a:pt x="8" y="1"/>
                          <a:pt x="8" y="1"/>
                        </a:cubicBezTo>
                        <a:cubicBezTo>
                          <a:pt x="8" y="1"/>
                          <a:pt x="8" y="0"/>
                          <a:pt x="7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013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B85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75" name="Freeform 45">
                    <a:extLst>
                      <a:ext uri="{FF2B5EF4-FFF2-40B4-BE49-F238E27FC236}">
                        <a16:creationId xmlns:a16="http://schemas.microsoft.com/office/drawing/2014/main" id="{FED838DA-9A2A-C2C5-F26F-259E2ED23EA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877" y="2161"/>
                    <a:ext cx="22" cy="70"/>
                  </a:xfrm>
                  <a:custGeom>
                    <a:avLst/>
                    <a:gdLst>
                      <a:gd name="T0" fmla="*/ 8 w 9"/>
                      <a:gd name="T1" fmla="*/ 0 h 28"/>
                      <a:gd name="T2" fmla="*/ 1 w 9"/>
                      <a:gd name="T3" fmla="*/ 0 h 28"/>
                      <a:gd name="T4" fmla="*/ 0 w 9"/>
                      <a:gd name="T5" fmla="*/ 1 h 28"/>
                      <a:gd name="T6" fmla="*/ 0 w 9"/>
                      <a:gd name="T7" fmla="*/ 28 h 28"/>
                      <a:gd name="T8" fmla="*/ 1 w 9"/>
                      <a:gd name="T9" fmla="*/ 28 h 28"/>
                      <a:gd name="T10" fmla="*/ 8 w 9"/>
                      <a:gd name="T11" fmla="*/ 28 h 28"/>
                      <a:gd name="T12" fmla="*/ 9 w 9"/>
                      <a:gd name="T13" fmla="*/ 28 h 28"/>
                      <a:gd name="T14" fmla="*/ 9 w 9"/>
                      <a:gd name="T15" fmla="*/ 1 h 28"/>
                      <a:gd name="T16" fmla="*/ 8 w 9"/>
                      <a:gd name="T17" fmla="*/ 0 h 2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9" h="28">
                        <a:moveTo>
                          <a:pt x="8" y="0"/>
                        </a:moveTo>
                        <a:cubicBezTo>
                          <a:pt x="1" y="0"/>
                          <a:pt x="1" y="0"/>
                          <a:pt x="1" y="0"/>
                        </a:cubicBezTo>
                        <a:cubicBezTo>
                          <a:pt x="0" y="0"/>
                          <a:pt x="0" y="1"/>
                          <a:pt x="0" y="1"/>
                        </a:cubicBezTo>
                        <a:cubicBezTo>
                          <a:pt x="0" y="28"/>
                          <a:pt x="0" y="28"/>
                          <a:pt x="0" y="28"/>
                        </a:cubicBezTo>
                        <a:cubicBezTo>
                          <a:pt x="0" y="28"/>
                          <a:pt x="0" y="28"/>
                          <a:pt x="1" y="28"/>
                        </a:cubicBezTo>
                        <a:cubicBezTo>
                          <a:pt x="8" y="28"/>
                          <a:pt x="8" y="28"/>
                          <a:pt x="8" y="28"/>
                        </a:cubicBezTo>
                        <a:cubicBezTo>
                          <a:pt x="8" y="28"/>
                          <a:pt x="9" y="28"/>
                          <a:pt x="9" y="28"/>
                        </a:cubicBezTo>
                        <a:cubicBezTo>
                          <a:pt x="9" y="1"/>
                          <a:pt x="9" y="1"/>
                          <a:pt x="9" y="1"/>
                        </a:cubicBezTo>
                        <a:cubicBezTo>
                          <a:pt x="9" y="1"/>
                          <a:pt x="8" y="0"/>
                          <a:pt x="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013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B85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81" name="Freeform 46">
                    <a:extLst>
                      <a:ext uri="{FF2B5EF4-FFF2-40B4-BE49-F238E27FC236}">
                        <a16:creationId xmlns:a16="http://schemas.microsoft.com/office/drawing/2014/main" id="{11624A91-EAE9-827A-E163-D738D96AA95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821" y="2089"/>
                    <a:ext cx="23" cy="27"/>
                  </a:xfrm>
                  <a:custGeom>
                    <a:avLst/>
                    <a:gdLst>
                      <a:gd name="T0" fmla="*/ 5 w 9"/>
                      <a:gd name="T1" fmla="*/ 10 h 11"/>
                      <a:gd name="T2" fmla="*/ 8 w 9"/>
                      <a:gd name="T3" fmla="*/ 4 h 11"/>
                      <a:gd name="T4" fmla="*/ 5 w 9"/>
                      <a:gd name="T5" fmla="*/ 0 h 11"/>
                      <a:gd name="T6" fmla="*/ 0 w 9"/>
                      <a:gd name="T7" fmla="*/ 4 h 11"/>
                      <a:gd name="T8" fmla="*/ 5 w 9"/>
                      <a:gd name="T9" fmla="*/ 10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11">
                        <a:moveTo>
                          <a:pt x="5" y="10"/>
                        </a:moveTo>
                        <a:cubicBezTo>
                          <a:pt x="8" y="10"/>
                          <a:pt x="8" y="7"/>
                          <a:pt x="8" y="4"/>
                        </a:cubicBezTo>
                        <a:cubicBezTo>
                          <a:pt x="9" y="2"/>
                          <a:pt x="7" y="0"/>
                          <a:pt x="5" y="0"/>
                        </a:cubicBezTo>
                        <a:cubicBezTo>
                          <a:pt x="2" y="0"/>
                          <a:pt x="0" y="2"/>
                          <a:pt x="0" y="4"/>
                        </a:cubicBezTo>
                        <a:cubicBezTo>
                          <a:pt x="1" y="8"/>
                          <a:pt x="4" y="11"/>
                          <a:pt x="5" y="1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013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B85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83" name="Freeform 47">
                    <a:extLst>
                      <a:ext uri="{FF2B5EF4-FFF2-40B4-BE49-F238E27FC236}">
                        <a16:creationId xmlns:a16="http://schemas.microsoft.com/office/drawing/2014/main" id="{92C22732-EBE4-EC98-8E95-152DD6A0402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785" y="2164"/>
                    <a:ext cx="36" cy="44"/>
                  </a:xfrm>
                  <a:custGeom>
                    <a:avLst/>
                    <a:gdLst>
                      <a:gd name="T0" fmla="*/ 12 w 14"/>
                      <a:gd name="T1" fmla="*/ 1 h 18"/>
                      <a:gd name="T2" fmla="*/ 10 w 14"/>
                      <a:gd name="T3" fmla="*/ 0 h 18"/>
                      <a:gd name="T4" fmla="*/ 8 w 14"/>
                      <a:gd name="T5" fmla="*/ 6 h 18"/>
                      <a:gd name="T6" fmla="*/ 1 w 14"/>
                      <a:gd name="T7" fmla="*/ 14 h 18"/>
                      <a:gd name="T8" fmla="*/ 1 w 14"/>
                      <a:gd name="T9" fmla="*/ 17 h 18"/>
                      <a:gd name="T10" fmla="*/ 4 w 14"/>
                      <a:gd name="T11" fmla="*/ 17 h 18"/>
                      <a:gd name="T12" fmla="*/ 12 w 14"/>
                      <a:gd name="T13" fmla="*/ 9 h 18"/>
                      <a:gd name="T14" fmla="*/ 13 w 14"/>
                      <a:gd name="T15" fmla="*/ 8 h 18"/>
                      <a:gd name="T16" fmla="*/ 14 w 14"/>
                      <a:gd name="T17" fmla="*/ 3 h 18"/>
                      <a:gd name="T18" fmla="*/ 12 w 14"/>
                      <a:gd name="T19" fmla="*/ 1 h 1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14" h="18">
                        <a:moveTo>
                          <a:pt x="12" y="1"/>
                        </a:moveTo>
                        <a:cubicBezTo>
                          <a:pt x="11" y="1"/>
                          <a:pt x="10" y="0"/>
                          <a:pt x="10" y="0"/>
                        </a:cubicBezTo>
                        <a:cubicBezTo>
                          <a:pt x="8" y="6"/>
                          <a:pt x="8" y="6"/>
                          <a:pt x="8" y="6"/>
                        </a:cubicBezTo>
                        <a:cubicBezTo>
                          <a:pt x="1" y="14"/>
                          <a:pt x="1" y="14"/>
                          <a:pt x="1" y="14"/>
                        </a:cubicBezTo>
                        <a:cubicBezTo>
                          <a:pt x="0" y="15"/>
                          <a:pt x="0" y="16"/>
                          <a:pt x="1" y="17"/>
                        </a:cubicBezTo>
                        <a:cubicBezTo>
                          <a:pt x="2" y="18"/>
                          <a:pt x="4" y="18"/>
                          <a:pt x="4" y="17"/>
                        </a:cubicBezTo>
                        <a:cubicBezTo>
                          <a:pt x="12" y="9"/>
                          <a:pt x="12" y="9"/>
                          <a:pt x="12" y="9"/>
                        </a:cubicBezTo>
                        <a:cubicBezTo>
                          <a:pt x="12" y="9"/>
                          <a:pt x="13" y="8"/>
                          <a:pt x="13" y="8"/>
                        </a:cubicBezTo>
                        <a:cubicBezTo>
                          <a:pt x="14" y="3"/>
                          <a:pt x="14" y="3"/>
                          <a:pt x="14" y="3"/>
                        </a:cubicBezTo>
                        <a:cubicBezTo>
                          <a:pt x="13" y="2"/>
                          <a:pt x="13" y="2"/>
                          <a:pt x="12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013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B85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84" name="Freeform 48">
                    <a:extLst>
                      <a:ext uri="{FF2B5EF4-FFF2-40B4-BE49-F238E27FC236}">
                        <a16:creationId xmlns:a16="http://schemas.microsoft.com/office/drawing/2014/main" id="{3DB22BA6-96F9-AC0F-9EBE-7A7E46F2235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836" y="2116"/>
                    <a:ext cx="33" cy="20"/>
                  </a:xfrm>
                  <a:custGeom>
                    <a:avLst/>
                    <a:gdLst>
                      <a:gd name="T0" fmla="*/ 6 w 13"/>
                      <a:gd name="T1" fmla="*/ 8 h 8"/>
                      <a:gd name="T2" fmla="*/ 12 w 13"/>
                      <a:gd name="T3" fmla="*/ 4 h 8"/>
                      <a:gd name="T4" fmla="*/ 12 w 13"/>
                      <a:gd name="T5" fmla="*/ 1 h 8"/>
                      <a:gd name="T6" fmla="*/ 10 w 13"/>
                      <a:gd name="T7" fmla="*/ 1 h 8"/>
                      <a:gd name="T8" fmla="*/ 5 w 13"/>
                      <a:gd name="T9" fmla="*/ 4 h 8"/>
                      <a:gd name="T10" fmla="*/ 1 w 13"/>
                      <a:gd name="T11" fmla="*/ 3 h 8"/>
                      <a:gd name="T12" fmla="*/ 1 w 13"/>
                      <a:gd name="T13" fmla="*/ 5 h 8"/>
                      <a:gd name="T14" fmla="*/ 0 w 13"/>
                      <a:gd name="T15" fmla="*/ 7 h 8"/>
                      <a:gd name="T16" fmla="*/ 5 w 13"/>
                      <a:gd name="T17" fmla="*/ 8 h 8"/>
                      <a:gd name="T18" fmla="*/ 6 w 13"/>
                      <a:gd name="T19" fmla="*/ 8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13" h="8">
                        <a:moveTo>
                          <a:pt x="6" y="8"/>
                        </a:moveTo>
                        <a:cubicBezTo>
                          <a:pt x="12" y="4"/>
                          <a:pt x="12" y="4"/>
                          <a:pt x="12" y="4"/>
                        </a:cubicBezTo>
                        <a:cubicBezTo>
                          <a:pt x="13" y="3"/>
                          <a:pt x="13" y="2"/>
                          <a:pt x="12" y="1"/>
                        </a:cubicBezTo>
                        <a:cubicBezTo>
                          <a:pt x="12" y="1"/>
                          <a:pt x="11" y="0"/>
                          <a:pt x="10" y="1"/>
                        </a:cubicBezTo>
                        <a:cubicBezTo>
                          <a:pt x="5" y="4"/>
                          <a:pt x="5" y="4"/>
                          <a:pt x="5" y="4"/>
                        </a:cubicBezTo>
                        <a:cubicBezTo>
                          <a:pt x="1" y="3"/>
                          <a:pt x="1" y="3"/>
                          <a:pt x="1" y="3"/>
                        </a:cubicBezTo>
                        <a:cubicBezTo>
                          <a:pt x="1" y="3"/>
                          <a:pt x="1" y="4"/>
                          <a:pt x="1" y="5"/>
                        </a:cubicBezTo>
                        <a:cubicBezTo>
                          <a:pt x="1" y="6"/>
                          <a:pt x="0" y="7"/>
                          <a:pt x="0" y="7"/>
                        </a:cubicBezTo>
                        <a:cubicBezTo>
                          <a:pt x="5" y="8"/>
                          <a:pt x="5" y="8"/>
                          <a:pt x="5" y="8"/>
                        </a:cubicBezTo>
                        <a:cubicBezTo>
                          <a:pt x="5" y="8"/>
                          <a:pt x="6" y="8"/>
                          <a:pt x="6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013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B85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85" name="Freeform 49">
                    <a:extLst>
                      <a:ext uri="{FF2B5EF4-FFF2-40B4-BE49-F238E27FC236}">
                        <a16:creationId xmlns:a16="http://schemas.microsoft.com/office/drawing/2014/main" id="{26A9D857-11B1-A967-CD86-6E61A908513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783" y="2116"/>
                    <a:ext cx="58" cy="87"/>
                  </a:xfrm>
                  <a:custGeom>
                    <a:avLst/>
                    <a:gdLst>
                      <a:gd name="T0" fmla="*/ 18 w 23"/>
                      <a:gd name="T1" fmla="*/ 17 h 35"/>
                      <a:gd name="T2" fmla="*/ 21 w 23"/>
                      <a:gd name="T3" fmla="*/ 5 h 35"/>
                      <a:gd name="T4" fmla="*/ 21 w 23"/>
                      <a:gd name="T5" fmla="*/ 2 h 35"/>
                      <a:gd name="T6" fmla="*/ 20 w 23"/>
                      <a:gd name="T7" fmla="*/ 2 h 35"/>
                      <a:gd name="T8" fmla="*/ 19 w 23"/>
                      <a:gd name="T9" fmla="*/ 7 h 35"/>
                      <a:gd name="T10" fmla="*/ 20 w 23"/>
                      <a:gd name="T11" fmla="*/ 3 h 35"/>
                      <a:gd name="T12" fmla="*/ 20 w 23"/>
                      <a:gd name="T13" fmla="*/ 2 h 35"/>
                      <a:gd name="T14" fmla="*/ 20 w 23"/>
                      <a:gd name="T15" fmla="*/ 1 h 35"/>
                      <a:gd name="T16" fmla="*/ 19 w 23"/>
                      <a:gd name="T17" fmla="*/ 1 h 35"/>
                      <a:gd name="T18" fmla="*/ 18 w 23"/>
                      <a:gd name="T19" fmla="*/ 2 h 35"/>
                      <a:gd name="T20" fmla="*/ 19 w 23"/>
                      <a:gd name="T21" fmla="*/ 3 h 35"/>
                      <a:gd name="T22" fmla="*/ 18 w 23"/>
                      <a:gd name="T23" fmla="*/ 6 h 35"/>
                      <a:gd name="T24" fmla="*/ 17 w 23"/>
                      <a:gd name="T25" fmla="*/ 0 h 35"/>
                      <a:gd name="T26" fmla="*/ 17 w 23"/>
                      <a:gd name="T27" fmla="*/ 0 h 35"/>
                      <a:gd name="T28" fmla="*/ 17 w 23"/>
                      <a:gd name="T29" fmla="*/ 0 h 35"/>
                      <a:gd name="T30" fmla="*/ 15 w 23"/>
                      <a:gd name="T31" fmla="*/ 0 h 35"/>
                      <a:gd name="T32" fmla="*/ 8 w 23"/>
                      <a:gd name="T33" fmla="*/ 0 h 35"/>
                      <a:gd name="T34" fmla="*/ 1 w 23"/>
                      <a:gd name="T35" fmla="*/ 5 h 35"/>
                      <a:gd name="T36" fmla="*/ 1 w 23"/>
                      <a:gd name="T37" fmla="*/ 8 h 35"/>
                      <a:gd name="T38" fmla="*/ 4 w 23"/>
                      <a:gd name="T39" fmla="*/ 8 h 35"/>
                      <a:gd name="T40" fmla="*/ 4 w 23"/>
                      <a:gd name="T41" fmla="*/ 8 h 35"/>
                      <a:gd name="T42" fmla="*/ 9 w 23"/>
                      <a:gd name="T43" fmla="*/ 4 h 35"/>
                      <a:gd name="T44" fmla="*/ 13 w 23"/>
                      <a:gd name="T45" fmla="*/ 4 h 35"/>
                      <a:gd name="T46" fmla="*/ 12 w 23"/>
                      <a:gd name="T47" fmla="*/ 4 h 35"/>
                      <a:gd name="T48" fmla="*/ 9 w 23"/>
                      <a:gd name="T49" fmla="*/ 15 h 35"/>
                      <a:gd name="T50" fmla="*/ 10 w 23"/>
                      <a:gd name="T51" fmla="*/ 16 h 35"/>
                      <a:gd name="T52" fmla="*/ 14 w 23"/>
                      <a:gd name="T53" fmla="*/ 20 h 35"/>
                      <a:gd name="T54" fmla="*/ 18 w 23"/>
                      <a:gd name="T55" fmla="*/ 24 h 35"/>
                      <a:gd name="T56" fmla="*/ 17 w 23"/>
                      <a:gd name="T57" fmla="*/ 32 h 35"/>
                      <a:gd name="T58" fmla="*/ 19 w 23"/>
                      <a:gd name="T59" fmla="*/ 35 h 35"/>
                      <a:gd name="T60" fmla="*/ 22 w 23"/>
                      <a:gd name="T61" fmla="*/ 33 h 35"/>
                      <a:gd name="T62" fmla="*/ 23 w 23"/>
                      <a:gd name="T63" fmla="*/ 24 h 35"/>
                      <a:gd name="T64" fmla="*/ 23 w 23"/>
                      <a:gd name="T65" fmla="*/ 22 h 35"/>
                      <a:gd name="T66" fmla="*/ 18 w 23"/>
                      <a:gd name="T67" fmla="*/ 17 h 3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</a:cxnLst>
                    <a:rect l="0" t="0" r="r" b="b"/>
                    <a:pathLst>
                      <a:path w="23" h="35">
                        <a:moveTo>
                          <a:pt x="18" y="17"/>
                        </a:moveTo>
                        <a:cubicBezTo>
                          <a:pt x="19" y="10"/>
                          <a:pt x="21" y="6"/>
                          <a:pt x="21" y="5"/>
                        </a:cubicBezTo>
                        <a:cubicBezTo>
                          <a:pt x="21" y="3"/>
                          <a:pt x="21" y="2"/>
                          <a:pt x="21" y="2"/>
                        </a:cubicBezTo>
                        <a:cubicBezTo>
                          <a:pt x="20" y="2"/>
                          <a:pt x="20" y="2"/>
                          <a:pt x="20" y="2"/>
                        </a:cubicBezTo>
                        <a:cubicBezTo>
                          <a:pt x="20" y="5"/>
                          <a:pt x="19" y="7"/>
                          <a:pt x="19" y="7"/>
                        </a:cubicBezTo>
                        <a:cubicBezTo>
                          <a:pt x="19" y="7"/>
                          <a:pt x="20" y="4"/>
                          <a:pt x="20" y="3"/>
                        </a:cubicBezTo>
                        <a:cubicBezTo>
                          <a:pt x="20" y="2"/>
                          <a:pt x="20" y="2"/>
                          <a:pt x="20" y="2"/>
                        </a:cubicBezTo>
                        <a:cubicBezTo>
                          <a:pt x="20" y="1"/>
                          <a:pt x="20" y="1"/>
                          <a:pt x="20" y="1"/>
                        </a:cubicBezTo>
                        <a:cubicBezTo>
                          <a:pt x="20" y="1"/>
                          <a:pt x="19" y="1"/>
                          <a:pt x="19" y="1"/>
                        </a:cubicBezTo>
                        <a:cubicBezTo>
                          <a:pt x="19" y="1"/>
                          <a:pt x="18" y="2"/>
                          <a:pt x="18" y="2"/>
                        </a:cubicBezTo>
                        <a:cubicBezTo>
                          <a:pt x="18" y="2"/>
                          <a:pt x="18" y="2"/>
                          <a:pt x="19" y="3"/>
                        </a:cubicBezTo>
                        <a:cubicBezTo>
                          <a:pt x="19" y="3"/>
                          <a:pt x="18" y="4"/>
                          <a:pt x="18" y="6"/>
                        </a:cubicBezTo>
                        <a:cubicBezTo>
                          <a:pt x="18" y="1"/>
                          <a:pt x="17" y="0"/>
                          <a:pt x="17" y="0"/>
                        </a:cubicBezTo>
                        <a:cubicBezTo>
                          <a:pt x="17" y="0"/>
                          <a:pt x="17" y="0"/>
                          <a:pt x="17" y="0"/>
                        </a:cubicBezTo>
                        <a:cubicBezTo>
                          <a:pt x="17" y="0"/>
                          <a:pt x="17" y="0"/>
                          <a:pt x="17" y="0"/>
                        </a:cubicBezTo>
                        <a:cubicBezTo>
                          <a:pt x="16" y="0"/>
                          <a:pt x="15" y="0"/>
                          <a:pt x="15" y="0"/>
                        </a:cubicBezTo>
                        <a:cubicBezTo>
                          <a:pt x="13" y="0"/>
                          <a:pt x="11" y="0"/>
                          <a:pt x="8" y="0"/>
                        </a:cubicBezTo>
                        <a:cubicBezTo>
                          <a:pt x="8" y="0"/>
                          <a:pt x="1" y="5"/>
                          <a:pt x="1" y="5"/>
                        </a:cubicBezTo>
                        <a:cubicBezTo>
                          <a:pt x="0" y="6"/>
                          <a:pt x="0" y="7"/>
                          <a:pt x="1" y="8"/>
                        </a:cubicBezTo>
                        <a:cubicBezTo>
                          <a:pt x="2" y="8"/>
                          <a:pt x="3" y="9"/>
                          <a:pt x="4" y="8"/>
                        </a:cubicBezTo>
                        <a:cubicBezTo>
                          <a:pt x="4" y="8"/>
                          <a:pt x="4" y="8"/>
                          <a:pt x="4" y="8"/>
                        </a:cubicBezTo>
                        <a:cubicBezTo>
                          <a:pt x="4" y="8"/>
                          <a:pt x="9" y="4"/>
                          <a:pt x="9" y="4"/>
                        </a:cubicBezTo>
                        <a:cubicBezTo>
                          <a:pt x="9" y="4"/>
                          <a:pt x="13" y="4"/>
                          <a:pt x="13" y="4"/>
                        </a:cubicBezTo>
                        <a:cubicBezTo>
                          <a:pt x="12" y="4"/>
                          <a:pt x="12" y="4"/>
                          <a:pt x="12" y="4"/>
                        </a:cubicBezTo>
                        <a:cubicBezTo>
                          <a:pt x="11" y="7"/>
                          <a:pt x="9" y="13"/>
                          <a:pt x="9" y="15"/>
                        </a:cubicBezTo>
                        <a:cubicBezTo>
                          <a:pt x="9" y="15"/>
                          <a:pt x="10" y="15"/>
                          <a:pt x="10" y="16"/>
                        </a:cubicBezTo>
                        <a:cubicBezTo>
                          <a:pt x="10" y="16"/>
                          <a:pt x="11" y="18"/>
                          <a:pt x="14" y="20"/>
                        </a:cubicBezTo>
                        <a:cubicBezTo>
                          <a:pt x="14" y="20"/>
                          <a:pt x="18" y="24"/>
                          <a:pt x="18" y="24"/>
                        </a:cubicBezTo>
                        <a:cubicBezTo>
                          <a:pt x="18" y="24"/>
                          <a:pt x="17" y="32"/>
                          <a:pt x="17" y="32"/>
                        </a:cubicBezTo>
                        <a:cubicBezTo>
                          <a:pt x="17" y="34"/>
                          <a:pt x="18" y="35"/>
                          <a:pt x="19" y="35"/>
                        </a:cubicBezTo>
                        <a:cubicBezTo>
                          <a:pt x="20" y="35"/>
                          <a:pt x="21" y="35"/>
                          <a:pt x="22" y="33"/>
                        </a:cubicBezTo>
                        <a:cubicBezTo>
                          <a:pt x="22" y="33"/>
                          <a:pt x="23" y="24"/>
                          <a:pt x="23" y="24"/>
                        </a:cubicBezTo>
                        <a:cubicBezTo>
                          <a:pt x="23" y="23"/>
                          <a:pt x="23" y="22"/>
                          <a:pt x="23" y="22"/>
                        </a:cubicBezTo>
                        <a:cubicBezTo>
                          <a:pt x="22" y="21"/>
                          <a:pt x="18" y="17"/>
                          <a:pt x="18" y="1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013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B850"/>
                      </a:solidFill>
                      <a:effectLst/>
                      <a:uLnTx/>
                      <a:uFillTx/>
                    </a:endParaRPr>
                  </a:p>
                </p:txBody>
              </p:sp>
            </p:grpSp>
            <p:cxnSp>
              <p:nvCxnSpPr>
                <p:cNvPr id="68" name="直接连接符 67">
                  <a:extLst>
                    <a:ext uri="{FF2B5EF4-FFF2-40B4-BE49-F238E27FC236}">
                      <a16:creationId xmlns:a16="http://schemas.microsoft.com/office/drawing/2014/main" id="{1612CA5B-3D58-3E9A-D261-3B2B2F8BF434}"/>
                    </a:ext>
                  </a:extLst>
                </p:cNvPr>
                <p:cNvCxnSpPr/>
                <p:nvPr/>
              </p:nvCxnSpPr>
              <p:spPr>
                <a:xfrm>
                  <a:off x="3957492" y="2351034"/>
                  <a:ext cx="0" cy="343997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ysClr val="window" lastClr="FFFFFF">
                      <a:lumMod val="50000"/>
                    </a:sysClr>
                  </a:solidFill>
                  <a:prstDash val="solid"/>
                  <a:miter lim="800000"/>
                </a:ln>
                <a:effectLst/>
              </p:spPr>
            </p:cxnSp>
          </p:grpSp>
          <p:grpSp>
            <p:nvGrpSpPr>
              <p:cNvPr id="57" name="组合 56">
                <a:extLst>
                  <a:ext uri="{FF2B5EF4-FFF2-40B4-BE49-F238E27FC236}">
                    <a16:creationId xmlns:a16="http://schemas.microsoft.com/office/drawing/2014/main" id="{421FC511-CBB3-EDC3-6DFF-DA013E41F61F}"/>
                  </a:ext>
                </a:extLst>
              </p:cNvPr>
              <p:cNvGrpSpPr/>
              <p:nvPr/>
            </p:nvGrpSpPr>
            <p:grpSpPr>
              <a:xfrm>
                <a:off x="3529995" y="3099493"/>
                <a:ext cx="427497" cy="343997"/>
                <a:chOff x="3529995" y="3099493"/>
                <a:chExt cx="427497" cy="343997"/>
              </a:xfrm>
            </p:grpSpPr>
            <p:grpSp>
              <p:nvGrpSpPr>
                <p:cNvPr id="58" name="Group 52">
                  <a:extLst>
                    <a:ext uri="{FF2B5EF4-FFF2-40B4-BE49-F238E27FC236}">
                      <a16:creationId xmlns:a16="http://schemas.microsoft.com/office/drawing/2014/main" id="{537A2827-15F0-9F8A-8E39-C29C0F72756F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3529995" y="3121380"/>
                  <a:ext cx="317066" cy="314219"/>
                  <a:chOff x="3783" y="2102"/>
                  <a:chExt cx="116" cy="115"/>
                </a:xfrm>
                <a:solidFill>
                  <a:sysClr val="window" lastClr="FFFFFF">
                    <a:lumMod val="50000"/>
                  </a:sysClr>
                </a:solidFill>
                <a:effectLst/>
              </p:grpSpPr>
              <p:sp>
                <p:nvSpPr>
                  <p:cNvPr id="60" name="Freeform 53">
                    <a:extLst>
                      <a:ext uri="{FF2B5EF4-FFF2-40B4-BE49-F238E27FC236}">
                        <a16:creationId xmlns:a16="http://schemas.microsoft.com/office/drawing/2014/main" id="{70018F90-ED46-C7EC-C049-8A7DB32CD40F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3783" y="2102"/>
                    <a:ext cx="116" cy="115"/>
                  </a:xfrm>
                  <a:custGeom>
                    <a:avLst/>
                    <a:gdLst>
                      <a:gd name="T0" fmla="*/ 23 w 46"/>
                      <a:gd name="T1" fmla="*/ 0 h 46"/>
                      <a:gd name="T2" fmla="*/ 0 w 46"/>
                      <a:gd name="T3" fmla="*/ 23 h 46"/>
                      <a:gd name="T4" fmla="*/ 23 w 46"/>
                      <a:gd name="T5" fmla="*/ 46 h 46"/>
                      <a:gd name="T6" fmla="*/ 46 w 46"/>
                      <a:gd name="T7" fmla="*/ 23 h 46"/>
                      <a:gd name="T8" fmla="*/ 23 w 46"/>
                      <a:gd name="T9" fmla="*/ 0 h 46"/>
                      <a:gd name="T10" fmla="*/ 23 w 46"/>
                      <a:gd name="T11" fmla="*/ 42 h 46"/>
                      <a:gd name="T12" fmla="*/ 5 w 46"/>
                      <a:gd name="T13" fmla="*/ 23 h 46"/>
                      <a:gd name="T14" fmla="*/ 23 w 46"/>
                      <a:gd name="T15" fmla="*/ 4 h 46"/>
                      <a:gd name="T16" fmla="*/ 42 w 46"/>
                      <a:gd name="T17" fmla="*/ 23 h 46"/>
                      <a:gd name="T18" fmla="*/ 23 w 46"/>
                      <a:gd name="T19" fmla="*/ 42 h 4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46" h="46">
                        <a:moveTo>
                          <a:pt x="23" y="0"/>
                        </a:moveTo>
                        <a:cubicBezTo>
                          <a:pt x="10" y="0"/>
                          <a:pt x="0" y="10"/>
                          <a:pt x="0" y="23"/>
                        </a:cubicBezTo>
                        <a:cubicBezTo>
                          <a:pt x="0" y="36"/>
                          <a:pt x="10" y="46"/>
                          <a:pt x="23" y="46"/>
                        </a:cubicBezTo>
                        <a:cubicBezTo>
                          <a:pt x="36" y="46"/>
                          <a:pt x="46" y="36"/>
                          <a:pt x="46" y="23"/>
                        </a:cubicBezTo>
                        <a:cubicBezTo>
                          <a:pt x="46" y="10"/>
                          <a:pt x="36" y="0"/>
                          <a:pt x="23" y="0"/>
                        </a:cubicBezTo>
                        <a:close/>
                        <a:moveTo>
                          <a:pt x="23" y="42"/>
                        </a:moveTo>
                        <a:cubicBezTo>
                          <a:pt x="13" y="42"/>
                          <a:pt x="5" y="33"/>
                          <a:pt x="5" y="23"/>
                        </a:cubicBezTo>
                        <a:cubicBezTo>
                          <a:pt x="5" y="13"/>
                          <a:pt x="13" y="4"/>
                          <a:pt x="23" y="4"/>
                        </a:cubicBezTo>
                        <a:cubicBezTo>
                          <a:pt x="34" y="4"/>
                          <a:pt x="42" y="13"/>
                          <a:pt x="42" y="23"/>
                        </a:cubicBezTo>
                        <a:cubicBezTo>
                          <a:pt x="42" y="33"/>
                          <a:pt x="34" y="42"/>
                          <a:pt x="23" y="4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013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61" name="Freeform 54">
                    <a:extLst>
                      <a:ext uri="{FF2B5EF4-FFF2-40B4-BE49-F238E27FC236}">
                        <a16:creationId xmlns:a16="http://schemas.microsoft.com/office/drawing/2014/main" id="{874B4183-CE95-ADF2-BCEC-48F73D3D51D1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3783" y="2102"/>
                    <a:ext cx="116" cy="115"/>
                  </a:xfrm>
                  <a:custGeom>
                    <a:avLst/>
                    <a:gdLst>
                      <a:gd name="T0" fmla="*/ 23 w 46"/>
                      <a:gd name="T1" fmla="*/ 0 h 46"/>
                      <a:gd name="T2" fmla="*/ 0 w 46"/>
                      <a:gd name="T3" fmla="*/ 23 h 46"/>
                      <a:gd name="T4" fmla="*/ 23 w 46"/>
                      <a:gd name="T5" fmla="*/ 46 h 46"/>
                      <a:gd name="T6" fmla="*/ 46 w 46"/>
                      <a:gd name="T7" fmla="*/ 23 h 46"/>
                      <a:gd name="T8" fmla="*/ 23 w 46"/>
                      <a:gd name="T9" fmla="*/ 0 h 46"/>
                      <a:gd name="T10" fmla="*/ 23 w 46"/>
                      <a:gd name="T11" fmla="*/ 42 h 46"/>
                      <a:gd name="T12" fmla="*/ 5 w 46"/>
                      <a:gd name="T13" fmla="*/ 23 h 46"/>
                      <a:gd name="T14" fmla="*/ 23 w 46"/>
                      <a:gd name="T15" fmla="*/ 4 h 46"/>
                      <a:gd name="T16" fmla="*/ 42 w 46"/>
                      <a:gd name="T17" fmla="*/ 23 h 46"/>
                      <a:gd name="T18" fmla="*/ 23 w 46"/>
                      <a:gd name="T19" fmla="*/ 42 h 4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46" h="46">
                        <a:moveTo>
                          <a:pt x="23" y="0"/>
                        </a:moveTo>
                        <a:cubicBezTo>
                          <a:pt x="10" y="0"/>
                          <a:pt x="0" y="10"/>
                          <a:pt x="0" y="23"/>
                        </a:cubicBezTo>
                        <a:cubicBezTo>
                          <a:pt x="0" y="36"/>
                          <a:pt x="10" y="46"/>
                          <a:pt x="23" y="46"/>
                        </a:cubicBezTo>
                        <a:cubicBezTo>
                          <a:pt x="36" y="46"/>
                          <a:pt x="46" y="36"/>
                          <a:pt x="46" y="23"/>
                        </a:cubicBezTo>
                        <a:cubicBezTo>
                          <a:pt x="46" y="10"/>
                          <a:pt x="36" y="0"/>
                          <a:pt x="23" y="0"/>
                        </a:cubicBezTo>
                        <a:close/>
                        <a:moveTo>
                          <a:pt x="23" y="42"/>
                        </a:moveTo>
                        <a:cubicBezTo>
                          <a:pt x="13" y="42"/>
                          <a:pt x="5" y="33"/>
                          <a:pt x="5" y="23"/>
                        </a:cubicBezTo>
                        <a:cubicBezTo>
                          <a:pt x="5" y="13"/>
                          <a:pt x="13" y="4"/>
                          <a:pt x="23" y="4"/>
                        </a:cubicBezTo>
                        <a:cubicBezTo>
                          <a:pt x="34" y="4"/>
                          <a:pt x="42" y="13"/>
                          <a:pt x="42" y="23"/>
                        </a:cubicBezTo>
                        <a:cubicBezTo>
                          <a:pt x="42" y="33"/>
                          <a:pt x="34" y="42"/>
                          <a:pt x="23" y="4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013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62" name="Freeform 55">
                    <a:extLst>
                      <a:ext uri="{FF2B5EF4-FFF2-40B4-BE49-F238E27FC236}">
                        <a16:creationId xmlns:a16="http://schemas.microsoft.com/office/drawing/2014/main" id="{204DA8F5-18F7-E309-7BC8-37BB6BFA325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839" y="2115"/>
                    <a:ext cx="7" cy="10"/>
                  </a:xfrm>
                  <a:custGeom>
                    <a:avLst/>
                    <a:gdLst>
                      <a:gd name="T0" fmla="*/ 1 w 3"/>
                      <a:gd name="T1" fmla="*/ 4 h 4"/>
                      <a:gd name="T2" fmla="*/ 1 w 3"/>
                      <a:gd name="T3" fmla="*/ 4 h 4"/>
                      <a:gd name="T4" fmla="*/ 3 w 3"/>
                      <a:gd name="T5" fmla="*/ 3 h 4"/>
                      <a:gd name="T6" fmla="*/ 3 w 3"/>
                      <a:gd name="T7" fmla="*/ 0 h 4"/>
                      <a:gd name="T8" fmla="*/ 1 w 3"/>
                      <a:gd name="T9" fmla="*/ 0 h 4"/>
                      <a:gd name="T10" fmla="*/ 0 w 3"/>
                      <a:gd name="T11" fmla="*/ 0 h 4"/>
                      <a:gd name="T12" fmla="*/ 0 w 3"/>
                      <a:gd name="T13" fmla="*/ 3 h 4"/>
                      <a:gd name="T14" fmla="*/ 1 w 3"/>
                      <a:gd name="T15" fmla="*/ 4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3" h="4">
                        <a:moveTo>
                          <a:pt x="1" y="4"/>
                        </a:moveTo>
                        <a:cubicBezTo>
                          <a:pt x="1" y="4"/>
                          <a:pt x="1" y="4"/>
                          <a:pt x="1" y="4"/>
                        </a:cubicBezTo>
                        <a:cubicBezTo>
                          <a:pt x="2" y="4"/>
                          <a:pt x="3" y="4"/>
                          <a:pt x="3" y="3"/>
                        </a:cubicBezTo>
                        <a:cubicBezTo>
                          <a:pt x="3" y="0"/>
                          <a:pt x="3" y="0"/>
                          <a:pt x="3" y="0"/>
                        </a:cubicBezTo>
                        <a:cubicBezTo>
                          <a:pt x="2" y="0"/>
                          <a:pt x="2" y="0"/>
                          <a:pt x="1" y="0"/>
                        </a:cubicBezTo>
                        <a:cubicBezTo>
                          <a:pt x="1" y="0"/>
                          <a:pt x="0" y="0"/>
                          <a:pt x="0" y="0"/>
                        </a:cubicBezTo>
                        <a:cubicBezTo>
                          <a:pt x="0" y="3"/>
                          <a:pt x="0" y="3"/>
                          <a:pt x="0" y="3"/>
                        </a:cubicBezTo>
                        <a:cubicBezTo>
                          <a:pt x="0" y="4"/>
                          <a:pt x="0" y="4"/>
                          <a:pt x="1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013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63" name="Freeform 56">
                    <a:extLst>
                      <a:ext uri="{FF2B5EF4-FFF2-40B4-BE49-F238E27FC236}">
                        <a16:creationId xmlns:a16="http://schemas.microsoft.com/office/drawing/2014/main" id="{948751FE-3D89-D811-CF3F-487325BECD8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839" y="2195"/>
                    <a:ext cx="7" cy="10"/>
                  </a:xfrm>
                  <a:custGeom>
                    <a:avLst/>
                    <a:gdLst>
                      <a:gd name="T0" fmla="*/ 1 w 3"/>
                      <a:gd name="T1" fmla="*/ 0 h 4"/>
                      <a:gd name="T2" fmla="*/ 1 w 3"/>
                      <a:gd name="T3" fmla="*/ 0 h 4"/>
                      <a:gd name="T4" fmla="*/ 0 w 3"/>
                      <a:gd name="T5" fmla="*/ 1 h 4"/>
                      <a:gd name="T6" fmla="*/ 0 w 3"/>
                      <a:gd name="T7" fmla="*/ 4 h 4"/>
                      <a:gd name="T8" fmla="*/ 1 w 3"/>
                      <a:gd name="T9" fmla="*/ 4 h 4"/>
                      <a:gd name="T10" fmla="*/ 3 w 3"/>
                      <a:gd name="T11" fmla="*/ 4 h 4"/>
                      <a:gd name="T12" fmla="*/ 3 w 3"/>
                      <a:gd name="T13" fmla="*/ 1 h 4"/>
                      <a:gd name="T14" fmla="*/ 1 w 3"/>
                      <a:gd name="T15" fmla="*/ 0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3" h="4">
                        <a:moveTo>
                          <a:pt x="1" y="0"/>
                        </a:moveTo>
                        <a:cubicBezTo>
                          <a:pt x="1" y="0"/>
                          <a:pt x="1" y="0"/>
                          <a:pt x="1" y="0"/>
                        </a:cubicBezTo>
                        <a:cubicBezTo>
                          <a:pt x="0" y="0"/>
                          <a:pt x="0" y="1"/>
                          <a:pt x="0" y="1"/>
                        </a:cubicBezTo>
                        <a:cubicBezTo>
                          <a:pt x="0" y="4"/>
                          <a:pt x="0" y="4"/>
                          <a:pt x="0" y="4"/>
                        </a:cubicBezTo>
                        <a:cubicBezTo>
                          <a:pt x="0" y="4"/>
                          <a:pt x="1" y="4"/>
                          <a:pt x="1" y="4"/>
                        </a:cubicBezTo>
                        <a:cubicBezTo>
                          <a:pt x="2" y="4"/>
                          <a:pt x="2" y="4"/>
                          <a:pt x="3" y="4"/>
                        </a:cubicBezTo>
                        <a:cubicBezTo>
                          <a:pt x="3" y="1"/>
                          <a:pt x="3" y="1"/>
                          <a:pt x="3" y="1"/>
                        </a:cubicBezTo>
                        <a:cubicBezTo>
                          <a:pt x="3" y="1"/>
                          <a:pt x="2" y="0"/>
                          <a:pt x="1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013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64" name="Freeform 57">
                    <a:extLst>
                      <a:ext uri="{FF2B5EF4-FFF2-40B4-BE49-F238E27FC236}">
                        <a16:creationId xmlns:a16="http://schemas.microsoft.com/office/drawing/2014/main" id="{18B75BD8-63C2-2AAA-7B32-8CB7E7CFC9D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796" y="2155"/>
                    <a:ext cx="10" cy="10"/>
                  </a:xfrm>
                  <a:custGeom>
                    <a:avLst/>
                    <a:gdLst>
                      <a:gd name="T0" fmla="*/ 3 w 4"/>
                      <a:gd name="T1" fmla="*/ 0 h 4"/>
                      <a:gd name="T2" fmla="*/ 0 w 4"/>
                      <a:gd name="T3" fmla="*/ 0 h 4"/>
                      <a:gd name="T4" fmla="*/ 0 w 4"/>
                      <a:gd name="T5" fmla="*/ 2 h 4"/>
                      <a:gd name="T6" fmla="*/ 0 w 4"/>
                      <a:gd name="T7" fmla="*/ 4 h 4"/>
                      <a:gd name="T8" fmla="*/ 3 w 4"/>
                      <a:gd name="T9" fmla="*/ 4 h 4"/>
                      <a:gd name="T10" fmla="*/ 4 w 4"/>
                      <a:gd name="T11" fmla="*/ 2 h 4"/>
                      <a:gd name="T12" fmla="*/ 4 w 4"/>
                      <a:gd name="T13" fmla="*/ 2 h 4"/>
                      <a:gd name="T14" fmla="*/ 3 w 4"/>
                      <a:gd name="T15" fmla="*/ 0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4" h="4">
                        <a:moveTo>
                          <a:pt x="3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1"/>
                          <a:pt x="0" y="1"/>
                          <a:pt x="0" y="2"/>
                        </a:cubicBezTo>
                        <a:cubicBezTo>
                          <a:pt x="0" y="3"/>
                          <a:pt x="0" y="3"/>
                          <a:pt x="0" y="4"/>
                        </a:cubicBezTo>
                        <a:cubicBezTo>
                          <a:pt x="3" y="4"/>
                          <a:pt x="3" y="4"/>
                          <a:pt x="3" y="4"/>
                        </a:cubicBezTo>
                        <a:cubicBezTo>
                          <a:pt x="4" y="4"/>
                          <a:pt x="4" y="3"/>
                          <a:pt x="4" y="2"/>
                        </a:cubicBezTo>
                        <a:cubicBezTo>
                          <a:pt x="4" y="2"/>
                          <a:pt x="4" y="2"/>
                          <a:pt x="4" y="2"/>
                        </a:cubicBezTo>
                        <a:cubicBezTo>
                          <a:pt x="4" y="1"/>
                          <a:pt x="4" y="0"/>
                          <a:pt x="3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013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65" name="Freeform 58">
                    <a:extLst>
                      <a:ext uri="{FF2B5EF4-FFF2-40B4-BE49-F238E27FC236}">
                        <a16:creationId xmlns:a16="http://schemas.microsoft.com/office/drawing/2014/main" id="{F4158434-5C8B-6594-F4F7-BB4A290CF69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877" y="2155"/>
                    <a:ext cx="10" cy="10"/>
                  </a:xfrm>
                  <a:custGeom>
                    <a:avLst/>
                    <a:gdLst>
                      <a:gd name="T0" fmla="*/ 4 w 4"/>
                      <a:gd name="T1" fmla="*/ 0 h 4"/>
                      <a:gd name="T2" fmla="*/ 2 w 4"/>
                      <a:gd name="T3" fmla="*/ 0 h 4"/>
                      <a:gd name="T4" fmla="*/ 0 w 4"/>
                      <a:gd name="T5" fmla="*/ 2 h 4"/>
                      <a:gd name="T6" fmla="*/ 0 w 4"/>
                      <a:gd name="T7" fmla="*/ 2 h 4"/>
                      <a:gd name="T8" fmla="*/ 2 w 4"/>
                      <a:gd name="T9" fmla="*/ 4 h 4"/>
                      <a:gd name="T10" fmla="*/ 4 w 4"/>
                      <a:gd name="T11" fmla="*/ 4 h 4"/>
                      <a:gd name="T12" fmla="*/ 4 w 4"/>
                      <a:gd name="T13" fmla="*/ 2 h 4"/>
                      <a:gd name="T14" fmla="*/ 4 w 4"/>
                      <a:gd name="T15" fmla="*/ 0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4" h="4">
                        <a:moveTo>
                          <a:pt x="4" y="0"/>
                        </a:moveTo>
                        <a:cubicBezTo>
                          <a:pt x="2" y="0"/>
                          <a:pt x="2" y="0"/>
                          <a:pt x="2" y="0"/>
                        </a:cubicBezTo>
                        <a:cubicBezTo>
                          <a:pt x="1" y="0"/>
                          <a:pt x="0" y="1"/>
                          <a:pt x="0" y="2"/>
                        </a:cubicBezTo>
                        <a:cubicBezTo>
                          <a:pt x="0" y="2"/>
                          <a:pt x="0" y="2"/>
                          <a:pt x="0" y="2"/>
                        </a:cubicBezTo>
                        <a:cubicBezTo>
                          <a:pt x="0" y="3"/>
                          <a:pt x="1" y="4"/>
                          <a:pt x="2" y="4"/>
                        </a:cubicBezTo>
                        <a:cubicBezTo>
                          <a:pt x="4" y="4"/>
                          <a:pt x="4" y="4"/>
                          <a:pt x="4" y="4"/>
                        </a:cubicBezTo>
                        <a:cubicBezTo>
                          <a:pt x="4" y="3"/>
                          <a:pt x="4" y="3"/>
                          <a:pt x="4" y="2"/>
                        </a:cubicBezTo>
                        <a:cubicBezTo>
                          <a:pt x="4" y="1"/>
                          <a:pt x="4" y="1"/>
                          <a:pt x="4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013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66" name="Freeform 59">
                    <a:extLst>
                      <a:ext uri="{FF2B5EF4-FFF2-40B4-BE49-F238E27FC236}">
                        <a16:creationId xmlns:a16="http://schemas.microsoft.com/office/drawing/2014/main" id="{42EA71BD-71DA-8F77-3A1A-60756BD66BA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813" y="2127"/>
                    <a:ext cx="33" cy="38"/>
                  </a:xfrm>
                  <a:custGeom>
                    <a:avLst/>
                    <a:gdLst>
                      <a:gd name="T0" fmla="*/ 11 w 13"/>
                      <a:gd name="T1" fmla="*/ 0 h 15"/>
                      <a:gd name="T2" fmla="*/ 10 w 13"/>
                      <a:gd name="T3" fmla="*/ 2 h 15"/>
                      <a:gd name="T4" fmla="*/ 10 w 13"/>
                      <a:gd name="T5" fmla="*/ 11 h 15"/>
                      <a:gd name="T6" fmla="*/ 9 w 13"/>
                      <a:gd name="T7" fmla="*/ 12 h 15"/>
                      <a:gd name="T8" fmla="*/ 2 w 13"/>
                      <a:gd name="T9" fmla="*/ 12 h 15"/>
                      <a:gd name="T10" fmla="*/ 0 w 13"/>
                      <a:gd name="T11" fmla="*/ 14 h 15"/>
                      <a:gd name="T12" fmla="*/ 2 w 13"/>
                      <a:gd name="T13" fmla="*/ 15 h 15"/>
                      <a:gd name="T14" fmla="*/ 11 w 13"/>
                      <a:gd name="T15" fmla="*/ 15 h 15"/>
                      <a:gd name="T16" fmla="*/ 12 w 13"/>
                      <a:gd name="T17" fmla="*/ 15 h 15"/>
                      <a:gd name="T18" fmla="*/ 12 w 13"/>
                      <a:gd name="T19" fmla="*/ 15 h 15"/>
                      <a:gd name="T20" fmla="*/ 13 w 13"/>
                      <a:gd name="T21" fmla="*/ 13 h 15"/>
                      <a:gd name="T22" fmla="*/ 13 w 13"/>
                      <a:gd name="T23" fmla="*/ 2 h 15"/>
                      <a:gd name="T24" fmla="*/ 11 w 13"/>
                      <a:gd name="T25" fmla="*/ 0 h 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13" h="15">
                        <a:moveTo>
                          <a:pt x="11" y="0"/>
                        </a:moveTo>
                        <a:cubicBezTo>
                          <a:pt x="10" y="0"/>
                          <a:pt x="10" y="1"/>
                          <a:pt x="10" y="2"/>
                        </a:cubicBezTo>
                        <a:cubicBezTo>
                          <a:pt x="10" y="11"/>
                          <a:pt x="10" y="11"/>
                          <a:pt x="10" y="11"/>
                        </a:cubicBezTo>
                        <a:cubicBezTo>
                          <a:pt x="10" y="12"/>
                          <a:pt x="9" y="12"/>
                          <a:pt x="9" y="12"/>
                        </a:cubicBezTo>
                        <a:cubicBezTo>
                          <a:pt x="2" y="12"/>
                          <a:pt x="2" y="12"/>
                          <a:pt x="2" y="12"/>
                        </a:cubicBezTo>
                        <a:cubicBezTo>
                          <a:pt x="1" y="12"/>
                          <a:pt x="0" y="13"/>
                          <a:pt x="0" y="14"/>
                        </a:cubicBezTo>
                        <a:cubicBezTo>
                          <a:pt x="0" y="14"/>
                          <a:pt x="1" y="15"/>
                          <a:pt x="2" y="15"/>
                        </a:cubicBezTo>
                        <a:cubicBezTo>
                          <a:pt x="11" y="15"/>
                          <a:pt x="11" y="15"/>
                          <a:pt x="11" y="15"/>
                        </a:cubicBezTo>
                        <a:cubicBezTo>
                          <a:pt x="11" y="15"/>
                          <a:pt x="12" y="15"/>
                          <a:pt x="12" y="15"/>
                        </a:cubicBezTo>
                        <a:cubicBezTo>
                          <a:pt x="12" y="15"/>
                          <a:pt x="12" y="15"/>
                          <a:pt x="12" y="15"/>
                        </a:cubicBezTo>
                        <a:cubicBezTo>
                          <a:pt x="13" y="14"/>
                          <a:pt x="13" y="14"/>
                          <a:pt x="13" y="13"/>
                        </a:cubicBezTo>
                        <a:cubicBezTo>
                          <a:pt x="13" y="2"/>
                          <a:pt x="13" y="2"/>
                          <a:pt x="13" y="2"/>
                        </a:cubicBezTo>
                        <a:cubicBezTo>
                          <a:pt x="13" y="1"/>
                          <a:pt x="12" y="0"/>
                          <a:pt x="11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013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</a:endParaRPr>
                  </a:p>
                </p:txBody>
              </p:sp>
            </p:grpSp>
            <p:cxnSp>
              <p:nvCxnSpPr>
                <p:cNvPr id="59" name="直接连接符 58">
                  <a:extLst>
                    <a:ext uri="{FF2B5EF4-FFF2-40B4-BE49-F238E27FC236}">
                      <a16:creationId xmlns:a16="http://schemas.microsoft.com/office/drawing/2014/main" id="{CD992ED8-B77C-6825-BE86-745B76326F9E}"/>
                    </a:ext>
                  </a:extLst>
                </p:cNvPr>
                <p:cNvCxnSpPr/>
                <p:nvPr/>
              </p:nvCxnSpPr>
              <p:spPr>
                <a:xfrm>
                  <a:off x="3957492" y="3099493"/>
                  <a:ext cx="0" cy="343997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ysClr val="window" lastClr="FFFFFF">
                      <a:lumMod val="50000"/>
                    </a:sysClr>
                  </a:solidFill>
                  <a:prstDash val="solid"/>
                  <a:miter lim="800000"/>
                </a:ln>
                <a:effectLst/>
              </p:spPr>
            </p:cxnSp>
          </p:grpSp>
        </p:grpSp>
      </p:grpSp>
      <p:sp>
        <p:nvSpPr>
          <p:cNvPr id="94" name="TextBox 3">
            <a:extLst>
              <a:ext uri="{FF2B5EF4-FFF2-40B4-BE49-F238E27FC236}">
                <a16:creationId xmlns:a16="http://schemas.microsoft.com/office/drawing/2014/main" id="{08D8798E-ACAF-2C82-2485-891AD2B04596}"/>
              </a:ext>
            </a:extLst>
          </p:cNvPr>
          <p:cNvSpPr txBox="1"/>
          <p:nvPr/>
        </p:nvSpPr>
        <p:spPr>
          <a:xfrm>
            <a:off x="6938994" y="4748617"/>
            <a:ext cx="3792866" cy="1165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原先的左子节点变成新的父节点，并把多余的右子节点出让，给已经降级的根节点当左子节点 </a:t>
            </a:r>
            <a:endParaRPr lang="en-US" altLang="zh-CN" sz="1600" b="1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95" name="TextBox 3">
            <a:extLst>
              <a:ext uri="{FF2B5EF4-FFF2-40B4-BE49-F238E27FC236}">
                <a16:creationId xmlns:a16="http://schemas.microsoft.com/office/drawing/2014/main" id="{931C18B4-5BAA-DB64-F0E9-D99830769AD0}"/>
              </a:ext>
            </a:extLst>
          </p:cNvPr>
          <p:cNvSpPr txBox="1"/>
          <p:nvPr/>
        </p:nvSpPr>
        <p:spPr>
          <a:xfrm>
            <a:off x="6942832" y="3671803"/>
            <a:ext cx="3792866" cy="427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以不平衡的点作为支点</a:t>
            </a:r>
            <a:endParaRPr lang="en-US" altLang="zh-CN" sz="1600" b="1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96" name="TextBox 3">
            <a:extLst>
              <a:ext uri="{FF2B5EF4-FFF2-40B4-BE49-F238E27FC236}">
                <a16:creationId xmlns:a16="http://schemas.microsoft.com/office/drawing/2014/main" id="{99CC606C-E9C8-ECA1-6CF0-AD10C9D2933F}"/>
              </a:ext>
            </a:extLst>
          </p:cNvPr>
          <p:cNvSpPr txBox="1"/>
          <p:nvPr/>
        </p:nvSpPr>
        <p:spPr>
          <a:xfrm>
            <a:off x="6946853" y="4185727"/>
            <a:ext cx="3681346" cy="427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就是将根节点的左侧往右拉</a:t>
            </a:r>
            <a:endParaRPr lang="en-US" altLang="zh-CN" sz="1600" b="1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grpSp>
        <p:nvGrpSpPr>
          <p:cNvPr id="97" name="组合 96">
            <a:extLst>
              <a:ext uri="{FF2B5EF4-FFF2-40B4-BE49-F238E27FC236}">
                <a16:creationId xmlns:a16="http://schemas.microsoft.com/office/drawing/2014/main" id="{270E9694-E588-E476-A7B6-1295FC980EFA}"/>
              </a:ext>
            </a:extLst>
          </p:cNvPr>
          <p:cNvGrpSpPr/>
          <p:nvPr/>
        </p:nvGrpSpPr>
        <p:grpSpPr>
          <a:xfrm>
            <a:off x="4969029" y="3801309"/>
            <a:ext cx="1400357" cy="1399851"/>
            <a:chOff x="2734249" y="952902"/>
            <a:chExt cx="1866900" cy="1866900"/>
          </a:xfrm>
        </p:grpSpPr>
        <p:sp>
          <p:nvSpPr>
            <p:cNvPr id="98" name="椭圆 97">
              <a:extLst>
                <a:ext uri="{FF2B5EF4-FFF2-40B4-BE49-F238E27FC236}">
                  <a16:creationId xmlns:a16="http://schemas.microsoft.com/office/drawing/2014/main" id="{1EEE12CD-ED64-2D7A-E23B-8EEBE5740120}"/>
                </a:ext>
              </a:extLst>
            </p:cNvPr>
            <p:cNvSpPr/>
            <p:nvPr/>
          </p:nvSpPr>
          <p:spPr>
            <a:xfrm>
              <a:off x="2734249" y="952902"/>
              <a:ext cx="1866900" cy="1866900"/>
            </a:xfrm>
            <a:prstGeom prst="ellipse">
              <a:avLst/>
            </a:prstGeom>
            <a:gradFill>
              <a:gsLst>
                <a:gs pos="0">
                  <a:srgbClr val="F5F5F5"/>
                </a:gs>
                <a:gs pos="100000">
                  <a:sysClr val="window" lastClr="FFFFFF">
                    <a:lumMod val="85000"/>
                  </a:sysClr>
                </a:gs>
              </a:gsLst>
              <a:lin ang="2700000" scaled="1"/>
            </a:gradFill>
            <a:ln w="22225" cap="flat" cmpd="sng" algn="ctr">
              <a:gradFill flip="none" rotWithShape="1">
                <a:gsLst>
                  <a:gs pos="0">
                    <a:sysClr val="window" lastClr="FFFFFF"/>
                  </a:gs>
                  <a:gs pos="100000">
                    <a:sysClr val="window" lastClr="FFFFFF">
                      <a:lumMod val="75000"/>
                    </a:sysClr>
                  </a:gs>
                </a:gsLst>
                <a:lin ang="2700000" scaled="1"/>
                <a:tileRect/>
              </a:gradFill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  <p:sp>
          <p:nvSpPr>
            <p:cNvPr id="99" name="椭圆 98">
              <a:extLst>
                <a:ext uri="{FF2B5EF4-FFF2-40B4-BE49-F238E27FC236}">
                  <a16:creationId xmlns:a16="http://schemas.microsoft.com/office/drawing/2014/main" id="{0A788EC5-3042-6D8B-AFE4-A7D585AD9169}"/>
                </a:ext>
              </a:extLst>
            </p:cNvPr>
            <p:cNvSpPr/>
            <p:nvPr/>
          </p:nvSpPr>
          <p:spPr>
            <a:xfrm>
              <a:off x="2953026" y="1171679"/>
              <a:ext cx="1429346" cy="1429346"/>
            </a:xfrm>
            <a:prstGeom prst="ellipse">
              <a:avLst/>
            </a:prstGeom>
            <a:solidFill>
              <a:sysClr val="window" lastClr="FFFFFF">
                <a:lumMod val="95000"/>
              </a:sysClr>
            </a:solidFill>
            <a:ln w="22225" cap="flat" cmpd="sng" algn="ctr">
              <a:gradFill flip="none" rotWithShape="1">
                <a:gsLst>
                  <a:gs pos="0">
                    <a:sysClr val="window" lastClr="FFFFFF">
                      <a:lumMod val="75000"/>
                    </a:sysClr>
                  </a:gs>
                  <a:gs pos="100000">
                    <a:sysClr val="window" lastClr="FFFFFF"/>
                  </a:gs>
                </a:gsLst>
                <a:lin ang="2700000" scaled="1"/>
                <a:tileRect/>
              </a:gradFill>
              <a:prstDash val="solid"/>
              <a:miter lim="800000"/>
            </a:ln>
            <a:effectLst>
              <a:innerShdw blurRad="101600" dist="25400" dir="13500000">
                <a:prstClr val="black">
                  <a:alpha val="50000"/>
                </a:prstClr>
              </a:inn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  <p:sp>
          <p:nvSpPr>
            <p:cNvPr id="100" name="文本框 136">
              <a:extLst>
                <a:ext uri="{FF2B5EF4-FFF2-40B4-BE49-F238E27FC236}">
                  <a16:creationId xmlns:a16="http://schemas.microsoft.com/office/drawing/2014/main" id="{05EDB2A5-89A7-A58D-9441-840CB360721C}"/>
                </a:ext>
              </a:extLst>
            </p:cNvPr>
            <p:cNvSpPr txBox="1"/>
            <p:nvPr/>
          </p:nvSpPr>
          <p:spPr>
            <a:xfrm>
              <a:off x="3410634" y="1414090"/>
              <a:ext cx="543839" cy="9440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000" b="1" dirty="0">
                  <a:solidFill>
                    <a:srgbClr val="B60206"/>
                  </a:solidFill>
                  <a:latin typeface="微软雅黑" pitchFamily="34" charset="-122"/>
                  <a:ea typeface="阿里巴巴普惠体"/>
                </a:rPr>
                <a:t>步骤</a:t>
              </a:r>
            </a:p>
          </p:txBody>
        </p:sp>
      </p:grp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59E2BE67-7E73-F80D-F0F1-0983132C7956}"/>
              </a:ext>
            </a:extLst>
          </p:cNvPr>
          <p:cNvCxnSpPr/>
          <p:nvPr/>
        </p:nvCxnSpPr>
        <p:spPr>
          <a:xfrm>
            <a:off x="4222595" y="3696580"/>
            <a:ext cx="211667" cy="21590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0A4CBEE6-C4F0-1D37-0424-6EE0A0471C85}"/>
              </a:ext>
            </a:extLst>
          </p:cNvPr>
          <p:cNvCxnSpPr>
            <a:cxnSpLocks/>
          </p:cNvCxnSpPr>
          <p:nvPr/>
        </p:nvCxnSpPr>
        <p:spPr>
          <a:xfrm flipH="1">
            <a:off x="3659358" y="3710407"/>
            <a:ext cx="213783" cy="21801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0414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-1.11022E-16 L 0.04571 0.08519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79" y="425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0 L 0.04518 0.08125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53" y="4051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1.11022E-16 L 0.04531 -0.08125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66" y="-4074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3.7037E-6 L 0.04453 -0.09005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27" y="-4514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-4.07407E-6 L 0.04466 -0.08402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66" y="-3519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9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 animBg="1"/>
      <p:bldP spid="73" grpId="0" animBg="1"/>
      <p:bldP spid="79" grpId="0" animBg="1"/>
      <p:bldP spid="82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!!!泛型类">
            <a:extLst>
              <a:ext uri="{FF2B5EF4-FFF2-40B4-BE49-F238E27FC236}">
                <a16:creationId xmlns:a16="http://schemas.microsoft.com/office/drawing/2014/main" id="{A2E487F3-C6D4-828B-E65B-55EB0A9300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880" y="1002232"/>
            <a:ext cx="2089470" cy="517190"/>
          </a:xfrm>
        </p:spPr>
        <p:txBody>
          <a:bodyPr/>
          <a:lstStyle/>
          <a:p>
            <a:r>
              <a:rPr lang="zh-CN" altLang="en-US" dirty="0"/>
              <a:t>数据结构（</a:t>
            </a:r>
          </a:p>
        </p:txBody>
      </p:sp>
      <p:sp>
        <p:nvSpPr>
          <p:cNvPr id="45" name="!!!泛型类">
            <a:extLst>
              <a:ext uri="{FF2B5EF4-FFF2-40B4-BE49-F238E27FC236}">
                <a16:creationId xmlns:a16="http://schemas.microsoft.com/office/drawing/2014/main" id="{000F737A-DA2F-FD9F-A5D6-00AE7C6D8598}"/>
              </a:ext>
            </a:extLst>
          </p:cNvPr>
          <p:cNvSpPr txBox="1">
            <a:spLocks/>
          </p:cNvSpPr>
          <p:nvPr/>
        </p:nvSpPr>
        <p:spPr>
          <a:xfrm>
            <a:off x="3303538" y="1002232"/>
            <a:ext cx="322882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）</a:t>
            </a:r>
          </a:p>
        </p:txBody>
      </p:sp>
      <p:sp>
        <p:nvSpPr>
          <p:cNvPr id="52" name="!!!树">
            <a:extLst>
              <a:ext uri="{FF2B5EF4-FFF2-40B4-BE49-F238E27FC236}">
                <a16:creationId xmlns:a16="http://schemas.microsoft.com/office/drawing/2014/main" id="{5FDF6D48-5BEB-BFAE-FAC1-F596B4664F7E}"/>
              </a:ext>
            </a:extLst>
          </p:cNvPr>
          <p:cNvSpPr txBox="1">
            <a:spLocks/>
          </p:cNvSpPr>
          <p:nvPr/>
        </p:nvSpPr>
        <p:spPr>
          <a:xfrm>
            <a:off x="3018349" y="1002232"/>
            <a:ext cx="565470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树</a:t>
            </a:r>
          </a:p>
        </p:txBody>
      </p:sp>
      <p:sp>
        <p:nvSpPr>
          <p:cNvPr id="53" name="!!!平衡">
            <a:extLst>
              <a:ext uri="{FF2B5EF4-FFF2-40B4-BE49-F238E27FC236}">
                <a16:creationId xmlns:a16="http://schemas.microsoft.com/office/drawing/2014/main" id="{00F15D9E-83B9-E648-0578-60242C2EB39B}"/>
              </a:ext>
            </a:extLst>
          </p:cNvPr>
          <p:cNvSpPr txBox="1">
            <a:spLocks/>
          </p:cNvSpPr>
          <p:nvPr/>
        </p:nvSpPr>
        <p:spPr>
          <a:xfrm>
            <a:off x="2002493" y="1002232"/>
            <a:ext cx="693612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平衡</a:t>
            </a:r>
          </a:p>
        </p:txBody>
      </p:sp>
      <p:sp>
        <p:nvSpPr>
          <p:cNvPr id="54" name="!!!二叉">
            <a:extLst>
              <a:ext uri="{FF2B5EF4-FFF2-40B4-BE49-F238E27FC236}">
                <a16:creationId xmlns:a16="http://schemas.microsoft.com/office/drawing/2014/main" id="{2ADD8BD8-9BBB-3E55-174B-EC8085F4584F}"/>
              </a:ext>
            </a:extLst>
          </p:cNvPr>
          <p:cNvSpPr txBox="1">
            <a:spLocks/>
          </p:cNvSpPr>
          <p:nvPr/>
        </p:nvSpPr>
        <p:spPr>
          <a:xfrm>
            <a:off x="2510034" y="1002232"/>
            <a:ext cx="693612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二叉</a:t>
            </a:r>
          </a:p>
        </p:txBody>
      </p:sp>
      <p:sp>
        <p:nvSpPr>
          <p:cNvPr id="69" name="!!!泛型类">
            <a:extLst>
              <a:ext uri="{FF2B5EF4-FFF2-40B4-BE49-F238E27FC236}">
                <a16:creationId xmlns:a16="http://schemas.microsoft.com/office/drawing/2014/main" id="{8D94E786-8FF3-6095-D696-D4DA4B1E8624}"/>
              </a:ext>
            </a:extLst>
          </p:cNvPr>
          <p:cNvSpPr txBox="1">
            <a:spLocks/>
          </p:cNvSpPr>
          <p:nvPr/>
        </p:nvSpPr>
        <p:spPr>
          <a:xfrm>
            <a:off x="3456315" y="1002232"/>
            <a:ext cx="693612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右旋</a:t>
            </a:r>
          </a:p>
        </p:txBody>
      </p:sp>
      <p:sp>
        <p:nvSpPr>
          <p:cNvPr id="72" name="椭圆 71">
            <a:extLst>
              <a:ext uri="{FF2B5EF4-FFF2-40B4-BE49-F238E27FC236}">
                <a16:creationId xmlns:a16="http://schemas.microsoft.com/office/drawing/2014/main" id="{B3B0466C-A089-824A-0BCA-623C9047A3FD}"/>
              </a:ext>
            </a:extLst>
          </p:cNvPr>
          <p:cNvSpPr/>
          <p:nvPr/>
        </p:nvSpPr>
        <p:spPr>
          <a:xfrm>
            <a:off x="3272366" y="2717801"/>
            <a:ext cx="480483" cy="480484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3" name="椭圆 72">
            <a:extLst>
              <a:ext uri="{FF2B5EF4-FFF2-40B4-BE49-F238E27FC236}">
                <a16:creationId xmlns:a16="http://schemas.microsoft.com/office/drawing/2014/main" id="{94966D96-59CC-6932-F06F-1E0D160D4D11}"/>
              </a:ext>
            </a:extLst>
          </p:cNvPr>
          <p:cNvSpPr/>
          <p:nvPr/>
        </p:nvSpPr>
        <p:spPr>
          <a:xfrm>
            <a:off x="2719916" y="3274484"/>
            <a:ext cx="478367" cy="48048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7" name="直接箭头连接符 76">
            <a:extLst>
              <a:ext uri="{FF2B5EF4-FFF2-40B4-BE49-F238E27FC236}">
                <a16:creationId xmlns:a16="http://schemas.microsoft.com/office/drawing/2014/main" id="{DD407EE3-415D-29B0-01AD-53374136B20F}"/>
              </a:ext>
            </a:extLst>
          </p:cNvPr>
          <p:cNvCxnSpPr>
            <a:stCxn id="72" idx="3"/>
            <a:endCxn id="73" idx="7"/>
          </p:cNvCxnSpPr>
          <p:nvPr/>
        </p:nvCxnSpPr>
        <p:spPr>
          <a:xfrm flipH="1">
            <a:off x="3128433" y="3128434"/>
            <a:ext cx="213783" cy="21590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接箭头连接符 77">
            <a:extLst>
              <a:ext uri="{FF2B5EF4-FFF2-40B4-BE49-F238E27FC236}">
                <a16:creationId xmlns:a16="http://schemas.microsoft.com/office/drawing/2014/main" id="{1CD697E4-B0FB-A9E1-E535-8BC7D7B9E658}"/>
              </a:ext>
            </a:extLst>
          </p:cNvPr>
          <p:cNvCxnSpPr>
            <a:stCxn id="72" idx="5"/>
            <a:endCxn id="76" idx="1"/>
          </p:cNvCxnSpPr>
          <p:nvPr/>
        </p:nvCxnSpPr>
        <p:spPr>
          <a:xfrm>
            <a:off x="3680882" y="3128434"/>
            <a:ext cx="211667" cy="21590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椭圆 78">
            <a:extLst>
              <a:ext uri="{FF2B5EF4-FFF2-40B4-BE49-F238E27FC236}">
                <a16:creationId xmlns:a16="http://schemas.microsoft.com/office/drawing/2014/main" id="{0FD966B9-A644-9CA6-DC7C-C96E6B890B0A}"/>
              </a:ext>
            </a:extLst>
          </p:cNvPr>
          <p:cNvSpPr/>
          <p:nvPr/>
        </p:nvSpPr>
        <p:spPr>
          <a:xfrm>
            <a:off x="2175932" y="3892551"/>
            <a:ext cx="480483" cy="48048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0" name="直接箭头连接符 79">
            <a:extLst>
              <a:ext uri="{FF2B5EF4-FFF2-40B4-BE49-F238E27FC236}">
                <a16:creationId xmlns:a16="http://schemas.microsoft.com/office/drawing/2014/main" id="{DEB0EBAF-81A3-D1DA-75C5-043BD81D2DF3}"/>
              </a:ext>
            </a:extLst>
          </p:cNvPr>
          <p:cNvCxnSpPr>
            <a:endCxn id="79" idx="7"/>
          </p:cNvCxnSpPr>
          <p:nvPr/>
        </p:nvCxnSpPr>
        <p:spPr>
          <a:xfrm flipH="1">
            <a:off x="2586566" y="3746501"/>
            <a:ext cx="213783" cy="21801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椭圆 81">
            <a:extLst>
              <a:ext uri="{FF2B5EF4-FFF2-40B4-BE49-F238E27FC236}">
                <a16:creationId xmlns:a16="http://schemas.microsoft.com/office/drawing/2014/main" id="{81B8E37B-D647-3D1B-4EB5-CCDC8F910A4B}"/>
              </a:ext>
            </a:extLst>
          </p:cNvPr>
          <p:cNvSpPr/>
          <p:nvPr/>
        </p:nvSpPr>
        <p:spPr>
          <a:xfrm>
            <a:off x="1631949" y="4468284"/>
            <a:ext cx="480484" cy="48048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1" name="直接箭头连接符 90">
            <a:extLst>
              <a:ext uri="{FF2B5EF4-FFF2-40B4-BE49-F238E27FC236}">
                <a16:creationId xmlns:a16="http://schemas.microsoft.com/office/drawing/2014/main" id="{C9F283FB-6B15-8C23-87F2-97D932A24BA7}"/>
              </a:ext>
            </a:extLst>
          </p:cNvPr>
          <p:cNvCxnSpPr>
            <a:endCxn id="82" idx="7"/>
          </p:cNvCxnSpPr>
          <p:nvPr/>
        </p:nvCxnSpPr>
        <p:spPr>
          <a:xfrm flipH="1">
            <a:off x="2042582" y="4322234"/>
            <a:ext cx="213784" cy="21590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3" name="组合 92">
            <a:extLst>
              <a:ext uri="{FF2B5EF4-FFF2-40B4-BE49-F238E27FC236}">
                <a16:creationId xmlns:a16="http://schemas.microsoft.com/office/drawing/2014/main" id="{033446D4-47D4-745A-CE8B-2D923449C185}"/>
              </a:ext>
            </a:extLst>
          </p:cNvPr>
          <p:cNvGrpSpPr/>
          <p:nvPr/>
        </p:nvGrpSpPr>
        <p:grpSpPr>
          <a:xfrm>
            <a:off x="3822699" y="3274484"/>
            <a:ext cx="480483" cy="480483"/>
            <a:chOff x="5903384" y="3274484"/>
            <a:chExt cx="480483" cy="480483"/>
          </a:xfrm>
        </p:grpSpPr>
        <p:sp>
          <p:nvSpPr>
            <p:cNvPr id="76" name="椭圆 75">
              <a:extLst>
                <a:ext uri="{FF2B5EF4-FFF2-40B4-BE49-F238E27FC236}">
                  <a16:creationId xmlns:a16="http://schemas.microsoft.com/office/drawing/2014/main" id="{1297ACA7-0512-972F-98A8-9BB738CF7B35}"/>
                </a:ext>
              </a:extLst>
            </p:cNvPr>
            <p:cNvSpPr/>
            <p:nvPr/>
          </p:nvSpPr>
          <p:spPr>
            <a:xfrm>
              <a:off x="5903384" y="3274484"/>
              <a:ext cx="480483" cy="480483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2" name="矩形 91">
              <a:extLst>
                <a:ext uri="{FF2B5EF4-FFF2-40B4-BE49-F238E27FC236}">
                  <a16:creationId xmlns:a16="http://schemas.microsoft.com/office/drawing/2014/main" id="{F3E32D80-C10E-832F-007B-829DB982EFCA}"/>
                </a:ext>
              </a:extLst>
            </p:cNvPr>
            <p:cNvSpPr/>
            <p:nvPr/>
          </p:nvSpPr>
          <p:spPr>
            <a:xfrm>
              <a:off x="5945494" y="3359778"/>
              <a:ext cx="39626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10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746AC214-1083-A3D1-9154-91B67DB6EDD4}"/>
              </a:ext>
            </a:extLst>
          </p:cNvPr>
          <p:cNvGrpSpPr/>
          <p:nvPr/>
        </p:nvGrpSpPr>
        <p:grpSpPr>
          <a:xfrm>
            <a:off x="4973463" y="1765781"/>
            <a:ext cx="6888490" cy="594556"/>
            <a:chOff x="3353165" y="5731266"/>
            <a:chExt cx="541786" cy="59456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49F8F263-BB56-410C-E2AA-6292A3EA0F8A}"/>
                </a:ext>
              </a:extLst>
            </p:cNvPr>
            <p:cNvGrpSpPr/>
            <p:nvPr/>
          </p:nvGrpSpPr>
          <p:grpSpPr>
            <a:xfrm>
              <a:off x="3353165" y="5731266"/>
              <a:ext cx="541786" cy="594560"/>
              <a:chOff x="4304044" y="1286668"/>
              <a:chExt cx="791774" cy="2757793"/>
            </a:xfrm>
            <a:effectLst>
              <a:outerShdw blurRad="381000" dist="2540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6" name="圆角矩形 28">
                <a:extLst>
                  <a:ext uri="{FF2B5EF4-FFF2-40B4-BE49-F238E27FC236}">
                    <a16:creationId xmlns:a16="http://schemas.microsoft.com/office/drawing/2014/main" id="{F43072D0-850F-4DD1-A01B-6D782BACB281}"/>
                  </a:ext>
                </a:extLst>
              </p:cNvPr>
              <p:cNvSpPr/>
              <p:nvPr/>
            </p:nvSpPr>
            <p:spPr>
              <a:xfrm>
                <a:off x="4304044" y="1286668"/>
                <a:ext cx="791774" cy="2757793"/>
              </a:xfrm>
              <a:prstGeom prst="roundRect">
                <a:avLst/>
              </a:prstGeom>
              <a:gradFill>
                <a:gsLst>
                  <a:gs pos="62000">
                    <a:sysClr val="window" lastClr="FFFFFF">
                      <a:lumMod val="95000"/>
                    </a:sysClr>
                  </a:gs>
                  <a:gs pos="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  <a:gs pos="0">
                    <a:sysClr val="window" lastClr="FFFFFF"/>
                  </a:gs>
                </a:gsLst>
                <a:lin ang="81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>
                  <a:defRPr/>
                </a:pPr>
                <a:endParaRPr lang="zh-CN" altLang="en-US" sz="1995" kern="0">
                  <a:solidFill>
                    <a:sysClr val="window" lastClr="FFFFFF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7" name="圆角矩形 29">
                <a:extLst>
                  <a:ext uri="{FF2B5EF4-FFF2-40B4-BE49-F238E27FC236}">
                    <a16:creationId xmlns:a16="http://schemas.microsoft.com/office/drawing/2014/main" id="{8CB0294B-CF45-EFD5-DCA7-7BBCF281AA34}"/>
                  </a:ext>
                </a:extLst>
              </p:cNvPr>
              <p:cNvSpPr/>
              <p:nvPr/>
            </p:nvSpPr>
            <p:spPr>
              <a:xfrm>
                <a:off x="4304044" y="1286668"/>
                <a:ext cx="791774" cy="2757793"/>
              </a:xfrm>
              <a:prstGeom prst="roundRect">
                <a:avLst/>
              </a:prstGeom>
              <a:gradFill>
                <a:gsLst>
                  <a:gs pos="42000">
                    <a:srgbClr val="F0F0F0"/>
                  </a:gs>
                  <a:gs pos="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  <a:gs pos="0">
                    <a:sysClr val="window" lastClr="FFFFFF"/>
                  </a:gs>
                </a:gsLst>
                <a:lin ang="189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>
                  <a:defRPr/>
                </a:pPr>
                <a:endParaRPr lang="zh-CN" altLang="en-US" sz="1995" kern="0">
                  <a:solidFill>
                    <a:sysClr val="window" lastClr="FFFFFF"/>
                  </a:solidFill>
                  <a:latin typeface="Arial"/>
                  <a:ea typeface="微软雅黑"/>
                </a:endParaRPr>
              </a:p>
            </p:txBody>
          </p:sp>
        </p:grpSp>
        <p:sp>
          <p:nvSpPr>
            <p:cNvPr id="5" name="TextBox 12">
              <a:extLst>
                <a:ext uri="{FF2B5EF4-FFF2-40B4-BE49-F238E27FC236}">
                  <a16:creationId xmlns:a16="http://schemas.microsoft.com/office/drawing/2014/main" id="{D8DC3528-103D-08EF-560F-3E4AE4E168AD}"/>
                </a:ext>
              </a:extLst>
            </p:cNvPr>
            <p:cNvSpPr txBox="1"/>
            <p:nvPr/>
          </p:nvSpPr>
          <p:spPr>
            <a:xfrm>
              <a:off x="3373795" y="5845715"/>
              <a:ext cx="521156" cy="3693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srgbClr val="C00000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确定支点：</a:t>
              </a:r>
              <a:r>
                <a:rPr lang="zh-CN" altLang="en-US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从添加的节点开始，不断的往父节点找不平衡的节点</a:t>
              </a:r>
              <a:endParaRPr lang="en-US" altLang="zh-CN" b="1" dirty="0">
                <a:solidFill>
                  <a:prstClr val="black">
                    <a:lumMod val="85000"/>
                    <a:lumOff val="15000"/>
                  </a:prst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cxnSp>
        <p:nvCxnSpPr>
          <p:cNvPr id="48" name="直接箭头连接符 47">
            <a:extLst>
              <a:ext uri="{FF2B5EF4-FFF2-40B4-BE49-F238E27FC236}">
                <a16:creationId xmlns:a16="http://schemas.microsoft.com/office/drawing/2014/main" id="{0DDF1A09-CF2D-C34B-FEBB-D5DD6184F8A1}"/>
              </a:ext>
            </a:extLst>
          </p:cNvPr>
          <p:cNvCxnSpPr>
            <a:cxnSpLocks/>
          </p:cNvCxnSpPr>
          <p:nvPr/>
        </p:nvCxnSpPr>
        <p:spPr>
          <a:xfrm>
            <a:off x="3117490" y="3747600"/>
            <a:ext cx="213783" cy="21801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椭圆 46">
            <a:extLst>
              <a:ext uri="{FF2B5EF4-FFF2-40B4-BE49-F238E27FC236}">
                <a16:creationId xmlns:a16="http://schemas.microsoft.com/office/drawing/2014/main" id="{0B1A9F93-A239-6D77-5D39-917100D56A46}"/>
              </a:ext>
            </a:extLst>
          </p:cNvPr>
          <p:cNvSpPr/>
          <p:nvPr/>
        </p:nvSpPr>
        <p:spPr>
          <a:xfrm>
            <a:off x="3249504" y="3892551"/>
            <a:ext cx="480484" cy="480484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任意多边形 12">
            <a:extLst>
              <a:ext uri="{FF2B5EF4-FFF2-40B4-BE49-F238E27FC236}">
                <a16:creationId xmlns:a16="http://schemas.microsoft.com/office/drawing/2014/main" id="{B9B25B4F-7E08-9D7A-FC8E-DD08FDA4B65B}"/>
              </a:ext>
            </a:extLst>
          </p:cNvPr>
          <p:cNvSpPr/>
          <p:nvPr/>
        </p:nvSpPr>
        <p:spPr>
          <a:xfrm rot="246095" flipH="1">
            <a:off x="737558" y="2442362"/>
            <a:ext cx="5504376" cy="3162300"/>
          </a:xfrm>
          <a:custGeom>
            <a:avLst/>
            <a:gdLst>
              <a:gd name="connsiteX0" fmla="*/ 4698380 w 4698380"/>
              <a:gd name="connsiteY0" fmla="*/ 2371688 h 2371688"/>
              <a:gd name="connsiteX1" fmla="*/ 2304585 w 4698380"/>
              <a:gd name="connsiteY1" fmla="*/ 195 h 2371688"/>
              <a:gd name="connsiteX2" fmla="*/ 0 w 4698380"/>
              <a:gd name="connsiteY2" fmla="*/ 2267610 h 23716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98380" h="2371688">
                <a:moveTo>
                  <a:pt x="4698380" y="2371688"/>
                </a:moveTo>
                <a:cubicBezTo>
                  <a:pt x="3893014" y="1194614"/>
                  <a:pt x="3087648" y="17541"/>
                  <a:pt x="2304585" y="195"/>
                </a:cubicBezTo>
                <a:cubicBezTo>
                  <a:pt x="1521522" y="-17151"/>
                  <a:pt x="760761" y="1125229"/>
                  <a:pt x="0" y="2267610"/>
                </a:cubicBezTo>
              </a:path>
            </a:pathLst>
          </a:custGeom>
          <a:noFill/>
          <a:ln w="25400">
            <a:solidFill>
              <a:srgbClr val="00B0F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/>
          </a:p>
        </p:txBody>
      </p: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C4CD9A8D-507D-B492-AB8F-FF55266C0A80}"/>
              </a:ext>
            </a:extLst>
          </p:cNvPr>
          <p:cNvGrpSpPr/>
          <p:nvPr/>
        </p:nvGrpSpPr>
        <p:grpSpPr>
          <a:xfrm>
            <a:off x="5832047" y="3406758"/>
            <a:ext cx="5139831" cy="2423739"/>
            <a:chOff x="2449791" y="1842695"/>
            <a:chExt cx="7707834" cy="3317132"/>
          </a:xfrm>
        </p:grpSpPr>
        <p:sp>
          <p:nvSpPr>
            <p:cNvPr id="50" name="圆角矩形 41">
              <a:extLst>
                <a:ext uri="{FF2B5EF4-FFF2-40B4-BE49-F238E27FC236}">
                  <a16:creationId xmlns:a16="http://schemas.microsoft.com/office/drawing/2014/main" id="{4C82F1DD-CE4B-584A-AA73-B10742DC50F8}"/>
                </a:ext>
              </a:extLst>
            </p:cNvPr>
            <p:cNvSpPr/>
            <p:nvPr/>
          </p:nvSpPr>
          <p:spPr>
            <a:xfrm>
              <a:off x="2449791" y="1842695"/>
              <a:ext cx="7707834" cy="3317132"/>
            </a:xfrm>
            <a:prstGeom prst="roundRect">
              <a:avLst>
                <a:gd name="adj" fmla="val 5470"/>
              </a:avLst>
            </a:prstGeom>
            <a:solidFill>
              <a:sysClr val="window" lastClr="FFFFFF">
                <a:lumMod val="95000"/>
              </a:sysClr>
            </a:solidFill>
            <a:ln w="25400" cap="flat" cmpd="sng" algn="ctr">
              <a:gradFill flip="none" rotWithShape="1">
                <a:gsLst>
                  <a:gs pos="0">
                    <a:sysClr val="window" lastClr="FFFFFF"/>
                  </a:gs>
                  <a:gs pos="100000">
                    <a:sysClr val="window" lastClr="FFFFFF">
                      <a:lumMod val="75000"/>
                    </a:sysClr>
                  </a:gs>
                </a:gsLst>
                <a:lin ang="2700000" scaled="1"/>
                <a:tileRect/>
              </a:gradFill>
              <a:prstDash val="solid"/>
              <a:miter lim="800000"/>
            </a:ln>
            <a:effectLst>
              <a:outerShdw blurRad="76200" dist="12700" dir="2700000" algn="tl" rotWithShape="0">
                <a:prstClr val="black">
                  <a:alpha val="40000"/>
                </a:prstClr>
              </a:outerShdw>
              <a:reflection blurRad="6350" stA="50000" endA="300" endPos="90000" dist="88900" dir="5400000" sy="-100000" algn="bl" rotWithShape="0"/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  <p:grpSp>
          <p:nvGrpSpPr>
            <p:cNvPr id="51" name="组合 50">
              <a:extLst>
                <a:ext uri="{FF2B5EF4-FFF2-40B4-BE49-F238E27FC236}">
                  <a16:creationId xmlns:a16="http://schemas.microsoft.com/office/drawing/2014/main" id="{F49147D2-BA07-C6AC-B7CB-8B11CA6BFE5F}"/>
                </a:ext>
              </a:extLst>
            </p:cNvPr>
            <p:cNvGrpSpPr/>
            <p:nvPr/>
          </p:nvGrpSpPr>
          <p:grpSpPr>
            <a:xfrm>
              <a:off x="3516366" y="2338632"/>
              <a:ext cx="441126" cy="1844660"/>
              <a:chOff x="3516366" y="2338632"/>
              <a:chExt cx="441126" cy="1844660"/>
            </a:xfrm>
          </p:grpSpPr>
          <p:grpSp>
            <p:nvGrpSpPr>
              <p:cNvPr id="55" name="组合 54">
                <a:extLst>
                  <a:ext uri="{FF2B5EF4-FFF2-40B4-BE49-F238E27FC236}">
                    <a16:creationId xmlns:a16="http://schemas.microsoft.com/office/drawing/2014/main" id="{C2BB9A51-576E-3F1F-851A-AF2C65D73081}"/>
                  </a:ext>
                </a:extLst>
              </p:cNvPr>
              <p:cNvGrpSpPr/>
              <p:nvPr/>
            </p:nvGrpSpPr>
            <p:grpSpPr>
              <a:xfrm>
                <a:off x="3516366" y="3839295"/>
                <a:ext cx="441126" cy="343997"/>
                <a:chOff x="3516366" y="3839295"/>
                <a:chExt cx="441126" cy="343997"/>
              </a:xfrm>
            </p:grpSpPr>
            <p:grpSp>
              <p:nvGrpSpPr>
                <p:cNvPr id="86" name="Group 62">
                  <a:extLst>
                    <a:ext uri="{FF2B5EF4-FFF2-40B4-BE49-F238E27FC236}">
                      <a16:creationId xmlns:a16="http://schemas.microsoft.com/office/drawing/2014/main" id="{71AC0C0A-44E5-D918-B970-3F2684BD9CF9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3516366" y="3881984"/>
                  <a:ext cx="338110" cy="269866"/>
                  <a:chOff x="3775" y="2110"/>
                  <a:chExt cx="129" cy="103"/>
                </a:xfrm>
                <a:solidFill>
                  <a:sysClr val="window" lastClr="FFFFFF">
                    <a:lumMod val="50000"/>
                  </a:sysClr>
                </a:solidFill>
                <a:effectLst/>
              </p:grpSpPr>
              <p:sp>
                <p:nvSpPr>
                  <p:cNvPr id="88" name="Freeform 63">
                    <a:extLst>
                      <a:ext uri="{FF2B5EF4-FFF2-40B4-BE49-F238E27FC236}">
                        <a16:creationId xmlns:a16="http://schemas.microsoft.com/office/drawing/2014/main" id="{A7D5BD7F-F82A-E658-3197-A12E4D510EE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775" y="2177"/>
                    <a:ext cx="40" cy="36"/>
                  </a:xfrm>
                  <a:custGeom>
                    <a:avLst/>
                    <a:gdLst>
                      <a:gd name="T0" fmla="*/ 5 w 16"/>
                      <a:gd name="T1" fmla="*/ 0 h 14"/>
                      <a:gd name="T2" fmla="*/ 0 w 16"/>
                      <a:gd name="T3" fmla="*/ 4 h 14"/>
                      <a:gd name="T4" fmla="*/ 10 w 16"/>
                      <a:gd name="T5" fmla="*/ 14 h 14"/>
                      <a:gd name="T6" fmla="*/ 16 w 16"/>
                      <a:gd name="T7" fmla="*/ 9 h 14"/>
                      <a:gd name="T8" fmla="*/ 5 w 16"/>
                      <a:gd name="T9" fmla="*/ 0 h 1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6" h="14">
                        <a:moveTo>
                          <a:pt x="5" y="0"/>
                        </a:moveTo>
                        <a:cubicBezTo>
                          <a:pt x="1" y="3"/>
                          <a:pt x="0" y="4"/>
                          <a:pt x="0" y="4"/>
                        </a:cubicBezTo>
                        <a:cubicBezTo>
                          <a:pt x="10" y="14"/>
                          <a:pt x="10" y="14"/>
                          <a:pt x="10" y="14"/>
                        </a:cubicBezTo>
                        <a:cubicBezTo>
                          <a:pt x="10" y="14"/>
                          <a:pt x="13" y="11"/>
                          <a:pt x="16" y="9"/>
                        </a:cubicBezTo>
                        <a:lnTo>
                          <a:pt x="5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013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89" name="Freeform 64">
                    <a:extLst>
                      <a:ext uri="{FF2B5EF4-FFF2-40B4-BE49-F238E27FC236}">
                        <a16:creationId xmlns:a16="http://schemas.microsoft.com/office/drawing/2014/main" id="{71A1B54B-AC36-1DBD-601B-6693D507B66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795" y="2156"/>
                    <a:ext cx="109" cy="41"/>
                  </a:xfrm>
                  <a:custGeom>
                    <a:avLst/>
                    <a:gdLst>
                      <a:gd name="T0" fmla="*/ 37 w 44"/>
                      <a:gd name="T1" fmla="*/ 4 h 16"/>
                      <a:gd name="T2" fmla="*/ 29 w 44"/>
                      <a:gd name="T3" fmla="*/ 9 h 16"/>
                      <a:gd name="T4" fmla="*/ 18 w 44"/>
                      <a:gd name="T5" fmla="*/ 8 h 16"/>
                      <a:gd name="T6" fmla="*/ 25 w 44"/>
                      <a:gd name="T7" fmla="*/ 7 h 16"/>
                      <a:gd name="T8" fmla="*/ 31 w 44"/>
                      <a:gd name="T9" fmla="*/ 2 h 16"/>
                      <a:gd name="T10" fmla="*/ 20 w 44"/>
                      <a:gd name="T11" fmla="*/ 2 h 16"/>
                      <a:gd name="T12" fmla="*/ 9 w 44"/>
                      <a:gd name="T13" fmla="*/ 2 h 16"/>
                      <a:gd name="T14" fmla="*/ 0 w 44"/>
                      <a:gd name="T15" fmla="*/ 7 h 16"/>
                      <a:gd name="T16" fmla="*/ 9 w 44"/>
                      <a:gd name="T17" fmla="*/ 16 h 16"/>
                      <a:gd name="T18" fmla="*/ 13 w 44"/>
                      <a:gd name="T19" fmla="*/ 14 h 16"/>
                      <a:gd name="T20" fmla="*/ 29 w 44"/>
                      <a:gd name="T21" fmla="*/ 14 h 16"/>
                      <a:gd name="T22" fmla="*/ 44 w 44"/>
                      <a:gd name="T23" fmla="*/ 2 h 16"/>
                      <a:gd name="T24" fmla="*/ 37 w 44"/>
                      <a:gd name="T25" fmla="*/ 4 h 1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44" h="16">
                        <a:moveTo>
                          <a:pt x="37" y="4"/>
                        </a:moveTo>
                        <a:cubicBezTo>
                          <a:pt x="34" y="7"/>
                          <a:pt x="32" y="8"/>
                          <a:pt x="29" y="9"/>
                        </a:cubicBezTo>
                        <a:cubicBezTo>
                          <a:pt x="24" y="10"/>
                          <a:pt x="19" y="9"/>
                          <a:pt x="18" y="8"/>
                        </a:cubicBezTo>
                        <a:cubicBezTo>
                          <a:pt x="15" y="6"/>
                          <a:pt x="18" y="7"/>
                          <a:pt x="25" y="7"/>
                        </a:cubicBezTo>
                        <a:cubicBezTo>
                          <a:pt x="32" y="6"/>
                          <a:pt x="31" y="2"/>
                          <a:pt x="31" y="2"/>
                        </a:cubicBezTo>
                        <a:cubicBezTo>
                          <a:pt x="29" y="2"/>
                          <a:pt x="27" y="2"/>
                          <a:pt x="20" y="2"/>
                        </a:cubicBezTo>
                        <a:cubicBezTo>
                          <a:pt x="17" y="2"/>
                          <a:pt x="12" y="1"/>
                          <a:pt x="9" y="2"/>
                        </a:cubicBezTo>
                        <a:cubicBezTo>
                          <a:pt x="6" y="2"/>
                          <a:pt x="4" y="5"/>
                          <a:pt x="0" y="7"/>
                        </a:cubicBezTo>
                        <a:cubicBezTo>
                          <a:pt x="9" y="16"/>
                          <a:pt x="9" y="16"/>
                          <a:pt x="9" y="16"/>
                        </a:cubicBezTo>
                        <a:cubicBezTo>
                          <a:pt x="11" y="15"/>
                          <a:pt x="12" y="14"/>
                          <a:pt x="13" y="14"/>
                        </a:cubicBezTo>
                        <a:cubicBezTo>
                          <a:pt x="16" y="14"/>
                          <a:pt x="23" y="15"/>
                          <a:pt x="29" y="14"/>
                        </a:cubicBezTo>
                        <a:cubicBezTo>
                          <a:pt x="40" y="9"/>
                          <a:pt x="44" y="2"/>
                          <a:pt x="44" y="2"/>
                        </a:cubicBezTo>
                        <a:cubicBezTo>
                          <a:pt x="44" y="2"/>
                          <a:pt x="41" y="0"/>
                          <a:pt x="37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013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90" name="Freeform 65">
                    <a:extLst>
                      <a:ext uri="{FF2B5EF4-FFF2-40B4-BE49-F238E27FC236}">
                        <a16:creationId xmlns:a16="http://schemas.microsoft.com/office/drawing/2014/main" id="{236236D4-C218-18C6-DCD4-BAD91C112BF3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3810" y="2110"/>
                    <a:ext cx="94" cy="41"/>
                  </a:xfrm>
                  <a:custGeom>
                    <a:avLst/>
                    <a:gdLst>
                      <a:gd name="T0" fmla="*/ 38 w 38"/>
                      <a:gd name="T1" fmla="*/ 0 h 16"/>
                      <a:gd name="T2" fmla="*/ 34 w 38"/>
                      <a:gd name="T3" fmla="*/ 0 h 16"/>
                      <a:gd name="T4" fmla="*/ 34 w 38"/>
                      <a:gd name="T5" fmla="*/ 6 h 16"/>
                      <a:gd name="T6" fmla="*/ 32 w 38"/>
                      <a:gd name="T7" fmla="*/ 6 h 16"/>
                      <a:gd name="T8" fmla="*/ 32 w 38"/>
                      <a:gd name="T9" fmla="*/ 0 h 16"/>
                      <a:gd name="T10" fmla="*/ 28 w 38"/>
                      <a:gd name="T11" fmla="*/ 0 h 16"/>
                      <a:gd name="T12" fmla="*/ 28 w 38"/>
                      <a:gd name="T13" fmla="*/ 6 h 16"/>
                      <a:gd name="T14" fmla="*/ 12 w 38"/>
                      <a:gd name="T15" fmla="*/ 6 h 16"/>
                      <a:gd name="T16" fmla="*/ 12 w 38"/>
                      <a:gd name="T17" fmla="*/ 3 h 16"/>
                      <a:gd name="T18" fmla="*/ 12 w 38"/>
                      <a:gd name="T19" fmla="*/ 1 h 16"/>
                      <a:gd name="T20" fmla="*/ 11 w 38"/>
                      <a:gd name="T21" fmla="*/ 0 h 16"/>
                      <a:gd name="T22" fmla="*/ 9 w 38"/>
                      <a:gd name="T23" fmla="*/ 0 h 16"/>
                      <a:gd name="T24" fmla="*/ 3 w 38"/>
                      <a:gd name="T25" fmla="*/ 0 h 16"/>
                      <a:gd name="T26" fmla="*/ 1 w 38"/>
                      <a:gd name="T27" fmla="*/ 0 h 16"/>
                      <a:gd name="T28" fmla="*/ 0 w 38"/>
                      <a:gd name="T29" fmla="*/ 2 h 16"/>
                      <a:gd name="T30" fmla="*/ 0 w 38"/>
                      <a:gd name="T31" fmla="*/ 3 h 16"/>
                      <a:gd name="T32" fmla="*/ 0 w 38"/>
                      <a:gd name="T33" fmla="*/ 13 h 16"/>
                      <a:gd name="T34" fmla="*/ 0 w 38"/>
                      <a:gd name="T35" fmla="*/ 15 h 16"/>
                      <a:gd name="T36" fmla="*/ 2 w 38"/>
                      <a:gd name="T37" fmla="*/ 16 h 16"/>
                      <a:gd name="T38" fmla="*/ 3 w 38"/>
                      <a:gd name="T39" fmla="*/ 16 h 16"/>
                      <a:gd name="T40" fmla="*/ 9 w 38"/>
                      <a:gd name="T41" fmla="*/ 16 h 16"/>
                      <a:gd name="T42" fmla="*/ 11 w 38"/>
                      <a:gd name="T43" fmla="*/ 16 h 16"/>
                      <a:gd name="T44" fmla="*/ 12 w 38"/>
                      <a:gd name="T45" fmla="*/ 14 h 16"/>
                      <a:gd name="T46" fmla="*/ 12 w 38"/>
                      <a:gd name="T47" fmla="*/ 13 h 16"/>
                      <a:gd name="T48" fmla="*/ 12 w 38"/>
                      <a:gd name="T49" fmla="*/ 10 h 16"/>
                      <a:gd name="T50" fmla="*/ 38 w 38"/>
                      <a:gd name="T51" fmla="*/ 10 h 16"/>
                      <a:gd name="T52" fmla="*/ 38 w 38"/>
                      <a:gd name="T53" fmla="*/ 0 h 16"/>
                      <a:gd name="T54" fmla="*/ 3 w 38"/>
                      <a:gd name="T55" fmla="*/ 3 h 16"/>
                      <a:gd name="T56" fmla="*/ 9 w 38"/>
                      <a:gd name="T57" fmla="*/ 3 h 16"/>
                      <a:gd name="T58" fmla="*/ 9 w 38"/>
                      <a:gd name="T59" fmla="*/ 13 h 16"/>
                      <a:gd name="T60" fmla="*/ 3 w 38"/>
                      <a:gd name="T61" fmla="*/ 13 h 16"/>
                      <a:gd name="T62" fmla="*/ 3 w 38"/>
                      <a:gd name="T63" fmla="*/ 3 h 1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</a:cxnLst>
                    <a:rect l="0" t="0" r="r" b="b"/>
                    <a:pathLst>
                      <a:path w="38" h="16">
                        <a:moveTo>
                          <a:pt x="38" y="0"/>
                        </a:moveTo>
                        <a:cubicBezTo>
                          <a:pt x="34" y="0"/>
                          <a:pt x="34" y="0"/>
                          <a:pt x="34" y="0"/>
                        </a:cubicBezTo>
                        <a:cubicBezTo>
                          <a:pt x="34" y="6"/>
                          <a:pt x="34" y="6"/>
                          <a:pt x="34" y="6"/>
                        </a:cubicBezTo>
                        <a:cubicBezTo>
                          <a:pt x="32" y="6"/>
                          <a:pt x="32" y="6"/>
                          <a:pt x="32" y="6"/>
                        </a:cubicBezTo>
                        <a:cubicBezTo>
                          <a:pt x="32" y="0"/>
                          <a:pt x="32" y="0"/>
                          <a:pt x="32" y="0"/>
                        </a:cubicBezTo>
                        <a:cubicBezTo>
                          <a:pt x="28" y="0"/>
                          <a:pt x="28" y="0"/>
                          <a:pt x="28" y="0"/>
                        </a:cubicBezTo>
                        <a:cubicBezTo>
                          <a:pt x="28" y="6"/>
                          <a:pt x="28" y="6"/>
                          <a:pt x="28" y="6"/>
                        </a:cubicBezTo>
                        <a:cubicBezTo>
                          <a:pt x="12" y="6"/>
                          <a:pt x="12" y="6"/>
                          <a:pt x="12" y="6"/>
                        </a:cubicBezTo>
                        <a:cubicBezTo>
                          <a:pt x="12" y="3"/>
                          <a:pt x="12" y="3"/>
                          <a:pt x="12" y="3"/>
                        </a:cubicBezTo>
                        <a:cubicBezTo>
                          <a:pt x="12" y="2"/>
                          <a:pt x="12" y="2"/>
                          <a:pt x="12" y="1"/>
                        </a:cubicBezTo>
                        <a:cubicBezTo>
                          <a:pt x="12" y="1"/>
                          <a:pt x="11" y="0"/>
                          <a:pt x="11" y="0"/>
                        </a:cubicBezTo>
                        <a:cubicBezTo>
                          <a:pt x="10" y="0"/>
                          <a:pt x="10" y="0"/>
                          <a:pt x="9" y="0"/>
                        </a:cubicBezTo>
                        <a:cubicBezTo>
                          <a:pt x="3" y="0"/>
                          <a:pt x="3" y="0"/>
                          <a:pt x="3" y="0"/>
                        </a:cubicBezTo>
                        <a:cubicBezTo>
                          <a:pt x="2" y="0"/>
                          <a:pt x="2" y="0"/>
                          <a:pt x="1" y="0"/>
                        </a:cubicBezTo>
                        <a:cubicBezTo>
                          <a:pt x="1" y="1"/>
                          <a:pt x="0" y="1"/>
                          <a:pt x="0" y="2"/>
                        </a:cubicBezTo>
                        <a:cubicBezTo>
                          <a:pt x="0" y="2"/>
                          <a:pt x="0" y="2"/>
                          <a:pt x="0" y="3"/>
                        </a:cubicBezTo>
                        <a:cubicBezTo>
                          <a:pt x="0" y="13"/>
                          <a:pt x="0" y="13"/>
                          <a:pt x="0" y="13"/>
                        </a:cubicBezTo>
                        <a:cubicBezTo>
                          <a:pt x="0" y="14"/>
                          <a:pt x="0" y="14"/>
                          <a:pt x="0" y="15"/>
                        </a:cubicBezTo>
                        <a:cubicBezTo>
                          <a:pt x="1" y="15"/>
                          <a:pt x="1" y="16"/>
                          <a:pt x="2" y="16"/>
                        </a:cubicBezTo>
                        <a:cubicBezTo>
                          <a:pt x="2" y="16"/>
                          <a:pt x="2" y="16"/>
                          <a:pt x="3" y="16"/>
                        </a:cubicBezTo>
                        <a:cubicBezTo>
                          <a:pt x="9" y="16"/>
                          <a:pt x="9" y="16"/>
                          <a:pt x="9" y="16"/>
                        </a:cubicBezTo>
                        <a:cubicBezTo>
                          <a:pt x="10" y="16"/>
                          <a:pt x="11" y="16"/>
                          <a:pt x="11" y="16"/>
                        </a:cubicBezTo>
                        <a:cubicBezTo>
                          <a:pt x="12" y="15"/>
                          <a:pt x="12" y="15"/>
                          <a:pt x="12" y="14"/>
                        </a:cubicBezTo>
                        <a:cubicBezTo>
                          <a:pt x="12" y="14"/>
                          <a:pt x="12" y="13"/>
                          <a:pt x="12" y="13"/>
                        </a:cubicBezTo>
                        <a:cubicBezTo>
                          <a:pt x="12" y="10"/>
                          <a:pt x="12" y="10"/>
                          <a:pt x="12" y="10"/>
                        </a:cubicBezTo>
                        <a:cubicBezTo>
                          <a:pt x="38" y="10"/>
                          <a:pt x="38" y="10"/>
                          <a:pt x="38" y="10"/>
                        </a:cubicBezTo>
                        <a:lnTo>
                          <a:pt x="38" y="0"/>
                        </a:lnTo>
                        <a:close/>
                        <a:moveTo>
                          <a:pt x="3" y="3"/>
                        </a:moveTo>
                        <a:cubicBezTo>
                          <a:pt x="9" y="3"/>
                          <a:pt x="9" y="3"/>
                          <a:pt x="9" y="3"/>
                        </a:cubicBezTo>
                        <a:cubicBezTo>
                          <a:pt x="9" y="13"/>
                          <a:pt x="9" y="13"/>
                          <a:pt x="9" y="13"/>
                        </a:cubicBezTo>
                        <a:cubicBezTo>
                          <a:pt x="3" y="13"/>
                          <a:pt x="3" y="13"/>
                          <a:pt x="3" y="13"/>
                        </a:cubicBezTo>
                        <a:lnTo>
                          <a:pt x="3" y="3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013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</a:endParaRPr>
                  </a:p>
                </p:txBody>
              </p:sp>
            </p:grpSp>
            <p:cxnSp>
              <p:nvCxnSpPr>
                <p:cNvPr id="87" name="直接连接符 86">
                  <a:extLst>
                    <a:ext uri="{FF2B5EF4-FFF2-40B4-BE49-F238E27FC236}">
                      <a16:creationId xmlns:a16="http://schemas.microsoft.com/office/drawing/2014/main" id="{C4C3C983-E2E5-7324-A468-61746E91D41A}"/>
                    </a:ext>
                  </a:extLst>
                </p:cNvPr>
                <p:cNvCxnSpPr/>
                <p:nvPr/>
              </p:nvCxnSpPr>
              <p:spPr>
                <a:xfrm>
                  <a:off x="3957492" y="3839295"/>
                  <a:ext cx="0" cy="343997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ysClr val="window" lastClr="FFFFFF">
                      <a:lumMod val="50000"/>
                    </a:sysClr>
                  </a:solidFill>
                  <a:prstDash val="solid"/>
                  <a:miter lim="800000"/>
                </a:ln>
                <a:effectLst/>
              </p:spPr>
            </p:cxnSp>
          </p:grpSp>
          <p:grpSp>
            <p:nvGrpSpPr>
              <p:cNvPr id="56" name="组合 55">
                <a:extLst>
                  <a:ext uri="{FF2B5EF4-FFF2-40B4-BE49-F238E27FC236}">
                    <a16:creationId xmlns:a16="http://schemas.microsoft.com/office/drawing/2014/main" id="{1527D721-0143-DA8C-60D1-01352371E7DB}"/>
                  </a:ext>
                </a:extLst>
              </p:cNvPr>
              <p:cNvGrpSpPr/>
              <p:nvPr/>
            </p:nvGrpSpPr>
            <p:grpSpPr>
              <a:xfrm>
                <a:off x="3557317" y="2338632"/>
                <a:ext cx="400175" cy="356399"/>
                <a:chOff x="3557317" y="2338632"/>
                <a:chExt cx="400175" cy="356399"/>
              </a:xfrm>
            </p:grpSpPr>
            <p:grpSp>
              <p:nvGrpSpPr>
                <p:cNvPr id="67" name="Group 41">
                  <a:extLst>
                    <a:ext uri="{FF2B5EF4-FFF2-40B4-BE49-F238E27FC236}">
                      <a16:creationId xmlns:a16="http://schemas.microsoft.com/office/drawing/2014/main" id="{31D2FFDE-4173-37CF-0B1A-B1FD51FB2CDF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3557317" y="2338632"/>
                  <a:ext cx="274875" cy="336363"/>
                  <a:chOff x="3783" y="2089"/>
                  <a:chExt cx="116" cy="142"/>
                </a:xfrm>
                <a:solidFill>
                  <a:sysClr val="window" lastClr="FFFFFF">
                    <a:lumMod val="50000"/>
                  </a:sysClr>
                </a:solidFill>
                <a:effectLst/>
              </p:grpSpPr>
              <p:sp>
                <p:nvSpPr>
                  <p:cNvPr id="70" name="Freeform 42">
                    <a:extLst>
                      <a:ext uri="{FF2B5EF4-FFF2-40B4-BE49-F238E27FC236}">
                        <a16:creationId xmlns:a16="http://schemas.microsoft.com/office/drawing/2014/main" id="{2A15DD64-F610-7FB8-184C-FFCB1869A18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791" y="2221"/>
                    <a:ext cx="20" cy="10"/>
                  </a:xfrm>
                  <a:custGeom>
                    <a:avLst/>
                    <a:gdLst>
                      <a:gd name="T0" fmla="*/ 8 w 8"/>
                      <a:gd name="T1" fmla="*/ 0 h 4"/>
                      <a:gd name="T2" fmla="*/ 1 w 8"/>
                      <a:gd name="T3" fmla="*/ 0 h 4"/>
                      <a:gd name="T4" fmla="*/ 0 w 8"/>
                      <a:gd name="T5" fmla="*/ 0 h 4"/>
                      <a:gd name="T6" fmla="*/ 0 w 8"/>
                      <a:gd name="T7" fmla="*/ 4 h 4"/>
                      <a:gd name="T8" fmla="*/ 1 w 8"/>
                      <a:gd name="T9" fmla="*/ 4 h 4"/>
                      <a:gd name="T10" fmla="*/ 8 w 8"/>
                      <a:gd name="T11" fmla="*/ 4 h 4"/>
                      <a:gd name="T12" fmla="*/ 8 w 8"/>
                      <a:gd name="T13" fmla="*/ 4 h 4"/>
                      <a:gd name="T14" fmla="*/ 8 w 8"/>
                      <a:gd name="T15" fmla="*/ 0 h 4"/>
                      <a:gd name="T16" fmla="*/ 8 w 8"/>
                      <a:gd name="T17" fmla="*/ 0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8" h="4">
                        <a:moveTo>
                          <a:pt x="8" y="0"/>
                        </a:moveTo>
                        <a:cubicBezTo>
                          <a:pt x="1" y="0"/>
                          <a:pt x="1" y="0"/>
                          <a:pt x="1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4"/>
                          <a:pt x="0" y="4"/>
                          <a:pt x="0" y="4"/>
                        </a:cubicBezTo>
                        <a:cubicBezTo>
                          <a:pt x="0" y="4"/>
                          <a:pt x="0" y="4"/>
                          <a:pt x="1" y="4"/>
                        </a:cubicBezTo>
                        <a:cubicBezTo>
                          <a:pt x="8" y="4"/>
                          <a:pt x="8" y="4"/>
                          <a:pt x="8" y="4"/>
                        </a:cubicBezTo>
                        <a:cubicBezTo>
                          <a:pt x="8" y="4"/>
                          <a:pt x="8" y="4"/>
                          <a:pt x="8" y="4"/>
                        </a:cubicBezTo>
                        <a:cubicBezTo>
                          <a:pt x="8" y="0"/>
                          <a:pt x="8" y="0"/>
                          <a:pt x="8" y="0"/>
                        </a:cubicBezTo>
                        <a:cubicBezTo>
                          <a:pt x="8" y="0"/>
                          <a:pt x="8" y="0"/>
                          <a:pt x="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013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B85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71" name="Freeform 43">
                    <a:extLst>
                      <a:ext uri="{FF2B5EF4-FFF2-40B4-BE49-F238E27FC236}">
                        <a16:creationId xmlns:a16="http://schemas.microsoft.com/office/drawing/2014/main" id="{7901A113-CF0B-A8FE-23CE-AA6C263019F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818" y="2208"/>
                    <a:ext cx="23" cy="23"/>
                  </a:xfrm>
                  <a:custGeom>
                    <a:avLst/>
                    <a:gdLst>
                      <a:gd name="T0" fmla="*/ 8 w 9"/>
                      <a:gd name="T1" fmla="*/ 0 h 9"/>
                      <a:gd name="T2" fmla="*/ 1 w 9"/>
                      <a:gd name="T3" fmla="*/ 0 h 9"/>
                      <a:gd name="T4" fmla="*/ 0 w 9"/>
                      <a:gd name="T5" fmla="*/ 1 h 9"/>
                      <a:gd name="T6" fmla="*/ 0 w 9"/>
                      <a:gd name="T7" fmla="*/ 9 h 9"/>
                      <a:gd name="T8" fmla="*/ 1 w 9"/>
                      <a:gd name="T9" fmla="*/ 9 h 9"/>
                      <a:gd name="T10" fmla="*/ 8 w 9"/>
                      <a:gd name="T11" fmla="*/ 9 h 9"/>
                      <a:gd name="T12" fmla="*/ 9 w 9"/>
                      <a:gd name="T13" fmla="*/ 9 h 9"/>
                      <a:gd name="T14" fmla="*/ 9 w 9"/>
                      <a:gd name="T15" fmla="*/ 1 h 9"/>
                      <a:gd name="T16" fmla="*/ 8 w 9"/>
                      <a:gd name="T17" fmla="*/ 0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9" h="9">
                        <a:moveTo>
                          <a:pt x="8" y="0"/>
                        </a:moveTo>
                        <a:cubicBezTo>
                          <a:pt x="1" y="0"/>
                          <a:pt x="1" y="0"/>
                          <a:pt x="1" y="0"/>
                        </a:cubicBezTo>
                        <a:cubicBezTo>
                          <a:pt x="1" y="0"/>
                          <a:pt x="0" y="1"/>
                          <a:pt x="0" y="1"/>
                        </a:cubicBezTo>
                        <a:cubicBezTo>
                          <a:pt x="0" y="9"/>
                          <a:pt x="0" y="9"/>
                          <a:pt x="0" y="9"/>
                        </a:cubicBezTo>
                        <a:cubicBezTo>
                          <a:pt x="0" y="9"/>
                          <a:pt x="1" y="9"/>
                          <a:pt x="1" y="9"/>
                        </a:cubicBezTo>
                        <a:cubicBezTo>
                          <a:pt x="8" y="9"/>
                          <a:pt x="8" y="9"/>
                          <a:pt x="8" y="9"/>
                        </a:cubicBezTo>
                        <a:cubicBezTo>
                          <a:pt x="8" y="9"/>
                          <a:pt x="9" y="9"/>
                          <a:pt x="9" y="9"/>
                        </a:cubicBezTo>
                        <a:cubicBezTo>
                          <a:pt x="9" y="1"/>
                          <a:pt x="9" y="1"/>
                          <a:pt x="9" y="1"/>
                        </a:cubicBezTo>
                        <a:cubicBezTo>
                          <a:pt x="9" y="1"/>
                          <a:pt x="8" y="0"/>
                          <a:pt x="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013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B85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74" name="Freeform 44">
                    <a:extLst>
                      <a:ext uri="{FF2B5EF4-FFF2-40B4-BE49-F238E27FC236}">
                        <a16:creationId xmlns:a16="http://schemas.microsoft.com/office/drawing/2014/main" id="{CB6810B8-84FF-7F5F-C728-233199EFDE6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849" y="2184"/>
                    <a:ext cx="20" cy="47"/>
                  </a:xfrm>
                  <a:custGeom>
                    <a:avLst/>
                    <a:gdLst>
                      <a:gd name="T0" fmla="*/ 7 w 8"/>
                      <a:gd name="T1" fmla="*/ 0 h 19"/>
                      <a:gd name="T2" fmla="*/ 0 w 8"/>
                      <a:gd name="T3" fmla="*/ 0 h 19"/>
                      <a:gd name="T4" fmla="*/ 0 w 8"/>
                      <a:gd name="T5" fmla="*/ 1 h 19"/>
                      <a:gd name="T6" fmla="*/ 0 w 8"/>
                      <a:gd name="T7" fmla="*/ 19 h 19"/>
                      <a:gd name="T8" fmla="*/ 0 w 8"/>
                      <a:gd name="T9" fmla="*/ 19 h 19"/>
                      <a:gd name="T10" fmla="*/ 7 w 8"/>
                      <a:gd name="T11" fmla="*/ 19 h 19"/>
                      <a:gd name="T12" fmla="*/ 8 w 8"/>
                      <a:gd name="T13" fmla="*/ 19 h 19"/>
                      <a:gd name="T14" fmla="*/ 8 w 8"/>
                      <a:gd name="T15" fmla="*/ 1 h 19"/>
                      <a:gd name="T16" fmla="*/ 7 w 8"/>
                      <a:gd name="T17" fmla="*/ 0 h 1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8" h="19">
                        <a:moveTo>
                          <a:pt x="7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1"/>
                          <a:pt x="0" y="1"/>
                        </a:cubicBezTo>
                        <a:cubicBezTo>
                          <a:pt x="0" y="19"/>
                          <a:pt x="0" y="19"/>
                          <a:pt x="0" y="19"/>
                        </a:cubicBezTo>
                        <a:cubicBezTo>
                          <a:pt x="0" y="19"/>
                          <a:pt x="0" y="19"/>
                          <a:pt x="0" y="19"/>
                        </a:cubicBezTo>
                        <a:cubicBezTo>
                          <a:pt x="7" y="19"/>
                          <a:pt x="7" y="19"/>
                          <a:pt x="7" y="19"/>
                        </a:cubicBezTo>
                        <a:cubicBezTo>
                          <a:pt x="8" y="19"/>
                          <a:pt x="8" y="19"/>
                          <a:pt x="8" y="19"/>
                        </a:cubicBezTo>
                        <a:cubicBezTo>
                          <a:pt x="8" y="1"/>
                          <a:pt x="8" y="1"/>
                          <a:pt x="8" y="1"/>
                        </a:cubicBezTo>
                        <a:cubicBezTo>
                          <a:pt x="8" y="1"/>
                          <a:pt x="8" y="0"/>
                          <a:pt x="7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013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B85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75" name="Freeform 45">
                    <a:extLst>
                      <a:ext uri="{FF2B5EF4-FFF2-40B4-BE49-F238E27FC236}">
                        <a16:creationId xmlns:a16="http://schemas.microsoft.com/office/drawing/2014/main" id="{FED838DA-9A2A-C2C5-F26F-259E2ED23EA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877" y="2161"/>
                    <a:ext cx="22" cy="70"/>
                  </a:xfrm>
                  <a:custGeom>
                    <a:avLst/>
                    <a:gdLst>
                      <a:gd name="T0" fmla="*/ 8 w 9"/>
                      <a:gd name="T1" fmla="*/ 0 h 28"/>
                      <a:gd name="T2" fmla="*/ 1 w 9"/>
                      <a:gd name="T3" fmla="*/ 0 h 28"/>
                      <a:gd name="T4" fmla="*/ 0 w 9"/>
                      <a:gd name="T5" fmla="*/ 1 h 28"/>
                      <a:gd name="T6" fmla="*/ 0 w 9"/>
                      <a:gd name="T7" fmla="*/ 28 h 28"/>
                      <a:gd name="T8" fmla="*/ 1 w 9"/>
                      <a:gd name="T9" fmla="*/ 28 h 28"/>
                      <a:gd name="T10" fmla="*/ 8 w 9"/>
                      <a:gd name="T11" fmla="*/ 28 h 28"/>
                      <a:gd name="T12" fmla="*/ 9 w 9"/>
                      <a:gd name="T13" fmla="*/ 28 h 28"/>
                      <a:gd name="T14" fmla="*/ 9 w 9"/>
                      <a:gd name="T15" fmla="*/ 1 h 28"/>
                      <a:gd name="T16" fmla="*/ 8 w 9"/>
                      <a:gd name="T17" fmla="*/ 0 h 2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9" h="28">
                        <a:moveTo>
                          <a:pt x="8" y="0"/>
                        </a:moveTo>
                        <a:cubicBezTo>
                          <a:pt x="1" y="0"/>
                          <a:pt x="1" y="0"/>
                          <a:pt x="1" y="0"/>
                        </a:cubicBezTo>
                        <a:cubicBezTo>
                          <a:pt x="0" y="0"/>
                          <a:pt x="0" y="1"/>
                          <a:pt x="0" y="1"/>
                        </a:cubicBezTo>
                        <a:cubicBezTo>
                          <a:pt x="0" y="28"/>
                          <a:pt x="0" y="28"/>
                          <a:pt x="0" y="28"/>
                        </a:cubicBezTo>
                        <a:cubicBezTo>
                          <a:pt x="0" y="28"/>
                          <a:pt x="0" y="28"/>
                          <a:pt x="1" y="28"/>
                        </a:cubicBezTo>
                        <a:cubicBezTo>
                          <a:pt x="8" y="28"/>
                          <a:pt x="8" y="28"/>
                          <a:pt x="8" y="28"/>
                        </a:cubicBezTo>
                        <a:cubicBezTo>
                          <a:pt x="8" y="28"/>
                          <a:pt x="9" y="28"/>
                          <a:pt x="9" y="28"/>
                        </a:cubicBezTo>
                        <a:cubicBezTo>
                          <a:pt x="9" y="1"/>
                          <a:pt x="9" y="1"/>
                          <a:pt x="9" y="1"/>
                        </a:cubicBezTo>
                        <a:cubicBezTo>
                          <a:pt x="9" y="1"/>
                          <a:pt x="8" y="0"/>
                          <a:pt x="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013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B85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81" name="Freeform 46">
                    <a:extLst>
                      <a:ext uri="{FF2B5EF4-FFF2-40B4-BE49-F238E27FC236}">
                        <a16:creationId xmlns:a16="http://schemas.microsoft.com/office/drawing/2014/main" id="{11624A91-EAE9-827A-E163-D738D96AA95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821" y="2089"/>
                    <a:ext cx="23" cy="27"/>
                  </a:xfrm>
                  <a:custGeom>
                    <a:avLst/>
                    <a:gdLst>
                      <a:gd name="T0" fmla="*/ 5 w 9"/>
                      <a:gd name="T1" fmla="*/ 10 h 11"/>
                      <a:gd name="T2" fmla="*/ 8 w 9"/>
                      <a:gd name="T3" fmla="*/ 4 h 11"/>
                      <a:gd name="T4" fmla="*/ 5 w 9"/>
                      <a:gd name="T5" fmla="*/ 0 h 11"/>
                      <a:gd name="T6" fmla="*/ 0 w 9"/>
                      <a:gd name="T7" fmla="*/ 4 h 11"/>
                      <a:gd name="T8" fmla="*/ 5 w 9"/>
                      <a:gd name="T9" fmla="*/ 10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11">
                        <a:moveTo>
                          <a:pt x="5" y="10"/>
                        </a:moveTo>
                        <a:cubicBezTo>
                          <a:pt x="8" y="10"/>
                          <a:pt x="8" y="7"/>
                          <a:pt x="8" y="4"/>
                        </a:cubicBezTo>
                        <a:cubicBezTo>
                          <a:pt x="9" y="2"/>
                          <a:pt x="7" y="0"/>
                          <a:pt x="5" y="0"/>
                        </a:cubicBezTo>
                        <a:cubicBezTo>
                          <a:pt x="2" y="0"/>
                          <a:pt x="0" y="2"/>
                          <a:pt x="0" y="4"/>
                        </a:cubicBezTo>
                        <a:cubicBezTo>
                          <a:pt x="1" y="8"/>
                          <a:pt x="4" y="11"/>
                          <a:pt x="5" y="1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013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B85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83" name="Freeform 47">
                    <a:extLst>
                      <a:ext uri="{FF2B5EF4-FFF2-40B4-BE49-F238E27FC236}">
                        <a16:creationId xmlns:a16="http://schemas.microsoft.com/office/drawing/2014/main" id="{92C22732-EBE4-EC98-8E95-152DD6A0402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785" y="2164"/>
                    <a:ext cx="36" cy="44"/>
                  </a:xfrm>
                  <a:custGeom>
                    <a:avLst/>
                    <a:gdLst>
                      <a:gd name="T0" fmla="*/ 12 w 14"/>
                      <a:gd name="T1" fmla="*/ 1 h 18"/>
                      <a:gd name="T2" fmla="*/ 10 w 14"/>
                      <a:gd name="T3" fmla="*/ 0 h 18"/>
                      <a:gd name="T4" fmla="*/ 8 w 14"/>
                      <a:gd name="T5" fmla="*/ 6 h 18"/>
                      <a:gd name="T6" fmla="*/ 1 w 14"/>
                      <a:gd name="T7" fmla="*/ 14 h 18"/>
                      <a:gd name="T8" fmla="*/ 1 w 14"/>
                      <a:gd name="T9" fmla="*/ 17 h 18"/>
                      <a:gd name="T10" fmla="*/ 4 w 14"/>
                      <a:gd name="T11" fmla="*/ 17 h 18"/>
                      <a:gd name="T12" fmla="*/ 12 w 14"/>
                      <a:gd name="T13" fmla="*/ 9 h 18"/>
                      <a:gd name="T14" fmla="*/ 13 w 14"/>
                      <a:gd name="T15" fmla="*/ 8 h 18"/>
                      <a:gd name="T16" fmla="*/ 14 w 14"/>
                      <a:gd name="T17" fmla="*/ 3 h 18"/>
                      <a:gd name="T18" fmla="*/ 12 w 14"/>
                      <a:gd name="T19" fmla="*/ 1 h 1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14" h="18">
                        <a:moveTo>
                          <a:pt x="12" y="1"/>
                        </a:moveTo>
                        <a:cubicBezTo>
                          <a:pt x="11" y="1"/>
                          <a:pt x="10" y="0"/>
                          <a:pt x="10" y="0"/>
                        </a:cubicBezTo>
                        <a:cubicBezTo>
                          <a:pt x="8" y="6"/>
                          <a:pt x="8" y="6"/>
                          <a:pt x="8" y="6"/>
                        </a:cubicBezTo>
                        <a:cubicBezTo>
                          <a:pt x="1" y="14"/>
                          <a:pt x="1" y="14"/>
                          <a:pt x="1" y="14"/>
                        </a:cubicBezTo>
                        <a:cubicBezTo>
                          <a:pt x="0" y="15"/>
                          <a:pt x="0" y="16"/>
                          <a:pt x="1" y="17"/>
                        </a:cubicBezTo>
                        <a:cubicBezTo>
                          <a:pt x="2" y="18"/>
                          <a:pt x="4" y="18"/>
                          <a:pt x="4" y="17"/>
                        </a:cubicBezTo>
                        <a:cubicBezTo>
                          <a:pt x="12" y="9"/>
                          <a:pt x="12" y="9"/>
                          <a:pt x="12" y="9"/>
                        </a:cubicBezTo>
                        <a:cubicBezTo>
                          <a:pt x="12" y="9"/>
                          <a:pt x="13" y="8"/>
                          <a:pt x="13" y="8"/>
                        </a:cubicBezTo>
                        <a:cubicBezTo>
                          <a:pt x="14" y="3"/>
                          <a:pt x="14" y="3"/>
                          <a:pt x="14" y="3"/>
                        </a:cubicBezTo>
                        <a:cubicBezTo>
                          <a:pt x="13" y="2"/>
                          <a:pt x="13" y="2"/>
                          <a:pt x="12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013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B85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84" name="Freeform 48">
                    <a:extLst>
                      <a:ext uri="{FF2B5EF4-FFF2-40B4-BE49-F238E27FC236}">
                        <a16:creationId xmlns:a16="http://schemas.microsoft.com/office/drawing/2014/main" id="{3DB22BA6-96F9-AC0F-9EBE-7A7E46F2235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836" y="2116"/>
                    <a:ext cx="33" cy="20"/>
                  </a:xfrm>
                  <a:custGeom>
                    <a:avLst/>
                    <a:gdLst>
                      <a:gd name="T0" fmla="*/ 6 w 13"/>
                      <a:gd name="T1" fmla="*/ 8 h 8"/>
                      <a:gd name="T2" fmla="*/ 12 w 13"/>
                      <a:gd name="T3" fmla="*/ 4 h 8"/>
                      <a:gd name="T4" fmla="*/ 12 w 13"/>
                      <a:gd name="T5" fmla="*/ 1 h 8"/>
                      <a:gd name="T6" fmla="*/ 10 w 13"/>
                      <a:gd name="T7" fmla="*/ 1 h 8"/>
                      <a:gd name="T8" fmla="*/ 5 w 13"/>
                      <a:gd name="T9" fmla="*/ 4 h 8"/>
                      <a:gd name="T10" fmla="*/ 1 w 13"/>
                      <a:gd name="T11" fmla="*/ 3 h 8"/>
                      <a:gd name="T12" fmla="*/ 1 w 13"/>
                      <a:gd name="T13" fmla="*/ 5 h 8"/>
                      <a:gd name="T14" fmla="*/ 0 w 13"/>
                      <a:gd name="T15" fmla="*/ 7 h 8"/>
                      <a:gd name="T16" fmla="*/ 5 w 13"/>
                      <a:gd name="T17" fmla="*/ 8 h 8"/>
                      <a:gd name="T18" fmla="*/ 6 w 13"/>
                      <a:gd name="T19" fmla="*/ 8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13" h="8">
                        <a:moveTo>
                          <a:pt x="6" y="8"/>
                        </a:moveTo>
                        <a:cubicBezTo>
                          <a:pt x="12" y="4"/>
                          <a:pt x="12" y="4"/>
                          <a:pt x="12" y="4"/>
                        </a:cubicBezTo>
                        <a:cubicBezTo>
                          <a:pt x="13" y="3"/>
                          <a:pt x="13" y="2"/>
                          <a:pt x="12" y="1"/>
                        </a:cubicBezTo>
                        <a:cubicBezTo>
                          <a:pt x="12" y="1"/>
                          <a:pt x="11" y="0"/>
                          <a:pt x="10" y="1"/>
                        </a:cubicBezTo>
                        <a:cubicBezTo>
                          <a:pt x="5" y="4"/>
                          <a:pt x="5" y="4"/>
                          <a:pt x="5" y="4"/>
                        </a:cubicBezTo>
                        <a:cubicBezTo>
                          <a:pt x="1" y="3"/>
                          <a:pt x="1" y="3"/>
                          <a:pt x="1" y="3"/>
                        </a:cubicBezTo>
                        <a:cubicBezTo>
                          <a:pt x="1" y="3"/>
                          <a:pt x="1" y="4"/>
                          <a:pt x="1" y="5"/>
                        </a:cubicBezTo>
                        <a:cubicBezTo>
                          <a:pt x="1" y="6"/>
                          <a:pt x="0" y="7"/>
                          <a:pt x="0" y="7"/>
                        </a:cubicBezTo>
                        <a:cubicBezTo>
                          <a:pt x="5" y="8"/>
                          <a:pt x="5" y="8"/>
                          <a:pt x="5" y="8"/>
                        </a:cubicBezTo>
                        <a:cubicBezTo>
                          <a:pt x="5" y="8"/>
                          <a:pt x="6" y="8"/>
                          <a:pt x="6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013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B85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85" name="Freeform 49">
                    <a:extLst>
                      <a:ext uri="{FF2B5EF4-FFF2-40B4-BE49-F238E27FC236}">
                        <a16:creationId xmlns:a16="http://schemas.microsoft.com/office/drawing/2014/main" id="{26A9D857-11B1-A967-CD86-6E61A908513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783" y="2116"/>
                    <a:ext cx="58" cy="87"/>
                  </a:xfrm>
                  <a:custGeom>
                    <a:avLst/>
                    <a:gdLst>
                      <a:gd name="T0" fmla="*/ 18 w 23"/>
                      <a:gd name="T1" fmla="*/ 17 h 35"/>
                      <a:gd name="T2" fmla="*/ 21 w 23"/>
                      <a:gd name="T3" fmla="*/ 5 h 35"/>
                      <a:gd name="T4" fmla="*/ 21 w 23"/>
                      <a:gd name="T5" fmla="*/ 2 h 35"/>
                      <a:gd name="T6" fmla="*/ 20 w 23"/>
                      <a:gd name="T7" fmla="*/ 2 h 35"/>
                      <a:gd name="T8" fmla="*/ 19 w 23"/>
                      <a:gd name="T9" fmla="*/ 7 h 35"/>
                      <a:gd name="T10" fmla="*/ 20 w 23"/>
                      <a:gd name="T11" fmla="*/ 3 h 35"/>
                      <a:gd name="T12" fmla="*/ 20 w 23"/>
                      <a:gd name="T13" fmla="*/ 2 h 35"/>
                      <a:gd name="T14" fmla="*/ 20 w 23"/>
                      <a:gd name="T15" fmla="*/ 1 h 35"/>
                      <a:gd name="T16" fmla="*/ 19 w 23"/>
                      <a:gd name="T17" fmla="*/ 1 h 35"/>
                      <a:gd name="T18" fmla="*/ 18 w 23"/>
                      <a:gd name="T19" fmla="*/ 2 h 35"/>
                      <a:gd name="T20" fmla="*/ 19 w 23"/>
                      <a:gd name="T21" fmla="*/ 3 h 35"/>
                      <a:gd name="T22" fmla="*/ 18 w 23"/>
                      <a:gd name="T23" fmla="*/ 6 h 35"/>
                      <a:gd name="T24" fmla="*/ 17 w 23"/>
                      <a:gd name="T25" fmla="*/ 0 h 35"/>
                      <a:gd name="T26" fmla="*/ 17 w 23"/>
                      <a:gd name="T27" fmla="*/ 0 h 35"/>
                      <a:gd name="T28" fmla="*/ 17 w 23"/>
                      <a:gd name="T29" fmla="*/ 0 h 35"/>
                      <a:gd name="T30" fmla="*/ 15 w 23"/>
                      <a:gd name="T31" fmla="*/ 0 h 35"/>
                      <a:gd name="T32" fmla="*/ 8 w 23"/>
                      <a:gd name="T33" fmla="*/ 0 h 35"/>
                      <a:gd name="T34" fmla="*/ 1 w 23"/>
                      <a:gd name="T35" fmla="*/ 5 h 35"/>
                      <a:gd name="T36" fmla="*/ 1 w 23"/>
                      <a:gd name="T37" fmla="*/ 8 h 35"/>
                      <a:gd name="T38" fmla="*/ 4 w 23"/>
                      <a:gd name="T39" fmla="*/ 8 h 35"/>
                      <a:gd name="T40" fmla="*/ 4 w 23"/>
                      <a:gd name="T41" fmla="*/ 8 h 35"/>
                      <a:gd name="T42" fmla="*/ 9 w 23"/>
                      <a:gd name="T43" fmla="*/ 4 h 35"/>
                      <a:gd name="T44" fmla="*/ 13 w 23"/>
                      <a:gd name="T45" fmla="*/ 4 h 35"/>
                      <a:gd name="T46" fmla="*/ 12 w 23"/>
                      <a:gd name="T47" fmla="*/ 4 h 35"/>
                      <a:gd name="T48" fmla="*/ 9 w 23"/>
                      <a:gd name="T49" fmla="*/ 15 h 35"/>
                      <a:gd name="T50" fmla="*/ 10 w 23"/>
                      <a:gd name="T51" fmla="*/ 16 h 35"/>
                      <a:gd name="T52" fmla="*/ 14 w 23"/>
                      <a:gd name="T53" fmla="*/ 20 h 35"/>
                      <a:gd name="T54" fmla="*/ 18 w 23"/>
                      <a:gd name="T55" fmla="*/ 24 h 35"/>
                      <a:gd name="T56" fmla="*/ 17 w 23"/>
                      <a:gd name="T57" fmla="*/ 32 h 35"/>
                      <a:gd name="T58" fmla="*/ 19 w 23"/>
                      <a:gd name="T59" fmla="*/ 35 h 35"/>
                      <a:gd name="T60" fmla="*/ 22 w 23"/>
                      <a:gd name="T61" fmla="*/ 33 h 35"/>
                      <a:gd name="T62" fmla="*/ 23 w 23"/>
                      <a:gd name="T63" fmla="*/ 24 h 35"/>
                      <a:gd name="T64" fmla="*/ 23 w 23"/>
                      <a:gd name="T65" fmla="*/ 22 h 35"/>
                      <a:gd name="T66" fmla="*/ 18 w 23"/>
                      <a:gd name="T67" fmla="*/ 17 h 3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</a:cxnLst>
                    <a:rect l="0" t="0" r="r" b="b"/>
                    <a:pathLst>
                      <a:path w="23" h="35">
                        <a:moveTo>
                          <a:pt x="18" y="17"/>
                        </a:moveTo>
                        <a:cubicBezTo>
                          <a:pt x="19" y="10"/>
                          <a:pt x="21" y="6"/>
                          <a:pt x="21" y="5"/>
                        </a:cubicBezTo>
                        <a:cubicBezTo>
                          <a:pt x="21" y="3"/>
                          <a:pt x="21" y="2"/>
                          <a:pt x="21" y="2"/>
                        </a:cubicBezTo>
                        <a:cubicBezTo>
                          <a:pt x="20" y="2"/>
                          <a:pt x="20" y="2"/>
                          <a:pt x="20" y="2"/>
                        </a:cubicBezTo>
                        <a:cubicBezTo>
                          <a:pt x="20" y="5"/>
                          <a:pt x="19" y="7"/>
                          <a:pt x="19" y="7"/>
                        </a:cubicBezTo>
                        <a:cubicBezTo>
                          <a:pt x="19" y="7"/>
                          <a:pt x="20" y="4"/>
                          <a:pt x="20" y="3"/>
                        </a:cubicBezTo>
                        <a:cubicBezTo>
                          <a:pt x="20" y="2"/>
                          <a:pt x="20" y="2"/>
                          <a:pt x="20" y="2"/>
                        </a:cubicBezTo>
                        <a:cubicBezTo>
                          <a:pt x="20" y="1"/>
                          <a:pt x="20" y="1"/>
                          <a:pt x="20" y="1"/>
                        </a:cubicBezTo>
                        <a:cubicBezTo>
                          <a:pt x="20" y="1"/>
                          <a:pt x="19" y="1"/>
                          <a:pt x="19" y="1"/>
                        </a:cubicBezTo>
                        <a:cubicBezTo>
                          <a:pt x="19" y="1"/>
                          <a:pt x="18" y="2"/>
                          <a:pt x="18" y="2"/>
                        </a:cubicBezTo>
                        <a:cubicBezTo>
                          <a:pt x="18" y="2"/>
                          <a:pt x="18" y="2"/>
                          <a:pt x="19" y="3"/>
                        </a:cubicBezTo>
                        <a:cubicBezTo>
                          <a:pt x="19" y="3"/>
                          <a:pt x="18" y="4"/>
                          <a:pt x="18" y="6"/>
                        </a:cubicBezTo>
                        <a:cubicBezTo>
                          <a:pt x="18" y="1"/>
                          <a:pt x="17" y="0"/>
                          <a:pt x="17" y="0"/>
                        </a:cubicBezTo>
                        <a:cubicBezTo>
                          <a:pt x="17" y="0"/>
                          <a:pt x="17" y="0"/>
                          <a:pt x="17" y="0"/>
                        </a:cubicBezTo>
                        <a:cubicBezTo>
                          <a:pt x="17" y="0"/>
                          <a:pt x="17" y="0"/>
                          <a:pt x="17" y="0"/>
                        </a:cubicBezTo>
                        <a:cubicBezTo>
                          <a:pt x="16" y="0"/>
                          <a:pt x="15" y="0"/>
                          <a:pt x="15" y="0"/>
                        </a:cubicBezTo>
                        <a:cubicBezTo>
                          <a:pt x="13" y="0"/>
                          <a:pt x="11" y="0"/>
                          <a:pt x="8" y="0"/>
                        </a:cubicBezTo>
                        <a:cubicBezTo>
                          <a:pt x="8" y="0"/>
                          <a:pt x="1" y="5"/>
                          <a:pt x="1" y="5"/>
                        </a:cubicBezTo>
                        <a:cubicBezTo>
                          <a:pt x="0" y="6"/>
                          <a:pt x="0" y="7"/>
                          <a:pt x="1" y="8"/>
                        </a:cubicBezTo>
                        <a:cubicBezTo>
                          <a:pt x="2" y="8"/>
                          <a:pt x="3" y="9"/>
                          <a:pt x="4" y="8"/>
                        </a:cubicBezTo>
                        <a:cubicBezTo>
                          <a:pt x="4" y="8"/>
                          <a:pt x="4" y="8"/>
                          <a:pt x="4" y="8"/>
                        </a:cubicBezTo>
                        <a:cubicBezTo>
                          <a:pt x="4" y="8"/>
                          <a:pt x="9" y="4"/>
                          <a:pt x="9" y="4"/>
                        </a:cubicBezTo>
                        <a:cubicBezTo>
                          <a:pt x="9" y="4"/>
                          <a:pt x="13" y="4"/>
                          <a:pt x="13" y="4"/>
                        </a:cubicBezTo>
                        <a:cubicBezTo>
                          <a:pt x="12" y="4"/>
                          <a:pt x="12" y="4"/>
                          <a:pt x="12" y="4"/>
                        </a:cubicBezTo>
                        <a:cubicBezTo>
                          <a:pt x="11" y="7"/>
                          <a:pt x="9" y="13"/>
                          <a:pt x="9" y="15"/>
                        </a:cubicBezTo>
                        <a:cubicBezTo>
                          <a:pt x="9" y="15"/>
                          <a:pt x="10" y="15"/>
                          <a:pt x="10" y="16"/>
                        </a:cubicBezTo>
                        <a:cubicBezTo>
                          <a:pt x="10" y="16"/>
                          <a:pt x="11" y="18"/>
                          <a:pt x="14" y="20"/>
                        </a:cubicBezTo>
                        <a:cubicBezTo>
                          <a:pt x="14" y="20"/>
                          <a:pt x="18" y="24"/>
                          <a:pt x="18" y="24"/>
                        </a:cubicBezTo>
                        <a:cubicBezTo>
                          <a:pt x="18" y="24"/>
                          <a:pt x="17" y="32"/>
                          <a:pt x="17" y="32"/>
                        </a:cubicBezTo>
                        <a:cubicBezTo>
                          <a:pt x="17" y="34"/>
                          <a:pt x="18" y="35"/>
                          <a:pt x="19" y="35"/>
                        </a:cubicBezTo>
                        <a:cubicBezTo>
                          <a:pt x="20" y="35"/>
                          <a:pt x="21" y="35"/>
                          <a:pt x="22" y="33"/>
                        </a:cubicBezTo>
                        <a:cubicBezTo>
                          <a:pt x="22" y="33"/>
                          <a:pt x="23" y="24"/>
                          <a:pt x="23" y="24"/>
                        </a:cubicBezTo>
                        <a:cubicBezTo>
                          <a:pt x="23" y="23"/>
                          <a:pt x="23" y="22"/>
                          <a:pt x="23" y="22"/>
                        </a:cubicBezTo>
                        <a:cubicBezTo>
                          <a:pt x="22" y="21"/>
                          <a:pt x="18" y="17"/>
                          <a:pt x="18" y="1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013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B850"/>
                      </a:solidFill>
                      <a:effectLst/>
                      <a:uLnTx/>
                      <a:uFillTx/>
                    </a:endParaRPr>
                  </a:p>
                </p:txBody>
              </p:sp>
            </p:grpSp>
            <p:cxnSp>
              <p:nvCxnSpPr>
                <p:cNvPr id="68" name="直接连接符 67">
                  <a:extLst>
                    <a:ext uri="{FF2B5EF4-FFF2-40B4-BE49-F238E27FC236}">
                      <a16:creationId xmlns:a16="http://schemas.microsoft.com/office/drawing/2014/main" id="{1612CA5B-3D58-3E9A-D261-3B2B2F8BF434}"/>
                    </a:ext>
                  </a:extLst>
                </p:cNvPr>
                <p:cNvCxnSpPr/>
                <p:nvPr/>
              </p:nvCxnSpPr>
              <p:spPr>
                <a:xfrm>
                  <a:off x="3957492" y="2351034"/>
                  <a:ext cx="0" cy="343997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ysClr val="window" lastClr="FFFFFF">
                      <a:lumMod val="50000"/>
                    </a:sysClr>
                  </a:solidFill>
                  <a:prstDash val="solid"/>
                  <a:miter lim="800000"/>
                </a:ln>
                <a:effectLst/>
              </p:spPr>
            </p:cxnSp>
          </p:grpSp>
          <p:grpSp>
            <p:nvGrpSpPr>
              <p:cNvPr id="57" name="组合 56">
                <a:extLst>
                  <a:ext uri="{FF2B5EF4-FFF2-40B4-BE49-F238E27FC236}">
                    <a16:creationId xmlns:a16="http://schemas.microsoft.com/office/drawing/2014/main" id="{421FC511-CBB3-EDC3-6DFF-DA013E41F61F}"/>
                  </a:ext>
                </a:extLst>
              </p:cNvPr>
              <p:cNvGrpSpPr/>
              <p:nvPr/>
            </p:nvGrpSpPr>
            <p:grpSpPr>
              <a:xfrm>
                <a:off x="3529995" y="3099493"/>
                <a:ext cx="427497" cy="343997"/>
                <a:chOff x="3529995" y="3099493"/>
                <a:chExt cx="427497" cy="343997"/>
              </a:xfrm>
            </p:grpSpPr>
            <p:grpSp>
              <p:nvGrpSpPr>
                <p:cNvPr id="58" name="Group 52">
                  <a:extLst>
                    <a:ext uri="{FF2B5EF4-FFF2-40B4-BE49-F238E27FC236}">
                      <a16:creationId xmlns:a16="http://schemas.microsoft.com/office/drawing/2014/main" id="{537A2827-15F0-9F8A-8E39-C29C0F72756F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3529995" y="3121380"/>
                  <a:ext cx="317066" cy="314219"/>
                  <a:chOff x="3783" y="2102"/>
                  <a:chExt cx="116" cy="115"/>
                </a:xfrm>
                <a:solidFill>
                  <a:sysClr val="window" lastClr="FFFFFF">
                    <a:lumMod val="50000"/>
                  </a:sysClr>
                </a:solidFill>
                <a:effectLst/>
              </p:grpSpPr>
              <p:sp>
                <p:nvSpPr>
                  <p:cNvPr id="60" name="Freeform 53">
                    <a:extLst>
                      <a:ext uri="{FF2B5EF4-FFF2-40B4-BE49-F238E27FC236}">
                        <a16:creationId xmlns:a16="http://schemas.microsoft.com/office/drawing/2014/main" id="{70018F90-ED46-C7EC-C049-8A7DB32CD40F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3783" y="2102"/>
                    <a:ext cx="116" cy="115"/>
                  </a:xfrm>
                  <a:custGeom>
                    <a:avLst/>
                    <a:gdLst>
                      <a:gd name="T0" fmla="*/ 23 w 46"/>
                      <a:gd name="T1" fmla="*/ 0 h 46"/>
                      <a:gd name="T2" fmla="*/ 0 w 46"/>
                      <a:gd name="T3" fmla="*/ 23 h 46"/>
                      <a:gd name="T4" fmla="*/ 23 w 46"/>
                      <a:gd name="T5" fmla="*/ 46 h 46"/>
                      <a:gd name="T6" fmla="*/ 46 w 46"/>
                      <a:gd name="T7" fmla="*/ 23 h 46"/>
                      <a:gd name="T8" fmla="*/ 23 w 46"/>
                      <a:gd name="T9" fmla="*/ 0 h 46"/>
                      <a:gd name="T10" fmla="*/ 23 w 46"/>
                      <a:gd name="T11" fmla="*/ 42 h 46"/>
                      <a:gd name="T12" fmla="*/ 5 w 46"/>
                      <a:gd name="T13" fmla="*/ 23 h 46"/>
                      <a:gd name="T14" fmla="*/ 23 w 46"/>
                      <a:gd name="T15" fmla="*/ 4 h 46"/>
                      <a:gd name="T16" fmla="*/ 42 w 46"/>
                      <a:gd name="T17" fmla="*/ 23 h 46"/>
                      <a:gd name="T18" fmla="*/ 23 w 46"/>
                      <a:gd name="T19" fmla="*/ 42 h 4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46" h="46">
                        <a:moveTo>
                          <a:pt x="23" y="0"/>
                        </a:moveTo>
                        <a:cubicBezTo>
                          <a:pt x="10" y="0"/>
                          <a:pt x="0" y="10"/>
                          <a:pt x="0" y="23"/>
                        </a:cubicBezTo>
                        <a:cubicBezTo>
                          <a:pt x="0" y="36"/>
                          <a:pt x="10" y="46"/>
                          <a:pt x="23" y="46"/>
                        </a:cubicBezTo>
                        <a:cubicBezTo>
                          <a:pt x="36" y="46"/>
                          <a:pt x="46" y="36"/>
                          <a:pt x="46" y="23"/>
                        </a:cubicBezTo>
                        <a:cubicBezTo>
                          <a:pt x="46" y="10"/>
                          <a:pt x="36" y="0"/>
                          <a:pt x="23" y="0"/>
                        </a:cubicBezTo>
                        <a:close/>
                        <a:moveTo>
                          <a:pt x="23" y="42"/>
                        </a:moveTo>
                        <a:cubicBezTo>
                          <a:pt x="13" y="42"/>
                          <a:pt x="5" y="33"/>
                          <a:pt x="5" y="23"/>
                        </a:cubicBezTo>
                        <a:cubicBezTo>
                          <a:pt x="5" y="13"/>
                          <a:pt x="13" y="4"/>
                          <a:pt x="23" y="4"/>
                        </a:cubicBezTo>
                        <a:cubicBezTo>
                          <a:pt x="34" y="4"/>
                          <a:pt x="42" y="13"/>
                          <a:pt x="42" y="23"/>
                        </a:cubicBezTo>
                        <a:cubicBezTo>
                          <a:pt x="42" y="33"/>
                          <a:pt x="34" y="42"/>
                          <a:pt x="23" y="4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013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61" name="Freeform 54">
                    <a:extLst>
                      <a:ext uri="{FF2B5EF4-FFF2-40B4-BE49-F238E27FC236}">
                        <a16:creationId xmlns:a16="http://schemas.microsoft.com/office/drawing/2014/main" id="{874B4183-CE95-ADF2-BCEC-48F73D3D51D1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3783" y="2102"/>
                    <a:ext cx="116" cy="115"/>
                  </a:xfrm>
                  <a:custGeom>
                    <a:avLst/>
                    <a:gdLst>
                      <a:gd name="T0" fmla="*/ 23 w 46"/>
                      <a:gd name="T1" fmla="*/ 0 h 46"/>
                      <a:gd name="T2" fmla="*/ 0 w 46"/>
                      <a:gd name="T3" fmla="*/ 23 h 46"/>
                      <a:gd name="T4" fmla="*/ 23 w 46"/>
                      <a:gd name="T5" fmla="*/ 46 h 46"/>
                      <a:gd name="T6" fmla="*/ 46 w 46"/>
                      <a:gd name="T7" fmla="*/ 23 h 46"/>
                      <a:gd name="T8" fmla="*/ 23 w 46"/>
                      <a:gd name="T9" fmla="*/ 0 h 46"/>
                      <a:gd name="T10" fmla="*/ 23 w 46"/>
                      <a:gd name="T11" fmla="*/ 42 h 46"/>
                      <a:gd name="T12" fmla="*/ 5 w 46"/>
                      <a:gd name="T13" fmla="*/ 23 h 46"/>
                      <a:gd name="T14" fmla="*/ 23 w 46"/>
                      <a:gd name="T15" fmla="*/ 4 h 46"/>
                      <a:gd name="T16" fmla="*/ 42 w 46"/>
                      <a:gd name="T17" fmla="*/ 23 h 46"/>
                      <a:gd name="T18" fmla="*/ 23 w 46"/>
                      <a:gd name="T19" fmla="*/ 42 h 4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46" h="46">
                        <a:moveTo>
                          <a:pt x="23" y="0"/>
                        </a:moveTo>
                        <a:cubicBezTo>
                          <a:pt x="10" y="0"/>
                          <a:pt x="0" y="10"/>
                          <a:pt x="0" y="23"/>
                        </a:cubicBezTo>
                        <a:cubicBezTo>
                          <a:pt x="0" y="36"/>
                          <a:pt x="10" y="46"/>
                          <a:pt x="23" y="46"/>
                        </a:cubicBezTo>
                        <a:cubicBezTo>
                          <a:pt x="36" y="46"/>
                          <a:pt x="46" y="36"/>
                          <a:pt x="46" y="23"/>
                        </a:cubicBezTo>
                        <a:cubicBezTo>
                          <a:pt x="46" y="10"/>
                          <a:pt x="36" y="0"/>
                          <a:pt x="23" y="0"/>
                        </a:cubicBezTo>
                        <a:close/>
                        <a:moveTo>
                          <a:pt x="23" y="42"/>
                        </a:moveTo>
                        <a:cubicBezTo>
                          <a:pt x="13" y="42"/>
                          <a:pt x="5" y="33"/>
                          <a:pt x="5" y="23"/>
                        </a:cubicBezTo>
                        <a:cubicBezTo>
                          <a:pt x="5" y="13"/>
                          <a:pt x="13" y="4"/>
                          <a:pt x="23" y="4"/>
                        </a:cubicBezTo>
                        <a:cubicBezTo>
                          <a:pt x="34" y="4"/>
                          <a:pt x="42" y="13"/>
                          <a:pt x="42" y="23"/>
                        </a:cubicBezTo>
                        <a:cubicBezTo>
                          <a:pt x="42" y="33"/>
                          <a:pt x="34" y="42"/>
                          <a:pt x="23" y="4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013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62" name="Freeform 55">
                    <a:extLst>
                      <a:ext uri="{FF2B5EF4-FFF2-40B4-BE49-F238E27FC236}">
                        <a16:creationId xmlns:a16="http://schemas.microsoft.com/office/drawing/2014/main" id="{204DA8F5-18F7-E309-7BC8-37BB6BFA325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839" y="2115"/>
                    <a:ext cx="7" cy="10"/>
                  </a:xfrm>
                  <a:custGeom>
                    <a:avLst/>
                    <a:gdLst>
                      <a:gd name="T0" fmla="*/ 1 w 3"/>
                      <a:gd name="T1" fmla="*/ 4 h 4"/>
                      <a:gd name="T2" fmla="*/ 1 w 3"/>
                      <a:gd name="T3" fmla="*/ 4 h 4"/>
                      <a:gd name="T4" fmla="*/ 3 w 3"/>
                      <a:gd name="T5" fmla="*/ 3 h 4"/>
                      <a:gd name="T6" fmla="*/ 3 w 3"/>
                      <a:gd name="T7" fmla="*/ 0 h 4"/>
                      <a:gd name="T8" fmla="*/ 1 w 3"/>
                      <a:gd name="T9" fmla="*/ 0 h 4"/>
                      <a:gd name="T10" fmla="*/ 0 w 3"/>
                      <a:gd name="T11" fmla="*/ 0 h 4"/>
                      <a:gd name="T12" fmla="*/ 0 w 3"/>
                      <a:gd name="T13" fmla="*/ 3 h 4"/>
                      <a:gd name="T14" fmla="*/ 1 w 3"/>
                      <a:gd name="T15" fmla="*/ 4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3" h="4">
                        <a:moveTo>
                          <a:pt x="1" y="4"/>
                        </a:moveTo>
                        <a:cubicBezTo>
                          <a:pt x="1" y="4"/>
                          <a:pt x="1" y="4"/>
                          <a:pt x="1" y="4"/>
                        </a:cubicBezTo>
                        <a:cubicBezTo>
                          <a:pt x="2" y="4"/>
                          <a:pt x="3" y="4"/>
                          <a:pt x="3" y="3"/>
                        </a:cubicBezTo>
                        <a:cubicBezTo>
                          <a:pt x="3" y="0"/>
                          <a:pt x="3" y="0"/>
                          <a:pt x="3" y="0"/>
                        </a:cubicBezTo>
                        <a:cubicBezTo>
                          <a:pt x="2" y="0"/>
                          <a:pt x="2" y="0"/>
                          <a:pt x="1" y="0"/>
                        </a:cubicBezTo>
                        <a:cubicBezTo>
                          <a:pt x="1" y="0"/>
                          <a:pt x="0" y="0"/>
                          <a:pt x="0" y="0"/>
                        </a:cubicBezTo>
                        <a:cubicBezTo>
                          <a:pt x="0" y="3"/>
                          <a:pt x="0" y="3"/>
                          <a:pt x="0" y="3"/>
                        </a:cubicBezTo>
                        <a:cubicBezTo>
                          <a:pt x="0" y="4"/>
                          <a:pt x="0" y="4"/>
                          <a:pt x="1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013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63" name="Freeform 56">
                    <a:extLst>
                      <a:ext uri="{FF2B5EF4-FFF2-40B4-BE49-F238E27FC236}">
                        <a16:creationId xmlns:a16="http://schemas.microsoft.com/office/drawing/2014/main" id="{948751FE-3D89-D811-CF3F-487325BECD8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839" y="2195"/>
                    <a:ext cx="7" cy="10"/>
                  </a:xfrm>
                  <a:custGeom>
                    <a:avLst/>
                    <a:gdLst>
                      <a:gd name="T0" fmla="*/ 1 w 3"/>
                      <a:gd name="T1" fmla="*/ 0 h 4"/>
                      <a:gd name="T2" fmla="*/ 1 w 3"/>
                      <a:gd name="T3" fmla="*/ 0 h 4"/>
                      <a:gd name="T4" fmla="*/ 0 w 3"/>
                      <a:gd name="T5" fmla="*/ 1 h 4"/>
                      <a:gd name="T6" fmla="*/ 0 w 3"/>
                      <a:gd name="T7" fmla="*/ 4 h 4"/>
                      <a:gd name="T8" fmla="*/ 1 w 3"/>
                      <a:gd name="T9" fmla="*/ 4 h 4"/>
                      <a:gd name="T10" fmla="*/ 3 w 3"/>
                      <a:gd name="T11" fmla="*/ 4 h 4"/>
                      <a:gd name="T12" fmla="*/ 3 w 3"/>
                      <a:gd name="T13" fmla="*/ 1 h 4"/>
                      <a:gd name="T14" fmla="*/ 1 w 3"/>
                      <a:gd name="T15" fmla="*/ 0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3" h="4">
                        <a:moveTo>
                          <a:pt x="1" y="0"/>
                        </a:moveTo>
                        <a:cubicBezTo>
                          <a:pt x="1" y="0"/>
                          <a:pt x="1" y="0"/>
                          <a:pt x="1" y="0"/>
                        </a:cubicBezTo>
                        <a:cubicBezTo>
                          <a:pt x="0" y="0"/>
                          <a:pt x="0" y="1"/>
                          <a:pt x="0" y="1"/>
                        </a:cubicBezTo>
                        <a:cubicBezTo>
                          <a:pt x="0" y="4"/>
                          <a:pt x="0" y="4"/>
                          <a:pt x="0" y="4"/>
                        </a:cubicBezTo>
                        <a:cubicBezTo>
                          <a:pt x="0" y="4"/>
                          <a:pt x="1" y="4"/>
                          <a:pt x="1" y="4"/>
                        </a:cubicBezTo>
                        <a:cubicBezTo>
                          <a:pt x="2" y="4"/>
                          <a:pt x="2" y="4"/>
                          <a:pt x="3" y="4"/>
                        </a:cubicBezTo>
                        <a:cubicBezTo>
                          <a:pt x="3" y="1"/>
                          <a:pt x="3" y="1"/>
                          <a:pt x="3" y="1"/>
                        </a:cubicBezTo>
                        <a:cubicBezTo>
                          <a:pt x="3" y="1"/>
                          <a:pt x="2" y="0"/>
                          <a:pt x="1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013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64" name="Freeform 57">
                    <a:extLst>
                      <a:ext uri="{FF2B5EF4-FFF2-40B4-BE49-F238E27FC236}">
                        <a16:creationId xmlns:a16="http://schemas.microsoft.com/office/drawing/2014/main" id="{18B75BD8-63C2-2AAA-7B32-8CB7E7CFC9D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796" y="2155"/>
                    <a:ext cx="10" cy="10"/>
                  </a:xfrm>
                  <a:custGeom>
                    <a:avLst/>
                    <a:gdLst>
                      <a:gd name="T0" fmla="*/ 3 w 4"/>
                      <a:gd name="T1" fmla="*/ 0 h 4"/>
                      <a:gd name="T2" fmla="*/ 0 w 4"/>
                      <a:gd name="T3" fmla="*/ 0 h 4"/>
                      <a:gd name="T4" fmla="*/ 0 w 4"/>
                      <a:gd name="T5" fmla="*/ 2 h 4"/>
                      <a:gd name="T6" fmla="*/ 0 w 4"/>
                      <a:gd name="T7" fmla="*/ 4 h 4"/>
                      <a:gd name="T8" fmla="*/ 3 w 4"/>
                      <a:gd name="T9" fmla="*/ 4 h 4"/>
                      <a:gd name="T10" fmla="*/ 4 w 4"/>
                      <a:gd name="T11" fmla="*/ 2 h 4"/>
                      <a:gd name="T12" fmla="*/ 4 w 4"/>
                      <a:gd name="T13" fmla="*/ 2 h 4"/>
                      <a:gd name="T14" fmla="*/ 3 w 4"/>
                      <a:gd name="T15" fmla="*/ 0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4" h="4">
                        <a:moveTo>
                          <a:pt x="3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1"/>
                          <a:pt x="0" y="1"/>
                          <a:pt x="0" y="2"/>
                        </a:cubicBezTo>
                        <a:cubicBezTo>
                          <a:pt x="0" y="3"/>
                          <a:pt x="0" y="3"/>
                          <a:pt x="0" y="4"/>
                        </a:cubicBezTo>
                        <a:cubicBezTo>
                          <a:pt x="3" y="4"/>
                          <a:pt x="3" y="4"/>
                          <a:pt x="3" y="4"/>
                        </a:cubicBezTo>
                        <a:cubicBezTo>
                          <a:pt x="4" y="4"/>
                          <a:pt x="4" y="3"/>
                          <a:pt x="4" y="2"/>
                        </a:cubicBezTo>
                        <a:cubicBezTo>
                          <a:pt x="4" y="2"/>
                          <a:pt x="4" y="2"/>
                          <a:pt x="4" y="2"/>
                        </a:cubicBezTo>
                        <a:cubicBezTo>
                          <a:pt x="4" y="1"/>
                          <a:pt x="4" y="0"/>
                          <a:pt x="3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013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65" name="Freeform 58">
                    <a:extLst>
                      <a:ext uri="{FF2B5EF4-FFF2-40B4-BE49-F238E27FC236}">
                        <a16:creationId xmlns:a16="http://schemas.microsoft.com/office/drawing/2014/main" id="{F4158434-5C8B-6594-F4F7-BB4A290CF69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877" y="2155"/>
                    <a:ext cx="10" cy="10"/>
                  </a:xfrm>
                  <a:custGeom>
                    <a:avLst/>
                    <a:gdLst>
                      <a:gd name="T0" fmla="*/ 4 w 4"/>
                      <a:gd name="T1" fmla="*/ 0 h 4"/>
                      <a:gd name="T2" fmla="*/ 2 w 4"/>
                      <a:gd name="T3" fmla="*/ 0 h 4"/>
                      <a:gd name="T4" fmla="*/ 0 w 4"/>
                      <a:gd name="T5" fmla="*/ 2 h 4"/>
                      <a:gd name="T6" fmla="*/ 0 w 4"/>
                      <a:gd name="T7" fmla="*/ 2 h 4"/>
                      <a:gd name="T8" fmla="*/ 2 w 4"/>
                      <a:gd name="T9" fmla="*/ 4 h 4"/>
                      <a:gd name="T10" fmla="*/ 4 w 4"/>
                      <a:gd name="T11" fmla="*/ 4 h 4"/>
                      <a:gd name="T12" fmla="*/ 4 w 4"/>
                      <a:gd name="T13" fmla="*/ 2 h 4"/>
                      <a:gd name="T14" fmla="*/ 4 w 4"/>
                      <a:gd name="T15" fmla="*/ 0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4" h="4">
                        <a:moveTo>
                          <a:pt x="4" y="0"/>
                        </a:moveTo>
                        <a:cubicBezTo>
                          <a:pt x="2" y="0"/>
                          <a:pt x="2" y="0"/>
                          <a:pt x="2" y="0"/>
                        </a:cubicBezTo>
                        <a:cubicBezTo>
                          <a:pt x="1" y="0"/>
                          <a:pt x="0" y="1"/>
                          <a:pt x="0" y="2"/>
                        </a:cubicBezTo>
                        <a:cubicBezTo>
                          <a:pt x="0" y="2"/>
                          <a:pt x="0" y="2"/>
                          <a:pt x="0" y="2"/>
                        </a:cubicBezTo>
                        <a:cubicBezTo>
                          <a:pt x="0" y="3"/>
                          <a:pt x="1" y="4"/>
                          <a:pt x="2" y="4"/>
                        </a:cubicBezTo>
                        <a:cubicBezTo>
                          <a:pt x="4" y="4"/>
                          <a:pt x="4" y="4"/>
                          <a:pt x="4" y="4"/>
                        </a:cubicBezTo>
                        <a:cubicBezTo>
                          <a:pt x="4" y="3"/>
                          <a:pt x="4" y="3"/>
                          <a:pt x="4" y="2"/>
                        </a:cubicBezTo>
                        <a:cubicBezTo>
                          <a:pt x="4" y="1"/>
                          <a:pt x="4" y="1"/>
                          <a:pt x="4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013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66" name="Freeform 59">
                    <a:extLst>
                      <a:ext uri="{FF2B5EF4-FFF2-40B4-BE49-F238E27FC236}">
                        <a16:creationId xmlns:a16="http://schemas.microsoft.com/office/drawing/2014/main" id="{42EA71BD-71DA-8F77-3A1A-60756BD66BA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813" y="2127"/>
                    <a:ext cx="33" cy="38"/>
                  </a:xfrm>
                  <a:custGeom>
                    <a:avLst/>
                    <a:gdLst>
                      <a:gd name="T0" fmla="*/ 11 w 13"/>
                      <a:gd name="T1" fmla="*/ 0 h 15"/>
                      <a:gd name="T2" fmla="*/ 10 w 13"/>
                      <a:gd name="T3" fmla="*/ 2 h 15"/>
                      <a:gd name="T4" fmla="*/ 10 w 13"/>
                      <a:gd name="T5" fmla="*/ 11 h 15"/>
                      <a:gd name="T6" fmla="*/ 9 w 13"/>
                      <a:gd name="T7" fmla="*/ 12 h 15"/>
                      <a:gd name="T8" fmla="*/ 2 w 13"/>
                      <a:gd name="T9" fmla="*/ 12 h 15"/>
                      <a:gd name="T10" fmla="*/ 0 w 13"/>
                      <a:gd name="T11" fmla="*/ 14 h 15"/>
                      <a:gd name="T12" fmla="*/ 2 w 13"/>
                      <a:gd name="T13" fmla="*/ 15 h 15"/>
                      <a:gd name="T14" fmla="*/ 11 w 13"/>
                      <a:gd name="T15" fmla="*/ 15 h 15"/>
                      <a:gd name="T16" fmla="*/ 12 w 13"/>
                      <a:gd name="T17" fmla="*/ 15 h 15"/>
                      <a:gd name="T18" fmla="*/ 12 w 13"/>
                      <a:gd name="T19" fmla="*/ 15 h 15"/>
                      <a:gd name="T20" fmla="*/ 13 w 13"/>
                      <a:gd name="T21" fmla="*/ 13 h 15"/>
                      <a:gd name="T22" fmla="*/ 13 w 13"/>
                      <a:gd name="T23" fmla="*/ 2 h 15"/>
                      <a:gd name="T24" fmla="*/ 11 w 13"/>
                      <a:gd name="T25" fmla="*/ 0 h 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13" h="15">
                        <a:moveTo>
                          <a:pt x="11" y="0"/>
                        </a:moveTo>
                        <a:cubicBezTo>
                          <a:pt x="10" y="0"/>
                          <a:pt x="10" y="1"/>
                          <a:pt x="10" y="2"/>
                        </a:cubicBezTo>
                        <a:cubicBezTo>
                          <a:pt x="10" y="11"/>
                          <a:pt x="10" y="11"/>
                          <a:pt x="10" y="11"/>
                        </a:cubicBezTo>
                        <a:cubicBezTo>
                          <a:pt x="10" y="12"/>
                          <a:pt x="9" y="12"/>
                          <a:pt x="9" y="12"/>
                        </a:cubicBezTo>
                        <a:cubicBezTo>
                          <a:pt x="2" y="12"/>
                          <a:pt x="2" y="12"/>
                          <a:pt x="2" y="12"/>
                        </a:cubicBezTo>
                        <a:cubicBezTo>
                          <a:pt x="1" y="12"/>
                          <a:pt x="0" y="13"/>
                          <a:pt x="0" y="14"/>
                        </a:cubicBezTo>
                        <a:cubicBezTo>
                          <a:pt x="0" y="14"/>
                          <a:pt x="1" y="15"/>
                          <a:pt x="2" y="15"/>
                        </a:cubicBezTo>
                        <a:cubicBezTo>
                          <a:pt x="11" y="15"/>
                          <a:pt x="11" y="15"/>
                          <a:pt x="11" y="15"/>
                        </a:cubicBezTo>
                        <a:cubicBezTo>
                          <a:pt x="11" y="15"/>
                          <a:pt x="12" y="15"/>
                          <a:pt x="12" y="15"/>
                        </a:cubicBezTo>
                        <a:cubicBezTo>
                          <a:pt x="12" y="15"/>
                          <a:pt x="12" y="15"/>
                          <a:pt x="12" y="15"/>
                        </a:cubicBezTo>
                        <a:cubicBezTo>
                          <a:pt x="13" y="14"/>
                          <a:pt x="13" y="14"/>
                          <a:pt x="13" y="13"/>
                        </a:cubicBezTo>
                        <a:cubicBezTo>
                          <a:pt x="13" y="2"/>
                          <a:pt x="13" y="2"/>
                          <a:pt x="13" y="2"/>
                        </a:cubicBezTo>
                        <a:cubicBezTo>
                          <a:pt x="13" y="1"/>
                          <a:pt x="12" y="0"/>
                          <a:pt x="11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013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</a:endParaRPr>
                  </a:p>
                </p:txBody>
              </p:sp>
            </p:grpSp>
            <p:cxnSp>
              <p:nvCxnSpPr>
                <p:cNvPr id="59" name="直接连接符 58">
                  <a:extLst>
                    <a:ext uri="{FF2B5EF4-FFF2-40B4-BE49-F238E27FC236}">
                      <a16:creationId xmlns:a16="http://schemas.microsoft.com/office/drawing/2014/main" id="{CD992ED8-B77C-6825-BE86-745B76326F9E}"/>
                    </a:ext>
                  </a:extLst>
                </p:cNvPr>
                <p:cNvCxnSpPr/>
                <p:nvPr/>
              </p:nvCxnSpPr>
              <p:spPr>
                <a:xfrm>
                  <a:off x="3957492" y="3099493"/>
                  <a:ext cx="0" cy="343997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ysClr val="window" lastClr="FFFFFF">
                      <a:lumMod val="50000"/>
                    </a:sysClr>
                  </a:solidFill>
                  <a:prstDash val="solid"/>
                  <a:miter lim="800000"/>
                </a:ln>
                <a:effectLst/>
              </p:spPr>
            </p:cxnSp>
          </p:grpSp>
        </p:grpSp>
      </p:grpSp>
      <p:sp>
        <p:nvSpPr>
          <p:cNvPr id="94" name="TextBox 3">
            <a:extLst>
              <a:ext uri="{FF2B5EF4-FFF2-40B4-BE49-F238E27FC236}">
                <a16:creationId xmlns:a16="http://schemas.microsoft.com/office/drawing/2014/main" id="{08D8798E-ACAF-2C82-2485-891AD2B04596}"/>
              </a:ext>
            </a:extLst>
          </p:cNvPr>
          <p:cNvSpPr txBox="1"/>
          <p:nvPr/>
        </p:nvSpPr>
        <p:spPr>
          <a:xfrm>
            <a:off x="6938994" y="4748617"/>
            <a:ext cx="3792866" cy="1165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原先的左子节点变成新的父节点，并把多余的右子节点出让，给已经降级的根节点当左子节点 </a:t>
            </a:r>
            <a:endParaRPr lang="en-US" altLang="zh-CN" sz="1600" b="1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95" name="TextBox 3">
            <a:extLst>
              <a:ext uri="{FF2B5EF4-FFF2-40B4-BE49-F238E27FC236}">
                <a16:creationId xmlns:a16="http://schemas.microsoft.com/office/drawing/2014/main" id="{931C18B4-5BAA-DB64-F0E9-D99830769AD0}"/>
              </a:ext>
            </a:extLst>
          </p:cNvPr>
          <p:cNvSpPr txBox="1"/>
          <p:nvPr/>
        </p:nvSpPr>
        <p:spPr>
          <a:xfrm>
            <a:off x="6942832" y="3671803"/>
            <a:ext cx="3792866" cy="427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以不平衡的点作为支点</a:t>
            </a:r>
            <a:endParaRPr lang="en-US" altLang="zh-CN" sz="1600" b="1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96" name="TextBox 3">
            <a:extLst>
              <a:ext uri="{FF2B5EF4-FFF2-40B4-BE49-F238E27FC236}">
                <a16:creationId xmlns:a16="http://schemas.microsoft.com/office/drawing/2014/main" id="{99CC606C-E9C8-ECA1-6CF0-AD10C9D2933F}"/>
              </a:ext>
            </a:extLst>
          </p:cNvPr>
          <p:cNvSpPr txBox="1"/>
          <p:nvPr/>
        </p:nvSpPr>
        <p:spPr>
          <a:xfrm>
            <a:off x="6946853" y="4185727"/>
            <a:ext cx="3681346" cy="427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就是将根节点的左侧往右拉</a:t>
            </a:r>
            <a:endParaRPr lang="en-US" altLang="zh-CN" sz="1600" b="1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grpSp>
        <p:nvGrpSpPr>
          <p:cNvPr id="97" name="组合 96">
            <a:extLst>
              <a:ext uri="{FF2B5EF4-FFF2-40B4-BE49-F238E27FC236}">
                <a16:creationId xmlns:a16="http://schemas.microsoft.com/office/drawing/2014/main" id="{270E9694-E588-E476-A7B6-1295FC980EFA}"/>
              </a:ext>
            </a:extLst>
          </p:cNvPr>
          <p:cNvGrpSpPr/>
          <p:nvPr/>
        </p:nvGrpSpPr>
        <p:grpSpPr>
          <a:xfrm>
            <a:off x="4969029" y="3801309"/>
            <a:ext cx="1400357" cy="1399851"/>
            <a:chOff x="2734249" y="952902"/>
            <a:chExt cx="1866900" cy="1866900"/>
          </a:xfrm>
        </p:grpSpPr>
        <p:sp>
          <p:nvSpPr>
            <p:cNvPr id="98" name="椭圆 97">
              <a:extLst>
                <a:ext uri="{FF2B5EF4-FFF2-40B4-BE49-F238E27FC236}">
                  <a16:creationId xmlns:a16="http://schemas.microsoft.com/office/drawing/2014/main" id="{1EEE12CD-ED64-2D7A-E23B-8EEBE5740120}"/>
                </a:ext>
              </a:extLst>
            </p:cNvPr>
            <p:cNvSpPr/>
            <p:nvPr/>
          </p:nvSpPr>
          <p:spPr>
            <a:xfrm>
              <a:off x="2734249" y="952902"/>
              <a:ext cx="1866900" cy="1866900"/>
            </a:xfrm>
            <a:prstGeom prst="ellipse">
              <a:avLst/>
            </a:prstGeom>
            <a:gradFill>
              <a:gsLst>
                <a:gs pos="0">
                  <a:srgbClr val="F5F5F5"/>
                </a:gs>
                <a:gs pos="100000">
                  <a:sysClr val="window" lastClr="FFFFFF">
                    <a:lumMod val="85000"/>
                  </a:sysClr>
                </a:gs>
              </a:gsLst>
              <a:lin ang="2700000" scaled="1"/>
            </a:gradFill>
            <a:ln w="22225" cap="flat" cmpd="sng" algn="ctr">
              <a:gradFill flip="none" rotWithShape="1">
                <a:gsLst>
                  <a:gs pos="0">
                    <a:sysClr val="window" lastClr="FFFFFF"/>
                  </a:gs>
                  <a:gs pos="100000">
                    <a:sysClr val="window" lastClr="FFFFFF">
                      <a:lumMod val="75000"/>
                    </a:sysClr>
                  </a:gs>
                </a:gsLst>
                <a:lin ang="2700000" scaled="1"/>
                <a:tileRect/>
              </a:gradFill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  <p:sp>
          <p:nvSpPr>
            <p:cNvPr id="99" name="椭圆 98">
              <a:extLst>
                <a:ext uri="{FF2B5EF4-FFF2-40B4-BE49-F238E27FC236}">
                  <a16:creationId xmlns:a16="http://schemas.microsoft.com/office/drawing/2014/main" id="{0A788EC5-3042-6D8B-AFE4-A7D585AD9169}"/>
                </a:ext>
              </a:extLst>
            </p:cNvPr>
            <p:cNvSpPr/>
            <p:nvPr/>
          </p:nvSpPr>
          <p:spPr>
            <a:xfrm>
              <a:off x="2953026" y="1171679"/>
              <a:ext cx="1429346" cy="1429346"/>
            </a:xfrm>
            <a:prstGeom prst="ellipse">
              <a:avLst/>
            </a:prstGeom>
            <a:solidFill>
              <a:sysClr val="window" lastClr="FFFFFF">
                <a:lumMod val="95000"/>
              </a:sysClr>
            </a:solidFill>
            <a:ln w="22225" cap="flat" cmpd="sng" algn="ctr">
              <a:gradFill flip="none" rotWithShape="1">
                <a:gsLst>
                  <a:gs pos="0">
                    <a:sysClr val="window" lastClr="FFFFFF">
                      <a:lumMod val="75000"/>
                    </a:sysClr>
                  </a:gs>
                  <a:gs pos="100000">
                    <a:sysClr val="window" lastClr="FFFFFF"/>
                  </a:gs>
                </a:gsLst>
                <a:lin ang="2700000" scaled="1"/>
                <a:tileRect/>
              </a:gradFill>
              <a:prstDash val="solid"/>
              <a:miter lim="800000"/>
            </a:ln>
            <a:effectLst>
              <a:innerShdw blurRad="101600" dist="25400" dir="13500000">
                <a:prstClr val="black">
                  <a:alpha val="50000"/>
                </a:prstClr>
              </a:inn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  <p:sp>
          <p:nvSpPr>
            <p:cNvPr id="100" name="文本框 136">
              <a:extLst>
                <a:ext uri="{FF2B5EF4-FFF2-40B4-BE49-F238E27FC236}">
                  <a16:creationId xmlns:a16="http://schemas.microsoft.com/office/drawing/2014/main" id="{05EDB2A5-89A7-A58D-9441-840CB360721C}"/>
                </a:ext>
              </a:extLst>
            </p:cNvPr>
            <p:cNvSpPr txBox="1"/>
            <p:nvPr/>
          </p:nvSpPr>
          <p:spPr>
            <a:xfrm>
              <a:off x="3410634" y="1414090"/>
              <a:ext cx="543839" cy="9440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000" b="1" dirty="0">
                  <a:solidFill>
                    <a:srgbClr val="B60206"/>
                  </a:solidFill>
                  <a:latin typeface="微软雅黑" pitchFamily="34" charset="-122"/>
                  <a:ea typeface="阿里巴巴普惠体"/>
                </a:rPr>
                <a:t>步骤</a:t>
              </a:r>
            </a:p>
          </p:txBody>
        </p:sp>
      </p:grp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59E2BE67-7E73-F80D-F0F1-0983132C7956}"/>
              </a:ext>
            </a:extLst>
          </p:cNvPr>
          <p:cNvCxnSpPr/>
          <p:nvPr/>
        </p:nvCxnSpPr>
        <p:spPr>
          <a:xfrm>
            <a:off x="4222595" y="3696580"/>
            <a:ext cx="211667" cy="21590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0A4CBEE6-C4F0-1D37-0424-6EE0A0471C85}"/>
              </a:ext>
            </a:extLst>
          </p:cNvPr>
          <p:cNvCxnSpPr>
            <a:cxnSpLocks/>
          </p:cNvCxnSpPr>
          <p:nvPr/>
        </p:nvCxnSpPr>
        <p:spPr>
          <a:xfrm flipH="1">
            <a:off x="3659358" y="3710407"/>
            <a:ext cx="213783" cy="21801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10421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-1.11022E-16 L 0.04571 0.08519 " pathEditMode="relative" rAng="0" ptsTypes="AA">
                                      <p:cBhvr>
                                        <p:cTn id="11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79" y="4259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42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0 L 0.04518 0.08125 " pathEditMode="relative" rAng="0" ptsTypes="AA">
                                      <p:cBhvr>
                                        <p:cTn id="13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53" y="4051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42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1.11022E-16 L 0.04531 -0.08125 " pathEditMode="relative" rAng="0" ptsTypes="AA">
                                      <p:cBhvr>
                                        <p:cTn id="15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66" y="-4074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42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3.7037E-6 L 0.04453 -0.09005 " pathEditMode="relative" rAng="0" ptsTypes="AA">
                                      <p:cBhvr>
                                        <p:cTn id="17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27" y="-4514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42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-4.07407E-6 L 0.04466 -0.08402 " pathEditMode="relative" rAng="0" ptsTypes="AA">
                                      <p:cBhvr>
                                        <p:cTn id="19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66" y="-3519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4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 animBg="1"/>
      <p:bldP spid="73" grpId="0" animBg="1"/>
      <p:bldP spid="79" grpId="0" animBg="1"/>
      <p:bldP spid="82" grpId="0" animBg="1"/>
      <p:bldP spid="2" grpId="0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!!!泛型类">
            <a:extLst>
              <a:ext uri="{FF2B5EF4-FFF2-40B4-BE49-F238E27FC236}">
                <a16:creationId xmlns:a16="http://schemas.microsoft.com/office/drawing/2014/main" id="{A2E487F3-C6D4-828B-E65B-55EB0A9300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880" y="1002232"/>
            <a:ext cx="2089470" cy="517190"/>
          </a:xfrm>
        </p:spPr>
        <p:txBody>
          <a:bodyPr/>
          <a:lstStyle/>
          <a:p>
            <a:r>
              <a:rPr lang="zh-CN" altLang="en-US" dirty="0"/>
              <a:t>数据结构（</a:t>
            </a:r>
          </a:p>
        </p:txBody>
      </p:sp>
      <p:sp>
        <p:nvSpPr>
          <p:cNvPr id="45" name="!!!泛型类">
            <a:extLst>
              <a:ext uri="{FF2B5EF4-FFF2-40B4-BE49-F238E27FC236}">
                <a16:creationId xmlns:a16="http://schemas.microsoft.com/office/drawing/2014/main" id="{000F737A-DA2F-FD9F-A5D6-00AE7C6D8598}"/>
              </a:ext>
            </a:extLst>
          </p:cNvPr>
          <p:cNvSpPr txBox="1">
            <a:spLocks/>
          </p:cNvSpPr>
          <p:nvPr/>
        </p:nvSpPr>
        <p:spPr>
          <a:xfrm>
            <a:off x="3303538" y="1002232"/>
            <a:ext cx="322882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）</a:t>
            </a:r>
          </a:p>
        </p:txBody>
      </p:sp>
      <p:sp>
        <p:nvSpPr>
          <p:cNvPr id="52" name="!!!树">
            <a:extLst>
              <a:ext uri="{FF2B5EF4-FFF2-40B4-BE49-F238E27FC236}">
                <a16:creationId xmlns:a16="http://schemas.microsoft.com/office/drawing/2014/main" id="{5FDF6D48-5BEB-BFAE-FAC1-F596B4664F7E}"/>
              </a:ext>
            </a:extLst>
          </p:cNvPr>
          <p:cNvSpPr txBox="1">
            <a:spLocks/>
          </p:cNvSpPr>
          <p:nvPr/>
        </p:nvSpPr>
        <p:spPr>
          <a:xfrm>
            <a:off x="3018349" y="1002232"/>
            <a:ext cx="565470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树</a:t>
            </a:r>
          </a:p>
        </p:txBody>
      </p:sp>
      <p:sp>
        <p:nvSpPr>
          <p:cNvPr id="53" name="!!!平衡">
            <a:extLst>
              <a:ext uri="{FF2B5EF4-FFF2-40B4-BE49-F238E27FC236}">
                <a16:creationId xmlns:a16="http://schemas.microsoft.com/office/drawing/2014/main" id="{00F15D9E-83B9-E648-0578-60242C2EB39B}"/>
              </a:ext>
            </a:extLst>
          </p:cNvPr>
          <p:cNvSpPr txBox="1">
            <a:spLocks/>
          </p:cNvSpPr>
          <p:nvPr/>
        </p:nvSpPr>
        <p:spPr>
          <a:xfrm>
            <a:off x="2002493" y="1002232"/>
            <a:ext cx="693612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平衡</a:t>
            </a:r>
          </a:p>
        </p:txBody>
      </p:sp>
      <p:sp>
        <p:nvSpPr>
          <p:cNvPr id="54" name="!!!二叉">
            <a:extLst>
              <a:ext uri="{FF2B5EF4-FFF2-40B4-BE49-F238E27FC236}">
                <a16:creationId xmlns:a16="http://schemas.microsoft.com/office/drawing/2014/main" id="{2ADD8BD8-9BBB-3E55-174B-EC8085F4584F}"/>
              </a:ext>
            </a:extLst>
          </p:cNvPr>
          <p:cNvSpPr txBox="1">
            <a:spLocks/>
          </p:cNvSpPr>
          <p:nvPr/>
        </p:nvSpPr>
        <p:spPr>
          <a:xfrm>
            <a:off x="2510034" y="1002232"/>
            <a:ext cx="693612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二叉</a:t>
            </a:r>
          </a:p>
        </p:txBody>
      </p:sp>
      <p:sp>
        <p:nvSpPr>
          <p:cNvPr id="69" name="!!!泛型类">
            <a:extLst>
              <a:ext uri="{FF2B5EF4-FFF2-40B4-BE49-F238E27FC236}">
                <a16:creationId xmlns:a16="http://schemas.microsoft.com/office/drawing/2014/main" id="{8D94E786-8FF3-6095-D696-D4DA4B1E8624}"/>
              </a:ext>
            </a:extLst>
          </p:cNvPr>
          <p:cNvSpPr txBox="1">
            <a:spLocks/>
          </p:cNvSpPr>
          <p:nvPr/>
        </p:nvSpPr>
        <p:spPr>
          <a:xfrm>
            <a:off x="3456315" y="1002232"/>
            <a:ext cx="693612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右旋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746AC214-1083-A3D1-9154-91B67DB6EDD4}"/>
              </a:ext>
            </a:extLst>
          </p:cNvPr>
          <p:cNvGrpSpPr/>
          <p:nvPr/>
        </p:nvGrpSpPr>
        <p:grpSpPr>
          <a:xfrm>
            <a:off x="4973463" y="1765781"/>
            <a:ext cx="6888490" cy="594556"/>
            <a:chOff x="3353165" y="5731266"/>
            <a:chExt cx="541786" cy="59456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49F8F263-BB56-410C-E2AA-6292A3EA0F8A}"/>
                </a:ext>
              </a:extLst>
            </p:cNvPr>
            <p:cNvGrpSpPr/>
            <p:nvPr/>
          </p:nvGrpSpPr>
          <p:grpSpPr>
            <a:xfrm>
              <a:off x="3353165" y="5731266"/>
              <a:ext cx="541786" cy="594560"/>
              <a:chOff x="4304044" y="1286668"/>
              <a:chExt cx="791774" cy="2757793"/>
            </a:xfrm>
            <a:effectLst>
              <a:outerShdw blurRad="381000" dist="2540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6" name="圆角矩形 28">
                <a:extLst>
                  <a:ext uri="{FF2B5EF4-FFF2-40B4-BE49-F238E27FC236}">
                    <a16:creationId xmlns:a16="http://schemas.microsoft.com/office/drawing/2014/main" id="{F43072D0-850F-4DD1-A01B-6D782BACB281}"/>
                  </a:ext>
                </a:extLst>
              </p:cNvPr>
              <p:cNvSpPr/>
              <p:nvPr/>
            </p:nvSpPr>
            <p:spPr>
              <a:xfrm>
                <a:off x="4304044" y="1286668"/>
                <a:ext cx="791774" cy="2757793"/>
              </a:xfrm>
              <a:prstGeom prst="roundRect">
                <a:avLst/>
              </a:prstGeom>
              <a:gradFill>
                <a:gsLst>
                  <a:gs pos="62000">
                    <a:sysClr val="window" lastClr="FFFFFF">
                      <a:lumMod val="95000"/>
                    </a:sysClr>
                  </a:gs>
                  <a:gs pos="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  <a:gs pos="0">
                    <a:sysClr val="window" lastClr="FFFFFF"/>
                  </a:gs>
                </a:gsLst>
                <a:lin ang="81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>
                  <a:defRPr/>
                </a:pPr>
                <a:endParaRPr lang="zh-CN" altLang="en-US" sz="1995" kern="0">
                  <a:solidFill>
                    <a:sysClr val="window" lastClr="FFFFFF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7" name="圆角矩形 29">
                <a:extLst>
                  <a:ext uri="{FF2B5EF4-FFF2-40B4-BE49-F238E27FC236}">
                    <a16:creationId xmlns:a16="http://schemas.microsoft.com/office/drawing/2014/main" id="{8CB0294B-CF45-EFD5-DCA7-7BBCF281AA34}"/>
                  </a:ext>
                </a:extLst>
              </p:cNvPr>
              <p:cNvSpPr/>
              <p:nvPr/>
            </p:nvSpPr>
            <p:spPr>
              <a:xfrm>
                <a:off x="4304044" y="1286668"/>
                <a:ext cx="791774" cy="2757793"/>
              </a:xfrm>
              <a:prstGeom prst="roundRect">
                <a:avLst/>
              </a:prstGeom>
              <a:gradFill>
                <a:gsLst>
                  <a:gs pos="42000">
                    <a:srgbClr val="F0F0F0"/>
                  </a:gs>
                  <a:gs pos="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  <a:gs pos="0">
                    <a:sysClr val="window" lastClr="FFFFFF"/>
                  </a:gs>
                </a:gsLst>
                <a:lin ang="189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>
                  <a:defRPr/>
                </a:pPr>
                <a:endParaRPr lang="zh-CN" altLang="en-US" sz="1995" kern="0">
                  <a:solidFill>
                    <a:sysClr val="window" lastClr="FFFFFF"/>
                  </a:solidFill>
                  <a:latin typeface="Arial"/>
                  <a:ea typeface="微软雅黑"/>
                </a:endParaRPr>
              </a:p>
            </p:txBody>
          </p:sp>
        </p:grpSp>
        <p:sp>
          <p:nvSpPr>
            <p:cNvPr id="5" name="TextBox 12">
              <a:extLst>
                <a:ext uri="{FF2B5EF4-FFF2-40B4-BE49-F238E27FC236}">
                  <a16:creationId xmlns:a16="http://schemas.microsoft.com/office/drawing/2014/main" id="{D8DC3528-103D-08EF-560F-3E4AE4E168AD}"/>
                </a:ext>
              </a:extLst>
            </p:cNvPr>
            <p:cNvSpPr txBox="1"/>
            <p:nvPr/>
          </p:nvSpPr>
          <p:spPr>
            <a:xfrm>
              <a:off x="3373795" y="5845715"/>
              <a:ext cx="521156" cy="3693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srgbClr val="C00000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确定支点：</a:t>
              </a:r>
              <a:r>
                <a:rPr lang="zh-CN" altLang="en-US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从添加的节点开始，不断的往父节点找不平衡的节点</a:t>
              </a:r>
              <a:endParaRPr lang="en-US" altLang="zh-CN" b="1" dirty="0">
                <a:solidFill>
                  <a:prstClr val="black">
                    <a:lumMod val="85000"/>
                    <a:lumOff val="15000"/>
                  </a:prst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C4CD9A8D-507D-B492-AB8F-FF55266C0A80}"/>
              </a:ext>
            </a:extLst>
          </p:cNvPr>
          <p:cNvGrpSpPr/>
          <p:nvPr/>
        </p:nvGrpSpPr>
        <p:grpSpPr>
          <a:xfrm>
            <a:off x="5832047" y="3406758"/>
            <a:ext cx="5139831" cy="2423739"/>
            <a:chOff x="2449791" y="1842695"/>
            <a:chExt cx="7707834" cy="3317132"/>
          </a:xfrm>
        </p:grpSpPr>
        <p:sp>
          <p:nvSpPr>
            <p:cNvPr id="50" name="圆角矩形 41">
              <a:extLst>
                <a:ext uri="{FF2B5EF4-FFF2-40B4-BE49-F238E27FC236}">
                  <a16:creationId xmlns:a16="http://schemas.microsoft.com/office/drawing/2014/main" id="{4C82F1DD-CE4B-584A-AA73-B10742DC50F8}"/>
                </a:ext>
              </a:extLst>
            </p:cNvPr>
            <p:cNvSpPr/>
            <p:nvPr/>
          </p:nvSpPr>
          <p:spPr>
            <a:xfrm>
              <a:off x="2449791" y="1842695"/>
              <a:ext cx="7707834" cy="3317132"/>
            </a:xfrm>
            <a:prstGeom prst="roundRect">
              <a:avLst>
                <a:gd name="adj" fmla="val 5470"/>
              </a:avLst>
            </a:prstGeom>
            <a:solidFill>
              <a:sysClr val="window" lastClr="FFFFFF">
                <a:lumMod val="95000"/>
              </a:sysClr>
            </a:solidFill>
            <a:ln w="25400" cap="flat" cmpd="sng" algn="ctr">
              <a:gradFill flip="none" rotWithShape="1">
                <a:gsLst>
                  <a:gs pos="0">
                    <a:sysClr val="window" lastClr="FFFFFF"/>
                  </a:gs>
                  <a:gs pos="100000">
                    <a:sysClr val="window" lastClr="FFFFFF">
                      <a:lumMod val="75000"/>
                    </a:sysClr>
                  </a:gs>
                </a:gsLst>
                <a:lin ang="2700000" scaled="1"/>
                <a:tileRect/>
              </a:gradFill>
              <a:prstDash val="solid"/>
              <a:miter lim="800000"/>
            </a:ln>
            <a:effectLst>
              <a:outerShdw blurRad="76200" dist="12700" dir="2700000" algn="tl" rotWithShape="0">
                <a:prstClr val="black">
                  <a:alpha val="40000"/>
                </a:prstClr>
              </a:outerShdw>
              <a:reflection blurRad="6350" stA="50000" endA="300" endPos="90000" dist="88900" dir="5400000" sy="-100000" algn="bl" rotWithShape="0"/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  <p:grpSp>
          <p:nvGrpSpPr>
            <p:cNvPr id="51" name="组合 50">
              <a:extLst>
                <a:ext uri="{FF2B5EF4-FFF2-40B4-BE49-F238E27FC236}">
                  <a16:creationId xmlns:a16="http://schemas.microsoft.com/office/drawing/2014/main" id="{F49147D2-BA07-C6AC-B7CB-8B11CA6BFE5F}"/>
                </a:ext>
              </a:extLst>
            </p:cNvPr>
            <p:cNvGrpSpPr/>
            <p:nvPr/>
          </p:nvGrpSpPr>
          <p:grpSpPr>
            <a:xfrm>
              <a:off x="3516366" y="2338632"/>
              <a:ext cx="441126" cy="1844660"/>
              <a:chOff x="3516366" y="2338632"/>
              <a:chExt cx="441126" cy="1844660"/>
            </a:xfrm>
          </p:grpSpPr>
          <p:grpSp>
            <p:nvGrpSpPr>
              <p:cNvPr id="55" name="组合 54">
                <a:extLst>
                  <a:ext uri="{FF2B5EF4-FFF2-40B4-BE49-F238E27FC236}">
                    <a16:creationId xmlns:a16="http://schemas.microsoft.com/office/drawing/2014/main" id="{C2BB9A51-576E-3F1F-851A-AF2C65D73081}"/>
                  </a:ext>
                </a:extLst>
              </p:cNvPr>
              <p:cNvGrpSpPr/>
              <p:nvPr/>
            </p:nvGrpSpPr>
            <p:grpSpPr>
              <a:xfrm>
                <a:off x="3516366" y="3839295"/>
                <a:ext cx="441126" cy="343997"/>
                <a:chOff x="3516366" y="3839295"/>
                <a:chExt cx="441126" cy="343997"/>
              </a:xfrm>
            </p:grpSpPr>
            <p:grpSp>
              <p:nvGrpSpPr>
                <p:cNvPr id="86" name="Group 62">
                  <a:extLst>
                    <a:ext uri="{FF2B5EF4-FFF2-40B4-BE49-F238E27FC236}">
                      <a16:creationId xmlns:a16="http://schemas.microsoft.com/office/drawing/2014/main" id="{71AC0C0A-44E5-D918-B970-3F2684BD9CF9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3516366" y="3881984"/>
                  <a:ext cx="338110" cy="269866"/>
                  <a:chOff x="3775" y="2110"/>
                  <a:chExt cx="129" cy="103"/>
                </a:xfrm>
                <a:solidFill>
                  <a:sysClr val="window" lastClr="FFFFFF">
                    <a:lumMod val="50000"/>
                  </a:sysClr>
                </a:solidFill>
                <a:effectLst/>
              </p:grpSpPr>
              <p:sp>
                <p:nvSpPr>
                  <p:cNvPr id="88" name="Freeform 63">
                    <a:extLst>
                      <a:ext uri="{FF2B5EF4-FFF2-40B4-BE49-F238E27FC236}">
                        <a16:creationId xmlns:a16="http://schemas.microsoft.com/office/drawing/2014/main" id="{A7D5BD7F-F82A-E658-3197-A12E4D510EE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775" y="2177"/>
                    <a:ext cx="40" cy="36"/>
                  </a:xfrm>
                  <a:custGeom>
                    <a:avLst/>
                    <a:gdLst>
                      <a:gd name="T0" fmla="*/ 5 w 16"/>
                      <a:gd name="T1" fmla="*/ 0 h 14"/>
                      <a:gd name="T2" fmla="*/ 0 w 16"/>
                      <a:gd name="T3" fmla="*/ 4 h 14"/>
                      <a:gd name="T4" fmla="*/ 10 w 16"/>
                      <a:gd name="T5" fmla="*/ 14 h 14"/>
                      <a:gd name="T6" fmla="*/ 16 w 16"/>
                      <a:gd name="T7" fmla="*/ 9 h 14"/>
                      <a:gd name="T8" fmla="*/ 5 w 16"/>
                      <a:gd name="T9" fmla="*/ 0 h 1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6" h="14">
                        <a:moveTo>
                          <a:pt x="5" y="0"/>
                        </a:moveTo>
                        <a:cubicBezTo>
                          <a:pt x="1" y="3"/>
                          <a:pt x="0" y="4"/>
                          <a:pt x="0" y="4"/>
                        </a:cubicBezTo>
                        <a:cubicBezTo>
                          <a:pt x="10" y="14"/>
                          <a:pt x="10" y="14"/>
                          <a:pt x="10" y="14"/>
                        </a:cubicBezTo>
                        <a:cubicBezTo>
                          <a:pt x="10" y="14"/>
                          <a:pt x="13" y="11"/>
                          <a:pt x="16" y="9"/>
                        </a:cubicBezTo>
                        <a:lnTo>
                          <a:pt x="5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013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89" name="Freeform 64">
                    <a:extLst>
                      <a:ext uri="{FF2B5EF4-FFF2-40B4-BE49-F238E27FC236}">
                        <a16:creationId xmlns:a16="http://schemas.microsoft.com/office/drawing/2014/main" id="{71A1B54B-AC36-1DBD-601B-6693D507B66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795" y="2156"/>
                    <a:ext cx="109" cy="41"/>
                  </a:xfrm>
                  <a:custGeom>
                    <a:avLst/>
                    <a:gdLst>
                      <a:gd name="T0" fmla="*/ 37 w 44"/>
                      <a:gd name="T1" fmla="*/ 4 h 16"/>
                      <a:gd name="T2" fmla="*/ 29 w 44"/>
                      <a:gd name="T3" fmla="*/ 9 h 16"/>
                      <a:gd name="T4" fmla="*/ 18 w 44"/>
                      <a:gd name="T5" fmla="*/ 8 h 16"/>
                      <a:gd name="T6" fmla="*/ 25 w 44"/>
                      <a:gd name="T7" fmla="*/ 7 h 16"/>
                      <a:gd name="T8" fmla="*/ 31 w 44"/>
                      <a:gd name="T9" fmla="*/ 2 h 16"/>
                      <a:gd name="T10" fmla="*/ 20 w 44"/>
                      <a:gd name="T11" fmla="*/ 2 h 16"/>
                      <a:gd name="T12" fmla="*/ 9 w 44"/>
                      <a:gd name="T13" fmla="*/ 2 h 16"/>
                      <a:gd name="T14" fmla="*/ 0 w 44"/>
                      <a:gd name="T15" fmla="*/ 7 h 16"/>
                      <a:gd name="T16" fmla="*/ 9 w 44"/>
                      <a:gd name="T17" fmla="*/ 16 h 16"/>
                      <a:gd name="T18" fmla="*/ 13 w 44"/>
                      <a:gd name="T19" fmla="*/ 14 h 16"/>
                      <a:gd name="T20" fmla="*/ 29 w 44"/>
                      <a:gd name="T21" fmla="*/ 14 h 16"/>
                      <a:gd name="T22" fmla="*/ 44 w 44"/>
                      <a:gd name="T23" fmla="*/ 2 h 16"/>
                      <a:gd name="T24" fmla="*/ 37 w 44"/>
                      <a:gd name="T25" fmla="*/ 4 h 1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44" h="16">
                        <a:moveTo>
                          <a:pt x="37" y="4"/>
                        </a:moveTo>
                        <a:cubicBezTo>
                          <a:pt x="34" y="7"/>
                          <a:pt x="32" y="8"/>
                          <a:pt x="29" y="9"/>
                        </a:cubicBezTo>
                        <a:cubicBezTo>
                          <a:pt x="24" y="10"/>
                          <a:pt x="19" y="9"/>
                          <a:pt x="18" y="8"/>
                        </a:cubicBezTo>
                        <a:cubicBezTo>
                          <a:pt x="15" y="6"/>
                          <a:pt x="18" y="7"/>
                          <a:pt x="25" y="7"/>
                        </a:cubicBezTo>
                        <a:cubicBezTo>
                          <a:pt x="32" y="6"/>
                          <a:pt x="31" y="2"/>
                          <a:pt x="31" y="2"/>
                        </a:cubicBezTo>
                        <a:cubicBezTo>
                          <a:pt x="29" y="2"/>
                          <a:pt x="27" y="2"/>
                          <a:pt x="20" y="2"/>
                        </a:cubicBezTo>
                        <a:cubicBezTo>
                          <a:pt x="17" y="2"/>
                          <a:pt x="12" y="1"/>
                          <a:pt x="9" y="2"/>
                        </a:cubicBezTo>
                        <a:cubicBezTo>
                          <a:pt x="6" y="2"/>
                          <a:pt x="4" y="5"/>
                          <a:pt x="0" y="7"/>
                        </a:cubicBezTo>
                        <a:cubicBezTo>
                          <a:pt x="9" y="16"/>
                          <a:pt x="9" y="16"/>
                          <a:pt x="9" y="16"/>
                        </a:cubicBezTo>
                        <a:cubicBezTo>
                          <a:pt x="11" y="15"/>
                          <a:pt x="12" y="14"/>
                          <a:pt x="13" y="14"/>
                        </a:cubicBezTo>
                        <a:cubicBezTo>
                          <a:pt x="16" y="14"/>
                          <a:pt x="23" y="15"/>
                          <a:pt x="29" y="14"/>
                        </a:cubicBezTo>
                        <a:cubicBezTo>
                          <a:pt x="40" y="9"/>
                          <a:pt x="44" y="2"/>
                          <a:pt x="44" y="2"/>
                        </a:cubicBezTo>
                        <a:cubicBezTo>
                          <a:pt x="44" y="2"/>
                          <a:pt x="41" y="0"/>
                          <a:pt x="37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013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90" name="Freeform 65">
                    <a:extLst>
                      <a:ext uri="{FF2B5EF4-FFF2-40B4-BE49-F238E27FC236}">
                        <a16:creationId xmlns:a16="http://schemas.microsoft.com/office/drawing/2014/main" id="{236236D4-C218-18C6-DCD4-BAD91C112BF3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3810" y="2110"/>
                    <a:ext cx="94" cy="41"/>
                  </a:xfrm>
                  <a:custGeom>
                    <a:avLst/>
                    <a:gdLst>
                      <a:gd name="T0" fmla="*/ 38 w 38"/>
                      <a:gd name="T1" fmla="*/ 0 h 16"/>
                      <a:gd name="T2" fmla="*/ 34 w 38"/>
                      <a:gd name="T3" fmla="*/ 0 h 16"/>
                      <a:gd name="T4" fmla="*/ 34 w 38"/>
                      <a:gd name="T5" fmla="*/ 6 h 16"/>
                      <a:gd name="T6" fmla="*/ 32 w 38"/>
                      <a:gd name="T7" fmla="*/ 6 h 16"/>
                      <a:gd name="T8" fmla="*/ 32 w 38"/>
                      <a:gd name="T9" fmla="*/ 0 h 16"/>
                      <a:gd name="T10" fmla="*/ 28 w 38"/>
                      <a:gd name="T11" fmla="*/ 0 h 16"/>
                      <a:gd name="T12" fmla="*/ 28 w 38"/>
                      <a:gd name="T13" fmla="*/ 6 h 16"/>
                      <a:gd name="T14" fmla="*/ 12 w 38"/>
                      <a:gd name="T15" fmla="*/ 6 h 16"/>
                      <a:gd name="T16" fmla="*/ 12 w 38"/>
                      <a:gd name="T17" fmla="*/ 3 h 16"/>
                      <a:gd name="T18" fmla="*/ 12 w 38"/>
                      <a:gd name="T19" fmla="*/ 1 h 16"/>
                      <a:gd name="T20" fmla="*/ 11 w 38"/>
                      <a:gd name="T21" fmla="*/ 0 h 16"/>
                      <a:gd name="T22" fmla="*/ 9 w 38"/>
                      <a:gd name="T23" fmla="*/ 0 h 16"/>
                      <a:gd name="T24" fmla="*/ 3 w 38"/>
                      <a:gd name="T25" fmla="*/ 0 h 16"/>
                      <a:gd name="T26" fmla="*/ 1 w 38"/>
                      <a:gd name="T27" fmla="*/ 0 h 16"/>
                      <a:gd name="T28" fmla="*/ 0 w 38"/>
                      <a:gd name="T29" fmla="*/ 2 h 16"/>
                      <a:gd name="T30" fmla="*/ 0 w 38"/>
                      <a:gd name="T31" fmla="*/ 3 h 16"/>
                      <a:gd name="T32" fmla="*/ 0 w 38"/>
                      <a:gd name="T33" fmla="*/ 13 h 16"/>
                      <a:gd name="T34" fmla="*/ 0 w 38"/>
                      <a:gd name="T35" fmla="*/ 15 h 16"/>
                      <a:gd name="T36" fmla="*/ 2 w 38"/>
                      <a:gd name="T37" fmla="*/ 16 h 16"/>
                      <a:gd name="T38" fmla="*/ 3 w 38"/>
                      <a:gd name="T39" fmla="*/ 16 h 16"/>
                      <a:gd name="T40" fmla="*/ 9 w 38"/>
                      <a:gd name="T41" fmla="*/ 16 h 16"/>
                      <a:gd name="T42" fmla="*/ 11 w 38"/>
                      <a:gd name="T43" fmla="*/ 16 h 16"/>
                      <a:gd name="T44" fmla="*/ 12 w 38"/>
                      <a:gd name="T45" fmla="*/ 14 h 16"/>
                      <a:gd name="T46" fmla="*/ 12 w 38"/>
                      <a:gd name="T47" fmla="*/ 13 h 16"/>
                      <a:gd name="T48" fmla="*/ 12 w 38"/>
                      <a:gd name="T49" fmla="*/ 10 h 16"/>
                      <a:gd name="T50" fmla="*/ 38 w 38"/>
                      <a:gd name="T51" fmla="*/ 10 h 16"/>
                      <a:gd name="T52" fmla="*/ 38 w 38"/>
                      <a:gd name="T53" fmla="*/ 0 h 16"/>
                      <a:gd name="T54" fmla="*/ 3 w 38"/>
                      <a:gd name="T55" fmla="*/ 3 h 16"/>
                      <a:gd name="T56" fmla="*/ 9 w 38"/>
                      <a:gd name="T57" fmla="*/ 3 h 16"/>
                      <a:gd name="T58" fmla="*/ 9 w 38"/>
                      <a:gd name="T59" fmla="*/ 13 h 16"/>
                      <a:gd name="T60" fmla="*/ 3 w 38"/>
                      <a:gd name="T61" fmla="*/ 13 h 16"/>
                      <a:gd name="T62" fmla="*/ 3 w 38"/>
                      <a:gd name="T63" fmla="*/ 3 h 1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</a:cxnLst>
                    <a:rect l="0" t="0" r="r" b="b"/>
                    <a:pathLst>
                      <a:path w="38" h="16">
                        <a:moveTo>
                          <a:pt x="38" y="0"/>
                        </a:moveTo>
                        <a:cubicBezTo>
                          <a:pt x="34" y="0"/>
                          <a:pt x="34" y="0"/>
                          <a:pt x="34" y="0"/>
                        </a:cubicBezTo>
                        <a:cubicBezTo>
                          <a:pt x="34" y="6"/>
                          <a:pt x="34" y="6"/>
                          <a:pt x="34" y="6"/>
                        </a:cubicBezTo>
                        <a:cubicBezTo>
                          <a:pt x="32" y="6"/>
                          <a:pt x="32" y="6"/>
                          <a:pt x="32" y="6"/>
                        </a:cubicBezTo>
                        <a:cubicBezTo>
                          <a:pt x="32" y="0"/>
                          <a:pt x="32" y="0"/>
                          <a:pt x="32" y="0"/>
                        </a:cubicBezTo>
                        <a:cubicBezTo>
                          <a:pt x="28" y="0"/>
                          <a:pt x="28" y="0"/>
                          <a:pt x="28" y="0"/>
                        </a:cubicBezTo>
                        <a:cubicBezTo>
                          <a:pt x="28" y="6"/>
                          <a:pt x="28" y="6"/>
                          <a:pt x="28" y="6"/>
                        </a:cubicBezTo>
                        <a:cubicBezTo>
                          <a:pt x="12" y="6"/>
                          <a:pt x="12" y="6"/>
                          <a:pt x="12" y="6"/>
                        </a:cubicBezTo>
                        <a:cubicBezTo>
                          <a:pt x="12" y="3"/>
                          <a:pt x="12" y="3"/>
                          <a:pt x="12" y="3"/>
                        </a:cubicBezTo>
                        <a:cubicBezTo>
                          <a:pt x="12" y="2"/>
                          <a:pt x="12" y="2"/>
                          <a:pt x="12" y="1"/>
                        </a:cubicBezTo>
                        <a:cubicBezTo>
                          <a:pt x="12" y="1"/>
                          <a:pt x="11" y="0"/>
                          <a:pt x="11" y="0"/>
                        </a:cubicBezTo>
                        <a:cubicBezTo>
                          <a:pt x="10" y="0"/>
                          <a:pt x="10" y="0"/>
                          <a:pt x="9" y="0"/>
                        </a:cubicBezTo>
                        <a:cubicBezTo>
                          <a:pt x="3" y="0"/>
                          <a:pt x="3" y="0"/>
                          <a:pt x="3" y="0"/>
                        </a:cubicBezTo>
                        <a:cubicBezTo>
                          <a:pt x="2" y="0"/>
                          <a:pt x="2" y="0"/>
                          <a:pt x="1" y="0"/>
                        </a:cubicBezTo>
                        <a:cubicBezTo>
                          <a:pt x="1" y="1"/>
                          <a:pt x="0" y="1"/>
                          <a:pt x="0" y="2"/>
                        </a:cubicBezTo>
                        <a:cubicBezTo>
                          <a:pt x="0" y="2"/>
                          <a:pt x="0" y="2"/>
                          <a:pt x="0" y="3"/>
                        </a:cubicBezTo>
                        <a:cubicBezTo>
                          <a:pt x="0" y="13"/>
                          <a:pt x="0" y="13"/>
                          <a:pt x="0" y="13"/>
                        </a:cubicBezTo>
                        <a:cubicBezTo>
                          <a:pt x="0" y="14"/>
                          <a:pt x="0" y="14"/>
                          <a:pt x="0" y="15"/>
                        </a:cubicBezTo>
                        <a:cubicBezTo>
                          <a:pt x="1" y="15"/>
                          <a:pt x="1" y="16"/>
                          <a:pt x="2" y="16"/>
                        </a:cubicBezTo>
                        <a:cubicBezTo>
                          <a:pt x="2" y="16"/>
                          <a:pt x="2" y="16"/>
                          <a:pt x="3" y="16"/>
                        </a:cubicBezTo>
                        <a:cubicBezTo>
                          <a:pt x="9" y="16"/>
                          <a:pt x="9" y="16"/>
                          <a:pt x="9" y="16"/>
                        </a:cubicBezTo>
                        <a:cubicBezTo>
                          <a:pt x="10" y="16"/>
                          <a:pt x="11" y="16"/>
                          <a:pt x="11" y="16"/>
                        </a:cubicBezTo>
                        <a:cubicBezTo>
                          <a:pt x="12" y="15"/>
                          <a:pt x="12" y="15"/>
                          <a:pt x="12" y="14"/>
                        </a:cubicBezTo>
                        <a:cubicBezTo>
                          <a:pt x="12" y="14"/>
                          <a:pt x="12" y="13"/>
                          <a:pt x="12" y="13"/>
                        </a:cubicBezTo>
                        <a:cubicBezTo>
                          <a:pt x="12" y="10"/>
                          <a:pt x="12" y="10"/>
                          <a:pt x="12" y="10"/>
                        </a:cubicBezTo>
                        <a:cubicBezTo>
                          <a:pt x="38" y="10"/>
                          <a:pt x="38" y="10"/>
                          <a:pt x="38" y="10"/>
                        </a:cubicBezTo>
                        <a:lnTo>
                          <a:pt x="38" y="0"/>
                        </a:lnTo>
                        <a:close/>
                        <a:moveTo>
                          <a:pt x="3" y="3"/>
                        </a:moveTo>
                        <a:cubicBezTo>
                          <a:pt x="9" y="3"/>
                          <a:pt x="9" y="3"/>
                          <a:pt x="9" y="3"/>
                        </a:cubicBezTo>
                        <a:cubicBezTo>
                          <a:pt x="9" y="13"/>
                          <a:pt x="9" y="13"/>
                          <a:pt x="9" y="13"/>
                        </a:cubicBezTo>
                        <a:cubicBezTo>
                          <a:pt x="3" y="13"/>
                          <a:pt x="3" y="13"/>
                          <a:pt x="3" y="13"/>
                        </a:cubicBezTo>
                        <a:lnTo>
                          <a:pt x="3" y="3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013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</a:endParaRPr>
                  </a:p>
                </p:txBody>
              </p:sp>
            </p:grpSp>
            <p:cxnSp>
              <p:nvCxnSpPr>
                <p:cNvPr id="87" name="直接连接符 86">
                  <a:extLst>
                    <a:ext uri="{FF2B5EF4-FFF2-40B4-BE49-F238E27FC236}">
                      <a16:creationId xmlns:a16="http://schemas.microsoft.com/office/drawing/2014/main" id="{C4C3C983-E2E5-7324-A468-61746E91D41A}"/>
                    </a:ext>
                  </a:extLst>
                </p:cNvPr>
                <p:cNvCxnSpPr/>
                <p:nvPr/>
              </p:nvCxnSpPr>
              <p:spPr>
                <a:xfrm>
                  <a:off x="3957492" y="3839295"/>
                  <a:ext cx="0" cy="343997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ysClr val="window" lastClr="FFFFFF">
                      <a:lumMod val="50000"/>
                    </a:sysClr>
                  </a:solidFill>
                  <a:prstDash val="solid"/>
                  <a:miter lim="800000"/>
                </a:ln>
                <a:effectLst/>
              </p:spPr>
            </p:cxnSp>
          </p:grpSp>
          <p:grpSp>
            <p:nvGrpSpPr>
              <p:cNvPr id="56" name="组合 55">
                <a:extLst>
                  <a:ext uri="{FF2B5EF4-FFF2-40B4-BE49-F238E27FC236}">
                    <a16:creationId xmlns:a16="http://schemas.microsoft.com/office/drawing/2014/main" id="{1527D721-0143-DA8C-60D1-01352371E7DB}"/>
                  </a:ext>
                </a:extLst>
              </p:cNvPr>
              <p:cNvGrpSpPr/>
              <p:nvPr/>
            </p:nvGrpSpPr>
            <p:grpSpPr>
              <a:xfrm>
                <a:off x="3557317" y="2338632"/>
                <a:ext cx="400175" cy="356399"/>
                <a:chOff x="3557317" y="2338632"/>
                <a:chExt cx="400175" cy="356399"/>
              </a:xfrm>
            </p:grpSpPr>
            <p:grpSp>
              <p:nvGrpSpPr>
                <p:cNvPr id="67" name="Group 41">
                  <a:extLst>
                    <a:ext uri="{FF2B5EF4-FFF2-40B4-BE49-F238E27FC236}">
                      <a16:creationId xmlns:a16="http://schemas.microsoft.com/office/drawing/2014/main" id="{31D2FFDE-4173-37CF-0B1A-B1FD51FB2CDF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3557317" y="2338632"/>
                  <a:ext cx="274875" cy="336363"/>
                  <a:chOff x="3783" y="2089"/>
                  <a:chExt cx="116" cy="142"/>
                </a:xfrm>
                <a:solidFill>
                  <a:sysClr val="window" lastClr="FFFFFF">
                    <a:lumMod val="50000"/>
                  </a:sysClr>
                </a:solidFill>
                <a:effectLst/>
              </p:grpSpPr>
              <p:sp>
                <p:nvSpPr>
                  <p:cNvPr id="70" name="Freeform 42">
                    <a:extLst>
                      <a:ext uri="{FF2B5EF4-FFF2-40B4-BE49-F238E27FC236}">
                        <a16:creationId xmlns:a16="http://schemas.microsoft.com/office/drawing/2014/main" id="{2A15DD64-F610-7FB8-184C-FFCB1869A18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791" y="2221"/>
                    <a:ext cx="20" cy="10"/>
                  </a:xfrm>
                  <a:custGeom>
                    <a:avLst/>
                    <a:gdLst>
                      <a:gd name="T0" fmla="*/ 8 w 8"/>
                      <a:gd name="T1" fmla="*/ 0 h 4"/>
                      <a:gd name="T2" fmla="*/ 1 w 8"/>
                      <a:gd name="T3" fmla="*/ 0 h 4"/>
                      <a:gd name="T4" fmla="*/ 0 w 8"/>
                      <a:gd name="T5" fmla="*/ 0 h 4"/>
                      <a:gd name="T6" fmla="*/ 0 w 8"/>
                      <a:gd name="T7" fmla="*/ 4 h 4"/>
                      <a:gd name="T8" fmla="*/ 1 w 8"/>
                      <a:gd name="T9" fmla="*/ 4 h 4"/>
                      <a:gd name="T10" fmla="*/ 8 w 8"/>
                      <a:gd name="T11" fmla="*/ 4 h 4"/>
                      <a:gd name="T12" fmla="*/ 8 w 8"/>
                      <a:gd name="T13" fmla="*/ 4 h 4"/>
                      <a:gd name="T14" fmla="*/ 8 w 8"/>
                      <a:gd name="T15" fmla="*/ 0 h 4"/>
                      <a:gd name="T16" fmla="*/ 8 w 8"/>
                      <a:gd name="T17" fmla="*/ 0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8" h="4">
                        <a:moveTo>
                          <a:pt x="8" y="0"/>
                        </a:moveTo>
                        <a:cubicBezTo>
                          <a:pt x="1" y="0"/>
                          <a:pt x="1" y="0"/>
                          <a:pt x="1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4"/>
                          <a:pt x="0" y="4"/>
                          <a:pt x="0" y="4"/>
                        </a:cubicBezTo>
                        <a:cubicBezTo>
                          <a:pt x="0" y="4"/>
                          <a:pt x="0" y="4"/>
                          <a:pt x="1" y="4"/>
                        </a:cubicBezTo>
                        <a:cubicBezTo>
                          <a:pt x="8" y="4"/>
                          <a:pt x="8" y="4"/>
                          <a:pt x="8" y="4"/>
                        </a:cubicBezTo>
                        <a:cubicBezTo>
                          <a:pt x="8" y="4"/>
                          <a:pt x="8" y="4"/>
                          <a:pt x="8" y="4"/>
                        </a:cubicBezTo>
                        <a:cubicBezTo>
                          <a:pt x="8" y="0"/>
                          <a:pt x="8" y="0"/>
                          <a:pt x="8" y="0"/>
                        </a:cubicBezTo>
                        <a:cubicBezTo>
                          <a:pt x="8" y="0"/>
                          <a:pt x="8" y="0"/>
                          <a:pt x="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013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B85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71" name="Freeform 43">
                    <a:extLst>
                      <a:ext uri="{FF2B5EF4-FFF2-40B4-BE49-F238E27FC236}">
                        <a16:creationId xmlns:a16="http://schemas.microsoft.com/office/drawing/2014/main" id="{7901A113-CF0B-A8FE-23CE-AA6C263019F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818" y="2208"/>
                    <a:ext cx="23" cy="23"/>
                  </a:xfrm>
                  <a:custGeom>
                    <a:avLst/>
                    <a:gdLst>
                      <a:gd name="T0" fmla="*/ 8 w 9"/>
                      <a:gd name="T1" fmla="*/ 0 h 9"/>
                      <a:gd name="T2" fmla="*/ 1 w 9"/>
                      <a:gd name="T3" fmla="*/ 0 h 9"/>
                      <a:gd name="T4" fmla="*/ 0 w 9"/>
                      <a:gd name="T5" fmla="*/ 1 h 9"/>
                      <a:gd name="T6" fmla="*/ 0 w 9"/>
                      <a:gd name="T7" fmla="*/ 9 h 9"/>
                      <a:gd name="T8" fmla="*/ 1 w 9"/>
                      <a:gd name="T9" fmla="*/ 9 h 9"/>
                      <a:gd name="T10" fmla="*/ 8 w 9"/>
                      <a:gd name="T11" fmla="*/ 9 h 9"/>
                      <a:gd name="T12" fmla="*/ 9 w 9"/>
                      <a:gd name="T13" fmla="*/ 9 h 9"/>
                      <a:gd name="T14" fmla="*/ 9 w 9"/>
                      <a:gd name="T15" fmla="*/ 1 h 9"/>
                      <a:gd name="T16" fmla="*/ 8 w 9"/>
                      <a:gd name="T17" fmla="*/ 0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9" h="9">
                        <a:moveTo>
                          <a:pt x="8" y="0"/>
                        </a:moveTo>
                        <a:cubicBezTo>
                          <a:pt x="1" y="0"/>
                          <a:pt x="1" y="0"/>
                          <a:pt x="1" y="0"/>
                        </a:cubicBezTo>
                        <a:cubicBezTo>
                          <a:pt x="1" y="0"/>
                          <a:pt x="0" y="1"/>
                          <a:pt x="0" y="1"/>
                        </a:cubicBezTo>
                        <a:cubicBezTo>
                          <a:pt x="0" y="9"/>
                          <a:pt x="0" y="9"/>
                          <a:pt x="0" y="9"/>
                        </a:cubicBezTo>
                        <a:cubicBezTo>
                          <a:pt x="0" y="9"/>
                          <a:pt x="1" y="9"/>
                          <a:pt x="1" y="9"/>
                        </a:cubicBezTo>
                        <a:cubicBezTo>
                          <a:pt x="8" y="9"/>
                          <a:pt x="8" y="9"/>
                          <a:pt x="8" y="9"/>
                        </a:cubicBezTo>
                        <a:cubicBezTo>
                          <a:pt x="8" y="9"/>
                          <a:pt x="9" y="9"/>
                          <a:pt x="9" y="9"/>
                        </a:cubicBezTo>
                        <a:cubicBezTo>
                          <a:pt x="9" y="1"/>
                          <a:pt x="9" y="1"/>
                          <a:pt x="9" y="1"/>
                        </a:cubicBezTo>
                        <a:cubicBezTo>
                          <a:pt x="9" y="1"/>
                          <a:pt x="8" y="0"/>
                          <a:pt x="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013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B85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74" name="Freeform 44">
                    <a:extLst>
                      <a:ext uri="{FF2B5EF4-FFF2-40B4-BE49-F238E27FC236}">
                        <a16:creationId xmlns:a16="http://schemas.microsoft.com/office/drawing/2014/main" id="{CB6810B8-84FF-7F5F-C728-233199EFDE6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849" y="2184"/>
                    <a:ext cx="20" cy="47"/>
                  </a:xfrm>
                  <a:custGeom>
                    <a:avLst/>
                    <a:gdLst>
                      <a:gd name="T0" fmla="*/ 7 w 8"/>
                      <a:gd name="T1" fmla="*/ 0 h 19"/>
                      <a:gd name="T2" fmla="*/ 0 w 8"/>
                      <a:gd name="T3" fmla="*/ 0 h 19"/>
                      <a:gd name="T4" fmla="*/ 0 w 8"/>
                      <a:gd name="T5" fmla="*/ 1 h 19"/>
                      <a:gd name="T6" fmla="*/ 0 w 8"/>
                      <a:gd name="T7" fmla="*/ 19 h 19"/>
                      <a:gd name="T8" fmla="*/ 0 w 8"/>
                      <a:gd name="T9" fmla="*/ 19 h 19"/>
                      <a:gd name="T10" fmla="*/ 7 w 8"/>
                      <a:gd name="T11" fmla="*/ 19 h 19"/>
                      <a:gd name="T12" fmla="*/ 8 w 8"/>
                      <a:gd name="T13" fmla="*/ 19 h 19"/>
                      <a:gd name="T14" fmla="*/ 8 w 8"/>
                      <a:gd name="T15" fmla="*/ 1 h 19"/>
                      <a:gd name="T16" fmla="*/ 7 w 8"/>
                      <a:gd name="T17" fmla="*/ 0 h 1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8" h="19">
                        <a:moveTo>
                          <a:pt x="7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1"/>
                          <a:pt x="0" y="1"/>
                        </a:cubicBezTo>
                        <a:cubicBezTo>
                          <a:pt x="0" y="19"/>
                          <a:pt x="0" y="19"/>
                          <a:pt x="0" y="19"/>
                        </a:cubicBezTo>
                        <a:cubicBezTo>
                          <a:pt x="0" y="19"/>
                          <a:pt x="0" y="19"/>
                          <a:pt x="0" y="19"/>
                        </a:cubicBezTo>
                        <a:cubicBezTo>
                          <a:pt x="7" y="19"/>
                          <a:pt x="7" y="19"/>
                          <a:pt x="7" y="19"/>
                        </a:cubicBezTo>
                        <a:cubicBezTo>
                          <a:pt x="8" y="19"/>
                          <a:pt x="8" y="19"/>
                          <a:pt x="8" y="19"/>
                        </a:cubicBezTo>
                        <a:cubicBezTo>
                          <a:pt x="8" y="1"/>
                          <a:pt x="8" y="1"/>
                          <a:pt x="8" y="1"/>
                        </a:cubicBezTo>
                        <a:cubicBezTo>
                          <a:pt x="8" y="1"/>
                          <a:pt x="8" y="0"/>
                          <a:pt x="7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013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B85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75" name="Freeform 45">
                    <a:extLst>
                      <a:ext uri="{FF2B5EF4-FFF2-40B4-BE49-F238E27FC236}">
                        <a16:creationId xmlns:a16="http://schemas.microsoft.com/office/drawing/2014/main" id="{FED838DA-9A2A-C2C5-F26F-259E2ED23EA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877" y="2161"/>
                    <a:ext cx="22" cy="70"/>
                  </a:xfrm>
                  <a:custGeom>
                    <a:avLst/>
                    <a:gdLst>
                      <a:gd name="T0" fmla="*/ 8 w 9"/>
                      <a:gd name="T1" fmla="*/ 0 h 28"/>
                      <a:gd name="T2" fmla="*/ 1 w 9"/>
                      <a:gd name="T3" fmla="*/ 0 h 28"/>
                      <a:gd name="T4" fmla="*/ 0 w 9"/>
                      <a:gd name="T5" fmla="*/ 1 h 28"/>
                      <a:gd name="T6" fmla="*/ 0 w 9"/>
                      <a:gd name="T7" fmla="*/ 28 h 28"/>
                      <a:gd name="T8" fmla="*/ 1 w 9"/>
                      <a:gd name="T9" fmla="*/ 28 h 28"/>
                      <a:gd name="T10" fmla="*/ 8 w 9"/>
                      <a:gd name="T11" fmla="*/ 28 h 28"/>
                      <a:gd name="T12" fmla="*/ 9 w 9"/>
                      <a:gd name="T13" fmla="*/ 28 h 28"/>
                      <a:gd name="T14" fmla="*/ 9 w 9"/>
                      <a:gd name="T15" fmla="*/ 1 h 28"/>
                      <a:gd name="T16" fmla="*/ 8 w 9"/>
                      <a:gd name="T17" fmla="*/ 0 h 2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9" h="28">
                        <a:moveTo>
                          <a:pt x="8" y="0"/>
                        </a:moveTo>
                        <a:cubicBezTo>
                          <a:pt x="1" y="0"/>
                          <a:pt x="1" y="0"/>
                          <a:pt x="1" y="0"/>
                        </a:cubicBezTo>
                        <a:cubicBezTo>
                          <a:pt x="0" y="0"/>
                          <a:pt x="0" y="1"/>
                          <a:pt x="0" y="1"/>
                        </a:cubicBezTo>
                        <a:cubicBezTo>
                          <a:pt x="0" y="28"/>
                          <a:pt x="0" y="28"/>
                          <a:pt x="0" y="28"/>
                        </a:cubicBezTo>
                        <a:cubicBezTo>
                          <a:pt x="0" y="28"/>
                          <a:pt x="0" y="28"/>
                          <a:pt x="1" y="28"/>
                        </a:cubicBezTo>
                        <a:cubicBezTo>
                          <a:pt x="8" y="28"/>
                          <a:pt x="8" y="28"/>
                          <a:pt x="8" y="28"/>
                        </a:cubicBezTo>
                        <a:cubicBezTo>
                          <a:pt x="8" y="28"/>
                          <a:pt x="9" y="28"/>
                          <a:pt x="9" y="28"/>
                        </a:cubicBezTo>
                        <a:cubicBezTo>
                          <a:pt x="9" y="1"/>
                          <a:pt x="9" y="1"/>
                          <a:pt x="9" y="1"/>
                        </a:cubicBezTo>
                        <a:cubicBezTo>
                          <a:pt x="9" y="1"/>
                          <a:pt x="8" y="0"/>
                          <a:pt x="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013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B85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81" name="Freeform 46">
                    <a:extLst>
                      <a:ext uri="{FF2B5EF4-FFF2-40B4-BE49-F238E27FC236}">
                        <a16:creationId xmlns:a16="http://schemas.microsoft.com/office/drawing/2014/main" id="{11624A91-EAE9-827A-E163-D738D96AA95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821" y="2089"/>
                    <a:ext cx="23" cy="27"/>
                  </a:xfrm>
                  <a:custGeom>
                    <a:avLst/>
                    <a:gdLst>
                      <a:gd name="T0" fmla="*/ 5 w 9"/>
                      <a:gd name="T1" fmla="*/ 10 h 11"/>
                      <a:gd name="T2" fmla="*/ 8 w 9"/>
                      <a:gd name="T3" fmla="*/ 4 h 11"/>
                      <a:gd name="T4" fmla="*/ 5 w 9"/>
                      <a:gd name="T5" fmla="*/ 0 h 11"/>
                      <a:gd name="T6" fmla="*/ 0 w 9"/>
                      <a:gd name="T7" fmla="*/ 4 h 11"/>
                      <a:gd name="T8" fmla="*/ 5 w 9"/>
                      <a:gd name="T9" fmla="*/ 10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11">
                        <a:moveTo>
                          <a:pt x="5" y="10"/>
                        </a:moveTo>
                        <a:cubicBezTo>
                          <a:pt x="8" y="10"/>
                          <a:pt x="8" y="7"/>
                          <a:pt x="8" y="4"/>
                        </a:cubicBezTo>
                        <a:cubicBezTo>
                          <a:pt x="9" y="2"/>
                          <a:pt x="7" y="0"/>
                          <a:pt x="5" y="0"/>
                        </a:cubicBezTo>
                        <a:cubicBezTo>
                          <a:pt x="2" y="0"/>
                          <a:pt x="0" y="2"/>
                          <a:pt x="0" y="4"/>
                        </a:cubicBezTo>
                        <a:cubicBezTo>
                          <a:pt x="1" y="8"/>
                          <a:pt x="4" y="11"/>
                          <a:pt x="5" y="1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013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B85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83" name="Freeform 47">
                    <a:extLst>
                      <a:ext uri="{FF2B5EF4-FFF2-40B4-BE49-F238E27FC236}">
                        <a16:creationId xmlns:a16="http://schemas.microsoft.com/office/drawing/2014/main" id="{92C22732-EBE4-EC98-8E95-152DD6A0402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785" y="2164"/>
                    <a:ext cx="36" cy="44"/>
                  </a:xfrm>
                  <a:custGeom>
                    <a:avLst/>
                    <a:gdLst>
                      <a:gd name="T0" fmla="*/ 12 w 14"/>
                      <a:gd name="T1" fmla="*/ 1 h 18"/>
                      <a:gd name="T2" fmla="*/ 10 w 14"/>
                      <a:gd name="T3" fmla="*/ 0 h 18"/>
                      <a:gd name="T4" fmla="*/ 8 w 14"/>
                      <a:gd name="T5" fmla="*/ 6 h 18"/>
                      <a:gd name="T6" fmla="*/ 1 w 14"/>
                      <a:gd name="T7" fmla="*/ 14 h 18"/>
                      <a:gd name="T8" fmla="*/ 1 w 14"/>
                      <a:gd name="T9" fmla="*/ 17 h 18"/>
                      <a:gd name="T10" fmla="*/ 4 w 14"/>
                      <a:gd name="T11" fmla="*/ 17 h 18"/>
                      <a:gd name="T12" fmla="*/ 12 w 14"/>
                      <a:gd name="T13" fmla="*/ 9 h 18"/>
                      <a:gd name="T14" fmla="*/ 13 w 14"/>
                      <a:gd name="T15" fmla="*/ 8 h 18"/>
                      <a:gd name="T16" fmla="*/ 14 w 14"/>
                      <a:gd name="T17" fmla="*/ 3 h 18"/>
                      <a:gd name="T18" fmla="*/ 12 w 14"/>
                      <a:gd name="T19" fmla="*/ 1 h 1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14" h="18">
                        <a:moveTo>
                          <a:pt x="12" y="1"/>
                        </a:moveTo>
                        <a:cubicBezTo>
                          <a:pt x="11" y="1"/>
                          <a:pt x="10" y="0"/>
                          <a:pt x="10" y="0"/>
                        </a:cubicBezTo>
                        <a:cubicBezTo>
                          <a:pt x="8" y="6"/>
                          <a:pt x="8" y="6"/>
                          <a:pt x="8" y="6"/>
                        </a:cubicBezTo>
                        <a:cubicBezTo>
                          <a:pt x="1" y="14"/>
                          <a:pt x="1" y="14"/>
                          <a:pt x="1" y="14"/>
                        </a:cubicBezTo>
                        <a:cubicBezTo>
                          <a:pt x="0" y="15"/>
                          <a:pt x="0" y="16"/>
                          <a:pt x="1" y="17"/>
                        </a:cubicBezTo>
                        <a:cubicBezTo>
                          <a:pt x="2" y="18"/>
                          <a:pt x="4" y="18"/>
                          <a:pt x="4" y="17"/>
                        </a:cubicBezTo>
                        <a:cubicBezTo>
                          <a:pt x="12" y="9"/>
                          <a:pt x="12" y="9"/>
                          <a:pt x="12" y="9"/>
                        </a:cubicBezTo>
                        <a:cubicBezTo>
                          <a:pt x="12" y="9"/>
                          <a:pt x="13" y="8"/>
                          <a:pt x="13" y="8"/>
                        </a:cubicBezTo>
                        <a:cubicBezTo>
                          <a:pt x="14" y="3"/>
                          <a:pt x="14" y="3"/>
                          <a:pt x="14" y="3"/>
                        </a:cubicBezTo>
                        <a:cubicBezTo>
                          <a:pt x="13" y="2"/>
                          <a:pt x="13" y="2"/>
                          <a:pt x="12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013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B85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84" name="Freeform 48">
                    <a:extLst>
                      <a:ext uri="{FF2B5EF4-FFF2-40B4-BE49-F238E27FC236}">
                        <a16:creationId xmlns:a16="http://schemas.microsoft.com/office/drawing/2014/main" id="{3DB22BA6-96F9-AC0F-9EBE-7A7E46F2235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836" y="2116"/>
                    <a:ext cx="33" cy="20"/>
                  </a:xfrm>
                  <a:custGeom>
                    <a:avLst/>
                    <a:gdLst>
                      <a:gd name="T0" fmla="*/ 6 w 13"/>
                      <a:gd name="T1" fmla="*/ 8 h 8"/>
                      <a:gd name="T2" fmla="*/ 12 w 13"/>
                      <a:gd name="T3" fmla="*/ 4 h 8"/>
                      <a:gd name="T4" fmla="*/ 12 w 13"/>
                      <a:gd name="T5" fmla="*/ 1 h 8"/>
                      <a:gd name="T6" fmla="*/ 10 w 13"/>
                      <a:gd name="T7" fmla="*/ 1 h 8"/>
                      <a:gd name="T8" fmla="*/ 5 w 13"/>
                      <a:gd name="T9" fmla="*/ 4 h 8"/>
                      <a:gd name="T10" fmla="*/ 1 w 13"/>
                      <a:gd name="T11" fmla="*/ 3 h 8"/>
                      <a:gd name="T12" fmla="*/ 1 w 13"/>
                      <a:gd name="T13" fmla="*/ 5 h 8"/>
                      <a:gd name="T14" fmla="*/ 0 w 13"/>
                      <a:gd name="T15" fmla="*/ 7 h 8"/>
                      <a:gd name="T16" fmla="*/ 5 w 13"/>
                      <a:gd name="T17" fmla="*/ 8 h 8"/>
                      <a:gd name="T18" fmla="*/ 6 w 13"/>
                      <a:gd name="T19" fmla="*/ 8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13" h="8">
                        <a:moveTo>
                          <a:pt x="6" y="8"/>
                        </a:moveTo>
                        <a:cubicBezTo>
                          <a:pt x="12" y="4"/>
                          <a:pt x="12" y="4"/>
                          <a:pt x="12" y="4"/>
                        </a:cubicBezTo>
                        <a:cubicBezTo>
                          <a:pt x="13" y="3"/>
                          <a:pt x="13" y="2"/>
                          <a:pt x="12" y="1"/>
                        </a:cubicBezTo>
                        <a:cubicBezTo>
                          <a:pt x="12" y="1"/>
                          <a:pt x="11" y="0"/>
                          <a:pt x="10" y="1"/>
                        </a:cubicBezTo>
                        <a:cubicBezTo>
                          <a:pt x="5" y="4"/>
                          <a:pt x="5" y="4"/>
                          <a:pt x="5" y="4"/>
                        </a:cubicBezTo>
                        <a:cubicBezTo>
                          <a:pt x="1" y="3"/>
                          <a:pt x="1" y="3"/>
                          <a:pt x="1" y="3"/>
                        </a:cubicBezTo>
                        <a:cubicBezTo>
                          <a:pt x="1" y="3"/>
                          <a:pt x="1" y="4"/>
                          <a:pt x="1" y="5"/>
                        </a:cubicBezTo>
                        <a:cubicBezTo>
                          <a:pt x="1" y="6"/>
                          <a:pt x="0" y="7"/>
                          <a:pt x="0" y="7"/>
                        </a:cubicBezTo>
                        <a:cubicBezTo>
                          <a:pt x="5" y="8"/>
                          <a:pt x="5" y="8"/>
                          <a:pt x="5" y="8"/>
                        </a:cubicBezTo>
                        <a:cubicBezTo>
                          <a:pt x="5" y="8"/>
                          <a:pt x="6" y="8"/>
                          <a:pt x="6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013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B85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85" name="Freeform 49">
                    <a:extLst>
                      <a:ext uri="{FF2B5EF4-FFF2-40B4-BE49-F238E27FC236}">
                        <a16:creationId xmlns:a16="http://schemas.microsoft.com/office/drawing/2014/main" id="{26A9D857-11B1-A967-CD86-6E61A908513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783" y="2116"/>
                    <a:ext cx="58" cy="87"/>
                  </a:xfrm>
                  <a:custGeom>
                    <a:avLst/>
                    <a:gdLst>
                      <a:gd name="T0" fmla="*/ 18 w 23"/>
                      <a:gd name="T1" fmla="*/ 17 h 35"/>
                      <a:gd name="T2" fmla="*/ 21 w 23"/>
                      <a:gd name="T3" fmla="*/ 5 h 35"/>
                      <a:gd name="T4" fmla="*/ 21 w 23"/>
                      <a:gd name="T5" fmla="*/ 2 h 35"/>
                      <a:gd name="T6" fmla="*/ 20 w 23"/>
                      <a:gd name="T7" fmla="*/ 2 h 35"/>
                      <a:gd name="T8" fmla="*/ 19 w 23"/>
                      <a:gd name="T9" fmla="*/ 7 h 35"/>
                      <a:gd name="T10" fmla="*/ 20 w 23"/>
                      <a:gd name="T11" fmla="*/ 3 h 35"/>
                      <a:gd name="T12" fmla="*/ 20 w 23"/>
                      <a:gd name="T13" fmla="*/ 2 h 35"/>
                      <a:gd name="T14" fmla="*/ 20 w 23"/>
                      <a:gd name="T15" fmla="*/ 1 h 35"/>
                      <a:gd name="T16" fmla="*/ 19 w 23"/>
                      <a:gd name="T17" fmla="*/ 1 h 35"/>
                      <a:gd name="T18" fmla="*/ 18 w 23"/>
                      <a:gd name="T19" fmla="*/ 2 h 35"/>
                      <a:gd name="T20" fmla="*/ 19 w 23"/>
                      <a:gd name="T21" fmla="*/ 3 h 35"/>
                      <a:gd name="T22" fmla="*/ 18 w 23"/>
                      <a:gd name="T23" fmla="*/ 6 h 35"/>
                      <a:gd name="T24" fmla="*/ 17 w 23"/>
                      <a:gd name="T25" fmla="*/ 0 h 35"/>
                      <a:gd name="T26" fmla="*/ 17 w 23"/>
                      <a:gd name="T27" fmla="*/ 0 h 35"/>
                      <a:gd name="T28" fmla="*/ 17 w 23"/>
                      <a:gd name="T29" fmla="*/ 0 h 35"/>
                      <a:gd name="T30" fmla="*/ 15 w 23"/>
                      <a:gd name="T31" fmla="*/ 0 h 35"/>
                      <a:gd name="T32" fmla="*/ 8 w 23"/>
                      <a:gd name="T33" fmla="*/ 0 h 35"/>
                      <a:gd name="T34" fmla="*/ 1 w 23"/>
                      <a:gd name="T35" fmla="*/ 5 h 35"/>
                      <a:gd name="T36" fmla="*/ 1 w 23"/>
                      <a:gd name="T37" fmla="*/ 8 h 35"/>
                      <a:gd name="T38" fmla="*/ 4 w 23"/>
                      <a:gd name="T39" fmla="*/ 8 h 35"/>
                      <a:gd name="T40" fmla="*/ 4 w 23"/>
                      <a:gd name="T41" fmla="*/ 8 h 35"/>
                      <a:gd name="T42" fmla="*/ 9 w 23"/>
                      <a:gd name="T43" fmla="*/ 4 h 35"/>
                      <a:gd name="T44" fmla="*/ 13 w 23"/>
                      <a:gd name="T45" fmla="*/ 4 h 35"/>
                      <a:gd name="T46" fmla="*/ 12 w 23"/>
                      <a:gd name="T47" fmla="*/ 4 h 35"/>
                      <a:gd name="T48" fmla="*/ 9 w 23"/>
                      <a:gd name="T49" fmla="*/ 15 h 35"/>
                      <a:gd name="T50" fmla="*/ 10 w 23"/>
                      <a:gd name="T51" fmla="*/ 16 h 35"/>
                      <a:gd name="T52" fmla="*/ 14 w 23"/>
                      <a:gd name="T53" fmla="*/ 20 h 35"/>
                      <a:gd name="T54" fmla="*/ 18 w 23"/>
                      <a:gd name="T55" fmla="*/ 24 h 35"/>
                      <a:gd name="T56" fmla="*/ 17 w 23"/>
                      <a:gd name="T57" fmla="*/ 32 h 35"/>
                      <a:gd name="T58" fmla="*/ 19 w 23"/>
                      <a:gd name="T59" fmla="*/ 35 h 35"/>
                      <a:gd name="T60" fmla="*/ 22 w 23"/>
                      <a:gd name="T61" fmla="*/ 33 h 35"/>
                      <a:gd name="T62" fmla="*/ 23 w 23"/>
                      <a:gd name="T63" fmla="*/ 24 h 35"/>
                      <a:gd name="T64" fmla="*/ 23 w 23"/>
                      <a:gd name="T65" fmla="*/ 22 h 35"/>
                      <a:gd name="T66" fmla="*/ 18 w 23"/>
                      <a:gd name="T67" fmla="*/ 17 h 3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</a:cxnLst>
                    <a:rect l="0" t="0" r="r" b="b"/>
                    <a:pathLst>
                      <a:path w="23" h="35">
                        <a:moveTo>
                          <a:pt x="18" y="17"/>
                        </a:moveTo>
                        <a:cubicBezTo>
                          <a:pt x="19" y="10"/>
                          <a:pt x="21" y="6"/>
                          <a:pt x="21" y="5"/>
                        </a:cubicBezTo>
                        <a:cubicBezTo>
                          <a:pt x="21" y="3"/>
                          <a:pt x="21" y="2"/>
                          <a:pt x="21" y="2"/>
                        </a:cubicBezTo>
                        <a:cubicBezTo>
                          <a:pt x="20" y="2"/>
                          <a:pt x="20" y="2"/>
                          <a:pt x="20" y="2"/>
                        </a:cubicBezTo>
                        <a:cubicBezTo>
                          <a:pt x="20" y="5"/>
                          <a:pt x="19" y="7"/>
                          <a:pt x="19" y="7"/>
                        </a:cubicBezTo>
                        <a:cubicBezTo>
                          <a:pt x="19" y="7"/>
                          <a:pt x="20" y="4"/>
                          <a:pt x="20" y="3"/>
                        </a:cubicBezTo>
                        <a:cubicBezTo>
                          <a:pt x="20" y="2"/>
                          <a:pt x="20" y="2"/>
                          <a:pt x="20" y="2"/>
                        </a:cubicBezTo>
                        <a:cubicBezTo>
                          <a:pt x="20" y="1"/>
                          <a:pt x="20" y="1"/>
                          <a:pt x="20" y="1"/>
                        </a:cubicBezTo>
                        <a:cubicBezTo>
                          <a:pt x="20" y="1"/>
                          <a:pt x="19" y="1"/>
                          <a:pt x="19" y="1"/>
                        </a:cubicBezTo>
                        <a:cubicBezTo>
                          <a:pt x="19" y="1"/>
                          <a:pt x="18" y="2"/>
                          <a:pt x="18" y="2"/>
                        </a:cubicBezTo>
                        <a:cubicBezTo>
                          <a:pt x="18" y="2"/>
                          <a:pt x="18" y="2"/>
                          <a:pt x="19" y="3"/>
                        </a:cubicBezTo>
                        <a:cubicBezTo>
                          <a:pt x="19" y="3"/>
                          <a:pt x="18" y="4"/>
                          <a:pt x="18" y="6"/>
                        </a:cubicBezTo>
                        <a:cubicBezTo>
                          <a:pt x="18" y="1"/>
                          <a:pt x="17" y="0"/>
                          <a:pt x="17" y="0"/>
                        </a:cubicBezTo>
                        <a:cubicBezTo>
                          <a:pt x="17" y="0"/>
                          <a:pt x="17" y="0"/>
                          <a:pt x="17" y="0"/>
                        </a:cubicBezTo>
                        <a:cubicBezTo>
                          <a:pt x="17" y="0"/>
                          <a:pt x="17" y="0"/>
                          <a:pt x="17" y="0"/>
                        </a:cubicBezTo>
                        <a:cubicBezTo>
                          <a:pt x="16" y="0"/>
                          <a:pt x="15" y="0"/>
                          <a:pt x="15" y="0"/>
                        </a:cubicBezTo>
                        <a:cubicBezTo>
                          <a:pt x="13" y="0"/>
                          <a:pt x="11" y="0"/>
                          <a:pt x="8" y="0"/>
                        </a:cubicBezTo>
                        <a:cubicBezTo>
                          <a:pt x="8" y="0"/>
                          <a:pt x="1" y="5"/>
                          <a:pt x="1" y="5"/>
                        </a:cubicBezTo>
                        <a:cubicBezTo>
                          <a:pt x="0" y="6"/>
                          <a:pt x="0" y="7"/>
                          <a:pt x="1" y="8"/>
                        </a:cubicBezTo>
                        <a:cubicBezTo>
                          <a:pt x="2" y="8"/>
                          <a:pt x="3" y="9"/>
                          <a:pt x="4" y="8"/>
                        </a:cubicBezTo>
                        <a:cubicBezTo>
                          <a:pt x="4" y="8"/>
                          <a:pt x="4" y="8"/>
                          <a:pt x="4" y="8"/>
                        </a:cubicBezTo>
                        <a:cubicBezTo>
                          <a:pt x="4" y="8"/>
                          <a:pt x="9" y="4"/>
                          <a:pt x="9" y="4"/>
                        </a:cubicBezTo>
                        <a:cubicBezTo>
                          <a:pt x="9" y="4"/>
                          <a:pt x="13" y="4"/>
                          <a:pt x="13" y="4"/>
                        </a:cubicBezTo>
                        <a:cubicBezTo>
                          <a:pt x="12" y="4"/>
                          <a:pt x="12" y="4"/>
                          <a:pt x="12" y="4"/>
                        </a:cubicBezTo>
                        <a:cubicBezTo>
                          <a:pt x="11" y="7"/>
                          <a:pt x="9" y="13"/>
                          <a:pt x="9" y="15"/>
                        </a:cubicBezTo>
                        <a:cubicBezTo>
                          <a:pt x="9" y="15"/>
                          <a:pt x="10" y="15"/>
                          <a:pt x="10" y="16"/>
                        </a:cubicBezTo>
                        <a:cubicBezTo>
                          <a:pt x="10" y="16"/>
                          <a:pt x="11" y="18"/>
                          <a:pt x="14" y="20"/>
                        </a:cubicBezTo>
                        <a:cubicBezTo>
                          <a:pt x="14" y="20"/>
                          <a:pt x="18" y="24"/>
                          <a:pt x="18" y="24"/>
                        </a:cubicBezTo>
                        <a:cubicBezTo>
                          <a:pt x="18" y="24"/>
                          <a:pt x="17" y="32"/>
                          <a:pt x="17" y="32"/>
                        </a:cubicBezTo>
                        <a:cubicBezTo>
                          <a:pt x="17" y="34"/>
                          <a:pt x="18" y="35"/>
                          <a:pt x="19" y="35"/>
                        </a:cubicBezTo>
                        <a:cubicBezTo>
                          <a:pt x="20" y="35"/>
                          <a:pt x="21" y="35"/>
                          <a:pt x="22" y="33"/>
                        </a:cubicBezTo>
                        <a:cubicBezTo>
                          <a:pt x="22" y="33"/>
                          <a:pt x="23" y="24"/>
                          <a:pt x="23" y="24"/>
                        </a:cubicBezTo>
                        <a:cubicBezTo>
                          <a:pt x="23" y="23"/>
                          <a:pt x="23" y="22"/>
                          <a:pt x="23" y="22"/>
                        </a:cubicBezTo>
                        <a:cubicBezTo>
                          <a:pt x="22" y="21"/>
                          <a:pt x="18" y="17"/>
                          <a:pt x="18" y="1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013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B850"/>
                      </a:solidFill>
                      <a:effectLst/>
                      <a:uLnTx/>
                      <a:uFillTx/>
                    </a:endParaRPr>
                  </a:p>
                </p:txBody>
              </p:sp>
            </p:grpSp>
            <p:cxnSp>
              <p:nvCxnSpPr>
                <p:cNvPr id="68" name="直接连接符 67">
                  <a:extLst>
                    <a:ext uri="{FF2B5EF4-FFF2-40B4-BE49-F238E27FC236}">
                      <a16:creationId xmlns:a16="http://schemas.microsoft.com/office/drawing/2014/main" id="{1612CA5B-3D58-3E9A-D261-3B2B2F8BF434}"/>
                    </a:ext>
                  </a:extLst>
                </p:cNvPr>
                <p:cNvCxnSpPr/>
                <p:nvPr/>
              </p:nvCxnSpPr>
              <p:spPr>
                <a:xfrm>
                  <a:off x="3957492" y="2351034"/>
                  <a:ext cx="0" cy="343997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ysClr val="window" lastClr="FFFFFF">
                      <a:lumMod val="50000"/>
                    </a:sysClr>
                  </a:solidFill>
                  <a:prstDash val="solid"/>
                  <a:miter lim="800000"/>
                </a:ln>
                <a:effectLst/>
              </p:spPr>
            </p:cxnSp>
          </p:grpSp>
          <p:grpSp>
            <p:nvGrpSpPr>
              <p:cNvPr id="57" name="组合 56">
                <a:extLst>
                  <a:ext uri="{FF2B5EF4-FFF2-40B4-BE49-F238E27FC236}">
                    <a16:creationId xmlns:a16="http://schemas.microsoft.com/office/drawing/2014/main" id="{421FC511-CBB3-EDC3-6DFF-DA013E41F61F}"/>
                  </a:ext>
                </a:extLst>
              </p:cNvPr>
              <p:cNvGrpSpPr/>
              <p:nvPr/>
            </p:nvGrpSpPr>
            <p:grpSpPr>
              <a:xfrm>
                <a:off x="3529995" y="3099493"/>
                <a:ext cx="427497" cy="343997"/>
                <a:chOff x="3529995" y="3099493"/>
                <a:chExt cx="427497" cy="343997"/>
              </a:xfrm>
            </p:grpSpPr>
            <p:grpSp>
              <p:nvGrpSpPr>
                <p:cNvPr id="58" name="Group 52">
                  <a:extLst>
                    <a:ext uri="{FF2B5EF4-FFF2-40B4-BE49-F238E27FC236}">
                      <a16:creationId xmlns:a16="http://schemas.microsoft.com/office/drawing/2014/main" id="{537A2827-15F0-9F8A-8E39-C29C0F72756F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3529995" y="3121380"/>
                  <a:ext cx="317066" cy="314219"/>
                  <a:chOff x="3783" y="2102"/>
                  <a:chExt cx="116" cy="115"/>
                </a:xfrm>
                <a:solidFill>
                  <a:sysClr val="window" lastClr="FFFFFF">
                    <a:lumMod val="50000"/>
                  </a:sysClr>
                </a:solidFill>
                <a:effectLst/>
              </p:grpSpPr>
              <p:sp>
                <p:nvSpPr>
                  <p:cNvPr id="60" name="Freeform 53">
                    <a:extLst>
                      <a:ext uri="{FF2B5EF4-FFF2-40B4-BE49-F238E27FC236}">
                        <a16:creationId xmlns:a16="http://schemas.microsoft.com/office/drawing/2014/main" id="{70018F90-ED46-C7EC-C049-8A7DB32CD40F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3783" y="2102"/>
                    <a:ext cx="116" cy="115"/>
                  </a:xfrm>
                  <a:custGeom>
                    <a:avLst/>
                    <a:gdLst>
                      <a:gd name="T0" fmla="*/ 23 w 46"/>
                      <a:gd name="T1" fmla="*/ 0 h 46"/>
                      <a:gd name="T2" fmla="*/ 0 w 46"/>
                      <a:gd name="T3" fmla="*/ 23 h 46"/>
                      <a:gd name="T4" fmla="*/ 23 w 46"/>
                      <a:gd name="T5" fmla="*/ 46 h 46"/>
                      <a:gd name="T6" fmla="*/ 46 w 46"/>
                      <a:gd name="T7" fmla="*/ 23 h 46"/>
                      <a:gd name="T8" fmla="*/ 23 w 46"/>
                      <a:gd name="T9" fmla="*/ 0 h 46"/>
                      <a:gd name="T10" fmla="*/ 23 w 46"/>
                      <a:gd name="T11" fmla="*/ 42 h 46"/>
                      <a:gd name="T12" fmla="*/ 5 w 46"/>
                      <a:gd name="T13" fmla="*/ 23 h 46"/>
                      <a:gd name="T14" fmla="*/ 23 w 46"/>
                      <a:gd name="T15" fmla="*/ 4 h 46"/>
                      <a:gd name="T16" fmla="*/ 42 w 46"/>
                      <a:gd name="T17" fmla="*/ 23 h 46"/>
                      <a:gd name="T18" fmla="*/ 23 w 46"/>
                      <a:gd name="T19" fmla="*/ 42 h 4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46" h="46">
                        <a:moveTo>
                          <a:pt x="23" y="0"/>
                        </a:moveTo>
                        <a:cubicBezTo>
                          <a:pt x="10" y="0"/>
                          <a:pt x="0" y="10"/>
                          <a:pt x="0" y="23"/>
                        </a:cubicBezTo>
                        <a:cubicBezTo>
                          <a:pt x="0" y="36"/>
                          <a:pt x="10" y="46"/>
                          <a:pt x="23" y="46"/>
                        </a:cubicBezTo>
                        <a:cubicBezTo>
                          <a:pt x="36" y="46"/>
                          <a:pt x="46" y="36"/>
                          <a:pt x="46" y="23"/>
                        </a:cubicBezTo>
                        <a:cubicBezTo>
                          <a:pt x="46" y="10"/>
                          <a:pt x="36" y="0"/>
                          <a:pt x="23" y="0"/>
                        </a:cubicBezTo>
                        <a:close/>
                        <a:moveTo>
                          <a:pt x="23" y="42"/>
                        </a:moveTo>
                        <a:cubicBezTo>
                          <a:pt x="13" y="42"/>
                          <a:pt x="5" y="33"/>
                          <a:pt x="5" y="23"/>
                        </a:cubicBezTo>
                        <a:cubicBezTo>
                          <a:pt x="5" y="13"/>
                          <a:pt x="13" y="4"/>
                          <a:pt x="23" y="4"/>
                        </a:cubicBezTo>
                        <a:cubicBezTo>
                          <a:pt x="34" y="4"/>
                          <a:pt x="42" y="13"/>
                          <a:pt x="42" y="23"/>
                        </a:cubicBezTo>
                        <a:cubicBezTo>
                          <a:pt x="42" y="33"/>
                          <a:pt x="34" y="42"/>
                          <a:pt x="23" y="4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013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61" name="Freeform 54">
                    <a:extLst>
                      <a:ext uri="{FF2B5EF4-FFF2-40B4-BE49-F238E27FC236}">
                        <a16:creationId xmlns:a16="http://schemas.microsoft.com/office/drawing/2014/main" id="{874B4183-CE95-ADF2-BCEC-48F73D3D51D1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3783" y="2102"/>
                    <a:ext cx="116" cy="115"/>
                  </a:xfrm>
                  <a:custGeom>
                    <a:avLst/>
                    <a:gdLst>
                      <a:gd name="T0" fmla="*/ 23 w 46"/>
                      <a:gd name="T1" fmla="*/ 0 h 46"/>
                      <a:gd name="T2" fmla="*/ 0 w 46"/>
                      <a:gd name="T3" fmla="*/ 23 h 46"/>
                      <a:gd name="T4" fmla="*/ 23 w 46"/>
                      <a:gd name="T5" fmla="*/ 46 h 46"/>
                      <a:gd name="T6" fmla="*/ 46 w 46"/>
                      <a:gd name="T7" fmla="*/ 23 h 46"/>
                      <a:gd name="T8" fmla="*/ 23 w 46"/>
                      <a:gd name="T9" fmla="*/ 0 h 46"/>
                      <a:gd name="T10" fmla="*/ 23 w 46"/>
                      <a:gd name="T11" fmla="*/ 42 h 46"/>
                      <a:gd name="T12" fmla="*/ 5 w 46"/>
                      <a:gd name="T13" fmla="*/ 23 h 46"/>
                      <a:gd name="T14" fmla="*/ 23 w 46"/>
                      <a:gd name="T15" fmla="*/ 4 h 46"/>
                      <a:gd name="T16" fmla="*/ 42 w 46"/>
                      <a:gd name="T17" fmla="*/ 23 h 46"/>
                      <a:gd name="T18" fmla="*/ 23 w 46"/>
                      <a:gd name="T19" fmla="*/ 42 h 4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46" h="46">
                        <a:moveTo>
                          <a:pt x="23" y="0"/>
                        </a:moveTo>
                        <a:cubicBezTo>
                          <a:pt x="10" y="0"/>
                          <a:pt x="0" y="10"/>
                          <a:pt x="0" y="23"/>
                        </a:cubicBezTo>
                        <a:cubicBezTo>
                          <a:pt x="0" y="36"/>
                          <a:pt x="10" y="46"/>
                          <a:pt x="23" y="46"/>
                        </a:cubicBezTo>
                        <a:cubicBezTo>
                          <a:pt x="36" y="46"/>
                          <a:pt x="46" y="36"/>
                          <a:pt x="46" y="23"/>
                        </a:cubicBezTo>
                        <a:cubicBezTo>
                          <a:pt x="46" y="10"/>
                          <a:pt x="36" y="0"/>
                          <a:pt x="23" y="0"/>
                        </a:cubicBezTo>
                        <a:close/>
                        <a:moveTo>
                          <a:pt x="23" y="42"/>
                        </a:moveTo>
                        <a:cubicBezTo>
                          <a:pt x="13" y="42"/>
                          <a:pt x="5" y="33"/>
                          <a:pt x="5" y="23"/>
                        </a:cubicBezTo>
                        <a:cubicBezTo>
                          <a:pt x="5" y="13"/>
                          <a:pt x="13" y="4"/>
                          <a:pt x="23" y="4"/>
                        </a:cubicBezTo>
                        <a:cubicBezTo>
                          <a:pt x="34" y="4"/>
                          <a:pt x="42" y="13"/>
                          <a:pt x="42" y="23"/>
                        </a:cubicBezTo>
                        <a:cubicBezTo>
                          <a:pt x="42" y="33"/>
                          <a:pt x="34" y="42"/>
                          <a:pt x="23" y="4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013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62" name="Freeform 55">
                    <a:extLst>
                      <a:ext uri="{FF2B5EF4-FFF2-40B4-BE49-F238E27FC236}">
                        <a16:creationId xmlns:a16="http://schemas.microsoft.com/office/drawing/2014/main" id="{204DA8F5-18F7-E309-7BC8-37BB6BFA325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839" y="2115"/>
                    <a:ext cx="7" cy="10"/>
                  </a:xfrm>
                  <a:custGeom>
                    <a:avLst/>
                    <a:gdLst>
                      <a:gd name="T0" fmla="*/ 1 w 3"/>
                      <a:gd name="T1" fmla="*/ 4 h 4"/>
                      <a:gd name="T2" fmla="*/ 1 w 3"/>
                      <a:gd name="T3" fmla="*/ 4 h 4"/>
                      <a:gd name="T4" fmla="*/ 3 w 3"/>
                      <a:gd name="T5" fmla="*/ 3 h 4"/>
                      <a:gd name="T6" fmla="*/ 3 w 3"/>
                      <a:gd name="T7" fmla="*/ 0 h 4"/>
                      <a:gd name="T8" fmla="*/ 1 w 3"/>
                      <a:gd name="T9" fmla="*/ 0 h 4"/>
                      <a:gd name="T10" fmla="*/ 0 w 3"/>
                      <a:gd name="T11" fmla="*/ 0 h 4"/>
                      <a:gd name="T12" fmla="*/ 0 w 3"/>
                      <a:gd name="T13" fmla="*/ 3 h 4"/>
                      <a:gd name="T14" fmla="*/ 1 w 3"/>
                      <a:gd name="T15" fmla="*/ 4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3" h="4">
                        <a:moveTo>
                          <a:pt x="1" y="4"/>
                        </a:moveTo>
                        <a:cubicBezTo>
                          <a:pt x="1" y="4"/>
                          <a:pt x="1" y="4"/>
                          <a:pt x="1" y="4"/>
                        </a:cubicBezTo>
                        <a:cubicBezTo>
                          <a:pt x="2" y="4"/>
                          <a:pt x="3" y="4"/>
                          <a:pt x="3" y="3"/>
                        </a:cubicBezTo>
                        <a:cubicBezTo>
                          <a:pt x="3" y="0"/>
                          <a:pt x="3" y="0"/>
                          <a:pt x="3" y="0"/>
                        </a:cubicBezTo>
                        <a:cubicBezTo>
                          <a:pt x="2" y="0"/>
                          <a:pt x="2" y="0"/>
                          <a:pt x="1" y="0"/>
                        </a:cubicBezTo>
                        <a:cubicBezTo>
                          <a:pt x="1" y="0"/>
                          <a:pt x="0" y="0"/>
                          <a:pt x="0" y="0"/>
                        </a:cubicBezTo>
                        <a:cubicBezTo>
                          <a:pt x="0" y="3"/>
                          <a:pt x="0" y="3"/>
                          <a:pt x="0" y="3"/>
                        </a:cubicBezTo>
                        <a:cubicBezTo>
                          <a:pt x="0" y="4"/>
                          <a:pt x="0" y="4"/>
                          <a:pt x="1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013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63" name="Freeform 56">
                    <a:extLst>
                      <a:ext uri="{FF2B5EF4-FFF2-40B4-BE49-F238E27FC236}">
                        <a16:creationId xmlns:a16="http://schemas.microsoft.com/office/drawing/2014/main" id="{948751FE-3D89-D811-CF3F-487325BECD8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839" y="2195"/>
                    <a:ext cx="7" cy="10"/>
                  </a:xfrm>
                  <a:custGeom>
                    <a:avLst/>
                    <a:gdLst>
                      <a:gd name="T0" fmla="*/ 1 w 3"/>
                      <a:gd name="T1" fmla="*/ 0 h 4"/>
                      <a:gd name="T2" fmla="*/ 1 w 3"/>
                      <a:gd name="T3" fmla="*/ 0 h 4"/>
                      <a:gd name="T4" fmla="*/ 0 w 3"/>
                      <a:gd name="T5" fmla="*/ 1 h 4"/>
                      <a:gd name="T6" fmla="*/ 0 w 3"/>
                      <a:gd name="T7" fmla="*/ 4 h 4"/>
                      <a:gd name="T8" fmla="*/ 1 w 3"/>
                      <a:gd name="T9" fmla="*/ 4 h 4"/>
                      <a:gd name="T10" fmla="*/ 3 w 3"/>
                      <a:gd name="T11" fmla="*/ 4 h 4"/>
                      <a:gd name="T12" fmla="*/ 3 w 3"/>
                      <a:gd name="T13" fmla="*/ 1 h 4"/>
                      <a:gd name="T14" fmla="*/ 1 w 3"/>
                      <a:gd name="T15" fmla="*/ 0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3" h="4">
                        <a:moveTo>
                          <a:pt x="1" y="0"/>
                        </a:moveTo>
                        <a:cubicBezTo>
                          <a:pt x="1" y="0"/>
                          <a:pt x="1" y="0"/>
                          <a:pt x="1" y="0"/>
                        </a:cubicBezTo>
                        <a:cubicBezTo>
                          <a:pt x="0" y="0"/>
                          <a:pt x="0" y="1"/>
                          <a:pt x="0" y="1"/>
                        </a:cubicBezTo>
                        <a:cubicBezTo>
                          <a:pt x="0" y="4"/>
                          <a:pt x="0" y="4"/>
                          <a:pt x="0" y="4"/>
                        </a:cubicBezTo>
                        <a:cubicBezTo>
                          <a:pt x="0" y="4"/>
                          <a:pt x="1" y="4"/>
                          <a:pt x="1" y="4"/>
                        </a:cubicBezTo>
                        <a:cubicBezTo>
                          <a:pt x="2" y="4"/>
                          <a:pt x="2" y="4"/>
                          <a:pt x="3" y="4"/>
                        </a:cubicBezTo>
                        <a:cubicBezTo>
                          <a:pt x="3" y="1"/>
                          <a:pt x="3" y="1"/>
                          <a:pt x="3" y="1"/>
                        </a:cubicBezTo>
                        <a:cubicBezTo>
                          <a:pt x="3" y="1"/>
                          <a:pt x="2" y="0"/>
                          <a:pt x="1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013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64" name="Freeform 57">
                    <a:extLst>
                      <a:ext uri="{FF2B5EF4-FFF2-40B4-BE49-F238E27FC236}">
                        <a16:creationId xmlns:a16="http://schemas.microsoft.com/office/drawing/2014/main" id="{18B75BD8-63C2-2AAA-7B32-8CB7E7CFC9D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796" y="2155"/>
                    <a:ext cx="10" cy="10"/>
                  </a:xfrm>
                  <a:custGeom>
                    <a:avLst/>
                    <a:gdLst>
                      <a:gd name="T0" fmla="*/ 3 w 4"/>
                      <a:gd name="T1" fmla="*/ 0 h 4"/>
                      <a:gd name="T2" fmla="*/ 0 w 4"/>
                      <a:gd name="T3" fmla="*/ 0 h 4"/>
                      <a:gd name="T4" fmla="*/ 0 w 4"/>
                      <a:gd name="T5" fmla="*/ 2 h 4"/>
                      <a:gd name="T6" fmla="*/ 0 w 4"/>
                      <a:gd name="T7" fmla="*/ 4 h 4"/>
                      <a:gd name="T8" fmla="*/ 3 w 4"/>
                      <a:gd name="T9" fmla="*/ 4 h 4"/>
                      <a:gd name="T10" fmla="*/ 4 w 4"/>
                      <a:gd name="T11" fmla="*/ 2 h 4"/>
                      <a:gd name="T12" fmla="*/ 4 w 4"/>
                      <a:gd name="T13" fmla="*/ 2 h 4"/>
                      <a:gd name="T14" fmla="*/ 3 w 4"/>
                      <a:gd name="T15" fmla="*/ 0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4" h="4">
                        <a:moveTo>
                          <a:pt x="3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1"/>
                          <a:pt x="0" y="1"/>
                          <a:pt x="0" y="2"/>
                        </a:cubicBezTo>
                        <a:cubicBezTo>
                          <a:pt x="0" y="3"/>
                          <a:pt x="0" y="3"/>
                          <a:pt x="0" y="4"/>
                        </a:cubicBezTo>
                        <a:cubicBezTo>
                          <a:pt x="3" y="4"/>
                          <a:pt x="3" y="4"/>
                          <a:pt x="3" y="4"/>
                        </a:cubicBezTo>
                        <a:cubicBezTo>
                          <a:pt x="4" y="4"/>
                          <a:pt x="4" y="3"/>
                          <a:pt x="4" y="2"/>
                        </a:cubicBezTo>
                        <a:cubicBezTo>
                          <a:pt x="4" y="2"/>
                          <a:pt x="4" y="2"/>
                          <a:pt x="4" y="2"/>
                        </a:cubicBezTo>
                        <a:cubicBezTo>
                          <a:pt x="4" y="1"/>
                          <a:pt x="4" y="0"/>
                          <a:pt x="3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013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65" name="Freeform 58">
                    <a:extLst>
                      <a:ext uri="{FF2B5EF4-FFF2-40B4-BE49-F238E27FC236}">
                        <a16:creationId xmlns:a16="http://schemas.microsoft.com/office/drawing/2014/main" id="{F4158434-5C8B-6594-F4F7-BB4A290CF69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877" y="2155"/>
                    <a:ext cx="10" cy="10"/>
                  </a:xfrm>
                  <a:custGeom>
                    <a:avLst/>
                    <a:gdLst>
                      <a:gd name="T0" fmla="*/ 4 w 4"/>
                      <a:gd name="T1" fmla="*/ 0 h 4"/>
                      <a:gd name="T2" fmla="*/ 2 w 4"/>
                      <a:gd name="T3" fmla="*/ 0 h 4"/>
                      <a:gd name="T4" fmla="*/ 0 w 4"/>
                      <a:gd name="T5" fmla="*/ 2 h 4"/>
                      <a:gd name="T6" fmla="*/ 0 w 4"/>
                      <a:gd name="T7" fmla="*/ 2 h 4"/>
                      <a:gd name="T8" fmla="*/ 2 w 4"/>
                      <a:gd name="T9" fmla="*/ 4 h 4"/>
                      <a:gd name="T10" fmla="*/ 4 w 4"/>
                      <a:gd name="T11" fmla="*/ 4 h 4"/>
                      <a:gd name="T12" fmla="*/ 4 w 4"/>
                      <a:gd name="T13" fmla="*/ 2 h 4"/>
                      <a:gd name="T14" fmla="*/ 4 w 4"/>
                      <a:gd name="T15" fmla="*/ 0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4" h="4">
                        <a:moveTo>
                          <a:pt x="4" y="0"/>
                        </a:moveTo>
                        <a:cubicBezTo>
                          <a:pt x="2" y="0"/>
                          <a:pt x="2" y="0"/>
                          <a:pt x="2" y="0"/>
                        </a:cubicBezTo>
                        <a:cubicBezTo>
                          <a:pt x="1" y="0"/>
                          <a:pt x="0" y="1"/>
                          <a:pt x="0" y="2"/>
                        </a:cubicBezTo>
                        <a:cubicBezTo>
                          <a:pt x="0" y="2"/>
                          <a:pt x="0" y="2"/>
                          <a:pt x="0" y="2"/>
                        </a:cubicBezTo>
                        <a:cubicBezTo>
                          <a:pt x="0" y="3"/>
                          <a:pt x="1" y="4"/>
                          <a:pt x="2" y="4"/>
                        </a:cubicBezTo>
                        <a:cubicBezTo>
                          <a:pt x="4" y="4"/>
                          <a:pt x="4" y="4"/>
                          <a:pt x="4" y="4"/>
                        </a:cubicBezTo>
                        <a:cubicBezTo>
                          <a:pt x="4" y="3"/>
                          <a:pt x="4" y="3"/>
                          <a:pt x="4" y="2"/>
                        </a:cubicBezTo>
                        <a:cubicBezTo>
                          <a:pt x="4" y="1"/>
                          <a:pt x="4" y="1"/>
                          <a:pt x="4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013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66" name="Freeform 59">
                    <a:extLst>
                      <a:ext uri="{FF2B5EF4-FFF2-40B4-BE49-F238E27FC236}">
                        <a16:creationId xmlns:a16="http://schemas.microsoft.com/office/drawing/2014/main" id="{42EA71BD-71DA-8F77-3A1A-60756BD66BA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813" y="2127"/>
                    <a:ext cx="33" cy="38"/>
                  </a:xfrm>
                  <a:custGeom>
                    <a:avLst/>
                    <a:gdLst>
                      <a:gd name="T0" fmla="*/ 11 w 13"/>
                      <a:gd name="T1" fmla="*/ 0 h 15"/>
                      <a:gd name="T2" fmla="*/ 10 w 13"/>
                      <a:gd name="T3" fmla="*/ 2 h 15"/>
                      <a:gd name="T4" fmla="*/ 10 w 13"/>
                      <a:gd name="T5" fmla="*/ 11 h 15"/>
                      <a:gd name="T6" fmla="*/ 9 w 13"/>
                      <a:gd name="T7" fmla="*/ 12 h 15"/>
                      <a:gd name="T8" fmla="*/ 2 w 13"/>
                      <a:gd name="T9" fmla="*/ 12 h 15"/>
                      <a:gd name="T10" fmla="*/ 0 w 13"/>
                      <a:gd name="T11" fmla="*/ 14 h 15"/>
                      <a:gd name="T12" fmla="*/ 2 w 13"/>
                      <a:gd name="T13" fmla="*/ 15 h 15"/>
                      <a:gd name="T14" fmla="*/ 11 w 13"/>
                      <a:gd name="T15" fmla="*/ 15 h 15"/>
                      <a:gd name="T16" fmla="*/ 12 w 13"/>
                      <a:gd name="T17" fmla="*/ 15 h 15"/>
                      <a:gd name="T18" fmla="*/ 12 w 13"/>
                      <a:gd name="T19" fmla="*/ 15 h 15"/>
                      <a:gd name="T20" fmla="*/ 13 w 13"/>
                      <a:gd name="T21" fmla="*/ 13 h 15"/>
                      <a:gd name="T22" fmla="*/ 13 w 13"/>
                      <a:gd name="T23" fmla="*/ 2 h 15"/>
                      <a:gd name="T24" fmla="*/ 11 w 13"/>
                      <a:gd name="T25" fmla="*/ 0 h 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13" h="15">
                        <a:moveTo>
                          <a:pt x="11" y="0"/>
                        </a:moveTo>
                        <a:cubicBezTo>
                          <a:pt x="10" y="0"/>
                          <a:pt x="10" y="1"/>
                          <a:pt x="10" y="2"/>
                        </a:cubicBezTo>
                        <a:cubicBezTo>
                          <a:pt x="10" y="11"/>
                          <a:pt x="10" y="11"/>
                          <a:pt x="10" y="11"/>
                        </a:cubicBezTo>
                        <a:cubicBezTo>
                          <a:pt x="10" y="12"/>
                          <a:pt x="9" y="12"/>
                          <a:pt x="9" y="12"/>
                        </a:cubicBezTo>
                        <a:cubicBezTo>
                          <a:pt x="2" y="12"/>
                          <a:pt x="2" y="12"/>
                          <a:pt x="2" y="12"/>
                        </a:cubicBezTo>
                        <a:cubicBezTo>
                          <a:pt x="1" y="12"/>
                          <a:pt x="0" y="13"/>
                          <a:pt x="0" y="14"/>
                        </a:cubicBezTo>
                        <a:cubicBezTo>
                          <a:pt x="0" y="14"/>
                          <a:pt x="1" y="15"/>
                          <a:pt x="2" y="15"/>
                        </a:cubicBezTo>
                        <a:cubicBezTo>
                          <a:pt x="11" y="15"/>
                          <a:pt x="11" y="15"/>
                          <a:pt x="11" y="15"/>
                        </a:cubicBezTo>
                        <a:cubicBezTo>
                          <a:pt x="11" y="15"/>
                          <a:pt x="12" y="15"/>
                          <a:pt x="12" y="15"/>
                        </a:cubicBezTo>
                        <a:cubicBezTo>
                          <a:pt x="12" y="15"/>
                          <a:pt x="12" y="15"/>
                          <a:pt x="12" y="15"/>
                        </a:cubicBezTo>
                        <a:cubicBezTo>
                          <a:pt x="13" y="14"/>
                          <a:pt x="13" y="14"/>
                          <a:pt x="13" y="13"/>
                        </a:cubicBezTo>
                        <a:cubicBezTo>
                          <a:pt x="13" y="2"/>
                          <a:pt x="13" y="2"/>
                          <a:pt x="13" y="2"/>
                        </a:cubicBezTo>
                        <a:cubicBezTo>
                          <a:pt x="13" y="1"/>
                          <a:pt x="12" y="0"/>
                          <a:pt x="11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013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</a:endParaRPr>
                  </a:p>
                </p:txBody>
              </p:sp>
            </p:grpSp>
            <p:cxnSp>
              <p:nvCxnSpPr>
                <p:cNvPr id="59" name="直接连接符 58">
                  <a:extLst>
                    <a:ext uri="{FF2B5EF4-FFF2-40B4-BE49-F238E27FC236}">
                      <a16:creationId xmlns:a16="http://schemas.microsoft.com/office/drawing/2014/main" id="{CD992ED8-B77C-6825-BE86-745B76326F9E}"/>
                    </a:ext>
                  </a:extLst>
                </p:cNvPr>
                <p:cNvCxnSpPr/>
                <p:nvPr/>
              </p:nvCxnSpPr>
              <p:spPr>
                <a:xfrm>
                  <a:off x="3957492" y="3099493"/>
                  <a:ext cx="0" cy="343997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ysClr val="window" lastClr="FFFFFF">
                      <a:lumMod val="50000"/>
                    </a:sysClr>
                  </a:solidFill>
                  <a:prstDash val="solid"/>
                  <a:miter lim="800000"/>
                </a:ln>
                <a:effectLst/>
              </p:spPr>
            </p:cxnSp>
          </p:grpSp>
        </p:grpSp>
      </p:grpSp>
      <p:sp>
        <p:nvSpPr>
          <p:cNvPr id="94" name="TextBox 3">
            <a:extLst>
              <a:ext uri="{FF2B5EF4-FFF2-40B4-BE49-F238E27FC236}">
                <a16:creationId xmlns:a16="http://schemas.microsoft.com/office/drawing/2014/main" id="{08D8798E-ACAF-2C82-2485-891AD2B04596}"/>
              </a:ext>
            </a:extLst>
          </p:cNvPr>
          <p:cNvSpPr txBox="1"/>
          <p:nvPr/>
        </p:nvSpPr>
        <p:spPr>
          <a:xfrm>
            <a:off x="6938994" y="4748617"/>
            <a:ext cx="3792866" cy="1165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原先的左子节点变成新的父节点，并把多余的右子节点出让，给已经降级的根节点当左子节点 </a:t>
            </a:r>
            <a:endParaRPr lang="en-US" altLang="zh-CN" sz="1600" b="1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95" name="TextBox 3">
            <a:extLst>
              <a:ext uri="{FF2B5EF4-FFF2-40B4-BE49-F238E27FC236}">
                <a16:creationId xmlns:a16="http://schemas.microsoft.com/office/drawing/2014/main" id="{931C18B4-5BAA-DB64-F0E9-D99830769AD0}"/>
              </a:ext>
            </a:extLst>
          </p:cNvPr>
          <p:cNvSpPr txBox="1"/>
          <p:nvPr/>
        </p:nvSpPr>
        <p:spPr>
          <a:xfrm>
            <a:off x="6942832" y="3671803"/>
            <a:ext cx="3792866" cy="427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以不平衡的点作为支点</a:t>
            </a:r>
            <a:endParaRPr lang="en-US" altLang="zh-CN" sz="1600" b="1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96" name="TextBox 3">
            <a:extLst>
              <a:ext uri="{FF2B5EF4-FFF2-40B4-BE49-F238E27FC236}">
                <a16:creationId xmlns:a16="http://schemas.microsoft.com/office/drawing/2014/main" id="{99CC606C-E9C8-ECA1-6CF0-AD10C9D2933F}"/>
              </a:ext>
            </a:extLst>
          </p:cNvPr>
          <p:cNvSpPr txBox="1"/>
          <p:nvPr/>
        </p:nvSpPr>
        <p:spPr>
          <a:xfrm>
            <a:off x="6946853" y="4185727"/>
            <a:ext cx="3681346" cy="427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就是将根节点的左侧往右拉</a:t>
            </a:r>
            <a:endParaRPr lang="en-US" altLang="zh-CN" sz="1600" b="1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grpSp>
        <p:nvGrpSpPr>
          <p:cNvPr id="97" name="组合 96">
            <a:extLst>
              <a:ext uri="{FF2B5EF4-FFF2-40B4-BE49-F238E27FC236}">
                <a16:creationId xmlns:a16="http://schemas.microsoft.com/office/drawing/2014/main" id="{270E9694-E588-E476-A7B6-1295FC980EFA}"/>
              </a:ext>
            </a:extLst>
          </p:cNvPr>
          <p:cNvGrpSpPr/>
          <p:nvPr/>
        </p:nvGrpSpPr>
        <p:grpSpPr>
          <a:xfrm>
            <a:off x="4969029" y="3801309"/>
            <a:ext cx="1400357" cy="1399851"/>
            <a:chOff x="2734249" y="952902"/>
            <a:chExt cx="1866900" cy="1866900"/>
          </a:xfrm>
        </p:grpSpPr>
        <p:sp>
          <p:nvSpPr>
            <p:cNvPr id="98" name="椭圆 97">
              <a:extLst>
                <a:ext uri="{FF2B5EF4-FFF2-40B4-BE49-F238E27FC236}">
                  <a16:creationId xmlns:a16="http://schemas.microsoft.com/office/drawing/2014/main" id="{1EEE12CD-ED64-2D7A-E23B-8EEBE5740120}"/>
                </a:ext>
              </a:extLst>
            </p:cNvPr>
            <p:cNvSpPr/>
            <p:nvPr/>
          </p:nvSpPr>
          <p:spPr>
            <a:xfrm>
              <a:off x="2734249" y="952902"/>
              <a:ext cx="1866900" cy="1866900"/>
            </a:xfrm>
            <a:prstGeom prst="ellipse">
              <a:avLst/>
            </a:prstGeom>
            <a:gradFill>
              <a:gsLst>
                <a:gs pos="0">
                  <a:srgbClr val="F5F5F5"/>
                </a:gs>
                <a:gs pos="100000">
                  <a:sysClr val="window" lastClr="FFFFFF">
                    <a:lumMod val="85000"/>
                  </a:sysClr>
                </a:gs>
              </a:gsLst>
              <a:lin ang="2700000" scaled="1"/>
            </a:gradFill>
            <a:ln w="22225" cap="flat" cmpd="sng" algn="ctr">
              <a:gradFill flip="none" rotWithShape="1">
                <a:gsLst>
                  <a:gs pos="0">
                    <a:sysClr val="window" lastClr="FFFFFF"/>
                  </a:gs>
                  <a:gs pos="100000">
                    <a:sysClr val="window" lastClr="FFFFFF">
                      <a:lumMod val="75000"/>
                    </a:sysClr>
                  </a:gs>
                </a:gsLst>
                <a:lin ang="2700000" scaled="1"/>
                <a:tileRect/>
              </a:gradFill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  <p:sp>
          <p:nvSpPr>
            <p:cNvPr id="99" name="椭圆 98">
              <a:extLst>
                <a:ext uri="{FF2B5EF4-FFF2-40B4-BE49-F238E27FC236}">
                  <a16:creationId xmlns:a16="http://schemas.microsoft.com/office/drawing/2014/main" id="{0A788EC5-3042-6D8B-AFE4-A7D585AD9169}"/>
                </a:ext>
              </a:extLst>
            </p:cNvPr>
            <p:cNvSpPr/>
            <p:nvPr/>
          </p:nvSpPr>
          <p:spPr>
            <a:xfrm>
              <a:off x="2953026" y="1171679"/>
              <a:ext cx="1429346" cy="1429346"/>
            </a:xfrm>
            <a:prstGeom prst="ellipse">
              <a:avLst/>
            </a:prstGeom>
            <a:solidFill>
              <a:sysClr val="window" lastClr="FFFFFF">
                <a:lumMod val="95000"/>
              </a:sysClr>
            </a:solidFill>
            <a:ln w="22225" cap="flat" cmpd="sng" algn="ctr">
              <a:gradFill flip="none" rotWithShape="1">
                <a:gsLst>
                  <a:gs pos="0">
                    <a:sysClr val="window" lastClr="FFFFFF">
                      <a:lumMod val="75000"/>
                    </a:sysClr>
                  </a:gs>
                  <a:gs pos="100000">
                    <a:sysClr val="window" lastClr="FFFFFF"/>
                  </a:gs>
                </a:gsLst>
                <a:lin ang="2700000" scaled="1"/>
                <a:tileRect/>
              </a:gradFill>
              <a:prstDash val="solid"/>
              <a:miter lim="800000"/>
            </a:ln>
            <a:effectLst>
              <a:innerShdw blurRad="101600" dist="25400" dir="13500000">
                <a:prstClr val="black">
                  <a:alpha val="50000"/>
                </a:prstClr>
              </a:inn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  <p:sp>
          <p:nvSpPr>
            <p:cNvPr id="100" name="文本框 136">
              <a:extLst>
                <a:ext uri="{FF2B5EF4-FFF2-40B4-BE49-F238E27FC236}">
                  <a16:creationId xmlns:a16="http://schemas.microsoft.com/office/drawing/2014/main" id="{05EDB2A5-89A7-A58D-9441-840CB360721C}"/>
                </a:ext>
              </a:extLst>
            </p:cNvPr>
            <p:cNvSpPr txBox="1"/>
            <p:nvPr/>
          </p:nvSpPr>
          <p:spPr>
            <a:xfrm>
              <a:off x="3410634" y="1414090"/>
              <a:ext cx="543839" cy="9440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000" b="1" dirty="0">
                  <a:solidFill>
                    <a:srgbClr val="B60206"/>
                  </a:solidFill>
                  <a:latin typeface="微软雅黑" pitchFamily="34" charset="-122"/>
                  <a:ea typeface="阿里巴巴普惠体"/>
                </a:rPr>
                <a:t>步骤</a:t>
              </a:r>
            </a:p>
          </p:txBody>
        </p:sp>
      </p:grpSp>
      <p:pic>
        <p:nvPicPr>
          <p:cNvPr id="11" name="图片 2">
            <a:extLst>
              <a:ext uri="{FF2B5EF4-FFF2-40B4-BE49-F238E27FC236}">
                <a16:creationId xmlns:a16="http://schemas.microsoft.com/office/drawing/2014/main" id="{9A294BBA-F7A3-A3E9-42EF-7B7E51B798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290" y="3218088"/>
            <a:ext cx="3822700" cy="327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E9C04668-6CB4-EA23-7F6B-49CDB4D55F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290" y="3218088"/>
            <a:ext cx="3822523" cy="3273836"/>
          </a:xfrm>
          <a:prstGeom prst="rect">
            <a:avLst/>
          </a:prstGeom>
        </p:spPr>
      </p:pic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3F7AE8D0-98B7-FED6-AA22-C54A213D4F85}"/>
              </a:ext>
            </a:extLst>
          </p:cNvPr>
          <p:cNvCxnSpPr>
            <a:cxnSpLocks/>
          </p:cNvCxnSpPr>
          <p:nvPr/>
        </p:nvCxnSpPr>
        <p:spPr>
          <a:xfrm>
            <a:off x="7627409" y="4584679"/>
            <a:ext cx="1219200" cy="0"/>
          </a:xfrm>
          <a:prstGeom prst="line">
            <a:avLst/>
          </a:prstGeom>
          <a:ln w="254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35307EAF-1B33-43E8-29A1-2E00E5531489}"/>
              </a:ext>
            </a:extLst>
          </p:cNvPr>
          <p:cNvCxnSpPr>
            <a:cxnSpLocks/>
            <a:endCxn id="19" idx="5"/>
          </p:cNvCxnSpPr>
          <p:nvPr/>
        </p:nvCxnSpPr>
        <p:spPr>
          <a:xfrm flipH="1">
            <a:off x="2318410" y="4288576"/>
            <a:ext cx="5308997" cy="51370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531845DF-EEC5-7460-09A2-C4BF295DA9ED}"/>
              </a:ext>
            </a:extLst>
          </p:cNvPr>
          <p:cNvCxnSpPr>
            <a:cxnSpLocks/>
          </p:cNvCxnSpPr>
          <p:nvPr/>
        </p:nvCxnSpPr>
        <p:spPr>
          <a:xfrm>
            <a:off x="7627409" y="4254479"/>
            <a:ext cx="1219200" cy="0"/>
          </a:xfrm>
          <a:prstGeom prst="line">
            <a:avLst/>
          </a:prstGeom>
          <a:ln w="254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29A0DCB5-E320-AE7E-A910-41874F092BE0}"/>
              </a:ext>
            </a:extLst>
          </p:cNvPr>
          <p:cNvCxnSpPr/>
          <p:nvPr/>
        </p:nvCxnSpPr>
        <p:spPr>
          <a:xfrm flipV="1">
            <a:off x="7627408" y="4254479"/>
            <a:ext cx="0" cy="330200"/>
          </a:xfrm>
          <a:prstGeom prst="line">
            <a:avLst/>
          </a:prstGeom>
          <a:ln w="254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BC83988F-99D5-C9A0-09CC-6907B7E0B537}"/>
              </a:ext>
            </a:extLst>
          </p:cNvPr>
          <p:cNvCxnSpPr/>
          <p:nvPr/>
        </p:nvCxnSpPr>
        <p:spPr>
          <a:xfrm flipV="1">
            <a:off x="8846609" y="4254479"/>
            <a:ext cx="0" cy="330200"/>
          </a:xfrm>
          <a:prstGeom prst="line">
            <a:avLst/>
          </a:prstGeom>
          <a:ln w="254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任意多边形 9">
            <a:extLst>
              <a:ext uri="{FF2B5EF4-FFF2-40B4-BE49-F238E27FC236}">
                <a16:creationId xmlns:a16="http://schemas.microsoft.com/office/drawing/2014/main" id="{5394E759-6A8D-FE50-C867-70C5F9BF3E9B}"/>
              </a:ext>
            </a:extLst>
          </p:cNvPr>
          <p:cNvSpPr/>
          <p:nvPr/>
        </p:nvSpPr>
        <p:spPr>
          <a:xfrm>
            <a:off x="618222" y="4431448"/>
            <a:ext cx="2178932" cy="1576317"/>
          </a:xfrm>
          <a:custGeom>
            <a:avLst/>
            <a:gdLst>
              <a:gd name="connsiteX0" fmla="*/ 604597 w 1891910"/>
              <a:gd name="connsiteY0" fmla="*/ 6 h 1393899"/>
              <a:gd name="connsiteX1" fmla="*/ 265384 w 1891910"/>
              <a:gd name="connsiteY1" fmla="*/ 368715 h 1393899"/>
              <a:gd name="connsiteX2" fmla="*/ 22036 w 1891910"/>
              <a:gd name="connsiteY2" fmla="*/ 1187251 h 1393899"/>
              <a:gd name="connsiteX3" fmla="*/ 840571 w 1891910"/>
              <a:gd name="connsiteY3" fmla="*/ 1393728 h 1393899"/>
              <a:gd name="connsiteX4" fmla="*/ 1865584 w 1891910"/>
              <a:gd name="connsiteY4" fmla="*/ 1201999 h 1393899"/>
              <a:gd name="connsiteX5" fmla="*/ 1504249 w 1891910"/>
              <a:gd name="connsiteY5" fmla="*/ 361341 h 1393899"/>
              <a:gd name="connsiteX6" fmla="*/ 604597 w 1891910"/>
              <a:gd name="connsiteY6" fmla="*/ 6 h 1393899"/>
              <a:gd name="connsiteX0" fmla="*/ 966977 w 1892847"/>
              <a:gd name="connsiteY0" fmla="*/ 18 h 1273890"/>
              <a:gd name="connsiteX1" fmla="*/ 269935 w 1892847"/>
              <a:gd name="connsiteY1" fmla="*/ 248706 h 1273890"/>
              <a:gd name="connsiteX2" fmla="*/ 26587 w 1892847"/>
              <a:gd name="connsiteY2" fmla="*/ 1067242 h 1273890"/>
              <a:gd name="connsiteX3" fmla="*/ 845122 w 1892847"/>
              <a:gd name="connsiteY3" fmla="*/ 1273719 h 1273890"/>
              <a:gd name="connsiteX4" fmla="*/ 1870135 w 1892847"/>
              <a:gd name="connsiteY4" fmla="*/ 1081990 h 1273890"/>
              <a:gd name="connsiteX5" fmla="*/ 1508800 w 1892847"/>
              <a:gd name="connsiteY5" fmla="*/ 241332 h 1273890"/>
              <a:gd name="connsiteX6" fmla="*/ 966977 w 1892847"/>
              <a:gd name="connsiteY6" fmla="*/ 18 h 1273890"/>
              <a:gd name="connsiteX0" fmla="*/ 949972 w 1875842"/>
              <a:gd name="connsiteY0" fmla="*/ 1733 h 1275605"/>
              <a:gd name="connsiteX1" fmla="*/ 415774 w 1875842"/>
              <a:gd name="connsiteY1" fmla="*/ 329720 h 1275605"/>
              <a:gd name="connsiteX2" fmla="*/ 9582 w 1875842"/>
              <a:gd name="connsiteY2" fmla="*/ 1068957 h 1275605"/>
              <a:gd name="connsiteX3" fmla="*/ 828117 w 1875842"/>
              <a:gd name="connsiteY3" fmla="*/ 1275434 h 1275605"/>
              <a:gd name="connsiteX4" fmla="*/ 1853130 w 1875842"/>
              <a:gd name="connsiteY4" fmla="*/ 1083705 h 1275605"/>
              <a:gd name="connsiteX5" fmla="*/ 1491795 w 1875842"/>
              <a:gd name="connsiteY5" fmla="*/ 243047 h 1275605"/>
              <a:gd name="connsiteX6" fmla="*/ 949972 w 1875842"/>
              <a:gd name="connsiteY6" fmla="*/ 1733 h 1275605"/>
              <a:gd name="connsiteX0" fmla="*/ 786452 w 1712322"/>
              <a:gd name="connsiteY0" fmla="*/ 1733 h 1275700"/>
              <a:gd name="connsiteX1" fmla="*/ 252254 w 1712322"/>
              <a:gd name="connsiteY1" fmla="*/ 329720 h 1275700"/>
              <a:gd name="connsiteX2" fmla="*/ 15335 w 1712322"/>
              <a:gd name="connsiteY2" fmla="*/ 1064671 h 1275700"/>
              <a:gd name="connsiteX3" fmla="*/ 664597 w 1712322"/>
              <a:gd name="connsiteY3" fmla="*/ 1275434 h 1275700"/>
              <a:gd name="connsiteX4" fmla="*/ 1689610 w 1712322"/>
              <a:gd name="connsiteY4" fmla="*/ 1083705 h 1275700"/>
              <a:gd name="connsiteX5" fmla="*/ 1328275 w 1712322"/>
              <a:gd name="connsiteY5" fmla="*/ 243047 h 1275700"/>
              <a:gd name="connsiteX6" fmla="*/ 786452 w 1712322"/>
              <a:gd name="connsiteY6" fmla="*/ 1733 h 1275700"/>
              <a:gd name="connsiteX0" fmla="*/ 796422 w 1722292"/>
              <a:gd name="connsiteY0" fmla="*/ 1733 h 1183712"/>
              <a:gd name="connsiteX1" fmla="*/ 262224 w 1722292"/>
              <a:gd name="connsiteY1" fmla="*/ 329720 h 1183712"/>
              <a:gd name="connsiteX2" fmla="*/ 25305 w 1722292"/>
              <a:gd name="connsiteY2" fmla="*/ 1064671 h 1183712"/>
              <a:gd name="connsiteX3" fmla="*/ 845982 w 1722292"/>
              <a:gd name="connsiteY3" fmla="*/ 1151126 h 1183712"/>
              <a:gd name="connsiteX4" fmla="*/ 1699580 w 1722292"/>
              <a:gd name="connsiteY4" fmla="*/ 1083705 h 1183712"/>
              <a:gd name="connsiteX5" fmla="*/ 1338245 w 1722292"/>
              <a:gd name="connsiteY5" fmla="*/ 243047 h 1183712"/>
              <a:gd name="connsiteX6" fmla="*/ 796422 w 1722292"/>
              <a:gd name="connsiteY6" fmla="*/ 1733 h 1183712"/>
              <a:gd name="connsiteX0" fmla="*/ 796422 w 1637363"/>
              <a:gd name="connsiteY0" fmla="*/ 1425 h 1167546"/>
              <a:gd name="connsiteX1" fmla="*/ 262224 w 1637363"/>
              <a:gd name="connsiteY1" fmla="*/ 329412 h 1167546"/>
              <a:gd name="connsiteX2" fmla="*/ 25305 w 1637363"/>
              <a:gd name="connsiteY2" fmla="*/ 1064363 h 1167546"/>
              <a:gd name="connsiteX3" fmla="*/ 845982 w 1637363"/>
              <a:gd name="connsiteY3" fmla="*/ 1150818 h 1167546"/>
              <a:gd name="connsiteX4" fmla="*/ 1609587 w 1637363"/>
              <a:gd name="connsiteY4" fmla="*/ 956945 h 1167546"/>
              <a:gd name="connsiteX5" fmla="*/ 1338245 w 1637363"/>
              <a:gd name="connsiteY5" fmla="*/ 242739 h 1167546"/>
              <a:gd name="connsiteX6" fmla="*/ 796422 w 1637363"/>
              <a:gd name="connsiteY6" fmla="*/ 1425 h 1167546"/>
              <a:gd name="connsiteX0" fmla="*/ 797336 w 1638277"/>
              <a:gd name="connsiteY0" fmla="*/ 1425 h 1192168"/>
              <a:gd name="connsiteX1" fmla="*/ 263138 w 1638277"/>
              <a:gd name="connsiteY1" fmla="*/ 329412 h 1192168"/>
              <a:gd name="connsiteX2" fmla="*/ 26219 w 1638277"/>
              <a:gd name="connsiteY2" fmla="*/ 1064363 h 1192168"/>
              <a:gd name="connsiteX3" fmla="*/ 861895 w 1638277"/>
              <a:gd name="connsiteY3" fmla="*/ 1182967 h 1192168"/>
              <a:gd name="connsiteX4" fmla="*/ 1610501 w 1638277"/>
              <a:gd name="connsiteY4" fmla="*/ 956945 h 1192168"/>
              <a:gd name="connsiteX5" fmla="*/ 1339159 w 1638277"/>
              <a:gd name="connsiteY5" fmla="*/ 242739 h 1192168"/>
              <a:gd name="connsiteX6" fmla="*/ 797336 w 1638277"/>
              <a:gd name="connsiteY6" fmla="*/ 1425 h 1192168"/>
              <a:gd name="connsiteX0" fmla="*/ 797336 w 1638277"/>
              <a:gd name="connsiteY0" fmla="*/ 1425 h 1183332"/>
              <a:gd name="connsiteX1" fmla="*/ 263138 w 1638277"/>
              <a:gd name="connsiteY1" fmla="*/ 329412 h 1183332"/>
              <a:gd name="connsiteX2" fmla="*/ 26219 w 1638277"/>
              <a:gd name="connsiteY2" fmla="*/ 1064363 h 1183332"/>
              <a:gd name="connsiteX3" fmla="*/ 861895 w 1638277"/>
              <a:gd name="connsiteY3" fmla="*/ 1182967 h 1183332"/>
              <a:gd name="connsiteX4" fmla="*/ 1610501 w 1638277"/>
              <a:gd name="connsiteY4" fmla="*/ 956945 h 1183332"/>
              <a:gd name="connsiteX5" fmla="*/ 1339159 w 1638277"/>
              <a:gd name="connsiteY5" fmla="*/ 242739 h 1183332"/>
              <a:gd name="connsiteX6" fmla="*/ 797336 w 1638277"/>
              <a:gd name="connsiteY6" fmla="*/ 1425 h 1183332"/>
              <a:gd name="connsiteX0" fmla="*/ 797336 w 1633863"/>
              <a:gd name="connsiteY0" fmla="*/ 392 h 1182299"/>
              <a:gd name="connsiteX1" fmla="*/ 263138 w 1633863"/>
              <a:gd name="connsiteY1" fmla="*/ 328379 h 1182299"/>
              <a:gd name="connsiteX2" fmla="*/ 26219 w 1633863"/>
              <a:gd name="connsiteY2" fmla="*/ 1063330 h 1182299"/>
              <a:gd name="connsiteX3" fmla="*/ 861895 w 1633863"/>
              <a:gd name="connsiteY3" fmla="*/ 1181934 h 1182299"/>
              <a:gd name="connsiteX4" fmla="*/ 1610501 w 1633863"/>
              <a:gd name="connsiteY4" fmla="*/ 955912 h 1182299"/>
              <a:gd name="connsiteX5" fmla="*/ 1274879 w 1633863"/>
              <a:gd name="connsiteY5" fmla="*/ 278141 h 1182299"/>
              <a:gd name="connsiteX6" fmla="*/ 797336 w 1633863"/>
              <a:gd name="connsiteY6" fmla="*/ 392 h 11822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33863" h="1182299">
                <a:moveTo>
                  <a:pt x="797336" y="392"/>
                </a:moveTo>
                <a:cubicBezTo>
                  <a:pt x="628713" y="8765"/>
                  <a:pt x="391658" y="151223"/>
                  <a:pt x="263138" y="328379"/>
                </a:cubicBezTo>
                <a:cubicBezTo>
                  <a:pt x="134619" y="505535"/>
                  <a:pt x="-73574" y="921071"/>
                  <a:pt x="26219" y="1063330"/>
                </a:cubicBezTo>
                <a:cubicBezTo>
                  <a:pt x="126012" y="1205589"/>
                  <a:pt x="593563" y="1176261"/>
                  <a:pt x="861895" y="1181934"/>
                </a:cubicBezTo>
                <a:cubicBezTo>
                  <a:pt x="1130227" y="1187607"/>
                  <a:pt x="1499888" y="1127977"/>
                  <a:pt x="1610501" y="955912"/>
                </a:cubicBezTo>
                <a:cubicBezTo>
                  <a:pt x="1721114" y="783848"/>
                  <a:pt x="1410406" y="437394"/>
                  <a:pt x="1274879" y="278141"/>
                </a:cubicBezTo>
                <a:cubicBezTo>
                  <a:pt x="1139352" y="118888"/>
                  <a:pt x="965959" y="-7981"/>
                  <a:pt x="797336" y="392"/>
                </a:cubicBezTo>
                <a:close/>
              </a:path>
            </a:pathLst>
          </a:cu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/>
          </a:p>
        </p:txBody>
      </p:sp>
    </p:spTree>
    <p:extLst>
      <p:ext uri="{BB962C8B-B14F-4D97-AF65-F5344CB8AC3E}">
        <p14:creationId xmlns:p14="http://schemas.microsoft.com/office/powerpoint/2010/main" val="2230305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9E90CFB-5013-47B8-BF42-0596C1816431}"/>
              </a:ext>
            </a:extLst>
          </p:cNvPr>
          <p:cNvSpPr txBox="1"/>
          <p:nvPr/>
        </p:nvSpPr>
        <p:spPr>
          <a:xfrm>
            <a:off x="877752" y="1094478"/>
            <a:ext cx="4686300" cy="57284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0" hangingPunct="0">
              <a:lnSpc>
                <a:spcPct val="200000"/>
              </a:lnSpc>
              <a:defRPr/>
            </a:pPr>
            <a:r>
              <a:rPr lang="zh-CN" altLang="en-US" b="1" dirty="0">
                <a:solidFill>
                  <a:srgbClr val="AD2B26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泛型的学习路径</a:t>
            </a: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C732D4DE-D7E2-4C91-2D2B-A9196F13BF58}"/>
              </a:ext>
            </a:extLst>
          </p:cNvPr>
          <p:cNvSpPr/>
          <p:nvPr/>
        </p:nvSpPr>
        <p:spPr>
          <a:xfrm>
            <a:off x="1514566" y="2473779"/>
            <a:ext cx="1583871" cy="1379764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/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泛型类</a:t>
            </a: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F01A82AD-9F2C-B766-2E67-07BB00E8A61F}"/>
              </a:ext>
            </a:extLst>
          </p:cNvPr>
          <p:cNvSpPr/>
          <p:nvPr/>
        </p:nvSpPr>
        <p:spPr>
          <a:xfrm>
            <a:off x="3955687" y="2473779"/>
            <a:ext cx="1583871" cy="13797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/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泛型</a:t>
            </a:r>
            <a:endParaRPr lang="en-US" altLang="zh-CN" sz="2400" dirty="0">
              <a:latin typeface="杨任东竹石体-Bold" panose="02000000000000000000" pitchFamily="2" charset="-122"/>
              <a:ea typeface="杨任东竹石体-Bold" panose="02000000000000000000" pitchFamily="2" charset="-122"/>
            </a:endParaRPr>
          </a:p>
          <a:p>
            <a:pPr algn="ctr"/>
            <a:r>
              <a:rPr lang="zh-CN" altLang="en-US" sz="2400" dirty="0"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方法</a:t>
            </a: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A590476E-AF15-5D8A-A6E2-2D1A728BF21C}"/>
              </a:ext>
            </a:extLst>
          </p:cNvPr>
          <p:cNvSpPr/>
          <p:nvPr/>
        </p:nvSpPr>
        <p:spPr>
          <a:xfrm>
            <a:off x="6396809" y="2473779"/>
            <a:ext cx="1583871" cy="1379764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/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泛型</a:t>
            </a:r>
            <a:endParaRPr lang="en-US" altLang="zh-CN" sz="2400" dirty="0">
              <a:latin typeface="杨任东竹石体-Bold" panose="02000000000000000000" pitchFamily="2" charset="-122"/>
              <a:ea typeface="杨任东竹石体-Bold" panose="02000000000000000000" pitchFamily="2" charset="-122"/>
            </a:endParaRPr>
          </a:p>
          <a:p>
            <a:pPr algn="ctr"/>
            <a:r>
              <a:rPr lang="zh-CN" altLang="en-US" sz="2400" dirty="0"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接口</a:t>
            </a: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417B449C-62B7-5B4F-117A-9D123C339A02}"/>
              </a:ext>
            </a:extLst>
          </p:cNvPr>
          <p:cNvSpPr/>
          <p:nvPr/>
        </p:nvSpPr>
        <p:spPr>
          <a:xfrm>
            <a:off x="8927738" y="2473779"/>
            <a:ext cx="1583871" cy="1379764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/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泛型</a:t>
            </a:r>
            <a:endParaRPr lang="en-US" altLang="zh-CN" sz="2400" dirty="0">
              <a:latin typeface="杨任东竹石体-Bold" panose="02000000000000000000" pitchFamily="2" charset="-122"/>
              <a:ea typeface="杨任东竹石体-Bold" panose="02000000000000000000" pitchFamily="2" charset="-122"/>
            </a:endParaRPr>
          </a:p>
          <a:p>
            <a:pPr algn="ctr"/>
            <a:r>
              <a:rPr lang="zh-CN" altLang="en-US" sz="2400" dirty="0"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通配符</a:t>
            </a:r>
          </a:p>
        </p:txBody>
      </p:sp>
    </p:spTree>
    <p:extLst>
      <p:ext uri="{BB962C8B-B14F-4D97-AF65-F5344CB8AC3E}">
        <p14:creationId xmlns:p14="http://schemas.microsoft.com/office/powerpoint/2010/main" val="190820073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!!!泛型类">
            <a:extLst>
              <a:ext uri="{FF2B5EF4-FFF2-40B4-BE49-F238E27FC236}">
                <a16:creationId xmlns:a16="http://schemas.microsoft.com/office/drawing/2014/main" id="{A2E487F3-C6D4-828B-E65B-55EB0A9300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880" y="1002232"/>
            <a:ext cx="2089470" cy="517190"/>
          </a:xfrm>
        </p:spPr>
        <p:txBody>
          <a:bodyPr/>
          <a:lstStyle/>
          <a:p>
            <a:r>
              <a:rPr lang="zh-CN" altLang="en-US" dirty="0"/>
              <a:t>数据结构（</a:t>
            </a:r>
          </a:p>
        </p:txBody>
      </p:sp>
      <p:sp>
        <p:nvSpPr>
          <p:cNvPr id="45" name="!!!泛型类">
            <a:extLst>
              <a:ext uri="{FF2B5EF4-FFF2-40B4-BE49-F238E27FC236}">
                <a16:creationId xmlns:a16="http://schemas.microsoft.com/office/drawing/2014/main" id="{000F737A-DA2F-FD9F-A5D6-00AE7C6D8598}"/>
              </a:ext>
            </a:extLst>
          </p:cNvPr>
          <p:cNvSpPr txBox="1">
            <a:spLocks/>
          </p:cNvSpPr>
          <p:nvPr/>
        </p:nvSpPr>
        <p:spPr>
          <a:xfrm>
            <a:off x="3303538" y="1002232"/>
            <a:ext cx="322882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）</a:t>
            </a:r>
          </a:p>
        </p:txBody>
      </p:sp>
      <p:sp>
        <p:nvSpPr>
          <p:cNvPr id="52" name="!!!树">
            <a:extLst>
              <a:ext uri="{FF2B5EF4-FFF2-40B4-BE49-F238E27FC236}">
                <a16:creationId xmlns:a16="http://schemas.microsoft.com/office/drawing/2014/main" id="{5FDF6D48-5BEB-BFAE-FAC1-F596B4664F7E}"/>
              </a:ext>
            </a:extLst>
          </p:cNvPr>
          <p:cNvSpPr txBox="1">
            <a:spLocks/>
          </p:cNvSpPr>
          <p:nvPr/>
        </p:nvSpPr>
        <p:spPr>
          <a:xfrm>
            <a:off x="3018349" y="1002232"/>
            <a:ext cx="565470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树</a:t>
            </a:r>
          </a:p>
        </p:txBody>
      </p:sp>
      <p:sp>
        <p:nvSpPr>
          <p:cNvPr id="53" name="!!!平衡">
            <a:extLst>
              <a:ext uri="{FF2B5EF4-FFF2-40B4-BE49-F238E27FC236}">
                <a16:creationId xmlns:a16="http://schemas.microsoft.com/office/drawing/2014/main" id="{00F15D9E-83B9-E648-0578-60242C2EB39B}"/>
              </a:ext>
            </a:extLst>
          </p:cNvPr>
          <p:cNvSpPr txBox="1">
            <a:spLocks/>
          </p:cNvSpPr>
          <p:nvPr/>
        </p:nvSpPr>
        <p:spPr>
          <a:xfrm>
            <a:off x="2002493" y="1002232"/>
            <a:ext cx="693612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平衡</a:t>
            </a:r>
          </a:p>
        </p:txBody>
      </p:sp>
      <p:sp>
        <p:nvSpPr>
          <p:cNvPr id="54" name="!!!二叉">
            <a:extLst>
              <a:ext uri="{FF2B5EF4-FFF2-40B4-BE49-F238E27FC236}">
                <a16:creationId xmlns:a16="http://schemas.microsoft.com/office/drawing/2014/main" id="{2ADD8BD8-9BBB-3E55-174B-EC8085F4584F}"/>
              </a:ext>
            </a:extLst>
          </p:cNvPr>
          <p:cNvSpPr txBox="1">
            <a:spLocks/>
          </p:cNvSpPr>
          <p:nvPr/>
        </p:nvSpPr>
        <p:spPr>
          <a:xfrm>
            <a:off x="2510034" y="1002232"/>
            <a:ext cx="693612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二叉</a:t>
            </a:r>
          </a:p>
        </p:txBody>
      </p:sp>
      <p:sp>
        <p:nvSpPr>
          <p:cNvPr id="69" name="!!!泛型类">
            <a:extLst>
              <a:ext uri="{FF2B5EF4-FFF2-40B4-BE49-F238E27FC236}">
                <a16:creationId xmlns:a16="http://schemas.microsoft.com/office/drawing/2014/main" id="{8D94E786-8FF3-6095-D696-D4DA4B1E8624}"/>
              </a:ext>
            </a:extLst>
          </p:cNvPr>
          <p:cNvSpPr txBox="1">
            <a:spLocks/>
          </p:cNvSpPr>
          <p:nvPr/>
        </p:nvSpPr>
        <p:spPr>
          <a:xfrm>
            <a:off x="3456315" y="-540818"/>
            <a:ext cx="693612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右旋</a:t>
            </a:r>
          </a:p>
        </p:txBody>
      </p:sp>
      <p:sp>
        <p:nvSpPr>
          <p:cNvPr id="2" name="!!!泛型类">
            <a:extLst>
              <a:ext uri="{FF2B5EF4-FFF2-40B4-BE49-F238E27FC236}">
                <a16:creationId xmlns:a16="http://schemas.microsoft.com/office/drawing/2014/main" id="{68EA3715-9CE1-ED23-E3C5-673380C8635E}"/>
              </a:ext>
            </a:extLst>
          </p:cNvPr>
          <p:cNvSpPr txBox="1">
            <a:spLocks/>
          </p:cNvSpPr>
          <p:nvPr/>
        </p:nvSpPr>
        <p:spPr>
          <a:xfrm>
            <a:off x="3448402" y="1002232"/>
            <a:ext cx="2430136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需要旋转的四种情况</a:t>
            </a:r>
          </a:p>
        </p:txBody>
      </p:sp>
      <p:sp>
        <p:nvSpPr>
          <p:cNvPr id="9" name="圆角矩形 5">
            <a:extLst>
              <a:ext uri="{FF2B5EF4-FFF2-40B4-BE49-F238E27FC236}">
                <a16:creationId xmlns:a16="http://schemas.microsoft.com/office/drawing/2014/main" id="{91BD0337-C081-D471-144F-CF2EF9FD01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65593" y="1779961"/>
            <a:ext cx="1350092" cy="444791"/>
          </a:xfrm>
          <a:prstGeom prst="roundRect">
            <a:avLst>
              <a:gd name="adj" fmla="val 16667"/>
            </a:avLst>
          </a:prstGeom>
          <a:solidFill>
            <a:srgbClr val="0070C0"/>
          </a:solidFill>
          <a:ln w="9525">
            <a:noFill/>
            <a:round/>
            <a:headEnd/>
            <a:tailEnd/>
          </a:ln>
          <a:effectLst>
            <a:outerShdw dist="63500" dir="5400000" algn="ctr" rotWithShape="0">
              <a:srgbClr val="000000">
                <a:alpha val="10999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zh-CN" altLang="en-US" sz="160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0" name="!!!左左">
            <a:extLst>
              <a:ext uri="{FF2B5EF4-FFF2-40B4-BE49-F238E27FC236}">
                <a16:creationId xmlns:a16="http://schemas.microsoft.com/office/drawing/2014/main" id="{7B14FD99-FE11-5FF5-F590-90EF34485A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72400" y="1827586"/>
            <a:ext cx="122411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9pPr>
          </a:lstStyle>
          <a:p>
            <a:pPr marL="342900" lvl="0" indent="-342900">
              <a:buFont typeface="+mj-ea"/>
              <a:buAutoNum type="circleNumDbPlain"/>
            </a:pPr>
            <a:r>
              <a:rPr lang="zh-CN" altLang="en-US" dirty="0">
                <a:solidFill>
                  <a:srgbClr val="FFFFFF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左左</a:t>
            </a:r>
            <a:endParaRPr lang="en-US" altLang="zh-CN" dirty="0">
              <a:solidFill>
                <a:srgbClr val="FFFFFF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5" name="文本框 58">
            <a:extLst>
              <a:ext uri="{FF2B5EF4-FFF2-40B4-BE49-F238E27FC236}">
                <a16:creationId xmlns:a16="http://schemas.microsoft.com/office/drawing/2014/main" id="{C83D6F46-39A7-6F21-B3D0-5AF8E9D5B7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72400" y="2683949"/>
            <a:ext cx="122411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9pPr>
          </a:lstStyle>
          <a:p>
            <a:pPr marL="342900" lvl="0" indent="-342900">
              <a:buFont typeface="+mj-ea"/>
              <a:buAutoNum type="circleNumDbPlain" startAt="2"/>
            </a:pPr>
            <a:r>
              <a:rPr lang="zh-CN" altLang="en-US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左右</a:t>
            </a:r>
            <a:endParaRPr lang="en-US" altLang="zh-CN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6" name="文本框 58">
            <a:extLst>
              <a:ext uri="{FF2B5EF4-FFF2-40B4-BE49-F238E27FC236}">
                <a16:creationId xmlns:a16="http://schemas.microsoft.com/office/drawing/2014/main" id="{B1792537-2A79-5F5E-80F2-C5E46A2D74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72400" y="3540313"/>
            <a:ext cx="122411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9pPr>
          </a:lstStyle>
          <a:p>
            <a:pPr marL="342900" lvl="0" indent="-342900">
              <a:buFont typeface="+mj-ea"/>
              <a:buAutoNum type="circleNumDbPlain" startAt="3"/>
            </a:pPr>
            <a:r>
              <a:rPr lang="zh-CN" altLang="en-US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右右</a:t>
            </a:r>
          </a:p>
        </p:txBody>
      </p:sp>
      <p:sp>
        <p:nvSpPr>
          <p:cNvPr id="27" name="文本框 58">
            <a:extLst>
              <a:ext uri="{FF2B5EF4-FFF2-40B4-BE49-F238E27FC236}">
                <a16:creationId xmlns:a16="http://schemas.microsoft.com/office/drawing/2014/main" id="{0BC8CEFB-71C2-7F3B-2DB3-D7E77083B3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72400" y="4396676"/>
            <a:ext cx="132836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9pPr>
          </a:lstStyle>
          <a:p>
            <a:pPr marL="342900" lvl="0" indent="-342900">
              <a:buFont typeface="+mj-ea"/>
              <a:buAutoNum type="circleNumDbPlain" startAt="4"/>
            </a:pPr>
            <a:r>
              <a:rPr lang="zh-CN" altLang="en-US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右左</a:t>
            </a:r>
          </a:p>
        </p:txBody>
      </p:sp>
    </p:spTree>
    <p:extLst>
      <p:ext uri="{BB962C8B-B14F-4D97-AF65-F5344CB8AC3E}">
        <p14:creationId xmlns:p14="http://schemas.microsoft.com/office/powerpoint/2010/main" val="4157949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clickEffect" p14:presetBounceEnd="42857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857">
                                          <p:cBhvr additive="base">
                                            <p:cTn id="7" dur="7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857">
                                          <p:cBhvr additive="base">
                                            <p:cTn id="8" dur="7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2" presetClass="entr" presetSubtype="8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1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4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7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0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" grpId="0" animBg="1"/>
          <p:bldP spid="10" grpId="0"/>
          <p:bldP spid="25" grpId="0"/>
          <p:bldP spid="26" grpId="0"/>
          <p:bldP spid="27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2" presetClass="entr" presetSubtype="8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1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4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7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0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" grpId="0" animBg="1"/>
          <p:bldP spid="10" grpId="0"/>
          <p:bldP spid="25" grpId="0"/>
          <p:bldP spid="26" grpId="0"/>
          <p:bldP spid="27" grpId="0"/>
        </p:bldLst>
      </p:timing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!!!泛型类">
            <a:extLst>
              <a:ext uri="{FF2B5EF4-FFF2-40B4-BE49-F238E27FC236}">
                <a16:creationId xmlns:a16="http://schemas.microsoft.com/office/drawing/2014/main" id="{A2E487F3-C6D4-828B-E65B-55EB0A9300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880" y="1002232"/>
            <a:ext cx="2089470" cy="517190"/>
          </a:xfrm>
        </p:spPr>
        <p:txBody>
          <a:bodyPr/>
          <a:lstStyle/>
          <a:p>
            <a:r>
              <a:rPr lang="zh-CN" altLang="en-US" dirty="0"/>
              <a:t>数据结构（</a:t>
            </a:r>
          </a:p>
        </p:txBody>
      </p:sp>
      <p:sp>
        <p:nvSpPr>
          <p:cNvPr id="45" name="!!!泛型类">
            <a:extLst>
              <a:ext uri="{FF2B5EF4-FFF2-40B4-BE49-F238E27FC236}">
                <a16:creationId xmlns:a16="http://schemas.microsoft.com/office/drawing/2014/main" id="{000F737A-DA2F-FD9F-A5D6-00AE7C6D8598}"/>
              </a:ext>
            </a:extLst>
          </p:cNvPr>
          <p:cNvSpPr txBox="1">
            <a:spLocks/>
          </p:cNvSpPr>
          <p:nvPr/>
        </p:nvSpPr>
        <p:spPr>
          <a:xfrm>
            <a:off x="3303538" y="1002232"/>
            <a:ext cx="322882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）</a:t>
            </a:r>
          </a:p>
        </p:txBody>
      </p:sp>
      <p:sp>
        <p:nvSpPr>
          <p:cNvPr id="52" name="!!!树">
            <a:extLst>
              <a:ext uri="{FF2B5EF4-FFF2-40B4-BE49-F238E27FC236}">
                <a16:creationId xmlns:a16="http://schemas.microsoft.com/office/drawing/2014/main" id="{5FDF6D48-5BEB-BFAE-FAC1-F596B4664F7E}"/>
              </a:ext>
            </a:extLst>
          </p:cNvPr>
          <p:cNvSpPr txBox="1">
            <a:spLocks/>
          </p:cNvSpPr>
          <p:nvPr/>
        </p:nvSpPr>
        <p:spPr>
          <a:xfrm>
            <a:off x="3018349" y="1002232"/>
            <a:ext cx="565470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树</a:t>
            </a:r>
          </a:p>
        </p:txBody>
      </p:sp>
      <p:sp>
        <p:nvSpPr>
          <p:cNvPr id="53" name="!!!平衡">
            <a:extLst>
              <a:ext uri="{FF2B5EF4-FFF2-40B4-BE49-F238E27FC236}">
                <a16:creationId xmlns:a16="http://schemas.microsoft.com/office/drawing/2014/main" id="{00F15D9E-83B9-E648-0578-60242C2EB39B}"/>
              </a:ext>
            </a:extLst>
          </p:cNvPr>
          <p:cNvSpPr txBox="1">
            <a:spLocks/>
          </p:cNvSpPr>
          <p:nvPr/>
        </p:nvSpPr>
        <p:spPr>
          <a:xfrm>
            <a:off x="2002493" y="1002232"/>
            <a:ext cx="693612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平衡</a:t>
            </a:r>
          </a:p>
        </p:txBody>
      </p:sp>
      <p:sp>
        <p:nvSpPr>
          <p:cNvPr id="54" name="!!!二叉">
            <a:extLst>
              <a:ext uri="{FF2B5EF4-FFF2-40B4-BE49-F238E27FC236}">
                <a16:creationId xmlns:a16="http://schemas.microsoft.com/office/drawing/2014/main" id="{2ADD8BD8-9BBB-3E55-174B-EC8085F4584F}"/>
              </a:ext>
            </a:extLst>
          </p:cNvPr>
          <p:cNvSpPr txBox="1">
            <a:spLocks/>
          </p:cNvSpPr>
          <p:nvPr/>
        </p:nvSpPr>
        <p:spPr>
          <a:xfrm>
            <a:off x="2510034" y="1002232"/>
            <a:ext cx="693612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二叉</a:t>
            </a:r>
          </a:p>
        </p:txBody>
      </p:sp>
      <p:sp>
        <p:nvSpPr>
          <p:cNvPr id="2" name="!!!泛型类">
            <a:extLst>
              <a:ext uri="{FF2B5EF4-FFF2-40B4-BE49-F238E27FC236}">
                <a16:creationId xmlns:a16="http://schemas.microsoft.com/office/drawing/2014/main" id="{68EA3715-9CE1-ED23-E3C5-673380C8635E}"/>
              </a:ext>
            </a:extLst>
          </p:cNvPr>
          <p:cNvSpPr txBox="1">
            <a:spLocks/>
          </p:cNvSpPr>
          <p:nvPr/>
        </p:nvSpPr>
        <p:spPr>
          <a:xfrm>
            <a:off x="3448402" y="1002232"/>
            <a:ext cx="2430136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需要旋转的四种情况</a:t>
            </a:r>
          </a:p>
        </p:txBody>
      </p:sp>
      <p:sp>
        <p:nvSpPr>
          <p:cNvPr id="9" name="圆角矩形 5">
            <a:extLst>
              <a:ext uri="{FF2B5EF4-FFF2-40B4-BE49-F238E27FC236}">
                <a16:creationId xmlns:a16="http://schemas.microsoft.com/office/drawing/2014/main" id="{91BD0337-C081-D471-144F-CF2EF9FD0193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1365593" y="2629610"/>
            <a:ext cx="1350092" cy="444791"/>
          </a:xfrm>
          <a:prstGeom prst="roundRect">
            <a:avLst>
              <a:gd name="adj" fmla="val 16667"/>
            </a:avLst>
          </a:prstGeom>
          <a:solidFill>
            <a:srgbClr val="0070C0"/>
          </a:solidFill>
          <a:ln w="9525">
            <a:noFill/>
            <a:round/>
            <a:headEnd/>
            <a:tailEnd/>
          </a:ln>
          <a:effectLst>
            <a:outerShdw dist="63500" dir="5400000" algn="ctr" rotWithShape="0">
              <a:srgbClr val="000000">
                <a:alpha val="10999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zh-CN" altLang="en-US" sz="160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0" name="!!!左左">
            <a:extLst>
              <a:ext uri="{FF2B5EF4-FFF2-40B4-BE49-F238E27FC236}">
                <a16:creationId xmlns:a16="http://schemas.microsoft.com/office/drawing/2014/main" id="{7B14FD99-FE11-5FF5-F590-90EF34485A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72400" y="1827586"/>
            <a:ext cx="122411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9pPr>
          </a:lstStyle>
          <a:p>
            <a:pPr marL="342900" lvl="0" indent="-342900">
              <a:buFont typeface="+mj-ea"/>
              <a:buAutoNum type="circleNumDbPlain"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左左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5" name="文本框 58">
            <a:extLst>
              <a:ext uri="{FF2B5EF4-FFF2-40B4-BE49-F238E27FC236}">
                <a16:creationId xmlns:a16="http://schemas.microsoft.com/office/drawing/2014/main" id="{C83D6F46-39A7-6F21-B3D0-5AF8E9D5B7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72400" y="2683949"/>
            <a:ext cx="122411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9pPr>
          </a:lstStyle>
          <a:p>
            <a:pPr marL="342900" lvl="0" indent="-342900">
              <a:buFont typeface="+mj-ea"/>
              <a:buAutoNum type="circleNumDbPlain" startAt="2"/>
            </a:pPr>
            <a:r>
              <a:rPr lang="zh-CN" altLang="en-US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左右</a:t>
            </a:r>
            <a:endParaRPr lang="en-US" altLang="zh-CN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6" name="文本框 58">
            <a:extLst>
              <a:ext uri="{FF2B5EF4-FFF2-40B4-BE49-F238E27FC236}">
                <a16:creationId xmlns:a16="http://schemas.microsoft.com/office/drawing/2014/main" id="{B1792537-2A79-5F5E-80F2-C5E46A2D74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72400" y="3540313"/>
            <a:ext cx="122411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9pPr>
          </a:lstStyle>
          <a:p>
            <a:pPr marL="342900" lvl="0" indent="-342900">
              <a:buFont typeface="+mj-ea"/>
              <a:buAutoNum type="circleNumDbPlain" startAt="3"/>
            </a:pPr>
            <a:r>
              <a:rPr lang="zh-CN" altLang="en-US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右右</a:t>
            </a:r>
          </a:p>
        </p:txBody>
      </p:sp>
      <p:sp>
        <p:nvSpPr>
          <p:cNvPr id="27" name="文本框 58">
            <a:extLst>
              <a:ext uri="{FF2B5EF4-FFF2-40B4-BE49-F238E27FC236}">
                <a16:creationId xmlns:a16="http://schemas.microsoft.com/office/drawing/2014/main" id="{0BC8CEFB-71C2-7F3B-2DB3-D7E77083B3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72400" y="4396676"/>
            <a:ext cx="132836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9pPr>
          </a:lstStyle>
          <a:p>
            <a:pPr marL="342900" lvl="0" indent="-342900">
              <a:buFont typeface="+mj-ea"/>
              <a:buAutoNum type="circleNumDbPlain" startAt="4"/>
            </a:pPr>
            <a:r>
              <a:rPr lang="zh-CN" altLang="en-US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右左</a:t>
            </a:r>
          </a:p>
        </p:txBody>
      </p:sp>
    </p:spTree>
    <p:extLst>
      <p:ext uri="{BB962C8B-B14F-4D97-AF65-F5344CB8AC3E}">
        <p14:creationId xmlns:p14="http://schemas.microsoft.com/office/powerpoint/2010/main" val="17575590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!!!泛型类">
            <a:extLst>
              <a:ext uri="{FF2B5EF4-FFF2-40B4-BE49-F238E27FC236}">
                <a16:creationId xmlns:a16="http://schemas.microsoft.com/office/drawing/2014/main" id="{A2E487F3-C6D4-828B-E65B-55EB0A9300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880" y="1002232"/>
            <a:ext cx="2089470" cy="517190"/>
          </a:xfrm>
        </p:spPr>
        <p:txBody>
          <a:bodyPr/>
          <a:lstStyle/>
          <a:p>
            <a:r>
              <a:rPr lang="zh-CN" altLang="en-US" dirty="0"/>
              <a:t>数据结构（</a:t>
            </a:r>
          </a:p>
        </p:txBody>
      </p:sp>
      <p:sp>
        <p:nvSpPr>
          <p:cNvPr id="45" name="!!!泛型类">
            <a:extLst>
              <a:ext uri="{FF2B5EF4-FFF2-40B4-BE49-F238E27FC236}">
                <a16:creationId xmlns:a16="http://schemas.microsoft.com/office/drawing/2014/main" id="{000F737A-DA2F-FD9F-A5D6-00AE7C6D8598}"/>
              </a:ext>
            </a:extLst>
          </p:cNvPr>
          <p:cNvSpPr txBox="1">
            <a:spLocks/>
          </p:cNvSpPr>
          <p:nvPr/>
        </p:nvSpPr>
        <p:spPr>
          <a:xfrm>
            <a:off x="3303538" y="1002232"/>
            <a:ext cx="322882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）</a:t>
            </a:r>
          </a:p>
        </p:txBody>
      </p:sp>
      <p:sp>
        <p:nvSpPr>
          <p:cNvPr id="52" name="!!!树">
            <a:extLst>
              <a:ext uri="{FF2B5EF4-FFF2-40B4-BE49-F238E27FC236}">
                <a16:creationId xmlns:a16="http://schemas.microsoft.com/office/drawing/2014/main" id="{5FDF6D48-5BEB-BFAE-FAC1-F596B4664F7E}"/>
              </a:ext>
            </a:extLst>
          </p:cNvPr>
          <p:cNvSpPr txBox="1">
            <a:spLocks/>
          </p:cNvSpPr>
          <p:nvPr/>
        </p:nvSpPr>
        <p:spPr>
          <a:xfrm>
            <a:off x="3018349" y="1002232"/>
            <a:ext cx="565470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树</a:t>
            </a:r>
          </a:p>
        </p:txBody>
      </p:sp>
      <p:sp>
        <p:nvSpPr>
          <p:cNvPr id="53" name="!!!平衡">
            <a:extLst>
              <a:ext uri="{FF2B5EF4-FFF2-40B4-BE49-F238E27FC236}">
                <a16:creationId xmlns:a16="http://schemas.microsoft.com/office/drawing/2014/main" id="{00F15D9E-83B9-E648-0578-60242C2EB39B}"/>
              </a:ext>
            </a:extLst>
          </p:cNvPr>
          <p:cNvSpPr txBox="1">
            <a:spLocks/>
          </p:cNvSpPr>
          <p:nvPr/>
        </p:nvSpPr>
        <p:spPr>
          <a:xfrm>
            <a:off x="2002493" y="1002232"/>
            <a:ext cx="693612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平衡</a:t>
            </a:r>
          </a:p>
        </p:txBody>
      </p:sp>
      <p:sp>
        <p:nvSpPr>
          <p:cNvPr id="54" name="!!!二叉">
            <a:extLst>
              <a:ext uri="{FF2B5EF4-FFF2-40B4-BE49-F238E27FC236}">
                <a16:creationId xmlns:a16="http://schemas.microsoft.com/office/drawing/2014/main" id="{2ADD8BD8-9BBB-3E55-174B-EC8085F4584F}"/>
              </a:ext>
            </a:extLst>
          </p:cNvPr>
          <p:cNvSpPr txBox="1">
            <a:spLocks/>
          </p:cNvSpPr>
          <p:nvPr/>
        </p:nvSpPr>
        <p:spPr>
          <a:xfrm>
            <a:off x="2510034" y="1002232"/>
            <a:ext cx="693612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二叉</a:t>
            </a:r>
          </a:p>
        </p:txBody>
      </p:sp>
      <p:sp>
        <p:nvSpPr>
          <p:cNvPr id="2" name="!!!泛型类">
            <a:extLst>
              <a:ext uri="{FF2B5EF4-FFF2-40B4-BE49-F238E27FC236}">
                <a16:creationId xmlns:a16="http://schemas.microsoft.com/office/drawing/2014/main" id="{68EA3715-9CE1-ED23-E3C5-673380C8635E}"/>
              </a:ext>
            </a:extLst>
          </p:cNvPr>
          <p:cNvSpPr txBox="1">
            <a:spLocks/>
          </p:cNvSpPr>
          <p:nvPr/>
        </p:nvSpPr>
        <p:spPr>
          <a:xfrm>
            <a:off x="3448402" y="1002232"/>
            <a:ext cx="2430136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需要旋转的四种情况</a:t>
            </a:r>
          </a:p>
        </p:txBody>
      </p:sp>
      <p:sp>
        <p:nvSpPr>
          <p:cNvPr id="9" name="圆角矩形 5">
            <a:extLst>
              <a:ext uri="{FF2B5EF4-FFF2-40B4-BE49-F238E27FC236}">
                <a16:creationId xmlns:a16="http://schemas.microsoft.com/office/drawing/2014/main" id="{91BD0337-C081-D471-144F-CF2EF9FD01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65593" y="3485974"/>
            <a:ext cx="1350092" cy="444791"/>
          </a:xfrm>
          <a:prstGeom prst="roundRect">
            <a:avLst>
              <a:gd name="adj" fmla="val 16667"/>
            </a:avLst>
          </a:prstGeom>
          <a:solidFill>
            <a:srgbClr val="0070C0"/>
          </a:solidFill>
          <a:ln w="9525">
            <a:noFill/>
            <a:round/>
            <a:headEnd/>
            <a:tailEnd/>
          </a:ln>
          <a:effectLst>
            <a:outerShdw dist="63500" dir="5400000" algn="ctr" rotWithShape="0">
              <a:srgbClr val="000000">
                <a:alpha val="10999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zh-CN" altLang="en-US" sz="160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0" name="!!!左左">
            <a:extLst>
              <a:ext uri="{FF2B5EF4-FFF2-40B4-BE49-F238E27FC236}">
                <a16:creationId xmlns:a16="http://schemas.microsoft.com/office/drawing/2014/main" id="{7B14FD99-FE11-5FF5-F590-90EF34485A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72400" y="1827586"/>
            <a:ext cx="122411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9pPr>
          </a:lstStyle>
          <a:p>
            <a:pPr marL="342900" lvl="0" indent="-342900">
              <a:buFont typeface="+mj-ea"/>
              <a:buAutoNum type="circleNumDbPlain"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左左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5" name="文本框 58">
            <a:extLst>
              <a:ext uri="{FF2B5EF4-FFF2-40B4-BE49-F238E27FC236}">
                <a16:creationId xmlns:a16="http://schemas.microsoft.com/office/drawing/2014/main" id="{C83D6F46-39A7-6F21-B3D0-5AF8E9D5B7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72400" y="2683949"/>
            <a:ext cx="122411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9pPr>
          </a:lstStyle>
          <a:p>
            <a:pPr marL="342900" lvl="0" indent="-342900">
              <a:buFont typeface="+mj-ea"/>
              <a:buAutoNum type="circleNumDbPlain" startAt="2"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左右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6" name="文本框 58">
            <a:extLst>
              <a:ext uri="{FF2B5EF4-FFF2-40B4-BE49-F238E27FC236}">
                <a16:creationId xmlns:a16="http://schemas.microsoft.com/office/drawing/2014/main" id="{B1792537-2A79-5F5E-80F2-C5E46A2D74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72400" y="3540313"/>
            <a:ext cx="122411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9pPr>
          </a:lstStyle>
          <a:p>
            <a:pPr marL="342900" lvl="0" indent="-342900">
              <a:buFont typeface="+mj-ea"/>
              <a:buAutoNum type="circleNumDbPlain" startAt="3"/>
            </a:pPr>
            <a:r>
              <a:rPr lang="zh-CN" altLang="en-US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右右</a:t>
            </a:r>
          </a:p>
        </p:txBody>
      </p:sp>
      <p:sp>
        <p:nvSpPr>
          <p:cNvPr id="27" name="文本框 58">
            <a:extLst>
              <a:ext uri="{FF2B5EF4-FFF2-40B4-BE49-F238E27FC236}">
                <a16:creationId xmlns:a16="http://schemas.microsoft.com/office/drawing/2014/main" id="{0BC8CEFB-71C2-7F3B-2DB3-D7E77083B3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72400" y="4396676"/>
            <a:ext cx="132836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9pPr>
          </a:lstStyle>
          <a:p>
            <a:pPr marL="342900" lvl="0" indent="-342900">
              <a:buFont typeface="+mj-ea"/>
              <a:buAutoNum type="circleNumDbPlain" startAt="4"/>
            </a:pPr>
            <a:r>
              <a:rPr lang="zh-CN" altLang="en-US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右左</a:t>
            </a:r>
          </a:p>
        </p:txBody>
      </p:sp>
    </p:spTree>
    <p:extLst>
      <p:ext uri="{BB962C8B-B14F-4D97-AF65-F5344CB8AC3E}">
        <p14:creationId xmlns:p14="http://schemas.microsoft.com/office/powerpoint/2010/main" val="2955751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!!!泛型类">
            <a:extLst>
              <a:ext uri="{FF2B5EF4-FFF2-40B4-BE49-F238E27FC236}">
                <a16:creationId xmlns:a16="http://schemas.microsoft.com/office/drawing/2014/main" id="{A2E487F3-C6D4-828B-E65B-55EB0A9300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880" y="1002232"/>
            <a:ext cx="2089470" cy="517190"/>
          </a:xfrm>
        </p:spPr>
        <p:txBody>
          <a:bodyPr/>
          <a:lstStyle/>
          <a:p>
            <a:r>
              <a:rPr lang="zh-CN" altLang="en-US" dirty="0"/>
              <a:t>数据结构（</a:t>
            </a:r>
          </a:p>
        </p:txBody>
      </p:sp>
      <p:sp>
        <p:nvSpPr>
          <p:cNvPr id="45" name="!!!泛型类">
            <a:extLst>
              <a:ext uri="{FF2B5EF4-FFF2-40B4-BE49-F238E27FC236}">
                <a16:creationId xmlns:a16="http://schemas.microsoft.com/office/drawing/2014/main" id="{000F737A-DA2F-FD9F-A5D6-00AE7C6D8598}"/>
              </a:ext>
            </a:extLst>
          </p:cNvPr>
          <p:cNvSpPr txBox="1">
            <a:spLocks/>
          </p:cNvSpPr>
          <p:nvPr/>
        </p:nvSpPr>
        <p:spPr>
          <a:xfrm>
            <a:off x="3303538" y="1002232"/>
            <a:ext cx="322882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）</a:t>
            </a:r>
          </a:p>
        </p:txBody>
      </p:sp>
      <p:sp>
        <p:nvSpPr>
          <p:cNvPr id="52" name="!!!树">
            <a:extLst>
              <a:ext uri="{FF2B5EF4-FFF2-40B4-BE49-F238E27FC236}">
                <a16:creationId xmlns:a16="http://schemas.microsoft.com/office/drawing/2014/main" id="{5FDF6D48-5BEB-BFAE-FAC1-F596B4664F7E}"/>
              </a:ext>
            </a:extLst>
          </p:cNvPr>
          <p:cNvSpPr txBox="1">
            <a:spLocks/>
          </p:cNvSpPr>
          <p:nvPr/>
        </p:nvSpPr>
        <p:spPr>
          <a:xfrm>
            <a:off x="3018349" y="1002232"/>
            <a:ext cx="565470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树</a:t>
            </a:r>
          </a:p>
        </p:txBody>
      </p:sp>
      <p:sp>
        <p:nvSpPr>
          <p:cNvPr id="53" name="!!!平衡">
            <a:extLst>
              <a:ext uri="{FF2B5EF4-FFF2-40B4-BE49-F238E27FC236}">
                <a16:creationId xmlns:a16="http://schemas.microsoft.com/office/drawing/2014/main" id="{00F15D9E-83B9-E648-0578-60242C2EB39B}"/>
              </a:ext>
            </a:extLst>
          </p:cNvPr>
          <p:cNvSpPr txBox="1">
            <a:spLocks/>
          </p:cNvSpPr>
          <p:nvPr/>
        </p:nvSpPr>
        <p:spPr>
          <a:xfrm>
            <a:off x="2002493" y="1002232"/>
            <a:ext cx="693612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平衡</a:t>
            </a:r>
          </a:p>
        </p:txBody>
      </p:sp>
      <p:sp>
        <p:nvSpPr>
          <p:cNvPr id="54" name="!!!二叉">
            <a:extLst>
              <a:ext uri="{FF2B5EF4-FFF2-40B4-BE49-F238E27FC236}">
                <a16:creationId xmlns:a16="http://schemas.microsoft.com/office/drawing/2014/main" id="{2ADD8BD8-9BBB-3E55-174B-EC8085F4584F}"/>
              </a:ext>
            </a:extLst>
          </p:cNvPr>
          <p:cNvSpPr txBox="1">
            <a:spLocks/>
          </p:cNvSpPr>
          <p:nvPr/>
        </p:nvSpPr>
        <p:spPr>
          <a:xfrm>
            <a:off x="2510034" y="1002232"/>
            <a:ext cx="693612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二叉</a:t>
            </a:r>
          </a:p>
        </p:txBody>
      </p:sp>
      <p:sp>
        <p:nvSpPr>
          <p:cNvPr id="2" name="!!!泛型类">
            <a:extLst>
              <a:ext uri="{FF2B5EF4-FFF2-40B4-BE49-F238E27FC236}">
                <a16:creationId xmlns:a16="http://schemas.microsoft.com/office/drawing/2014/main" id="{68EA3715-9CE1-ED23-E3C5-673380C8635E}"/>
              </a:ext>
            </a:extLst>
          </p:cNvPr>
          <p:cNvSpPr txBox="1">
            <a:spLocks/>
          </p:cNvSpPr>
          <p:nvPr/>
        </p:nvSpPr>
        <p:spPr>
          <a:xfrm>
            <a:off x="3448402" y="1002232"/>
            <a:ext cx="2430136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需要旋转的四种情况</a:t>
            </a:r>
          </a:p>
        </p:txBody>
      </p:sp>
      <p:sp>
        <p:nvSpPr>
          <p:cNvPr id="9" name="圆角矩形 5">
            <a:extLst>
              <a:ext uri="{FF2B5EF4-FFF2-40B4-BE49-F238E27FC236}">
                <a16:creationId xmlns:a16="http://schemas.microsoft.com/office/drawing/2014/main" id="{91BD0337-C081-D471-144F-CF2EF9FD0193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1365593" y="4339896"/>
            <a:ext cx="1350092" cy="444791"/>
          </a:xfrm>
          <a:prstGeom prst="roundRect">
            <a:avLst>
              <a:gd name="adj" fmla="val 16667"/>
            </a:avLst>
          </a:prstGeom>
          <a:solidFill>
            <a:srgbClr val="0070C0"/>
          </a:solidFill>
          <a:ln w="9525">
            <a:noFill/>
            <a:round/>
            <a:headEnd/>
            <a:tailEnd/>
          </a:ln>
          <a:effectLst>
            <a:outerShdw dist="63500" dir="5400000" algn="ctr" rotWithShape="0">
              <a:srgbClr val="000000">
                <a:alpha val="10999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zh-CN" altLang="en-US" sz="160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0" name="!!!左左">
            <a:extLst>
              <a:ext uri="{FF2B5EF4-FFF2-40B4-BE49-F238E27FC236}">
                <a16:creationId xmlns:a16="http://schemas.microsoft.com/office/drawing/2014/main" id="{7B14FD99-FE11-5FF5-F590-90EF34485A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72400" y="1827586"/>
            <a:ext cx="122411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9pPr>
          </a:lstStyle>
          <a:p>
            <a:pPr marL="342900" lvl="0" indent="-342900">
              <a:buFont typeface="+mj-ea"/>
              <a:buAutoNum type="circleNumDbPlain"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左左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5" name="文本框 58">
            <a:extLst>
              <a:ext uri="{FF2B5EF4-FFF2-40B4-BE49-F238E27FC236}">
                <a16:creationId xmlns:a16="http://schemas.microsoft.com/office/drawing/2014/main" id="{C83D6F46-39A7-6F21-B3D0-5AF8E9D5B7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72400" y="2683949"/>
            <a:ext cx="122411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9pPr>
          </a:lstStyle>
          <a:p>
            <a:pPr marL="342900" lvl="0" indent="-342900">
              <a:buFont typeface="+mj-ea"/>
              <a:buAutoNum type="circleNumDbPlain" startAt="2"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左右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6" name="文本框 58">
            <a:extLst>
              <a:ext uri="{FF2B5EF4-FFF2-40B4-BE49-F238E27FC236}">
                <a16:creationId xmlns:a16="http://schemas.microsoft.com/office/drawing/2014/main" id="{B1792537-2A79-5F5E-80F2-C5E46A2D74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72400" y="3540313"/>
            <a:ext cx="122411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9pPr>
          </a:lstStyle>
          <a:p>
            <a:pPr marL="342900" lvl="0" indent="-342900">
              <a:buFont typeface="+mj-ea"/>
              <a:buAutoNum type="circleNumDbPlain" startAt="3"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右右</a:t>
            </a:r>
          </a:p>
        </p:txBody>
      </p:sp>
      <p:sp>
        <p:nvSpPr>
          <p:cNvPr id="27" name="文本框 58">
            <a:extLst>
              <a:ext uri="{FF2B5EF4-FFF2-40B4-BE49-F238E27FC236}">
                <a16:creationId xmlns:a16="http://schemas.microsoft.com/office/drawing/2014/main" id="{0BC8CEFB-71C2-7F3B-2DB3-D7E77083B3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72400" y="4396676"/>
            <a:ext cx="132836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9pPr>
          </a:lstStyle>
          <a:p>
            <a:pPr marL="342900" lvl="0" indent="-342900">
              <a:buFont typeface="+mj-ea"/>
              <a:buAutoNum type="circleNumDbPlain" startAt="4"/>
            </a:pPr>
            <a:r>
              <a:rPr lang="zh-CN" altLang="en-US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右左</a:t>
            </a:r>
          </a:p>
        </p:txBody>
      </p:sp>
    </p:spTree>
    <p:extLst>
      <p:ext uri="{BB962C8B-B14F-4D97-AF65-F5344CB8AC3E}">
        <p14:creationId xmlns:p14="http://schemas.microsoft.com/office/powerpoint/2010/main" val="19000319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!!!泛型类">
            <a:extLst>
              <a:ext uri="{FF2B5EF4-FFF2-40B4-BE49-F238E27FC236}">
                <a16:creationId xmlns:a16="http://schemas.microsoft.com/office/drawing/2014/main" id="{A2E487F3-C6D4-828B-E65B-55EB0A9300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880" y="1002232"/>
            <a:ext cx="2089470" cy="517190"/>
          </a:xfrm>
        </p:spPr>
        <p:txBody>
          <a:bodyPr/>
          <a:lstStyle/>
          <a:p>
            <a:r>
              <a:rPr lang="zh-CN" altLang="en-US" dirty="0"/>
              <a:t>数据结构（</a:t>
            </a:r>
          </a:p>
        </p:txBody>
      </p:sp>
      <p:sp>
        <p:nvSpPr>
          <p:cNvPr id="45" name="!!!泛型类">
            <a:extLst>
              <a:ext uri="{FF2B5EF4-FFF2-40B4-BE49-F238E27FC236}">
                <a16:creationId xmlns:a16="http://schemas.microsoft.com/office/drawing/2014/main" id="{000F737A-DA2F-FD9F-A5D6-00AE7C6D8598}"/>
              </a:ext>
            </a:extLst>
          </p:cNvPr>
          <p:cNvSpPr txBox="1">
            <a:spLocks/>
          </p:cNvSpPr>
          <p:nvPr/>
        </p:nvSpPr>
        <p:spPr>
          <a:xfrm>
            <a:off x="3303538" y="1002232"/>
            <a:ext cx="322882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）</a:t>
            </a:r>
          </a:p>
        </p:txBody>
      </p:sp>
      <p:sp>
        <p:nvSpPr>
          <p:cNvPr id="52" name="!!!树">
            <a:extLst>
              <a:ext uri="{FF2B5EF4-FFF2-40B4-BE49-F238E27FC236}">
                <a16:creationId xmlns:a16="http://schemas.microsoft.com/office/drawing/2014/main" id="{5FDF6D48-5BEB-BFAE-FAC1-F596B4664F7E}"/>
              </a:ext>
            </a:extLst>
          </p:cNvPr>
          <p:cNvSpPr txBox="1">
            <a:spLocks/>
          </p:cNvSpPr>
          <p:nvPr/>
        </p:nvSpPr>
        <p:spPr>
          <a:xfrm>
            <a:off x="3018349" y="1002232"/>
            <a:ext cx="565470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树</a:t>
            </a:r>
          </a:p>
        </p:txBody>
      </p:sp>
      <p:sp>
        <p:nvSpPr>
          <p:cNvPr id="53" name="!!!平衡">
            <a:extLst>
              <a:ext uri="{FF2B5EF4-FFF2-40B4-BE49-F238E27FC236}">
                <a16:creationId xmlns:a16="http://schemas.microsoft.com/office/drawing/2014/main" id="{00F15D9E-83B9-E648-0578-60242C2EB39B}"/>
              </a:ext>
            </a:extLst>
          </p:cNvPr>
          <p:cNvSpPr txBox="1">
            <a:spLocks/>
          </p:cNvSpPr>
          <p:nvPr/>
        </p:nvSpPr>
        <p:spPr>
          <a:xfrm>
            <a:off x="2002493" y="1002232"/>
            <a:ext cx="693612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平衡</a:t>
            </a:r>
          </a:p>
        </p:txBody>
      </p:sp>
      <p:sp>
        <p:nvSpPr>
          <p:cNvPr id="54" name="!!!二叉">
            <a:extLst>
              <a:ext uri="{FF2B5EF4-FFF2-40B4-BE49-F238E27FC236}">
                <a16:creationId xmlns:a16="http://schemas.microsoft.com/office/drawing/2014/main" id="{2ADD8BD8-9BBB-3E55-174B-EC8085F4584F}"/>
              </a:ext>
            </a:extLst>
          </p:cNvPr>
          <p:cNvSpPr txBox="1">
            <a:spLocks/>
          </p:cNvSpPr>
          <p:nvPr/>
        </p:nvSpPr>
        <p:spPr>
          <a:xfrm>
            <a:off x="2510034" y="1002232"/>
            <a:ext cx="693612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二叉</a:t>
            </a:r>
          </a:p>
        </p:txBody>
      </p:sp>
      <p:sp>
        <p:nvSpPr>
          <p:cNvPr id="2" name="!!!泛型类">
            <a:extLst>
              <a:ext uri="{FF2B5EF4-FFF2-40B4-BE49-F238E27FC236}">
                <a16:creationId xmlns:a16="http://schemas.microsoft.com/office/drawing/2014/main" id="{68EA3715-9CE1-ED23-E3C5-673380C8635E}"/>
              </a:ext>
            </a:extLst>
          </p:cNvPr>
          <p:cNvSpPr txBox="1">
            <a:spLocks/>
          </p:cNvSpPr>
          <p:nvPr/>
        </p:nvSpPr>
        <p:spPr>
          <a:xfrm>
            <a:off x="3448402" y="-517190"/>
            <a:ext cx="2430136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需要旋转的四种情况</a:t>
            </a:r>
          </a:p>
        </p:txBody>
      </p:sp>
      <p:sp>
        <p:nvSpPr>
          <p:cNvPr id="3" name="!!!左左">
            <a:extLst>
              <a:ext uri="{FF2B5EF4-FFF2-40B4-BE49-F238E27FC236}">
                <a16:creationId xmlns:a16="http://schemas.microsoft.com/office/drawing/2014/main" id="{632D24B6-5B45-CA68-E7BB-FA6D062C4555}"/>
              </a:ext>
            </a:extLst>
          </p:cNvPr>
          <p:cNvSpPr txBox="1">
            <a:spLocks/>
          </p:cNvSpPr>
          <p:nvPr/>
        </p:nvSpPr>
        <p:spPr>
          <a:xfrm>
            <a:off x="3474504" y="1002232"/>
            <a:ext cx="2430136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左左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AC49A39A-7709-E552-53DD-7D49ADF34A53}"/>
              </a:ext>
            </a:extLst>
          </p:cNvPr>
          <p:cNvGrpSpPr/>
          <p:nvPr/>
        </p:nvGrpSpPr>
        <p:grpSpPr>
          <a:xfrm>
            <a:off x="2202518" y="1873469"/>
            <a:ext cx="6888490" cy="594556"/>
            <a:chOff x="3353165" y="5731266"/>
            <a:chExt cx="541786" cy="594560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064471DC-9AC5-9F2D-FFDA-13B818BFA699}"/>
                </a:ext>
              </a:extLst>
            </p:cNvPr>
            <p:cNvGrpSpPr/>
            <p:nvPr/>
          </p:nvGrpSpPr>
          <p:grpSpPr>
            <a:xfrm>
              <a:off x="3353165" y="5731266"/>
              <a:ext cx="541786" cy="594560"/>
              <a:chOff x="4304044" y="1286668"/>
              <a:chExt cx="791774" cy="2757793"/>
            </a:xfrm>
            <a:effectLst>
              <a:outerShdw blurRad="381000" dist="2540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7" name="圆角矩形 28">
                <a:extLst>
                  <a:ext uri="{FF2B5EF4-FFF2-40B4-BE49-F238E27FC236}">
                    <a16:creationId xmlns:a16="http://schemas.microsoft.com/office/drawing/2014/main" id="{01A0E3F6-C8D2-BD83-AAF6-1E0CD9B52B97}"/>
                  </a:ext>
                </a:extLst>
              </p:cNvPr>
              <p:cNvSpPr/>
              <p:nvPr/>
            </p:nvSpPr>
            <p:spPr>
              <a:xfrm>
                <a:off x="4304044" y="1286668"/>
                <a:ext cx="791774" cy="2757793"/>
              </a:xfrm>
              <a:prstGeom prst="roundRect">
                <a:avLst/>
              </a:prstGeom>
              <a:gradFill>
                <a:gsLst>
                  <a:gs pos="62000">
                    <a:sysClr val="window" lastClr="FFFFFF">
                      <a:lumMod val="95000"/>
                    </a:sysClr>
                  </a:gs>
                  <a:gs pos="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  <a:gs pos="0">
                    <a:sysClr val="window" lastClr="FFFFFF"/>
                  </a:gs>
                </a:gsLst>
                <a:lin ang="81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>
                  <a:defRPr/>
                </a:pPr>
                <a:endParaRPr lang="zh-CN" altLang="en-US" sz="1995" kern="0">
                  <a:solidFill>
                    <a:sysClr val="window" lastClr="FFFFFF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8" name="圆角矩形 29">
                <a:extLst>
                  <a:ext uri="{FF2B5EF4-FFF2-40B4-BE49-F238E27FC236}">
                    <a16:creationId xmlns:a16="http://schemas.microsoft.com/office/drawing/2014/main" id="{55DB7090-621C-820C-BF73-05968E987817}"/>
                  </a:ext>
                </a:extLst>
              </p:cNvPr>
              <p:cNvSpPr/>
              <p:nvPr/>
            </p:nvSpPr>
            <p:spPr>
              <a:xfrm>
                <a:off x="4304044" y="1286668"/>
                <a:ext cx="791774" cy="2757793"/>
              </a:xfrm>
              <a:prstGeom prst="roundRect">
                <a:avLst/>
              </a:prstGeom>
              <a:gradFill>
                <a:gsLst>
                  <a:gs pos="42000">
                    <a:srgbClr val="F0F0F0"/>
                  </a:gs>
                  <a:gs pos="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  <a:gs pos="0">
                    <a:sysClr val="window" lastClr="FFFFFF"/>
                  </a:gs>
                </a:gsLst>
                <a:lin ang="189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>
                  <a:defRPr/>
                </a:pPr>
                <a:endParaRPr lang="zh-CN" altLang="en-US" sz="1995" kern="0">
                  <a:solidFill>
                    <a:sysClr val="window" lastClr="FFFFFF"/>
                  </a:solidFill>
                  <a:latin typeface="Arial"/>
                  <a:ea typeface="微软雅黑"/>
                </a:endParaRPr>
              </a:p>
            </p:txBody>
          </p:sp>
        </p:grpSp>
        <p:sp>
          <p:nvSpPr>
            <p:cNvPr id="6" name="TextBox 12">
              <a:extLst>
                <a:ext uri="{FF2B5EF4-FFF2-40B4-BE49-F238E27FC236}">
                  <a16:creationId xmlns:a16="http://schemas.microsoft.com/office/drawing/2014/main" id="{820CEF68-607C-93FC-D084-2F98D0A8671A}"/>
                </a:ext>
              </a:extLst>
            </p:cNvPr>
            <p:cNvSpPr txBox="1"/>
            <p:nvPr/>
          </p:nvSpPr>
          <p:spPr>
            <a:xfrm>
              <a:off x="3367764" y="5845715"/>
              <a:ext cx="512588" cy="3693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srgbClr val="C00000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左左：</a:t>
              </a:r>
              <a:r>
                <a:rPr lang="zh-CN" altLang="en-US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当根节点左子树的左子树有节点插入，导致二叉树不平衡</a:t>
              </a:r>
              <a:endParaRPr lang="en-US" altLang="zh-CN" b="1" dirty="0">
                <a:solidFill>
                  <a:prstClr val="black">
                    <a:lumMod val="85000"/>
                    <a:lumOff val="15000"/>
                  </a:prst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sp>
        <p:nvSpPr>
          <p:cNvPr id="11" name="椭圆 10">
            <a:extLst>
              <a:ext uri="{FF2B5EF4-FFF2-40B4-BE49-F238E27FC236}">
                <a16:creationId xmlns:a16="http://schemas.microsoft.com/office/drawing/2014/main" id="{EB806C9E-AC81-9BF8-D862-2B1988F05E59}"/>
              </a:ext>
            </a:extLst>
          </p:cNvPr>
          <p:cNvSpPr/>
          <p:nvPr/>
        </p:nvSpPr>
        <p:spPr>
          <a:xfrm>
            <a:off x="5398054" y="3188758"/>
            <a:ext cx="480484" cy="48048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A5906952-9073-8FCD-8DED-BEA02CB0A86F}"/>
              </a:ext>
            </a:extLst>
          </p:cNvPr>
          <p:cNvSpPr/>
          <p:nvPr/>
        </p:nvSpPr>
        <p:spPr>
          <a:xfrm>
            <a:off x="4845604" y="3745441"/>
            <a:ext cx="478367" cy="480484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145C3467-C838-6A1A-82A8-E4BAB6BC1499}"/>
              </a:ext>
            </a:extLst>
          </p:cNvPr>
          <p:cNvSpPr/>
          <p:nvPr/>
        </p:nvSpPr>
        <p:spPr>
          <a:xfrm>
            <a:off x="5948387" y="3745441"/>
            <a:ext cx="480484" cy="480484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FF3F846E-AB8E-A68D-BEC5-D399DC67B797}"/>
              </a:ext>
            </a:extLst>
          </p:cNvPr>
          <p:cNvCxnSpPr>
            <a:stCxn id="11" idx="3"/>
            <a:endCxn id="12" idx="7"/>
          </p:cNvCxnSpPr>
          <p:nvPr/>
        </p:nvCxnSpPr>
        <p:spPr>
          <a:xfrm flipH="1">
            <a:off x="5254120" y="3599392"/>
            <a:ext cx="213784" cy="21590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8F02E594-4DF2-56A1-03BA-29C998EC7383}"/>
              </a:ext>
            </a:extLst>
          </p:cNvPr>
          <p:cNvCxnSpPr>
            <a:stCxn id="11" idx="5"/>
            <a:endCxn id="13" idx="1"/>
          </p:cNvCxnSpPr>
          <p:nvPr/>
        </p:nvCxnSpPr>
        <p:spPr>
          <a:xfrm>
            <a:off x="5806570" y="3599392"/>
            <a:ext cx="211667" cy="21590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椭圆 15">
            <a:extLst>
              <a:ext uri="{FF2B5EF4-FFF2-40B4-BE49-F238E27FC236}">
                <a16:creationId xmlns:a16="http://schemas.microsoft.com/office/drawing/2014/main" id="{4589A0D7-907D-155F-E7B6-35C95033C492}"/>
              </a:ext>
            </a:extLst>
          </p:cNvPr>
          <p:cNvSpPr/>
          <p:nvPr/>
        </p:nvSpPr>
        <p:spPr>
          <a:xfrm>
            <a:off x="4301620" y="4363508"/>
            <a:ext cx="480484" cy="480484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EB44CF11-F850-6F91-EB81-49EC1A906BCF}"/>
              </a:ext>
            </a:extLst>
          </p:cNvPr>
          <p:cNvCxnSpPr>
            <a:endCxn id="16" idx="7"/>
          </p:cNvCxnSpPr>
          <p:nvPr/>
        </p:nvCxnSpPr>
        <p:spPr>
          <a:xfrm flipH="1">
            <a:off x="4712253" y="4217458"/>
            <a:ext cx="213784" cy="218016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!!!1">
            <a:extLst>
              <a:ext uri="{FF2B5EF4-FFF2-40B4-BE49-F238E27FC236}">
                <a16:creationId xmlns:a16="http://schemas.microsoft.com/office/drawing/2014/main" id="{25D79EAE-54B9-59F2-ED38-F76B7D319D37}"/>
              </a:ext>
            </a:extLst>
          </p:cNvPr>
          <p:cNvSpPr/>
          <p:nvPr/>
        </p:nvSpPr>
        <p:spPr>
          <a:xfrm>
            <a:off x="3757637" y="4939241"/>
            <a:ext cx="480483" cy="480484"/>
          </a:xfrm>
          <a:prstGeom prst="ellipse">
            <a:avLst/>
          </a:prstGeom>
          <a:solidFill>
            <a:srgbClr val="C0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D944AEE5-A33A-C694-4C8D-53FB265CCF5B}"/>
              </a:ext>
            </a:extLst>
          </p:cNvPr>
          <p:cNvSpPr/>
          <p:nvPr/>
        </p:nvSpPr>
        <p:spPr>
          <a:xfrm>
            <a:off x="5990498" y="3831794"/>
            <a:ext cx="3962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DEEEE7D2-92D1-60CE-C6E7-5D167092D777}"/>
              </a:ext>
            </a:extLst>
          </p:cNvPr>
          <p:cNvSpPr/>
          <p:nvPr/>
        </p:nvSpPr>
        <p:spPr>
          <a:xfrm>
            <a:off x="5357837" y="4382558"/>
            <a:ext cx="480483" cy="48048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83710EAB-6CB5-EDDF-E3FD-B5D5F286EEE2}"/>
              </a:ext>
            </a:extLst>
          </p:cNvPr>
          <p:cNvCxnSpPr/>
          <p:nvPr/>
        </p:nvCxnSpPr>
        <p:spPr>
          <a:xfrm>
            <a:off x="5218137" y="4225925"/>
            <a:ext cx="211667" cy="21590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B5BB745B-5762-1673-3853-7C940B493595}"/>
              </a:ext>
            </a:extLst>
          </p:cNvPr>
          <p:cNvCxnSpPr/>
          <p:nvPr/>
        </p:nvCxnSpPr>
        <p:spPr>
          <a:xfrm flipH="1">
            <a:off x="4168271" y="4793192"/>
            <a:ext cx="213783" cy="21590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弦形 27">
            <a:extLst>
              <a:ext uri="{FF2B5EF4-FFF2-40B4-BE49-F238E27FC236}">
                <a16:creationId xmlns:a16="http://schemas.microsoft.com/office/drawing/2014/main" id="{65B16003-DE31-DB2C-EEC4-F2AA654D2163}"/>
              </a:ext>
            </a:extLst>
          </p:cNvPr>
          <p:cNvSpPr/>
          <p:nvPr/>
        </p:nvSpPr>
        <p:spPr>
          <a:xfrm rot="20417477">
            <a:off x="4034920" y="3160670"/>
            <a:ext cx="2578100" cy="2355851"/>
          </a:xfrm>
          <a:prstGeom prst="chord">
            <a:avLst/>
          </a:prstGeom>
          <a:noFill/>
          <a:ln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/>
          </a:p>
        </p:txBody>
      </p:sp>
      <p:sp>
        <p:nvSpPr>
          <p:cNvPr id="29" name="弦形 28">
            <a:extLst>
              <a:ext uri="{FF2B5EF4-FFF2-40B4-BE49-F238E27FC236}">
                <a16:creationId xmlns:a16="http://schemas.microsoft.com/office/drawing/2014/main" id="{81F34236-F529-7E9B-E951-5C3DDD490000}"/>
              </a:ext>
            </a:extLst>
          </p:cNvPr>
          <p:cNvSpPr/>
          <p:nvPr/>
        </p:nvSpPr>
        <p:spPr>
          <a:xfrm rot="20417477">
            <a:off x="4119587" y="4159737"/>
            <a:ext cx="1225551" cy="778933"/>
          </a:xfrm>
          <a:prstGeom prst="chord">
            <a:avLst/>
          </a:prstGeom>
          <a:noFill/>
          <a:ln>
            <a:solidFill>
              <a:srgbClr val="00B050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/>
          </a:p>
        </p:txBody>
      </p:sp>
    </p:spTree>
    <p:extLst>
      <p:ext uri="{BB962C8B-B14F-4D97-AF65-F5344CB8AC3E}">
        <p14:creationId xmlns:p14="http://schemas.microsoft.com/office/powerpoint/2010/main" val="37976877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600"/>
                            </p:stCondLst>
                            <p:childTnLst>
                              <p:par>
                                <p:cTn id="2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3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3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900"/>
                            </p:stCondLst>
                            <p:childTnLst>
                              <p:par>
                                <p:cTn id="3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3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3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200"/>
                            </p:stCondLst>
                            <p:childTnLst>
                              <p:par>
                                <p:cTn id="4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3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1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"/>
                            </p:stCondLst>
                            <p:childTnLst>
                              <p:par>
                                <p:cTn id="7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6" grpId="0" animBg="1"/>
      <p:bldP spid="18" grpId="0" animBg="1"/>
      <p:bldP spid="20" grpId="0"/>
      <p:bldP spid="21" grpId="0" animBg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!!!泛型类">
            <a:extLst>
              <a:ext uri="{FF2B5EF4-FFF2-40B4-BE49-F238E27FC236}">
                <a16:creationId xmlns:a16="http://schemas.microsoft.com/office/drawing/2014/main" id="{A2E487F3-C6D4-828B-E65B-55EB0A9300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880" y="1002232"/>
            <a:ext cx="2089470" cy="517190"/>
          </a:xfrm>
        </p:spPr>
        <p:txBody>
          <a:bodyPr/>
          <a:lstStyle/>
          <a:p>
            <a:r>
              <a:rPr lang="zh-CN" altLang="en-US" dirty="0"/>
              <a:t>数据结构（</a:t>
            </a:r>
          </a:p>
        </p:txBody>
      </p:sp>
      <p:sp>
        <p:nvSpPr>
          <p:cNvPr id="45" name="!!!泛型类">
            <a:extLst>
              <a:ext uri="{FF2B5EF4-FFF2-40B4-BE49-F238E27FC236}">
                <a16:creationId xmlns:a16="http://schemas.microsoft.com/office/drawing/2014/main" id="{000F737A-DA2F-FD9F-A5D6-00AE7C6D8598}"/>
              </a:ext>
            </a:extLst>
          </p:cNvPr>
          <p:cNvSpPr txBox="1">
            <a:spLocks/>
          </p:cNvSpPr>
          <p:nvPr/>
        </p:nvSpPr>
        <p:spPr>
          <a:xfrm>
            <a:off x="3303538" y="1002232"/>
            <a:ext cx="322882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）</a:t>
            </a:r>
          </a:p>
        </p:txBody>
      </p:sp>
      <p:sp>
        <p:nvSpPr>
          <p:cNvPr id="52" name="!!!树">
            <a:extLst>
              <a:ext uri="{FF2B5EF4-FFF2-40B4-BE49-F238E27FC236}">
                <a16:creationId xmlns:a16="http://schemas.microsoft.com/office/drawing/2014/main" id="{5FDF6D48-5BEB-BFAE-FAC1-F596B4664F7E}"/>
              </a:ext>
            </a:extLst>
          </p:cNvPr>
          <p:cNvSpPr txBox="1">
            <a:spLocks/>
          </p:cNvSpPr>
          <p:nvPr/>
        </p:nvSpPr>
        <p:spPr>
          <a:xfrm>
            <a:off x="3018349" y="1002232"/>
            <a:ext cx="565470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树</a:t>
            </a:r>
          </a:p>
        </p:txBody>
      </p:sp>
      <p:sp>
        <p:nvSpPr>
          <p:cNvPr id="53" name="!!!平衡">
            <a:extLst>
              <a:ext uri="{FF2B5EF4-FFF2-40B4-BE49-F238E27FC236}">
                <a16:creationId xmlns:a16="http://schemas.microsoft.com/office/drawing/2014/main" id="{00F15D9E-83B9-E648-0578-60242C2EB39B}"/>
              </a:ext>
            </a:extLst>
          </p:cNvPr>
          <p:cNvSpPr txBox="1">
            <a:spLocks/>
          </p:cNvSpPr>
          <p:nvPr/>
        </p:nvSpPr>
        <p:spPr>
          <a:xfrm>
            <a:off x="2002493" y="1002232"/>
            <a:ext cx="693612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平衡</a:t>
            </a:r>
          </a:p>
        </p:txBody>
      </p:sp>
      <p:sp>
        <p:nvSpPr>
          <p:cNvPr id="54" name="!!!二叉">
            <a:extLst>
              <a:ext uri="{FF2B5EF4-FFF2-40B4-BE49-F238E27FC236}">
                <a16:creationId xmlns:a16="http://schemas.microsoft.com/office/drawing/2014/main" id="{2ADD8BD8-9BBB-3E55-174B-EC8085F4584F}"/>
              </a:ext>
            </a:extLst>
          </p:cNvPr>
          <p:cNvSpPr txBox="1">
            <a:spLocks/>
          </p:cNvSpPr>
          <p:nvPr/>
        </p:nvSpPr>
        <p:spPr>
          <a:xfrm>
            <a:off x="2510034" y="1002232"/>
            <a:ext cx="693612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二叉</a:t>
            </a:r>
          </a:p>
        </p:txBody>
      </p:sp>
      <p:sp>
        <p:nvSpPr>
          <p:cNvPr id="3" name="!!!左左">
            <a:extLst>
              <a:ext uri="{FF2B5EF4-FFF2-40B4-BE49-F238E27FC236}">
                <a16:creationId xmlns:a16="http://schemas.microsoft.com/office/drawing/2014/main" id="{632D24B6-5B45-CA68-E7BB-FA6D062C4555}"/>
              </a:ext>
            </a:extLst>
          </p:cNvPr>
          <p:cNvSpPr txBox="1">
            <a:spLocks/>
          </p:cNvSpPr>
          <p:nvPr/>
        </p:nvSpPr>
        <p:spPr>
          <a:xfrm>
            <a:off x="3474504" y="1002232"/>
            <a:ext cx="2430136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左左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AC49A39A-7709-E552-53DD-7D49ADF34A53}"/>
              </a:ext>
            </a:extLst>
          </p:cNvPr>
          <p:cNvGrpSpPr/>
          <p:nvPr/>
        </p:nvGrpSpPr>
        <p:grpSpPr>
          <a:xfrm>
            <a:off x="2202518" y="1873469"/>
            <a:ext cx="6888490" cy="594556"/>
            <a:chOff x="3353165" y="5731266"/>
            <a:chExt cx="541786" cy="594560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064471DC-9AC5-9F2D-FFDA-13B818BFA699}"/>
                </a:ext>
              </a:extLst>
            </p:cNvPr>
            <p:cNvGrpSpPr/>
            <p:nvPr/>
          </p:nvGrpSpPr>
          <p:grpSpPr>
            <a:xfrm>
              <a:off x="3353165" y="5731266"/>
              <a:ext cx="541786" cy="594560"/>
              <a:chOff x="4304044" y="1286668"/>
              <a:chExt cx="791774" cy="2757793"/>
            </a:xfrm>
            <a:effectLst>
              <a:outerShdw blurRad="381000" dist="2540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7" name="圆角矩形 28">
                <a:extLst>
                  <a:ext uri="{FF2B5EF4-FFF2-40B4-BE49-F238E27FC236}">
                    <a16:creationId xmlns:a16="http://schemas.microsoft.com/office/drawing/2014/main" id="{01A0E3F6-C8D2-BD83-AAF6-1E0CD9B52B97}"/>
                  </a:ext>
                </a:extLst>
              </p:cNvPr>
              <p:cNvSpPr/>
              <p:nvPr/>
            </p:nvSpPr>
            <p:spPr>
              <a:xfrm>
                <a:off x="4304044" y="1286668"/>
                <a:ext cx="791774" cy="2757793"/>
              </a:xfrm>
              <a:prstGeom prst="roundRect">
                <a:avLst/>
              </a:prstGeom>
              <a:gradFill>
                <a:gsLst>
                  <a:gs pos="62000">
                    <a:sysClr val="window" lastClr="FFFFFF">
                      <a:lumMod val="95000"/>
                    </a:sysClr>
                  </a:gs>
                  <a:gs pos="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  <a:gs pos="0">
                    <a:sysClr val="window" lastClr="FFFFFF"/>
                  </a:gs>
                </a:gsLst>
                <a:lin ang="81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>
                  <a:defRPr/>
                </a:pPr>
                <a:endParaRPr lang="zh-CN" altLang="en-US" sz="1995" kern="0">
                  <a:solidFill>
                    <a:sysClr val="window" lastClr="FFFFFF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8" name="圆角矩形 29">
                <a:extLst>
                  <a:ext uri="{FF2B5EF4-FFF2-40B4-BE49-F238E27FC236}">
                    <a16:creationId xmlns:a16="http://schemas.microsoft.com/office/drawing/2014/main" id="{55DB7090-621C-820C-BF73-05968E987817}"/>
                  </a:ext>
                </a:extLst>
              </p:cNvPr>
              <p:cNvSpPr/>
              <p:nvPr/>
            </p:nvSpPr>
            <p:spPr>
              <a:xfrm>
                <a:off x="4304044" y="1286668"/>
                <a:ext cx="791774" cy="2757793"/>
              </a:xfrm>
              <a:prstGeom prst="roundRect">
                <a:avLst/>
              </a:prstGeom>
              <a:gradFill>
                <a:gsLst>
                  <a:gs pos="42000">
                    <a:srgbClr val="F0F0F0"/>
                  </a:gs>
                  <a:gs pos="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  <a:gs pos="0">
                    <a:sysClr val="window" lastClr="FFFFFF"/>
                  </a:gs>
                </a:gsLst>
                <a:lin ang="189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>
                  <a:defRPr/>
                </a:pPr>
                <a:endParaRPr lang="zh-CN" altLang="en-US" sz="1995" kern="0">
                  <a:solidFill>
                    <a:sysClr val="window" lastClr="FFFFFF"/>
                  </a:solidFill>
                  <a:latin typeface="Arial"/>
                  <a:ea typeface="微软雅黑"/>
                </a:endParaRPr>
              </a:p>
            </p:txBody>
          </p:sp>
        </p:grpSp>
        <p:sp>
          <p:nvSpPr>
            <p:cNvPr id="6" name="TextBox 12">
              <a:extLst>
                <a:ext uri="{FF2B5EF4-FFF2-40B4-BE49-F238E27FC236}">
                  <a16:creationId xmlns:a16="http://schemas.microsoft.com/office/drawing/2014/main" id="{820CEF68-607C-93FC-D084-2F98D0A8671A}"/>
                </a:ext>
              </a:extLst>
            </p:cNvPr>
            <p:cNvSpPr txBox="1"/>
            <p:nvPr/>
          </p:nvSpPr>
          <p:spPr>
            <a:xfrm>
              <a:off x="3367764" y="5845715"/>
              <a:ext cx="512588" cy="3693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srgbClr val="C00000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左左：</a:t>
              </a:r>
              <a:r>
                <a:rPr lang="zh-CN" altLang="en-US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当根节点左子树的左子树有节点插入，导致二叉树不平衡</a:t>
              </a:r>
              <a:endParaRPr lang="en-US" altLang="zh-CN" b="1" dirty="0">
                <a:solidFill>
                  <a:prstClr val="black">
                    <a:lumMod val="85000"/>
                    <a:lumOff val="15000"/>
                  </a:prst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sp>
        <p:nvSpPr>
          <p:cNvPr id="11" name="椭圆 10">
            <a:extLst>
              <a:ext uri="{FF2B5EF4-FFF2-40B4-BE49-F238E27FC236}">
                <a16:creationId xmlns:a16="http://schemas.microsoft.com/office/drawing/2014/main" id="{EB806C9E-AC81-9BF8-D862-2B1988F05E59}"/>
              </a:ext>
            </a:extLst>
          </p:cNvPr>
          <p:cNvSpPr/>
          <p:nvPr/>
        </p:nvSpPr>
        <p:spPr>
          <a:xfrm>
            <a:off x="5398054" y="3188758"/>
            <a:ext cx="480484" cy="48048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A5906952-9073-8FCD-8DED-BEA02CB0A86F}"/>
              </a:ext>
            </a:extLst>
          </p:cNvPr>
          <p:cNvSpPr/>
          <p:nvPr/>
        </p:nvSpPr>
        <p:spPr>
          <a:xfrm>
            <a:off x="4845604" y="3745441"/>
            <a:ext cx="478367" cy="480484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145C3467-C838-6A1A-82A8-E4BAB6BC1499}"/>
              </a:ext>
            </a:extLst>
          </p:cNvPr>
          <p:cNvSpPr/>
          <p:nvPr/>
        </p:nvSpPr>
        <p:spPr>
          <a:xfrm>
            <a:off x="5948387" y="3745441"/>
            <a:ext cx="480484" cy="480484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FF3F846E-AB8E-A68D-BEC5-D399DC67B797}"/>
              </a:ext>
            </a:extLst>
          </p:cNvPr>
          <p:cNvCxnSpPr>
            <a:stCxn id="11" idx="3"/>
            <a:endCxn id="12" idx="7"/>
          </p:cNvCxnSpPr>
          <p:nvPr/>
        </p:nvCxnSpPr>
        <p:spPr>
          <a:xfrm flipH="1">
            <a:off x="5254120" y="3599392"/>
            <a:ext cx="213784" cy="21590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8F02E594-4DF2-56A1-03BA-29C998EC7383}"/>
              </a:ext>
            </a:extLst>
          </p:cNvPr>
          <p:cNvCxnSpPr>
            <a:stCxn id="11" idx="5"/>
            <a:endCxn id="13" idx="1"/>
          </p:cNvCxnSpPr>
          <p:nvPr/>
        </p:nvCxnSpPr>
        <p:spPr>
          <a:xfrm>
            <a:off x="5806570" y="3599392"/>
            <a:ext cx="211667" cy="21590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椭圆 15">
            <a:extLst>
              <a:ext uri="{FF2B5EF4-FFF2-40B4-BE49-F238E27FC236}">
                <a16:creationId xmlns:a16="http://schemas.microsoft.com/office/drawing/2014/main" id="{4589A0D7-907D-155F-E7B6-35C95033C492}"/>
              </a:ext>
            </a:extLst>
          </p:cNvPr>
          <p:cNvSpPr/>
          <p:nvPr/>
        </p:nvSpPr>
        <p:spPr>
          <a:xfrm>
            <a:off x="4301620" y="4363508"/>
            <a:ext cx="480484" cy="480484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EB44CF11-F850-6F91-EB81-49EC1A906BCF}"/>
              </a:ext>
            </a:extLst>
          </p:cNvPr>
          <p:cNvCxnSpPr>
            <a:endCxn id="16" idx="7"/>
          </p:cNvCxnSpPr>
          <p:nvPr/>
        </p:nvCxnSpPr>
        <p:spPr>
          <a:xfrm flipH="1">
            <a:off x="4712253" y="4217458"/>
            <a:ext cx="213784" cy="218016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!!!1">
            <a:extLst>
              <a:ext uri="{FF2B5EF4-FFF2-40B4-BE49-F238E27FC236}">
                <a16:creationId xmlns:a16="http://schemas.microsoft.com/office/drawing/2014/main" id="{25D79EAE-54B9-59F2-ED38-F76B7D319D37}"/>
              </a:ext>
            </a:extLst>
          </p:cNvPr>
          <p:cNvSpPr/>
          <p:nvPr/>
        </p:nvSpPr>
        <p:spPr>
          <a:xfrm>
            <a:off x="4819145" y="4939241"/>
            <a:ext cx="480483" cy="480484"/>
          </a:xfrm>
          <a:prstGeom prst="ellipse">
            <a:avLst/>
          </a:prstGeom>
          <a:solidFill>
            <a:srgbClr val="C0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D944AEE5-A33A-C694-4C8D-53FB265CCF5B}"/>
              </a:ext>
            </a:extLst>
          </p:cNvPr>
          <p:cNvSpPr/>
          <p:nvPr/>
        </p:nvSpPr>
        <p:spPr>
          <a:xfrm>
            <a:off x="5990498" y="3831794"/>
            <a:ext cx="3962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DEEEE7D2-92D1-60CE-C6E7-5D167092D777}"/>
              </a:ext>
            </a:extLst>
          </p:cNvPr>
          <p:cNvSpPr/>
          <p:nvPr/>
        </p:nvSpPr>
        <p:spPr>
          <a:xfrm>
            <a:off x="5357837" y="4382558"/>
            <a:ext cx="480483" cy="48048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83710EAB-6CB5-EDDF-E3FD-B5D5F286EEE2}"/>
              </a:ext>
            </a:extLst>
          </p:cNvPr>
          <p:cNvCxnSpPr/>
          <p:nvPr/>
        </p:nvCxnSpPr>
        <p:spPr>
          <a:xfrm>
            <a:off x="5218137" y="4225925"/>
            <a:ext cx="211667" cy="21590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A3CACBE5-62E2-9E57-04CA-609F8216B79A}"/>
              </a:ext>
            </a:extLst>
          </p:cNvPr>
          <p:cNvCxnSpPr>
            <a:cxnSpLocks/>
          </p:cNvCxnSpPr>
          <p:nvPr/>
        </p:nvCxnSpPr>
        <p:spPr>
          <a:xfrm>
            <a:off x="4675212" y="4793192"/>
            <a:ext cx="213783" cy="21590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椭圆 47">
            <a:extLst>
              <a:ext uri="{FF2B5EF4-FFF2-40B4-BE49-F238E27FC236}">
                <a16:creationId xmlns:a16="http://schemas.microsoft.com/office/drawing/2014/main" id="{AD97C7E8-2618-FD1B-F3AE-F6DB118392DB}"/>
              </a:ext>
            </a:extLst>
          </p:cNvPr>
          <p:cNvSpPr/>
          <p:nvPr/>
        </p:nvSpPr>
        <p:spPr>
          <a:xfrm>
            <a:off x="-1482172" y="3188758"/>
            <a:ext cx="480484" cy="48048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椭圆 48">
            <a:extLst>
              <a:ext uri="{FF2B5EF4-FFF2-40B4-BE49-F238E27FC236}">
                <a16:creationId xmlns:a16="http://schemas.microsoft.com/office/drawing/2014/main" id="{CB3F033E-7B4C-80DA-1825-5EBA566B6795}"/>
              </a:ext>
            </a:extLst>
          </p:cNvPr>
          <p:cNvSpPr/>
          <p:nvPr/>
        </p:nvSpPr>
        <p:spPr>
          <a:xfrm>
            <a:off x="-2034622" y="3745441"/>
            <a:ext cx="478367" cy="480484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椭圆 49">
            <a:extLst>
              <a:ext uri="{FF2B5EF4-FFF2-40B4-BE49-F238E27FC236}">
                <a16:creationId xmlns:a16="http://schemas.microsoft.com/office/drawing/2014/main" id="{CC6CD98F-CDBB-716A-D92C-517555025BF2}"/>
              </a:ext>
            </a:extLst>
          </p:cNvPr>
          <p:cNvSpPr/>
          <p:nvPr/>
        </p:nvSpPr>
        <p:spPr>
          <a:xfrm>
            <a:off x="-931839" y="3745441"/>
            <a:ext cx="480484" cy="480484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1" name="直接箭头连接符 50">
            <a:extLst>
              <a:ext uri="{FF2B5EF4-FFF2-40B4-BE49-F238E27FC236}">
                <a16:creationId xmlns:a16="http://schemas.microsoft.com/office/drawing/2014/main" id="{FB494389-7F53-A584-13E6-7A96BCF74E10}"/>
              </a:ext>
            </a:extLst>
          </p:cNvPr>
          <p:cNvCxnSpPr>
            <a:stCxn id="48" idx="3"/>
            <a:endCxn id="49" idx="7"/>
          </p:cNvCxnSpPr>
          <p:nvPr/>
        </p:nvCxnSpPr>
        <p:spPr>
          <a:xfrm flipH="1">
            <a:off x="-1626106" y="3599392"/>
            <a:ext cx="213784" cy="21590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箭头连接符 54">
            <a:extLst>
              <a:ext uri="{FF2B5EF4-FFF2-40B4-BE49-F238E27FC236}">
                <a16:creationId xmlns:a16="http://schemas.microsoft.com/office/drawing/2014/main" id="{BAF1D1F3-165A-CAF2-0C51-00F6F50977A1}"/>
              </a:ext>
            </a:extLst>
          </p:cNvPr>
          <p:cNvCxnSpPr>
            <a:stCxn id="48" idx="5"/>
            <a:endCxn id="50" idx="1"/>
          </p:cNvCxnSpPr>
          <p:nvPr/>
        </p:nvCxnSpPr>
        <p:spPr>
          <a:xfrm>
            <a:off x="-1073656" y="3599392"/>
            <a:ext cx="211667" cy="21590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椭圆 55">
            <a:extLst>
              <a:ext uri="{FF2B5EF4-FFF2-40B4-BE49-F238E27FC236}">
                <a16:creationId xmlns:a16="http://schemas.microsoft.com/office/drawing/2014/main" id="{890127A8-3683-F4CF-5CB2-01AF7F33DB62}"/>
              </a:ext>
            </a:extLst>
          </p:cNvPr>
          <p:cNvSpPr/>
          <p:nvPr/>
        </p:nvSpPr>
        <p:spPr>
          <a:xfrm>
            <a:off x="-2578606" y="4363508"/>
            <a:ext cx="480484" cy="480484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7" name="直接箭头连接符 56">
            <a:extLst>
              <a:ext uri="{FF2B5EF4-FFF2-40B4-BE49-F238E27FC236}">
                <a16:creationId xmlns:a16="http://schemas.microsoft.com/office/drawing/2014/main" id="{AA97D374-BDB2-CD64-A0C2-F84CA81261B3}"/>
              </a:ext>
            </a:extLst>
          </p:cNvPr>
          <p:cNvCxnSpPr>
            <a:endCxn id="56" idx="7"/>
          </p:cNvCxnSpPr>
          <p:nvPr/>
        </p:nvCxnSpPr>
        <p:spPr>
          <a:xfrm flipH="1">
            <a:off x="-2167973" y="4217458"/>
            <a:ext cx="213784" cy="218016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!!!1-0">
            <a:extLst>
              <a:ext uri="{FF2B5EF4-FFF2-40B4-BE49-F238E27FC236}">
                <a16:creationId xmlns:a16="http://schemas.microsoft.com/office/drawing/2014/main" id="{DC96C2C8-6D85-83B3-7E48-0FD4A4CFF9E4}"/>
              </a:ext>
            </a:extLst>
          </p:cNvPr>
          <p:cNvSpPr/>
          <p:nvPr/>
        </p:nvSpPr>
        <p:spPr>
          <a:xfrm>
            <a:off x="-3122589" y="4939241"/>
            <a:ext cx="480483" cy="480484"/>
          </a:xfrm>
          <a:prstGeom prst="ellipse">
            <a:avLst/>
          </a:prstGeom>
          <a:solidFill>
            <a:srgbClr val="C0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8E80E2E5-E8F8-0D74-EF80-DA9837C681AA}"/>
              </a:ext>
            </a:extLst>
          </p:cNvPr>
          <p:cNvSpPr/>
          <p:nvPr/>
        </p:nvSpPr>
        <p:spPr>
          <a:xfrm>
            <a:off x="-889728" y="3831794"/>
            <a:ext cx="3962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0" name="椭圆 59">
            <a:extLst>
              <a:ext uri="{FF2B5EF4-FFF2-40B4-BE49-F238E27FC236}">
                <a16:creationId xmlns:a16="http://schemas.microsoft.com/office/drawing/2014/main" id="{7D53A856-EC4A-6836-C87C-4B6ADB2491C5}"/>
              </a:ext>
            </a:extLst>
          </p:cNvPr>
          <p:cNvSpPr/>
          <p:nvPr/>
        </p:nvSpPr>
        <p:spPr>
          <a:xfrm>
            <a:off x="-1522389" y="4382558"/>
            <a:ext cx="480483" cy="48048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1" name="直接箭头连接符 60">
            <a:extLst>
              <a:ext uri="{FF2B5EF4-FFF2-40B4-BE49-F238E27FC236}">
                <a16:creationId xmlns:a16="http://schemas.microsoft.com/office/drawing/2014/main" id="{487451F9-4BA1-CAFD-E38A-E0BE616D87BE}"/>
              </a:ext>
            </a:extLst>
          </p:cNvPr>
          <p:cNvCxnSpPr/>
          <p:nvPr/>
        </p:nvCxnSpPr>
        <p:spPr>
          <a:xfrm>
            <a:off x="-1662089" y="4225925"/>
            <a:ext cx="211667" cy="21590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箭头连接符 61">
            <a:extLst>
              <a:ext uri="{FF2B5EF4-FFF2-40B4-BE49-F238E27FC236}">
                <a16:creationId xmlns:a16="http://schemas.microsoft.com/office/drawing/2014/main" id="{114AADC4-89C5-E031-DDB1-D560051F3EB1}"/>
              </a:ext>
            </a:extLst>
          </p:cNvPr>
          <p:cNvCxnSpPr/>
          <p:nvPr/>
        </p:nvCxnSpPr>
        <p:spPr>
          <a:xfrm flipH="1">
            <a:off x="-2711955" y="4793192"/>
            <a:ext cx="213783" cy="21590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弦形 62">
            <a:extLst>
              <a:ext uri="{FF2B5EF4-FFF2-40B4-BE49-F238E27FC236}">
                <a16:creationId xmlns:a16="http://schemas.microsoft.com/office/drawing/2014/main" id="{CE1E390D-807E-B616-B632-293C420AE93F}"/>
              </a:ext>
            </a:extLst>
          </p:cNvPr>
          <p:cNvSpPr/>
          <p:nvPr/>
        </p:nvSpPr>
        <p:spPr>
          <a:xfrm rot="20417477">
            <a:off x="3966694" y="3257549"/>
            <a:ext cx="2578100" cy="2355851"/>
          </a:xfrm>
          <a:prstGeom prst="chord">
            <a:avLst/>
          </a:prstGeom>
          <a:noFill/>
          <a:ln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/>
          </a:p>
        </p:txBody>
      </p:sp>
      <p:sp>
        <p:nvSpPr>
          <p:cNvPr id="64" name="弦形 63">
            <a:extLst>
              <a:ext uri="{FF2B5EF4-FFF2-40B4-BE49-F238E27FC236}">
                <a16:creationId xmlns:a16="http://schemas.microsoft.com/office/drawing/2014/main" id="{BD30703E-B5FB-3355-5958-54FD190710E2}"/>
              </a:ext>
            </a:extLst>
          </p:cNvPr>
          <p:cNvSpPr/>
          <p:nvPr/>
        </p:nvSpPr>
        <p:spPr>
          <a:xfrm rot="20417477">
            <a:off x="4062437" y="4116153"/>
            <a:ext cx="1225551" cy="778933"/>
          </a:xfrm>
          <a:prstGeom prst="chord">
            <a:avLst/>
          </a:prstGeom>
          <a:noFill/>
          <a:ln>
            <a:solidFill>
              <a:srgbClr val="00B050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/>
          </a:p>
        </p:txBody>
      </p:sp>
    </p:spTree>
    <p:extLst>
      <p:ext uri="{BB962C8B-B14F-4D97-AF65-F5344CB8AC3E}">
        <p14:creationId xmlns:p14="http://schemas.microsoft.com/office/powerpoint/2010/main" val="3646442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!!!泛型类">
            <a:extLst>
              <a:ext uri="{FF2B5EF4-FFF2-40B4-BE49-F238E27FC236}">
                <a16:creationId xmlns:a16="http://schemas.microsoft.com/office/drawing/2014/main" id="{A2E487F3-C6D4-828B-E65B-55EB0A9300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880" y="1002232"/>
            <a:ext cx="2089470" cy="517190"/>
          </a:xfrm>
        </p:spPr>
        <p:txBody>
          <a:bodyPr/>
          <a:lstStyle/>
          <a:p>
            <a:r>
              <a:rPr lang="zh-CN" altLang="en-US" dirty="0"/>
              <a:t>数据结构（</a:t>
            </a:r>
          </a:p>
        </p:txBody>
      </p:sp>
      <p:sp>
        <p:nvSpPr>
          <p:cNvPr id="45" name="!!!泛型类">
            <a:extLst>
              <a:ext uri="{FF2B5EF4-FFF2-40B4-BE49-F238E27FC236}">
                <a16:creationId xmlns:a16="http://schemas.microsoft.com/office/drawing/2014/main" id="{000F737A-DA2F-FD9F-A5D6-00AE7C6D8598}"/>
              </a:ext>
            </a:extLst>
          </p:cNvPr>
          <p:cNvSpPr txBox="1">
            <a:spLocks/>
          </p:cNvSpPr>
          <p:nvPr/>
        </p:nvSpPr>
        <p:spPr>
          <a:xfrm>
            <a:off x="3303538" y="1002232"/>
            <a:ext cx="322882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）</a:t>
            </a:r>
          </a:p>
        </p:txBody>
      </p:sp>
      <p:sp>
        <p:nvSpPr>
          <p:cNvPr id="52" name="!!!树">
            <a:extLst>
              <a:ext uri="{FF2B5EF4-FFF2-40B4-BE49-F238E27FC236}">
                <a16:creationId xmlns:a16="http://schemas.microsoft.com/office/drawing/2014/main" id="{5FDF6D48-5BEB-BFAE-FAC1-F596B4664F7E}"/>
              </a:ext>
            </a:extLst>
          </p:cNvPr>
          <p:cNvSpPr txBox="1">
            <a:spLocks/>
          </p:cNvSpPr>
          <p:nvPr/>
        </p:nvSpPr>
        <p:spPr>
          <a:xfrm>
            <a:off x="3018349" y="1002232"/>
            <a:ext cx="565470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树</a:t>
            </a:r>
          </a:p>
        </p:txBody>
      </p:sp>
      <p:sp>
        <p:nvSpPr>
          <p:cNvPr id="53" name="!!!平衡">
            <a:extLst>
              <a:ext uri="{FF2B5EF4-FFF2-40B4-BE49-F238E27FC236}">
                <a16:creationId xmlns:a16="http://schemas.microsoft.com/office/drawing/2014/main" id="{00F15D9E-83B9-E648-0578-60242C2EB39B}"/>
              </a:ext>
            </a:extLst>
          </p:cNvPr>
          <p:cNvSpPr txBox="1">
            <a:spLocks/>
          </p:cNvSpPr>
          <p:nvPr/>
        </p:nvSpPr>
        <p:spPr>
          <a:xfrm>
            <a:off x="2002493" y="1002232"/>
            <a:ext cx="693612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平衡</a:t>
            </a:r>
          </a:p>
        </p:txBody>
      </p:sp>
      <p:sp>
        <p:nvSpPr>
          <p:cNvPr id="54" name="!!!二叉">
            <a:extLst>
              <a:ext uri="{FF2B5EF4-FFF2-40B4-BE49-F238E27FC236}">
                <a16:creationId xmlns:a16="http://schemas.microsoft.com/office/drawing/2014/main" id="{2ADD8BD8-9BBB-3E55-174B-EC8085F4584F}"/>
              </a:ext>
            </a:extLst>
          </p:cNvPr>
          <p:cNvSpPr txBox="1">
            <a:spLocks/>
          </p:cNvSpPr>
          <p:nvPr/>
        </p:nvSpPr>
        <p:spPr>
          <a:xfrm>
            <a:off x="2510034" y="1002232"/>
            <a:ext cx="693612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二叉</a:t>
            </a:r>
          </a:p>
        </p:txBody>
      </p:sp>
      <p:sp>
        <p:nvSpPr>
          <p:cNvPr id="3" name="!!!左左">
            <a:extLst>
              <a:ext uri="{FF2B5EF4-FFF2-40B4-BE49-F238E27FC236}">
                <a16:creationId xmlns:a16="http://schemas.microsoft.com/office/drawing/2014/main" id="{632D24B6-5B45-CA68-E7BB-FA6D062C4555}"/>
              </a:ext>
            </a:extLst>
          </p:cNvPr>
          <p:cNvSpPr txBox="1">
            <a:spLocks/>
          </p:cNvSpPr>
          <p:nvPr/>
        </p:nvSpPr>
        <p:spPr>
          <a:xfrm>
            <a:off x="3474504" y="1002232"/>
            <a:ext cx="2430136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左左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AC49A39A-7709-E552-53DD-7D49ADF34A53}"/>
              </a:ext>
            </a:extLst>
          </p:cNvPr>
          <p:cNvGrpSpPr/>
          <p:nvPr/>
        </p:nvGrpSpPr>
        <p:grpSpPr>
          <a:xfrm>
            <a:off x="2202518" y="1873469"/>
            <a:ext cx="6888490" cy="594556"/>
            <a:chOff x="3353165" y="5731266"/>
            <a:chExt cx="541786" cy="594560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064471DC-9AC5-9F2D-FFDA-13B818BFA699}"/>
                </a:ext>
              </a:extLst>
            </p:cNvPr>
            <p:cNvGrpSpPr/>
            <p:nvPr/>
          </p:nvGrpSpPr>
          <p:grpSpPr>
            <a:xfrm>
              <a:off x="3353165" y="5731266"/>
              <a:ext cx="541786" cy="594560"/>
              <a:chOff x="4304044" y="1286668"/>
              <a:chExt cx="791774" cy="2757793"/>
            </a:xfrm>
            <a:effectLst>
              <a:outerShdw blurRad="381000" dist="2540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7" name="圆角矩形 28">
                <a:extLst>
                  <a:ext uri="{FF2B5EF4-FFF2-40B4-BE49-F238E27FC236}">
                    <a16:creationId xmlns:a16="http://schemas.microsoft.com/office/drawing/2014/main" id="{01A0E3F6-C8D2-BD83-AAF6-1E0CD9B52B97}"/>
                  </a:ext>
                </a:extLst>
              </p:cNvPr>
              <p:cNvSpPr/>
              <p:nvPr/>
            </p:nvSpPr>
            <p:spPr>
              <a:xfrm>
                <a:off x="4304044" y="1286668"/>
                <a:ext cx="791774" cy="2757793"/>
              </a:xfrm>
              <a:prstGeom prst="roundRect">
                <a:avLst/>
              </a:prstGeom>
              <a:gradFill>
                <a:gsLst>
                  <a:gs pos="62000">
                    <a:sysClr val="window" lastClr="FFFFFF">
                      <a:lumMod val="95000"/>
                    </a:sysClr>
                  </a:gs>
                  <a:gs pos="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  <a:gs pos="0">
                    <a:sysClr val="window" lastClr="FFFFFF"/>
                  </a:gs>
                </a:gsLst>
                <a:lin ang="81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>
                  <a:defRPr/>
                </a:pPr>
                <a:endParaRPr lang="zh-CN" altLang="en-US" sz="1995" kern="0">
                  <a:solidFill>
                    <a:sysClr val="window" lastClr="FFFFFF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8" name="圆角矩形 29">
                <a:extLst>
                  <a:ext uri="{FF2B5EF4-FFF2-40B4-BE49-F238E27FC236}">
                    <a16:creationId xmlns:a16="http://schemas.microsoft.com/office/drawing/2014/main" id="{55DB7090-621C-820C-BF73-05968E987817}"/>
                  </a:ext>
                </a:extLst>
              </p:cNvPr>
              <p:cNvSpPr/>
              <p:nvPr/>
            </p:nvSpPr>
            <p:spPr>
              <a:xfrm>
                <a:off x="4304044" y="1286668"/>
                <a:ext cx="791774" cy="2757793"/>
              </a:xfrm>
              <a:prstGeom prst="roundRect">
                <a:avLst/>
              </a:prstGeom>
              <a:gradFill>
                <a:gsLst>
                  <a:gs pos="42000">
                    <a:srgbClr val="F0F0F0"/>
                  </a:gs>
                  <a:gs pos="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  <a:gs pos="0">
                    <a:sysClr val="window" lastClr="FFFFFF"/>
                  </a:gs>
                </a:gsLst>
                <a:lin ang="189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>
                  <a:defRPr/>
                </a:pPr>
                <a:endParaRPr lang="zh-CN" altLang="en-US" sz="1995" kern="0">
                  <a:solidFill>
                    <a:sysClr val="window" lastClr="FFFFFF"/>
                  </a:solidFill>
                  <a:latin typeface="Arial"/>
                  <a:ea typeface="微软雅黑"/>
                </a:endParaRPr>
              </a:p>
            </p:txBody>
          </p:sp>
        </p:grpSp>
        <p:sp>
          <p:nvSpPr>
            <p:cNvPr id="6" name="TextBox 12">
              <a:extLst>
                <a:ext uri="{FF2B5EF4-FFF2-40B4-BE49-F238E27FC236}">
                  <a16:creationId xmlns:a16="http://schemas.microsoft.com/office/drawing/2014/main" id="{820CEF68-607C-93FC-D084-2F98D0A8671A}"/>
                </a:ext>
              </a:extLst>
            </p:cNvPr>
            <p:cNvSpPr txBox="1"/>
            <p:nvPr/>
          </p:nvSpPr>
          <p:spPr>
            <a:xfrm>
              <a:off x="3367764" y="5845715"/>
              <a:ext cx="512588" cy="3693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srgbClr val="C00000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左左：</a:t>
              </a:r>
              <a:r>
                <a:rPr lang="zh-CN" altLang="en-US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当根节点左子树的左子树有节点插入，导致二叉树不平衡</a:t>
              </a:r>
              <a:endParaRPr lang="en-US" altLang="zh-CN" b="1" dirty="0">
                <a:solidFill>
                  <a:prstClr val="black">
                    <a:lumMod val="85000"/>
                    <a:lumOff val="15000"/>
                  </a:prst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sp>
        <p:nvSpPr>
          <p:cNvPr id="11" name="椭圆 10">
            <a:extLst>
              <a:ext uri="{FF2B5EF4-FFF2-40B4-BE49-F238E27FC236}">
                <a16:creationId xmlns:a16="http://schemas.microsoft.com/office/drawing/2014/main" id="{EB806C9E-AC81-9BF8-D862-2B1988F05E59}"/>
              </a:ext>
            </a:extLst>
          </p:cNvPr>
          <p:cNvSpPr/>
          <p:nvPr/>
        </p:nvSpPr>
        <p:spPr>
          <a:xfrm>
            <a:off x="7674529" y="3188758"/>
            <a:ext cx="480484" cy="48048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A5906952-9073-8FCD-8DED-BEA02CB0A86F}"/>
              </a:ext>
            </a:extLst>
          </p:cNvPr>
          <p:cNvSpPr/>
          <p:nvPr/>
        </p:nvSpPr>
        <p:spPr>
          <a:xfrm>
            <a:off x="7122079" y="3745441"/>
            <a:ext cx="478367" cy="480484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145C3467-C838-6A1A-82A8-E4BAB6BC1499}"/>
              </a:ext>
            </a:extLst>
          </p:cNvPr>
          <p:cNvSpPr/>
          <p:nvPr/>
        </p:nvSpPr>
        <p:spPr>
          <a:xfrm>
            <a:off x="8224862" y="3745441"/>
            <a:ext cx="480484" cy="480484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FF3F846E-AB8E-A68D-BEC5-D399DC67B797}"/>
              </a:ext>
            </a:extLst>
          </p:cNvPr>
          <p:cNvCxnSpPr>
            <a:stCxn id="11" idx="3"/>
            <a:endCxn id="12" idx="7"/>
          </p:cNvCxnSpPr>
          <p:nvPr/>
        </p:nvCxnSpPr>
        <p:spPr>
          <a:xfrm flipH="1">
            <a:off x="7530595" y="3599392"/>
            <a:ext cx="213784" cy="21590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8F02E594-4DF2-56A1-03BA-29C998EC7383}"/>
              </a:ext>
            </a:extLst>
          </p:cNvPr>
          <p:cNvCxnSpPr>
            <a:stCxn id="11" idx="5"/>
            <a:endCxn id="13" idx="1"/>
          </p:cNvCxnSpPr>
          <p:nvPr/>
        </p:nvCxnSpPr>
        <p:spPr>
          <a:xfrm>
            <a:off x="8083045" y="3599392"/>
            <a:ext cx="211667" cy="21590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椭圆 15">
            <a:extLst>
              <a:ext uri="{FF2B5EF4-FFF2-40B4-BE49-F238E27FC236}">
                <a16:creationId xmlns:a16="http://schemas.microsoft.com/office/drawing/2014/main" id="{4589A0D7-907D-155F-E7B6-35C95033C492}"/>
              </a:ext>
            </a:extLst>
          </p:cNvPr>
          <p:cNvSpPr/>
          <p:nvPr/>
        </p:nvSpPr>
        <p:spPr>
          <a:xfrm>
            <a:off x="6578095" y="4363508"/>
            <a:ext cx="480484" cy="480484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EB44CF11-F850-6F91-EB81-49EC1A906BCF}"/>
              </a:ext>
            </a:extLst>
          </p:cNvPr>
          <p:cNvCxnSpPr>
            <a:endCxn id="16" idx="7"/>
          </p:cNvCxnSpPr>
          <p:nvPr/>
        </p:nvCxnSpPr>
        <p:spPr>
          <a:xfrm flipH="1">
            <a:off x="6988728" y="4217458"/>
            <a:ext cx="213784" cy="218016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!!!1">
            <a:extLst>
              <a:ext uri="{FF2B5EF4-FFF2-40B4-BE49-F238E27FC236}">
                <a16:creationId xmlns:a16="http://schemas.microsoft.com/office/drawing/2014/main" id="{25D79EAE-54B9-59F2-ED38-F76B7D319D37}"/>
              </a:ext>
            </a:extLst>
          </p:cNvPr>
          <p:cNvSpPr/>
          <p:nvPr/>
        </p:nvSpPr>
        <p:spPr>
          <a:xfrm>
            <a:off x="7095620" y="4939241"/>
            <a:ext cx="480483" cy="480484"/>
          </a:xfrm>
          <a:prstGeom prst="ellipse">
            <a:avLst/>
          </a:prstGeom>
          <a:solidFill>
            <a:srgbClr val="C0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D944AEE5-A33A-C694-4C8D-53FB265CCF5B}"/>
              </a:ext>
            </a:extLst>
          </p:cNvPr>
          <p:cNvSpPr/>
          <p:nvPr/>
        </p:nvSpPr>
        <p:spPr>
          <a:xfrm>
            <a:off x="8266973" y="3831794"/>
            <a:ext cx="3962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DEEEE7D2-92D1-60CE-C6E7-5D167092D777}"/>
              </a:ext>
            </a:extLst>
          </p:cNvPr>
          <p:cNvSpPr/>
          <p:nvPr/>
        </p:nvSpPr>
        <p:spPr>
          <a:xfrm>
            <a:off x="7634312" y="4382558"/>
            <a:ext cx="480483" cy="48048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83710EAB-6CB5-EDDF-E3FD-B5D5F286EEE2}"/>
              </a:ext>
            </a:extLst>
          </p:cNvPr>
          <p:cNvCxnSpPr/>
          <p:nvPr/>
        </p:nvCxnSpPr>
        <p:spPr>
          <a:xfrm>
            <a:off x="7494612" y="4225925"/>
            <a:ext cx="211667" cy="21590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A3CACBE5-62E2-9E57-04CA-609F8216B79A}"/>
              </a:ext>
            </a:extLst>
          </p:cNvPr>
          <p:cNvCxnSpPr>
            <a:cxnSpLocks/>
          </p:cNvCxnSpPr>
          <p:nvPr/>
        </p:nvCxnSpPr>
        <p:spPr>
          <a:xfrm>
            <a:off x="6951687" y="4793192"/>
            <a:ext cx="213783" cy="21590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椭圆 9">
            <a:extLst>
              <a:ext uri="{FF2B5EF4-FFF2-40B4-BE49-F238E27FC236}">
                <a16:creationId xmlns:a16="http://schemas.microsoft.com/office/drawing/2014/main" id="{41AE7CF8-6140-00DA-58BD-C63F073A3E28}"/>
              </a:ext>
            </a:extLst>
          </p:cNvPr>
          <p:cNvSpPr/>
          <p:nvPr/>
        </p:nvSpPr>
        <p:spPr>
          <a:xfrm>
            <a:off x="3899453" y="3188758"/>
            <a:ext cx="480484" cy="48048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21D0A971-4334-E286-625A-1894972B8667}"/>
              </a:ext>
            </a:extLst>
          </p:cNvPr>
          <p:cNvSpPr/>
          <p:nvPr/>
        </p:nvSpPr>
        <p:spPr>
          <a:xfrm>
            <a:off x="3347003" y="3745441"/>
            <a:ext cx="478367" cy="480484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68B2D905-485E-0AAA-0AD6-D3404D238EC2}"/>
              </a:ext>
            </a:extLst>
          </p:cNvPr>
          <p:cNvSpPr/>
          <p:nvPr/>
        </p:nvSpPr>
        <p:spPr>
          <a:xfrm>
            <a:off x="4449786" y="3745441"/>
            <a:ext cx="480484" cy="480484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946282B1-00AE-2E1D-A5DC-7D946788516A}"/>
              </a:ext>
            </a:extLst>
          </p:cNvPr>
          <p:cNvCxnSpPr>
            <a:stCxn id="10" idx="3"/>
            <a:endCxn id="19" idx="7"/>
          </p:cNvCxnSpPr>
          <p:nvPr/>
        </p:nvCxnSpPr>
        <p:spPr>
          <a:xfrm flipH="1">
            <a:off x="3755519" y="3599392"/>
            <a:ext cx="213784" cy="21590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DCA2DDE0-093A-32A0-136A-930B23B6D0E3}"/>
              </a:ext>
            </a:extLst>
          </p:cNvPr>
          <p:cNvCxnSpPr>
            <a:stCxn id="10" idx="5"/>
            <a:endCxn id="23" idx="1"/>
          </p:cNvCxnSpPr>
          <p:nvPr/>
        </p:nvCxnSpPr>
        <p:spPr>
          <a:xfrm>
            <a:off x="4307969" y="3599392"/>
            <a:ext cx="211667" cy="21590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椭圆 25">
            <a:extLst>
              <a:ext uri="{FF2B5EF4-FFF2-40B4-BE49-F238E27FC236}">
                <a16:creationId xmlns:a16="http://schemas.microsoft.com/office/drawing/2014/main" id="{8681E64B-637F-6795-114A-08A70F07B683}"/>
              </a:ext>
            </a:extLst>
          </p:cNvPr>
          <p:cNvSpPr/>
          <p:nvPr/>
        </p:nvSpPr>
        <p:spPr>
          <a:xfrm>
            <a:off x="2803019" y="4363508"/>
            <a:ext cx="480484" cy="480484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49E04B18-F5F9-101D-6646-66EE675C83CA}"/>
              </a:ext>
            </a:extLst>
          </p:cNvPr>
          <p:cNvCxnSpPr>
            <a:endCxn id="26" idx="7"/>
          </p:cNvCxnSpPr>
          <p:nvPr/>
        </p:nvCxnSpPr>
        <p:spPr>
          <a:xfrm flipH="1">
            <a:off x="3213652" y="4217458"/>
            <a:ext cx="213784" cy="218016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!!!1-0">
            <a:extLst>
              <a:ext uri="{FF2B5EF4-FFF2-40B4-BE49-F238E27FC236}">
                <a16:creationId xmlns:a16="http://schemas.microsoft.com/office/drawing/2014/main" id="{94DF25A7-B9A0-B71C-513F-1C73EBD77297}"/>
              </a:ext>
            </a:extLst>
          </p:cNvPr>
          <p:cNvSpPr/>
          <p:nvPr/>
        </p:nvSpPr>
        <p:spPr>
          <a:xfrm>
            <a:off x="2259036" y="4939241"/>
            <a:ext cx="480483" cy="480484"/>
          </a:xfrm>
          <a:prstGeom prst="ellipse">
            <a:avLst/>
          </a:prstGeom>
          <a:solidFill>
            <a:srgbClr val="C0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F517E422-C5C7-FAC5-257C-702B7E8F9E8C}"/>
              </a:ext>
            </a:extLst>
          </p:cNvPr>
          <p:cNvSpPr/>
          <p:nvPr/>
        </p:nvSpPr>
        <p:spPr>
          <a:xfrm>
            <a:off x="4491897" y="3831794"/>
            <a:ext cx="3962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椭圆 29">
            <a:extLst>
              <a:ext uri="{FF2B5EF4-FFF2-40B4-BE49-F238E27FC236}">
                <a16:creationId xmlns:a16="http://schemas.microsoft.com/office/drawing/2014/main" id="{3FAB642E-8469-3C67-67A2-77803DB14865}"/>
              </a:ext>
            </a:extLst>
          </p:cNvPr>
          <p:cNvSpPr/>
          <p:nvPr/>
        </p:nvSpPr>
        <p:spPr>
          <a:xfrm>
            <a:off x="3859236" y="4382558"/>
            <a:ext cx="480483" cy="48048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E80324A9-F901-B903-E6D7-1A9AAC110687}"/>
              </a:ext>
            </a:extLst>
          </p:cNvPr>
          <p:cNvCxnSpPr/>
          <p:nvPr/>
        </p:nvCxnSpPr>
        <p:spPr>
          <a:xfrm>
            <a:off x="3719536" y="4225925"/>
            <a:ext cx="211667" cy="21590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EC0D4D0C-3FC4-3DB0-7C25-5996FE79025F}"/>
              </a:ext>
            </a:extLst>
          </p:cNvPr>
          <p:cNvCxnSpPr/>
          <p:nvPr/>
        </p:nvCxnSpPr>
        <p:spPr>
          <a:xfrm flipH="1">
            <a:off x="2669670" y="4793192"/>
            <a:ext cx="213783" cy="21590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11245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2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repeatCount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1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8" grpId="0" animBg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!!!泛型类">
            <a:extLst>
              <a:ext uri="{FF2B5EF4-FFF2-40B4-BE49-F238E27FC236}">
                <a16:creationId xmlns:a16="http://schemas.microsoft.com/office/drawing/2014/main" id="{A2E487F3-C6D4-828B-E65B-55EB0A9300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880" y="1002232"/>
            <a:ext cx="2089470" cy="517190"/>
          </a:xfrm>
        </p:spPr>
        <p:txBody>
          <a:bodyPr/>
          <a:lstStyle/>
          <a:p>
            <a:r>
              <a:rPr lang="zh-CN" altLang="en-US" dirty="0"/>
              <a:t>数据结构（</a:t>
            </a:r>
          </a:p>
        </p:txBody>
      </p:sp>
      <p:sp>
        <p:nvSpPr>
          <p:cNvPr id="45" name="!!!泛型类">
            <a:extLst>
              <a:ext uri="{FF2B5EF4-FFF2-40B4-BE49-F238E27FC236}">
                <a16:creationId xmlns:a16="http://schemas.microsoft.com/office/drawing/2014/main" id="{000F737A-DA2F-FD9F-A5D6-00AE7C6D8598}"/>
              </a:ext>
            </a:extLst>
          </p:cNvPr>
          <p:cNvSpPr txBox="1">
            <a:spLocks/>
          </p:cNvSpPr>
          <p:nvPr/>
        </p:nvSpPr>
        <p:spPr>
          <a:xfrm>
            <a:off x="3303538" y="1002232"/>
            <a:ext cx="322882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）</a:t>
            </a:r>
          </a:p>
        </p:txBody>
      </p:sp>
      <p:sp>
        <p:nvSpPr>
          <p:cNvPr id="52" name="!!!树">
            <a:extLst>
              <a:ext uri="{FF2B5EF4-FFF2-40B4-BE49-F238E27FC236}">
                <a16:creationId xmlns:a16="http://schemas.microsoft.com/office/drawing/2014/main" id="{5FDF6D48-5BEB-BFAE-FAC1-F596B4664F7E}"/>
              </a:ext>
            </a:extLst>
          </p:cNvPr>
          <p:cNvSpPr txBox="1">
            <a:spLocks/>
          </p:cNvSpPr>
          <p:nvPr/>
        </p:nvSpPr>
        <p:spPr>
          <a:xfrm>
            <a:off x="3018349" y="1002232"/>
            <a:ext cx="565470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树</a:t>
            </a:r>
          </a:p>
        </p:txBody>
      </p:sp>
      <p:sp>
        <p:nvSpPr>
          <p:cNvPr id="53" name="!!!平衡">
            <a:extLst>
              <a:ext uri="{FF2B5EF4-FFF2-40B4-BE49-F238E27FC236}">
                <a16:creationId xmlns:a16="http://schemas.microsoft.com/office/drawing/2014/main" id="{00F15D9E-83B9-E648-0578-60242C2EB39B}"/>
              </a:ext>
            </a:extLst>
          </p:cNvPr>
          <p:cNvSpPr txBox="1">
            <a:spLocks/>
          </p:cNvSpPr>
          <p:nvPr/>
        </p:nvSpPr>
        <p:spPr>
          <a:xfrm>
            <a:off x="2002493" y="1002232"/>
            <a:ext cx="693612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平衡</a:t>
            </a:r>
          </a:p>
        </p:txBody>
      </p:sp>
      <p:sp>
        <p:nvSpPr>
          <p:cNvPr id="54" name="!!!二叉">
            <a:extLst>
              <a:ext uri="{FF2B5EF4-FFF2-40B4-BE49-F238E27FC236}">
                <a16:creationId xmlns:a16="http://schemas.microsoft.com/office/drawing/2014/main" id="{2ADD8BD8-9BBB-3E55-174B-EC8085F4584F}"/>
              </a:ext>
            </a:extLst>
          </p:cNvPr>
          <p:cNvSpPr txBox="1">
            <a:spLocks/>
          </p:cNvSpPr>
          <p:nvPr/>
        </p:nvSpPr>
        <p:spPr>
          <a:xfrm>
            <a:off x="2510034" y="1002232"/>
            <a:ext cx="693612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二叉</a:t>
            </a:r>
          </a:p>
        </p:txBody>
      </p:sp>
      <p:sp>
        <p:nvSpPr>
          <p:cNvPr id="3" name="!!!左左">
            <a:extLst>
              <a:ext uri="{FF2B5EF4-FFF2-40B4-BE49-F238E27FC236}">
                <a16:creationId xmlns:a16="http://schemas.microsoft.com/office/drawing/2014/main" id="{632D24B6-5B45-CA68-E7BB-FA6D062C4555}"/>
              </a:ext>
            </a:extLst>
          </p:cNvPr>
          <p:cNvSpPr txBox="1">
            <a:spLocks/>
          </p:cNvSpPr>
          <p:nvPr/>
        </p:nvSpPr>
        <p:spPr>
          <a:xfrm>
            <a:off x="3474504" y="1002232"/>
            <a:ext cx="2430136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左左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AC49A39A-7709-E552-53DD-7D49ADF34A53}"/>
              </a:ext>
            </a:extLst>
          </p:cNvPr>
          <p:cNvGrpSpPr/>
          <p:nvPr/>
        </p:nvGrpSpPr>
        <p:grpSpPr>
          <a:xfrm>
            <a:off x="2202518" y="1873469"/>
            <a:ext cx="6888490" cy="594556"/>
            <a:chOff x="3353165" y="5731266"/>
            <a:chExt cx="541786" cy="594560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064471DC-9AC5-9F2D-FFDA-13B818BFA699}"/>
                </a:ext>
              </a:extLst>
            </p:cNvPr>
            <p:cNvGrpSpPr/>
            <p:nvPr/>
          </p:nvGrpSpPr>
          <p:grpSpPr>
            <a:xfrm>
              <a:off x="3353165" y="5731266"/>
              <a:ext cx="541786" cy="594560"/>
              <a:chOff x="4304044" y="1286668"/>
              <a:chExt cx="791774" cy="2757793"/>
            </a:xfrm>
            <a:effectLst>
              <a:outerShdw blurRad="381000" dist="2540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7" name="圆角矩形 28">
                <a:extLst>
                  <a:ext uri="{FF2B5EF4-FFF2-40B4-BE49-F238E27FC236}">
                    <a16:creationId xmlns:a16="http://schemas.microsoft.com/office/drawing/2014/main" id="{01A0E3F6-C8D2-BD83-AAF6-1E0CD9B52B97}"/>
                  </a:ext>
                </a:extLst>
              </p:cNvPr>
              <p:cNvSpPr/>
              <p:nvPr/>
            </p:nvSpPr>
            <p:spPr>
              <a:xfrm>
                <a:off x="4304044" y="1286668"/>
                <a:ext cx="791774" cy="2757793"/>
              </a:xfrm>
              <a:prstGeom prst="roundRect">
                <a:avLst/>
              </a:prstGeom>
              <a:gradFill>
                <a:gsLst>
                  <a:gs pos="62000">
                    <a:sysClr val="window" lastClr="FFFFFF">
                      <a:lumMod val="95000"/>
                    </a:sysClr>
                  </a:gs>
                  <a:gs pos="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  <a:gs pos="0">
                    <a:sysClr val="window" lastClr="FFFFFF"/>
                  </a:gs>
                </a:gsLst>
                <a:lin ang="81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>
                  <a:defRPr/>
                </a:pPr>
                <a:endParaRPr lang="zh-CN" altLang="en-US" sz="1995" kern="0">
                  <a:solidFill>
                    <a:sysClr val="window" lastClr="FFFFFF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8" name="圆角矩形 29">
                <a:extLst>
                  <a:ext uri="{FF2B5EF4-FFF2-40B4-BE49-F238E27FC236}">
                    <a16:creationId xmlns:a16="http://schemas.microsoft.com/office/drawing/2014/main" id="{55DB7090-621C-820C-BF73-05968E987817}"/>
                  </a:ext>
                </a:extLst>
              </p:cNvPr>
              <p:cNvSpPr/>
              <p:nvPr/>
            </p:nvSpPr>
            <p:spPr>
              <a:xfrm>
                <a:off x="4304044" y="1286668"/>
                <a:ext cx="791774" cy="2757793"/>
              </a:xfrm>
              <a:prstGeom prst="roundRect">
                <a:avLst/>
              </a:prstGeom>
              <a:gradFill>
                <a:gsLst>
                  <a:gs pos="42000">
                    <a:srgbClr val="F0F0F0"/>
                  </a:gs>
                  <a:gs pos="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  <a:gs pos="0">
                    <a:sysClr val="window" lastClr="FFFFFF"/>
                  </a:gs>
                </a:gsLst>
                <a:lin ang="189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>
                  <a:defRPr/>
                </a:pPr>
                <a:endParaRPr lang="zh-CN" altLang="en-US" sz="1995" kern="0">
                  <a:solidFill>
                    <a:sysClr val="window" lastClr="FFFFFF"/>
                  </a:solidFill>
                  <a:latin typeface="Arial"/>
                  <a:ea typeface="微软雅黑"/>
                </a:endParaRPr>
              </a:p>
            </p:txBody>
          </p:sp>
        </p:grpSp>
        <p:sp>
          <p:nvSpPr>
            <p:cNvPr id="6" name="TextBox 12">
              <a:extLst>
                <a:ext uri="{FF2B5EF4-FFF2-40B4-BE49-F238E27FC236}">
                  <a16:creationId xmlns:a16="http://schemas.microsoft.com/office/drawing/2014/main" id="{820CEF68-607C-93FC-D084-2F98D0A8671A}"/>
                </a:ext>
              </a:extLst>
            </p:cNvPr>
            <p:cNvSpPr txBox="1"/>
            <p:nvPr/>
          </p:nvSpPr>
          <p:spPr>
            <a:xfrm>
              <a:off x="3367764" y="5845715"/>
              <a:ext cx="512588" cy="3693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srgbClr val="C00000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左左：</a:t>
              </a:r>
              <a:r>
                <a:rPr lang="zh-CN" altLang="en-US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当根节点左子树的左子树有节点插入，导致二叉树不平衡</a:t>
              </a:r>
              <a:endParaRPr lang="en-US" altLang="zh-CN" b="1" dirty="0">
                <a:solidFill>
                  <a:prstClr val="black">
                    <a:lumMod val="85000"/>
                    <a:lumOff val="15000"/>
                  </a:prst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sp>
        <p:nvSpPr>
          <p:cNvPr id="11" name="椭圆 10">
            <a:extLst>
              <a:ext uri="{FF2B5EF4-FFF2-40B4-BE49-F238E27FC236}">
                <a16:creationId xmlns:a16="http://schemas.microsoft.com/office/drawing/2014/main" id="{EB806C9E-AC81-9BF8-D862-2B1988F05E59}"/>
              </a:ext>
            </a:extLst>
          </p:cNvPr>
          <p:cNvSpPr/>
          <p:nvPr/>
        </p:nvSpPr>
        <p:spPr>
          <a:xfrm>
            <a:off x="7674529" y="3188758"/>
            <a:ext cx="480484" cy="48048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A5906952-9073-8FCD-8DED-BEA02CB0A86F}"/>
              </a:ext>
            </a:extLst>
          </p:cNvPr>
          <p:cNvSpPr/>
          <p:nvPr/>
        </p:nvSpPr>
        <p:spPr>
          <a:xfrm>
            <a:off x="7122079" y="3745441"/>
            <a:ext cx="478367" cy="480484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145C3467-C838-6A1A-82A8-E4BAB6BC1499}"/>
              </a:ext>
            </a:extLst>
          </p:cNvPr>
          <p:cNvSpPr/>
          <p:nvPr/>
        </p:nvSpPr>
        <p:spPr>
          <a:xfrm>
            <a:off x="8224862" y="3745441"/>
            <a:ext cx="480484" cy="480484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FF3F846E-AB8E-A68D-BEC5-D399DC67B797}"/>
              </a:ext>
            </a:extLst>
          </p:cNvPr>
          <p:cNvCxnSpPr>
            <a:stCxn id="11" idx="3"/>
            <a:endCxn id="12" idx="7"/>
          </p:cNvCxnSpPr>
          <p:nvPr/>
        </p:nvCxnSpPr>
        <p:spPr>
          <a:xfrm flipH="1">
            <a:off x="7530595" y="3599392"/>
            <a:ext cx="213784" cy="21590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8F02E594-4DF2-56A1-03BA-29C998EC7383}"/>
              </a:ext>
            </a:extLst>
          </p:cNvPr>
          <p:cNvCxnSpPr>
            <a:stCxn id="11" idx="5"/>
            <a:endCxn id="13" idx="1"/>
          </p:cNvCxnSpPr>
          <p:nvPr/>
        </p:nvCxnSpPr>
        <p:spPr>
          <a:xfrm>
            <a:off x="8083045" y="3599392"/>
            <a:ext cx="211667" cy="21590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椭圆 15">
            <a:extLst>
              <a:ext uri="{FF2B5EF4-FFF2-40B4-BE49-F238E27FC236}">
                <a16:creationId xmlns:a16="http://schemas.microsoft.com/office/drawing/2014/main" id="{4589A0D7-907D-155F-E7B6-35C95033C492}"/>
              </a:ext>
            </a:extLst>
          </p:cNvPr>
          <p:cNvSpPr/>
          <p:nvPr/>
        </p:nvSpPr>
        <p:spPr>
          <a:xfrm>
            <a:off x="6578095" y="4363508"/>
            <a:ext cx="480484" cy="480484"/>
          </a:xfrm>
          <a:prstGeom prst="ellipse">
            <a:avLst/>
          </a:prstGeom>
          <a:solidFill>
            <a:srgbClr val="C0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EB44CF11-F850-6F91-EB81-49EC1A906BCF}"/>
              </a:ext>
            </a:extLst>
          </p:cNvPr>
          <p:cNvCxnSpPr>
            <a:endCxn id="16" idx="7"/>
          </p:cNvCxnSpPr>
          <p:nvPr/>
        </p:nvCxnSpPr>
        <p:spPr>
          <a:xfrm flipH="1">
            <a:off x="6988728" y="4217458"/>
            <a:ext cx="213784" cy="218016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!!!1">
            <a:extLst>
              <a:ext uri="{FF2B5EF4-FFF2-40B4-BE49-F238E27FC236}">
                <a16:creationId xmlns:a16="http://schemas.microsoft.com/office/drawing/2014/main" id="{25D79EAE-54B9-59F2-ED38-F76B7D319D37}"/>
              </a:ext>
            </a:extLst>
          </p:cNvPr>
          <p:cNvSpPr/>
          <p:nvPr/>
        </p:nvSpPr>
        <p:spPr>
          <a:xfrm>
            <a:off x="7095620" y="4939241"/>
            <a:ext cx="480483" cy="480484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D944AEE5-A33A-C694-4C8D-53FB265CCF5B}"/>
              </a:ext>
            </a:extLst>
          </p:cNvPr>
          <p:cNvSpPr/>
          <p:nvPr/>
        </p:nvSpPr>
        <p:spPr>
          <a:xfrm>
            <a:off x="8266973" y="3831794"/>
            <a:ext cx="3962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DEEEE7D2-92D1-60CE-C6E7-5D167092D777}"/>
              </a:ext>
            </a:extLst>
          </p:cNvPr>
          <p:cNvSpPr/>
          <p:nvPr/>
        </p:nvSpPr>
        <p:spPr>
          <a:xfrm>
            <a:off x="7634312" y="4382558"/>
            <a:ext cx="480483" cy="48048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83710EAB-6CB5-EDDF-E3FD-B5D5F286EEE2}"/>
              </a:ext>
            </a:extLst>
          </p:cNvPr>
          <p:cNvCxnSpPr/>
          <p:nvPr/>
        </p:nvCxnSpPr>
        <p:spPr>
          <a:xfrm>
            <a:off x="7494612" y="4225925"/>
            <a:ext cx="211667" cy="21590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A3CACBE5-62E2-9E57-04CA-609F8216B79A}"/>
              </a:ext>
            </a:extLst>
          </p:cNvPr>
          <p:cNvCxnSpPr>
            <a:cxnSpLocks/>
          </p:cNvCxnSpPr>
          <p:nvPr/>
        </p:nvCxnSpPr>
        <p:spPr>
          <a:xfrm>
            <a:off x="6951687" y="4793192"/>
            <a:ext cx="213783" cy="21590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椭圆 9">
            <a:extLst>
              <a:ext uri="{FF2B5EF4-FFF2-40B4-BE49-F238E27FC236}">
                <a16:creationId xmlns:a16="http://schemas.microsoft.com/office/drawing/2014/main" id="{41AE7CF8-6140-00DA-58BD-C63F073A3E28}"/>
              </a:ext>
            </a:extLst>
          </p:cNvPr>
          <p:cNvSpPr/>
          <p:nvPr/>
        </p:nvSpPr>
        <p:spPr>
          <a:xfrm>
            <a:off x="3899453" y="3188758"/>
            <a:ext cx="480484" cy="48048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21D0A971-4334-E286-625A-1894972B8667}"/>
              </a:ext>
            </a:extLst>
          </p:cNvPr>
          <p:cNvSpPr/>
          <p:nvPr/>
        </p:nvSpPr>
        <p:spPr>
          <a:xfrm>
            <a:off x="3347003" y="3745441"/>
            <a:ext cx="478367" cy="480484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68B2D905-485E-0AAA-0AD6-D3404D238EC2}"/>
              </a:ext>
            </a:extLst>
          </p:cNvPr>
          <p:cNvSpPr/>
          <p:nvPr/>
        </p:nvSpPr>
        <p:spPr>
          <a:xfrm>
            <a:off x="4449786" y="3745441"/>
            <a:ext cx="480484" cy="480484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946282B1-00AE-2E1D-A5DC-7D946788516A}"/>
              </a:ext>
            </a:extLst>
          </p:cNvPr>
          <p:cNvCxnSpPr>
            <a:stCxn id="10" idx="3"/>
            <a:endCxn id="19" idx="7"/>
          </p:cNvCxnSpPr>
          <p:nvPr/>
        </p:nvCxnSpPr>
        <p:spPr>
          <a:xfrm flipH="1">
            <a:off x="3755519" y="3599392"/>
            <a:ext cx="213784" cy="21590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DCA2DDE0-093A-32A0-136A-930B23B6D0E3}"/>
              </a:ext>
            </a:extLst>
          </p:cNvPr>
          <p:cNvCxnSpPr>
            <a:stCxn id="10" idx="5"/>
            <a:endCxn id="23" idx="1"/>
          </p:cNvCxnSpPr>
          <p:nvPr/>
        </p:nvCxnSpPr>
        <p:spPr>
          <a:xfrm>
            <a:off x="4307969" y="3599392"/>
            <a:ext cx="211667" cy="21590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椭圆 25">
            <a:extLst>
              <a:ext uri="{FF2B5EF4-FFF2-40B4-BE49-F238E27FC236}">
                <a16:creationId xmlns:a16="http://schemas.microsoft.com/office/drawing/2014/main" id="{8681E64B-637F-6795-114A-08A70F07B683}"/>
              </a:ext>
            </a:extLst>
          </p:cNvPr>
          <p:cNvSpPr/>
          <p:nvPr/>
        </p:nvSpPr>
        <p:spPr>
          <a:xfrm>
            <a:off x="2803019" y="4363508"/>
            <a:ext cx="480484" cy="480484"/>
          </a:xfrm>
          <a:prstGeom prst="ellipse">
            <a:avLst/>
          </a:prstGeom>
          <a:solidFill>
            <a:srgbClr val="C0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49E04B18-F5F9-101D-6646-66EE675C83CA}"/>
              </a:ext>
            </a:extLst>
          </p:cNvPr>
          <p:cNvCxnSpPr>
            <a:endCxn id="26" idx="7"/>
          </p:cNvCxnSpPr>
          <p:nvPr/>
        </p:nvCxnSpPr>
        <p:spPr>
          <a:xfrm flipH="1">
            <a:off x="3213652" y="4217458"/>
            <a:ext cx="213784" cy="218016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!!!1">
            <a:extLst>
              <a:ext uri="{FF2B5EF4-FFF2-40B4-BE49-F238E27FC236}">
                <a16:creationId xmlns:a16="http://schemas.microsoft.com/office/drawing/2014/main" id="{94DF25A7-B9A0-B71C-513F-1C73EBD77297}"/>
              </a:ext>
            </a:extLst>
          </p:cNvPr>
          <p:cNvSpPr/>
          <p:nvPr/>
        </p:nvSpPr>
        <p:spPr>
          <a:xfrm>
            <a:off x="2259036" y="4939241"/>
            <a:ext cx="480483" cy="480484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F517E422-C5C7-FAC5-257C-702B7E8F9E8C}"/>
              </a:ext>
            </a:extLst>
          </p:cNvPr>
          <p:cNvSpPr/>
          <p:nvPr/>
        </p:nvSpPr>
        <p:spPr>
          <a:xfrm>
            <a:off x="4491897" y="3831794"/>
            <a:ext cx="3962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椭圆 29">
            <a:extLst>
              <a:ext uri="{FF2B5EF4-FFF2-40B4-BE49-F238E27FC236}">
                <a16:creationId xmlns:a16="http://schemas.microsoft.com/office/drawing/2014/main" id="{3FAB642E-8469-3C67-67A2-77803DB14865}"/>
              </a:ext>
            </a:extLst>
          </p:cNvPr>
          <p:cNvSpPr/>
          <p:nvPr/>
        </p:nvSpPr>
        <p:spPr>
          <a:xfrm>
            <a:off x="3859236" y="4382558"/>
            <a:ext cx="480483" cy="48048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E80324A9-F901-B903-E6D7-1A9AAC110687}"/>
              </a:ext>
            </a:extLst>
          </p:cNvPr>
          <p:cNvCxnSpPr/>
          <p:nvPr/>
        </p:nvCxnSpPr>
        <p:spPr>
          <a:xfrm>
            <a:off x="3719536" y="4225925"/>
            <a:ext cx="211667" cy="21590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EC0D4D0C-3FC4-3DB0-7C25-5996FE79025F}"/>
              </a:ext>
            </a:extLst>
          </p:cNvPr>
          <p:cNvCxnSpPr/>
          <p:nvPr/>
        </p:nvCxnSpPr>
        <p:spPr>
          <a:xfrm flipH="1">
            <a:off x="2669670" y="4793192"/>
            <a:ext cx="213783" cy="21590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1207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repeatCount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2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6" grpId="0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!!!泛型类">
            <a:extLst>
              <a:ext uri="{FF2B5EF4-FFF2-40B4-BE49-F238E27FC236}">
                <a16:creationId xmlns:a16="http://schemas.microsoft.com/office/drawing/2014/main" id="{A2E487F3-C6D4-828B-E65B-55EB0A9300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880" y="1002232"/>
            <a:ext cx="2089470" cy="517190"/>
          </a:xfrm>
        </p:spPr>
        <p:txBody>
          <a:bodyPr/>
          <a:lstStyle/>
          <a:p>
            <a:r>
              <a:rPr lang="zh-CN" altLang="en-US" dirty="0"/>
              <a:t>数据结构（</a:t>
            </a:r>
          </a:p>
        </p:txBody>
      </p:sp>
      <p:sp>
        <p:nvSpPr>
          <p:cNvPr id="45" name="!!!泛型类">
            <a:extLst>
              <a:ext uri="{FF2B5EF4-FFF2-40B4-BE49-F238E27FC236}">
                <a16:creationId xmlns:a16="http://schemas.microsoft.com/office/drawing/2014/main" id="{000F737A-DA2F-FD9F-A5D6-00AE7C6D8598}"/>
              </a:ext>
            </a:extLst>
          </p:cNvPr>
          <p:cNvSpPr txBox="1">
            <a:spLocks/>
          </p:cNvSpPr>
          <p:nvPr/>
        </p:nvSpPr>
        <p:spPr>
          <a:xfrm>
            <a:off x="3303538" y="1002232"/>
            <a:ext cx="322882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）</a:t>
            </a:r>
          </a:p>
        </p:txBody>
      </p:sp>
      <p:sp>
        <p:nvSpPr>
          <p:cNvPr id="52" name="!!!树">
            <a:extLst>
              <a:ext uri="{FF2B5EF4-FFF2-40B4-BE49-F238E27FC236}">
                <a16:creationId xmlns:a16="http://schemas.microsoft.com/office/drawing/2014/main" id="{5FDF6D48-5BEB-BFAE-FAC1-F596B4664F7E}"/>
              </a:ext>
            </a:extLst>
          </p:cNvPr>
          <p:cNvSpPr txBox="1">
            <a:spLocks/>
          </p:cNvSpPr>
          <p:nvPr/>
        </p:nvSpPr>
        <p:spPr>
          <a:xfrm>
            <a:off x="3018349" y="1002232"/>
            <a:ext cx="565470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树</a:t>
            </a:r>
          </a:p>
        </p:txBody>
      </p:sp>
      <p:sp>
        <p:nvSpPr>
          <p:cNvPr id="53" name="!!!平衡">
            <a:extLst>
              <a:ext uri="{FF2B5EF4-FFF2-40B4-BE49-F238E27FC236}">
                <a16:creationId xmlns:a16="http://schemas.microsoft.com/office/drawing/2014/main" id="{00F15D9E-83B9-E648-0578-60242C2EB39B}"/>
              </a:ext>
            </a:extLst>
          </p:cNvPr>
          <p:cNvSpPr txBox="1">
            <a:spLocks/>
          </p:cNvSpPr>
          <p:nvPr/>
        </p:nvSpPr>
        <p:spPr>
          <a:xfrm>
            <a:off x="2002493" y="1002232"/>
            <a:ext cx="693612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平衡</a:t>
            </a:r>
          </a:p>
        </p:txBody>
      </p:sp>
      <p:sp>
        <p:nvSpPr>
          <p:cNvPr id="54" name="!!!二叉">
            <a:extLst>
              <a:ext uri="{FF2B5EF4-FFF2-40B4-BE49-F238E27FC236}">
                <a16:creationId xmlns:a16="http://schemas.microsoft.com/office/drawing/2014/main" id="{2ADD8BD8-9BBB-3E55-174B-EC8085F4584F}"/>
              </a:ext>
            </a:extLst>
          </p:cNvPr>
          <p:cNvSpPr txBox="1">
            <a:spLocks/>
          </p:cNvSpPr>
          <p:nvPr/>
        </p:nvSpPr>
        <p:spPr>
          <a:xfrm>
            <a:off x="2510034" y="1002232"/>
            <a:ext cx="693612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二叉</a:t>
            </a:r>
          </a:p>
        </p:txBody>
      </p:sp>
      <p:sp>
        <p:nvSpPr>
          <p:cNvPr id="3" name="!!!左左">
            <a:extLst>
              <a:ext uri="{FF2B5EF4-FFF2-40B4-BE49-F238E27FC236}">
                <a16:creationId xmlns:a16="http://schemas.microsoft.com/office/drawing/2014/main" id="{632D24B6-5B45-CA68-E7BB-FA6D062C4555}"/>
              </a:ext>
            </a:extLst>
          </p:cNvPr>
          <p:cNvSpPr txBox="1">
            <a:spLocks/>
          </p:cNvSpPr>
          <p:nvPr/>
        </p:nvSpPr>
        <p:spPr>
          <a:xfrm>
            <a:off x="3474504" y="1002232"/>
            <a:ext cx="2430136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左左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AC49A39A-7709-E552-53DD-7D49ADF34A53}"/>
              </a:ext>
            </a:extLst>
          </p:cNvPr>
          <p:cNvGrpSpPr/>
          <p:nvPr/>
        </p:nvGrpSpPr>
        <p:grpSpPr>
          <a:xfrm>
            <a:off x="2202518" y="1873469"/>
            <a:ext cx="6888490" cy="594556"/>
            <a:chOff x="3353165" y="5731266"/>
            <a:chExt cx="541786" cy="594560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064471DC-9AC5-9F2D-FFDA-13B818BFA699}"/>
                </a:ext>
              </a:extLst>
            </p:cNvPr>
            <p:cNvGrpSpPr/>
            <p:nvPr/>
          </p:nvGrpSpPr>
          <p:grpSpPr>
            <a:xfrm>
              <a:off x="3353165" y="5731266"/>
              <a:ext cx="541786" cy="594560"/>
              <a:chOff x="4304044" y="1286668"/>
              <a:chExt cx="791774" cy="2757793"/>
            </a:xfrm>
            <a:effectLst>
              <a:outerShdw blurRad="381000" dist="2540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7" name="圆角矩形 28">
                <a:extLst>
                  <a:ext uri="{FF2B5EF4-FFF2-40B4-BE49-F238E27FC236}">
                    <a16:creationId xmlns:a16="http://schemas.microsoft.com/office/drawing/2014/main" id="{01A0E3F6-C8D2-BD83-AAF6-1E0CD9B52B97}"/>
                  </a:ext>
                </a:extLst>
              </p:cNvPr>
              <p:cNvSpPr/>
              <p:nvPr/>
            </p:nvSpPr>
            <p:spPr>
              <a:xfrm>
                <a:off x="4304044" y="1286668"/>
                <a:ext cx="791774" cy="2757793"/>
              </a:xfrm>
              <a:prstGeom prst="roundRect">
                <a:avLst/>
              </a:prstGeom>
              <a:gradFill>
                <a:gsLst>
                  <a:gs pos="62000">
                    <a:sysClr val="window" lastClr="FFFFFF">
                      <a:lumMod val="95000"/>
                    </a:sysClr>
                  </a:gs>
                  <a:gs pos="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  <a:gs pos="0">
                    <a:sysClr val="window" lastClr="FFFFFF"/>
                  </a:gs>
                </a:gsLst>
                <a:lin ang="81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>
                  <a:defRPr/>
                </a:pPr>
                <a:endParaRPr lang="zh-CN" altLang="en-US" sz="1995" kern="0">
                  <a:solidFill>
                    <a:sysClr val="window" lastClr="FFFFFF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8" name="圆角矩形 29">
                <a:extLst>
                  <a:ext uri="{FF2B5EF4-FFF2-40B4-BE49-F238E27FC236}">
                    <a16:creationId xmlns:a16="http://schemas.microsoft.com/office/drawing/2014/main" id="{55DB7090-621C-820C-BF73-05968E987817}"/>
                  </a:ext>
                </a:extLst>
              </p:cNvPr>
              <p:cNvSpPr/>
              <p:nvPr/>
            </p:nvSpPr>
            <p:spPr>
              <a:xfrm>
                <a:off x="4304044" y="1286668"/>
                <a:ext cx="791774" cy="2757793"/>
              </a:xfrm>
              <a:prstGeom prst="roundRect">
                <a:avLst/>
              </a:prstGeom>
              <a:gradFill>
                <a:gsLst>
                  <a:gs pos="42000">
                    <a:srgbClr val="F0F0F0"/>
                  </a:gs>
                  <a:gs pos="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  <a:gs pos="0">
                    <a:sysClr val="window" lastClr="FFFFFF"/>
                  </a:gs>
                </a:gsLst>
                <a:lin ang="189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>
                  <a:defRPr/>
                </a:pPr>
                <a:endParaRPr lang="zh-CN" altLang="en-US" sz="1995" kern="0">
                  <a:solidFill>
                    <a:sysClr val="window" lastClr="FFFFFF"/>
                  </a:solidFill>
                  <a:latin typeface="Arial"/>
                  <a:ea typeface="微软雅黑"/>
                </a:endParaRPr>
              </a:p>
            </p:txBody>
          </p:sp>
        </p:grpSp>
        <p:sp>
          <p:nvSpPr>
            <p:cNvPr id="6" name="TextBox 12">
              <a:extLst>
                <a:ext uri="{FF2B5EF4-FFF2-40B4-BE49-F238E27FC236}">
                  <a16:creationId xmlns:a16="http://schemas.microsoft.com/office/drawing/2014/main" id="{820CEF68-607C-93FC-D084-2F98D0A8671A}"/>
                </a:ext>
              </a:extLst>
            </p:cNvPr>
            <p:cNvSpPr txBox="1"/>
            <p:nvPr/>
          </p:nvSpPr>
          <p:spPr>
            <a:xfrm>
              <a:off x="3367764" y="5845715"/>
              <a:ext cx="512588" cy="3693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srgbClr val="C00000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左左：</a:t>
              </a:r>
              <a:r>
                <a:rPr lang="zh-CN" altLang="en-US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当根节点左子树的左子树有节点插入，导致二叉树不平衡</a:t>
              </a:r>
              <a:endParaRPr lang="en-US" altLang="zh-CN" b="1" dirty="0">
                <a:solidFill>
                  <a:prstClr val="black">
                    <a:lumMod val="85000"/>
                    <a:lumOff val="15000"/>
                  </a:prst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sp>
        <p:nvSpPr>
          <p:cNvPr id="11" name="椭圆 10">
            <a:extLst>
              <a:ext uri="{FF2B5EF4-FFF2-40B4-BE49-F238E27FC236}">
                <a16:creationId xmlns:a16="http://schemas.microsoft.com/office/drawing/2014/main" id="{EB806C9E-AC81-9BF8-D862-2B1988F05E59}"/>
              </a:ext>
            </a:extLst>
          </p:cNvPr>
          <p:cNvSpPr/>
          <p:nvPr/>
        </p:nvSpPr>
        <p:spPr>
          <a:xfrm>
            <a:off x="7674529" y="3188758"/>
            <a:ext cx="480484" cy="48048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A5906952-9073-8FCD-8DED-BEA02CB0A86F}"/>
              </a:ext>
            </a:extLst>
          </p:cNvPr>
          <p:cNvSpPr/>
          <p:nvPr/>
        </p:nvSpPr>
        <p:spPr>
          <a:xfrm>
            <a:off x="7122079" y="3745441"/>
            <a:ext cx="478367" cy="480484"/>
          </a:xfrm>
          <a:prstGeom prst="ellipse">
            <a:avLst/>
          </a:prstGeom>
          <a:solidFill>
            <a:srgbClr val="C0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145C3467-C838-6A1A-82A8-E4BAB6BC1499}"/>
              </a:ext>
            </a:extLst>
          </p:cNvPr>
          <p:cNvSpPr/>
          <p:nvPr/>
        </p:nvSpPr>
        <p:spPr>
          <a:xfrm>
            <a:off x="8224862" y="3745441"/>
            <a:ext cx="480484" cy="480484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FF3F846E-AB8E-A68D-BEC5-D399DC67B797}"/>
              </a:ext>
            </a:extLst>
          </p:cNvPr>
          <p:cNvCxnSpPr>
            <a:stCxn id="11" idx="3"/>
            <a:endCxn id="12" idx="7"/>
          </p:cNvCxnSpPr>
          <p:nvPr/>
        </p:nvCxnSpPr>
        <p:spPr>
          <a:xfrm flipH="1">
            <a:off x="7530595" y="3599392"/>
            <a:ext cx="213784" cy="21590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8F02E594-4DF2-56A1-03BA-29C998EC7383}"/>
              </a:ext>
            </a:extLst>
          </p:cNvPr>
          <p:cNvCxnSpPr>
            <a:stCxn id="11" idx="5"/>
            <a:endCxn id="13" idx="1"/>
          </p:cNvCxnSpPr>
          <p:nvPr/>
        </p:nvCxnSpPr>
        <p:spPr>
          <a:xfrm>
            <a:off x="8083045" y="3599392"/>
            <a:ext cx="211667" cy="21590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椭圆 15">
            <a:extLst>
              <a:ext uri="{FF2B5EF4-FFF2-40B4-BE49-F238E27FC236}">
                <a16:creationId xmlns:a16="http://schemas.microsoft.com/office/drawing/2014/main" id="{4589A0D7-907D-155F-E7B6-35C95033C492}"/>
              </a:ext>
            </a:extLst>
          </p:cNvPr>
          <p:cNvSpPr/>
          <p:nvPr/>
        </p:nvSpPr>
        <p:spPr>
          <a:xfrm>
            <a:off x="6578095" y="4363508"/>
            <a:ext cx="480484" cy="480484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EB44CF11-F850-6F91-EB81-49EC1A906BCF}"/>
              </a:ext>
            </a:extLst>
          </p:cNvPr>
          <p:cNvCxnSpPr>
            <a:endCxn id="16" idx="7"/>
          </p:cNvCxnSpPr>
          <p:nvPr/>
        </p:nvCxnSpPr>
        <p:spPr>
          <a:xfrm flipH="1">
            <a:off x="6988728" y="4217458"/>
            <a:ext cx="213784" cy="218016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!!!1">
            <a:extLst>
              <a:ext uri="{FF2B5EF4-FFF2-40B4-BE49-F238E27FC236}">
                <a16:creationId xmlns:a16="http://schemas.microsoft.com/office/drawing/2014/main" id="{25D79EAE-54B9-59F2-ED38-F76B7D319D37}"/>
              </a:ext>
            </a:extLst>
          </p:cNvPr>
          <p:cNvSpPr/>
          <p:nvPr/>
        </p:nvSpPr>
        <p:spPr>
          <a:xfrm>
            <a:off x="7095620" y="4939241"/>
            <a:ext cx="480483" cy="480484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D944AEE5-A33A-C694-4C8D-53FB265CCF5B}"/>
              </a:ext>
            </a:extLst>
          </p:cNvPr>
          <p:cNvSpPr/>
          <p:nvPr/>
        </p:nvSpPr>
        <p:spPr>
          <a:xfrm>
            <a:off x="8266973" y="3831794"/>
            <a:ext cx="3962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DEEEE7D2-92D1-60CE-C6E7-5D167092D777}"/>
              </a:ext>
            </a:extLst>
          </p:cNvPr>
          <p:cNvSpPr/>
          <p:nvPr/>
        </p:nvSpPr>
        <p:spPr>
          <a:xfrm>
            <a:off x="7634312" y="4382558"/>
            <a:ext cx="480483" cy="48048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83710EAB-6CB5-EDDF-E3FD-B5D5F286EEE2}"/>
              </a:ext>
            </a:extLst>
          </p:cNvPr>
          <p:cNvCxnSpPr/>
          <p:nvPr/>
        </p:nvCxnSpPr>
        <p:spPr>
          <a:xfrm>
            <a:off x="7494612" y="4225925"/>
            <a:ext cx="211667" cy="21590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A3CACBE5-62E2-9E57-04CA-609F8216B79A}"/>
              </a:ext>
            </a:extLst>
          </p:cNvPr>
          <p:cNvCxnSpPr>
            <a:cxnSpLocks/>
          </p:cNvCxnSpPr>
          <p:nvPr/>
        </p:nvCxnSpPr>
        <p:spPr>
          <a:xfrm>
            <a:off x="6951687" y="4793192"/>
            <a:ext cx="213783" cy="21590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椭圆 9">
            <a:extLst>
              <a:ext uri="{FF2B5EF4-FFF2-40B4-BE49-F238E27FC236}">
                <a16:creationId xmlns:a16="http://schemas.microsoft.com/office/drawing/2014/main" id="{41AE7CF8-6140-00DA-58BD-C63F073A3E28}"/>
              </a:ext>
            </a:extLst>
          </p:cNvPr>
          <p:cNvSpPr/>
          <p:nvPr/>
        </p:nvSpPr>
        <p:spPr>
          <a:xfrm>
            <a:off x="3899453" y="3188758"/>
            <a:ext cx="480484" cy="48048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21D0A971-4334-E286-625A-1894972B8667}"/>
              </a:ext>
            </a:extLst>
          </p:cNvPr>
          <p:cNvSpPr/>
          <p:nvPr/>
        </p:nvSpPr>
        <p:spPr>
          <a:xfrm>
            <a:off x="3347003" y="3745441"/>
            <a:ext cx="478367" cy="480484"/>
          </a:xfrm>
          <a:prstGeom prst="ellipse">
            <a:avLst/>
          </a:prstGeom>
          <a:solidFill>
            <a:srgbClr val="C0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68B2D905-485E-0AAA-0AD6-D3404D238EC2}"/>
              </a:ext>
            </a:extLst>
          </p:cNvPr>
          <p:cNvSpPr/>
          <p:nvPr/>
        </p:nvSpPr>
        <p:spPr>
          <a:xfrm>
            <a:off x="4449786" y="3745441"/>
            <a:ext cx="480484" cy="480484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946282B1-00AE-2E1D-A5DC-7D946788516A}"/>
              </a:ext>
            </a:extLst>
          </p:cNvPr>
          <p:cNvCxnSpPr>
            <a:stCxn id="10" idx="3"/>
            <a:endCxn id="19" idx="7"/>
          </p:cNvCxnSpPr>
          <p:nvPr/>
        </p:nvCxnSpPr>
        <p:spPr>
          <a:xfrm flipH="1">
            <a:off x="3755519" y="3599392"/>
            <a:ext cx="213784" cy="21590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DCA2DDE0-093A-32A0-136A-930B23B6D0E3}"/>
              </a:ext>
            </a:extLst>
          </p:cNvPr>
          <p:cNvCxnSpPr>
            <a:stCxn id="10" idx="5"/>
            <a:endCxn id="23" idx="1"/>
          </p:cNvCxnSpPr>
          <p:nvPr/>
        </p:nvCxnSpPr>
        <p:spPr>
          <a:xfrm>
            <a:off x="4307969" y="3599392"/>
            <a:ext cx="211667" cy="21590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椭圆 25">
            <a:extLst>
              <a:ext uri="{FF2B5EF4-FFF2-40B4-BE49-F238E27FC236}">
                <a16:creationId xmlns:a16="http://schemas.microsoft.com/office/drawing/2014/main" id="{8681E64B-637F-6795-114A-08A70F07B683}"/>
              </a:ext>
            </a:extLst>
          </p:cNvPr>
          <p:cNvSpPr/>
          <p:nvPr/>
        </p:nvSpPr>
        <p:spPr>
          <a:xfrm>
            <a:off x="2803019" y="4363508"/>
            <a:ext cx="480484" cy="480484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49E04B18-F5F9-101D-6646-66EE675C83CA}"/>
              </a:ext>
            </a:extLst>
          </p:cNvPr>
          <p:cNvCxnSpPr>
            <a:endCxn id="26" idx="7"/>
          </p:cNvCxnSpPr>
          <p:nvPr/>
        </p:nvCxnSpPr>
        <p:spPr>
          <a:xfrm flipH="1">
            <a:off x="3213652" y="4217458"/>
            <a:ext cx="213784" cy="218016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!!!1">
            <a:extLst>
              <a:ext uri="{FF2B5EF4-FFF2-40B4-BE49-F238E27FC236}">
                <a16:creationId xmlns:a16="http://schemas.microsoft.com/office/drawing/2014/main" id="{94DF25A7-B9A0-B71C-513F-1C73EBD77297}"/>
              </a:ext>
            </a:extLst>
          </p:cNvPr>
          <p:cNvSpPr/>
          <p:nvPr/>
        </p:nvSpPr>
        <p:spPr>
          <a:xfrm>
            <a:off x="2259036" y="4939241"/>
            <a:ext cx="480483" cy="480484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F517E422-C5C7-FAC5-257C-702B7E8F9E8C}"/>
              </a:ext>
            </a:extLst>
          </p:cNvPr>
          <p:cNvSpPr/>
          <p:nvPr/>
        </p:nvSpPr>
        <p:spPr>
          <a:xfrm>
            <a:off x="4491897" y="3831794"/>
            <a:ext cx="3962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椭圆 29">
            <a:extLst>
              <a:ext uri="{FF2B5EF4-FFF2-40B4-BE49-F238E27FC236}">
                <a16:creationId xmlns:a16="http://schemas.microsoft.com/office/drawing/2014/main" id="{3FAB642E-8469-3C67-67A2-77803DB14865}"/>
              </a:ext>
            </a:extLst>
          </p:cNvPr>
          <p:cNvSpPr/>
          <p:nvPr/>
        </p:nvSpPr>
        <p:spPr>
          <a:xfrm>
            <a:off x="3859236" y="4382558"/>
            <a:ext cx="480483" cy="48048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E80324A9-F901-B903-E6D7-1A9AAC110687}"/>
              </a:ext>
            </a:extLst>
          </p:cNvPr>
          <p:cNvCxnSpPr/>
          <p:nvPr/>
        </p:nvCxnSpPr>
        <p:spPr>
          <a:xfrm>
            <a:off x="3719536" y="4225925"/>
            <a:ext cx="211667" cy="21590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EC0D4D0C-3FC4-3DB0-7C25-5996FE79025F}"/>
              </a:ext>
            </a:extLst>
          </p:cNvPr>
          <p:cNvCxnSpPr/>
          <p:nvPr/>
        </p:nvCxnSpPr>
        <p:spPr>
          <a:xfrm flipH="1">
            <a:off x="2669670" y="4793192"/>
            <a:ext cx="213783" cy="21590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9957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repeatCount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9" grpId="0" animBg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!!!泛型类">
            <a:extLst>
              <a:ext uri="{FF2B5EF4-FFF2-40B4-BE49-F238E27FC236}">
                <a16:creationId xmlns:a16="http://schemas.microsoft.com/office/drawing/2014/main" id="{A2E487F3-C6D4-828B-E65B-55EB0A9300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880" y="1002232"/>
            <a:ext cx="2089470" cy="517190"/>
          </a:xfrm>
        </p:spPr>
        <p:txBody>
          <a:bodyPr/>
          <a:lstStyle/>
          <a:p>
            <a:r>
              <a:rPr lang="zh-CN" altLang="en-US" dirty="0"/>
              <a:t>数据结构（</a:t>
            </a:r>
          </a:p>
        </p:txBody>
      </p:sp>
      <p:sp>
        <p:nvSpPr>
          <p:cNvPr id="45" name="!!!泛型类">
            <a:extLst>
              <a:ext uri="{FF2B5EF4-FFF2-40B4-BE49-F238E27FC236}">
                <a16:creationId xmlns:a16="http://schemas.microsoft.com/office/drawing/2014/main" id="{000F737A-DA2F-FD9F-A5D6-00AE7C6D8598}"/>
              </a:ext>
            </a:extLst>
          </p:cNvPr>
          <p:cNvSpPr txBox="1">
            <a:spLocks/>
          </p:cNvSpPr>
          <p:nvPr/>
        </p:nvSpPr>
        <p:spPr>
          <a:xfrm>
            <a:off x="3303538" y="1002232"/>
            <a:ext cx="322882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）</a:t>
            </a:r>
          </a:p>
        </p:txBody>
      </p:sp>
      <p:sp>
        <p:nvSpPr>
          <p:cNvPr id="52" name="!!!树">
            <a:extLst>
              <a:ext uri="{FF2B5EF4-FFF2-40B4-BE49-F238E27FC236}">
                <a16:creationId xmlns:a16="http://schemas.microsoft.com/office/drawing/2014/main" id="{5FDF6D48-5BEB-BFAE-FAC1-F596B4664F7E}"/>
              </a:ext>
            </a:extLst>
          </p:cNvPr>
          <p:cNvSpPr txBox="1">
            <a:spLocks/>
          </p:cNvSpPr>
          <p:nvPr/>
        </p:nvSpPr>
        <p:spPr>
          <a:xfrm>
            <a:off x="3018349" y="1002232"/>
            <a:ext cx="565470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树</a:t>
            </a:r>
          </a:p>
        </p:txBody>
      </p:sp>
      <p:sp>
        <p:nvSpPr>
          <p:cNvPr id="53" name="!!!平衡">
            <a:extLst>
              <a:ext uri="{FF2B5EF4-FFF2-40B4-BE49-F238E27FC236}">
                <a16:creationId xmlns:a16="http://schemas.microsoft.com/office/drawing/2014/main" id="{00F15D9E-83B9-E648-0578-60242C2EB39B}"/>
              </a:ext>
            </a:extLst>
          </p:cNvPr>
          <p:cNvSpPr txBox="1">
            <a:spLocks/>
          </p:cNvSpPr>
          <p:nvPr/>
        </p:nvSpPr>
        <p:spPr>
          <a:xfrm>
            <a:off x="2002493" y="1002232"/>
            <a:ext cx="693612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平衡</a:t>
            </a:r>
          </a:p>
        </p:txBody>
      </p:sp>
      <p:sp>
        <p:nvSpPr>
          <p:cNvPr id="54" name="!!!二叉">
            <a:extLst>
              <a:ext uri="{FF2B5EF4-FFF2-40B4-BE49-F238E27FC236}">
                <a16:creationId xmlns:a16="http://schemas.microsoft.com/office/drawing/2014/main" id="{2ADD8BD8-9BBB-3E55-174B-EC8085F4584F}"/>
              </a:ext>
            </a:extLst>
          </p:cNvPr>
          <p:cNvSpPr txBox="1">
            <a:spLocks/>
          </p:cNvSpPr>
          <p:nvPr/>
        </p:nvSpPr>
        <p:spPr>
          <a:xfrm>
            <a:off x="2510034" y="1002232"/>
            <a:ext cx="693612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二叉</a:t>
            </a:r>
          </a:p>
        </p:txBody>
      </p:sp>
      <p:sp>
        <p:nvSpPr>
          <p:cNvPr id="3" name="!!!左左">
            <a:extLst>
              <a:ext uri="{FF2B5EF4-FFF2-40B4-BE49-F238E27FC236}">
                <a16:creationId xmlns:a16="http://schemas.microsoft.com/office/drawing/2014/main" id="{632D24B6-5B45-CA68-E7BB-FA6D062C4555}"/>
              </a:ext>
            </a:extLst>
          </p:cNvPr>
          <p:cNvSpPr txBox="1">
            <a:spLocks/>
          </p:cNvSpPr>
          <p:nvPr/>
        </p:nvSpPr>
        <p:spPr>
          <a:xfrm>
            <a:off x="3474504" y="1002232"/>
            <a:ext cx="2430136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左左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AC49A39A-7709-E552-53DD-7D49ADF34A53}"/>
              </a:ext>
            </a:extLst>
          </p:cNvPr>
          <p:cNvGrpSpPr/>
          <p:nvPr/>
        </p:nvGrpSpPr>
        <p:grpSpPr>
          <a:xfrm>
            <a:off x="2202518" y="1873469"/>
            <a:ext cx="6888490" cy="594556"/>
            <a:chOff x="3353165" y="5731266"/>
            <a:chExt cx="541786" cy="594560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064471DC-9AC5-9F2D-FFDA-13B818BFA699}"/>
                </a:ext>
              </a:extLst>
            </p:cNvPr>
            <p:cNvGrpSpPr/>
            <p:nvPr/>
          </p:nvGrpSpPr>
          <p:grpSpPr>
            <a:xfrm>
              <a:off x="3353165" y="5731266"/>
              <a:ext cx="541786" cy="594560"/>
              <a:chOff x="4304044" y="1286668"/>
              <a:chExt cx="791774" cy="2757793"/>
            </a:xfrm>
            <a:effectLst>
              <a:outerShdw blurRad="381000" dist="2540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7" name="圆角矩形 28">
                <a:extLst>
                  <a:ext uri="{FF2B5EF4-FFF2-40B4-BE49-F238E27FC236}">
                    <a16:creationId xmlns:a16="http://schemas.microsoft.com/office/drawing/2014/main" id="{01A0E3F6-C8D2-BD83-AAF6-1E0CD9B52B97}"/>
                  </a:ext>
                </a:extLst>
              </p:cNvPr>
              <p:cNvSpPr/>
              <p:nvPr/>
            </p:nvSpPr>
            <p:spPr>
              <a:xfrm>
                <a:off x="4304044" y="1286668"/>
                <a:ext cx="791774" cy="2757793"/>
              </a:xfrm>
              <a:prstGeom prst="roundRect">
                <a:avLst/>
              </a:prstGeom>
              <a:gradFill>
                <a:gsLst>
                  <a:gs pos="62000">
                    <a:sysClr val="window" lastClr="FFFFFF">
                      <a:lumMod val="95000"/>
                    </a:sysClr>
                  </a:gs>
                  <a:gs pos="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  <a:gs pos="0">
                    <a:sysClr val="window" lastClr="FFFFFF"/>
                  </a:gs>
                </a:gsLst>
                <a:lin ang="81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>
                  <a:defRPr/>
                </a:pPr>
                <a:endParaRPr lang="zh-CN" altLang="en-US" sz="1995" kern="0">
                  <a:solidFill>
                    <a:sysClr val="window" lastClr="FFFFFF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8" name="圆角矩形 29">
                <a:extLst>
                  <a:ext uri="{FF2B5EF4-FFF2-40B4-BE49-F238E27FC236}">
                    <a16:creationId xmlns:a16="http://schemas.microsoft.com/office/drawing/2014/main" id="{55DB7090-621C-820C-BF73-05968E987817}"/>
                  </a:ext>
                </a:extLst>
              </p:cNvPr>
              <p:cNvSpPr/>
              <p:nvPr/>
            </p:nvSpPr>
            <p:spPr>
              <a:xfrm>
                <a:off x="4304044" y="1286668"/>
                <a:ext cx="791774" cy="2757793"/>
              </a:xfrm>
              <a:prstGeom prst="roundRect">
                <a:avLst/>
              </a:prstGeom>
              <a:gradFill>
                <a:gsLst>
                  <a:gs pos="42000">
                    <a:srgbClr val="F0F0F0"/>
                  </a:gs>
                  <a:gs pos="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  <a:gs pos="0">
                    <a:sysClr val="window" lastClr="FFFFFF"/>
                  </a:gs>
                </a:gsLst>
                <a:lin ang="189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>
                  <a:defRPr/>
                </a:pPr>
                <a:endParaRPr lang="zh-CN" altLang="en-US" sz="1995" kern="0">
                  <a:solidFill>
                    <a:sysClr val="window" lastClr="FFFFFF"/>
                  </a:solidFill>
                  <a:latin typeface="Arial"/>
                  <a:ea typeface="微软雅黑"/>
                </a:endParaRPr>
              </a:p>
            </p:txBody>
          </p:sp>
        </p:grpSp>
        <p:sp>
          <p:nvSpPr>
            <p:cNvPr id="6" name="TextBox 12">
              <a:extLst>
                <a:ext uri="{FF2B5EF4-FFF2-40B4-BE49-F238E27FC236}">
                  <a16:creationId xmlns:a16="http://schemas.microsoft.com/office/drawing/2014/main" id="{820CEF68-607C-93FC-D084-2F98D0A8671A}"/>
                </a:ext>
              </a:extLst>
            </p:cNvPr>
            <p:cNvSpPr txBox="1"/>
            <p:nvPr/>
          </p:nvSpPr>
          <p:spPr>
            <a:xfrm>
              <a:off x="3367764" y="5845715"/>
              <a:ext cx="512588" cy="3693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srgbClr val="C00000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左左：</a:t>
              </a:r>
              <a:r>
                <a:rPr lang="zh-CN" altLang="en-US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当根节点左子树的左子树有节点插入，导致二叉树不平衡</a:t>
              </a:r>
              <a:endParaRPr lang="en-US" altLang="zh-CN" b="1" dirty="0">
                <a:solidFill>
                  <a:prstClr val="black">
                    <a:lumMod val="85000"/>
                    <a:lumOff val="15000"/>
                  </a:prst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sp>
        <p:nvSpPr>
          <p:cNvPr id="11" name="椭圆 10">
            <a:extLst>
              <a:ext uri="{FF2B5EF4-FFF2-40B4-BE49-F238E27FC236}">
                <a16:creationId xmlns:a16="http://schemas.microsoft.com/office/drawing/2014/main" id="{EB806C9E-AC81-9BF8-D862-2B1988F05E59}"/>
              </a:ext>
            </a:extLst>
          </p:cNvPr>
          <p:cNvSpPr/>
          <p:nvPr/>
        </p:nvSpPr>
        <p:spPr>
          <a:xfrm>
            <a:off x="7674529" y="3188758"/>
            <a:ext cx="480484" cy="480483"/>
          </a:xfrm>
          <a:prstGeom prst="ellipse">
            <a:avLst/>
          </a:prstGeom>
          <a:solidFill>
            <a:srgbClr val="C0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A5906952-9073-8FCD-8DED-BEA02CB0A86F}"/>
              </a:ext>
            </a:extLst>
          </p:cNvPr>
          <p:cNvSpPr/>
          <p:nvPr/>
        </p:nvSpPr>
        <p:spPr>
          <a:xfrm>
            <a:off x="7122079" y="3745441"/>
            <a:ext cx="478367" cy="480484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145C3467-C838-6A1A-82A8-E4BAB6BC1499}"/>
              </a:ext>
            </a:extLst>
          </p:cNvPr>
          <p:cNvSpPr/>
          <p:nvPr/>
        </p:nvSpPr>
        <p:spPr>
          <a:xfrm>
            <a:off x="8224862" y="3745441"/>
            <a:ext cx="480484" cy="480484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FF3F846E-AB8E-A68D-BEC5-D399DC67B797}"/>
              </a:ext>
            </a:extLst>
          </p:cNvPr>
          <p:cNvCxnSpPr>
            <a:stCxn id="11" idx="3"/>
            <a:endCxn id="12" idx="7"/>
          </p:cNvCxnSpPr>
          <p:nvPr/>
        </p:nvCxnSpPr>
        <p:spPr>
          <a:xfrm flipH="1">
            <a:off x="7530595" y="3599392"/>
            <a:ext cx="213784" cy="21590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8F02E594-4DF2-56A1-03BA-29C998EC7383}"/>
              </a:ext>
            </a:extLst>
          </p:cNvPr>
          <p:cNvCxnSpPr>
            <a:stCxn id="11" idx="5"/>
            <a:endCxn id="13" idx="1"/>
          </p:cNvCxnSpPr>
          <p:nvPr/>
        </p:nvCxnSpPr>
        <p:spPr>
          <a:xfrm>
            <a:off x="8083045" y="3599392"/>
            <a:ext cx="211667" cy="21590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椭圆 15">
            <a:extLst>
              <a:ext uri="{FF2B5EF4-FFF2-40B4-BE49-F238E27FC236}">
                <a16:creationId xmlns:a16="http://schemas.microsoft.com/office/drawing/2014/main" id="{4589A0D7-907D-155F-E7B6-35C95033C492}"/>
              </a:ext>
            </a:extLst>
          </p:cNvPr>
          <p:cNvSpPr/>
          <p:nvPr/>
        </p:nvSpPr>
        <p:spPr>
          <a:xfrm>
            <a:off x="6578095" y="4363508"/>
            <a:ext cx="480484" cy="480484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EB44CF11-F850-6F91-EB81-49EC1A906BCF}"/>
              </a:ext>
            </a:extLst>
          </p:cNvPr>
          <p:cNvCxnSpPr>
            <a:endCxn id="16" idx="7"/>
          </p:cNvCxnSpPr>
          <p:nvPr/>
        </p:nvCxnSpPr>
        <p:spPr>
          <a:xfrm flipH="1">
            <a:off x="6988728" y="4217458"/>
            <a:ext cx="213784" cy="218016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!!!1">
            <a:extLst>
              <a:ext uri="{FF2B5EF4-FFF2-40B4-BE49-F238E27FC236}">
                <a16:creationId xmlns:a16="http://schemas.microsoft.com/office/drawing/2014/main" id="{25D79EAE-54B9-59F2-ED38-F76B7D319D37}"/>
              </a:ext>
            </a:extLst>
          </p:cNvPr>
          <p:cNvSpPr/>
          <p:nvPr/>
        </p:nvSpPr>
        <p:spPr>
          <a:xfrm>
            <a:off x="7095620" y="4939241"/>
            <a:ext cx="480483" cy="480484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D944AEE5-A33A-C694-4C8D-53FB265CCF5B}"/>
              </a:ext>
            </a:extLst>
          </p:cNvPr>
          <p:cNvSpPr/>
          <p:nvPr/>
        </p:nvSpPr>
        <p:spPr>
          <a:xfrm>
            <a:off x="8266973" y="3831794"/>
            <a:ext cx="3962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DEEEE7D2-92D1-60CE-C6E7-5D167092D777}"/>
              </a:ext>
            </a:extLst>
          </p:cNvPr>
          <p:cNvSpPr/>
          <p:nvPr/>
        </p:nvSpPr>
        <p:spPr>
          <a:xfrm>
            <a:off x="7634312" y="4382558"/>
            <a:ext cx="480483" cy="48048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83710EAB-6CB5-EDDF-E3FD-B5D5F286EEE2}"/>
              </a:ext>
            </a:extLst>
          </p:cNvPr>
          <p:cNvCxnSpPr/>
          <p:nvPr/>
        </p:nvCxnSpPr>
        <p:spPr>
          <a:xfrm>
            <a:off x="7494612" y="4225925"/>
            <a:ext cx="211667" cy="21590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A3CACBE5-62E2-9E57-04CA-609F8216B79A}"/>
              </a:ext>
            </a:extLst>
          </p:cNvPr>
          <p:cNvCxnSpPr>
            <a:cxnSpLocks/>
          </p:cNvCxnSpPr>
          <p:nvPr/>
        </p:nvCxnSpPr>
        <p:spPr>
          <a:xfrm>
            <a:off x="6951687" y="4793192"/>
            <a:ext cx="213783" cy="21590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椭圆 9">
            <a:extLst>
              <a:ext uri="{FF2B5EF4-FFF2-40B4-BE49-F238E27FC236}">
                <a16:creationId xmlns:a16="http://schemas.microsoft.com/office/drawing/2014/main" id="{41AE7CF8-6140-00DA-58BD-C63F073A3E28}"/>
              </a:ext>
            </a:extLst>
          </p:cNvPr>
          <p:cNvSpPr/>
          <p:nvPr/>
        </p:nvSpPr>
        <p:spPr>
          <a:xfrm>
            <a:off x="3899453" y="3188758"/>
            <a:ext cx="480484" cy="480483"/>
          </a:xfrm>
          <a:prstGeom prst="ellipse">
            <a:avLst/>
          </a:prstGeom>
          <a:solidFill>
            <a:srgbClr val="C0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21D0A971-4334-E286-625A-1894972B8667}"/>
              </a:ext>
            </a:extLst>
          </p:cNvPr>
          <p:cNvSpPr/>
          <p:nvPr/>
        </p:nvSpPr>
        <p:spPr>
          <a:xfrm>
            <a:off x="3347003" y="3745441"/>
            <a:ext cx="478367" cy="480484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68B2D905-485E-0AAA-0AD6-D3404D238EC2}"/>
              </a:ext>
            </a:extLst>
          </p:cNvPr>
          <p:cNvSpPr/>
          <p:nvPr/>
        </p:nvSpPr>
        <p:spPr>
          <a:xfrm>
            <a:off x="4449786" y="3745441"/>
            <a:ext cx="480484" cy="480484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946282B1-00AE-2E1D-A5DC-7D946788516A}"/>
              </a:ext>
            </a:extLst>
          </p:cNvPr>
          <p:cNvCxnSpPr>
            <a:stCxn id="10" idx="3"/>
            <a:endCxn id="19" idx="7"/>
          </p:cNvCxnSpPr>
          <p:nvPr/>
        </p:nvCxnSpPr>
        <p:spPr>
          <a:xfrm flipH="1">
            <a:off x="3755519" y="3599392"/>
            <a:ext cx="213784" cy="21590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DCA2DDE0-093A-32A0-136A-930B23B6D0E3}"/>
              </a:ext>
            </a:extLst>
          </p:cNvPr>
          <p:cNvCxnSpPr>
            <a:stCxn id="10" idx="5"/>
            <a:endCxn id="23" idx="1"/>
          </p:cNvCxnSpPr>
          <p:nvPr/>
        </p:nvCxnSpPr>
        <p:spPr>
          <a:xfrm>
            <a:off x="4307969" y="3599392"/>
            <a:ext cx="211667" cy="21590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椭圆 25">
            <a:extLst>
              <a:ext uri="{FF2B5EF4-FFF2-40B4-BE49-F238E27FC236}">
                <a16:creationId xmlns:a16="http://schemas.microsoft.com/office/drawing/2014/main" id="{8681E64B-637F-6795-114A-08A70F07B683}"/>
              </a:ext>
            </a:extLst>
          </p:cNvPr>
          <p:cNvSpPr/>
          <p:nvPr/>
        </p:nvSpPr>
        <p:spPr>
          <a:xfrm>
            <a:off x="2803019" y="4363508"/>
            <a:ext cx="480484" cy="480484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49E04B18-F5F9-101D-6646-66EE675C83CA}"/>
              </a:ext>
            </a:extLst>
          </p:cNvPr>
          <p:cNvCxnSpPr>
            <a:endCxn id="26" idx="7"/>
          </p:cNvCxnSpPr>
          <p:nvPr/>
        </p:nvCxnSpPr>
        <p:spPr>
          <a:xfrm flipH="1">
            <a:off x="3213652" y="4217458"/>
            <a:ext cx="213784" cy="218016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!!!1">
            <a:extLst>
              <a:ext uri="{FF2B5EF4-FFF2-40B4-BE49-F238E27FC236}">
                <a16:creationId xmlns:a16="http://schemas.microsoft.com/office/drawing/2014/main" id="{94DF25A7-B9A0-B71C-513F-1C73EBD77297}"/>
              </a:ext>
            </a:extLst>
          </p:cNvPr>
          <p:cNvSpPr/>
          <p:nvPr/>
        </p:nvSpPr>
        <p:spPr>
          <a:xfrm>
            <a:off x="2259036" y="4939241"/>
            <a:ext cx="480483" cy="480484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F517E422-C5C7-FAC5-257C-702B7E8F9E8C}"/>
              </a:ext>
            </a:extLst>
          </p:cNvPr>
          <p:cNvSpPr/>
          <p:nvPr/>
        </p:nvSpPr>
        <p:spPr>
          <a:xfrm>
            <a:off x="4491897" y="3831794"/>
            <a:ext cx="3962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椭圆 29">
            <a:extLst>
              <a:ext uri="{FF2B5EF4-FFF2-40B4-BE49-F238E27FC236}">
                <a16:creationId xmlns:a16="http://schemas.microsoft.com/office/drawing/2014/main" id="{3FAB642E-8469-3C67-67A2-77803DB14865}"/>
              </a:ext>
            </a:extLst>
          </p:cNvPr>
          <p:cNvSpPr/>
          <p:nvPr/>
        </p:nvSpPr>
        <p:spPr>
          <a:xfrm>
            <a:off x="3859236" y="4382558"/>
            <a:ext cx="480483" cy="48048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E80324A9-F901-B903-E6D7-1A9AAC110687}"/>
              </a:ext>
            </a:extLst>
          </p:cNvPr>
          <p:cNvCxnSpPr/>
          <p:nvPr/>
        </p:nvCxnSpPr>
        <p:spPr>
          <a:xfrm>
            <a:off x="3719536" y="4225925"/>
            <a:ext cx="211667" cy="21590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EC0D4D0C-3FC4-3DB0-7C25-5996FE79025F}"/>
              </a:ext>
            </a:extLst>
          </p:cNvPr>
          <p:cNvCxnSpPr/>
          <p:nvPr/>
        </p:nvCxnSpPr>
        <p:spPr>
          <a:xfrm flipH="1">
            <a:off x="2669670" y="4793192"/>
            <a:ext cx="213783" cy="21590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4752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repeatCount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0" grpId="0" animBg="1"/>
    </p:bldLst>
  </p:timing>
</p:sld>
</file>

<file path=ppt/theme/theme1.xml><?xml version="1.0" encoding="utf-8"?>
<a:theme xmlns:a="http://schemas.openxmlformats.org/drawingml/2006/main" name="封面2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目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</a:theme>
</file>

<file path=ppt/theme/theme4.xml><?xml version="1.0" encoding="utf-8"?>
<a:theme xmlns:a="http://schemas.openxmlformats.org/drawingml/2006/main" name="章节页版式（一级+二级标题）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章节页版式（一级标题）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正文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rgbClr val="FFFFE4"/>
        </a:solidFill>
        <a:ln>
          <a:solidFill>
            <a:schemeClr val="tx1">
              <a:lumMod val="95000"/>
              <a:lumOff val="5000"/>
            </a:schemeClr>
          </a:solidFill>
        </a:ln>
      </a:spPr>
      <a:bodyPr wrap="square" rtlCol="0">
        <a:spAutoFit/>
      </a:bodyPr>
      <a:lstStyle>
        <a:defPPr algn="l">
          <a:defRPr kumimoji="0" sz="1400" b="0" i="0" u="none" strike="noStrike" cap="none" normalizeH="0" baseline="0" dirty="0" smtClean="0">
            <a:ln>
              <a:noFill/>
            </a:ln>
            <a:solidFill>
              <a:srgbClr val="0033B3"/>
            </a:solidFill>
            <a:effectLst/>
            <a:latin typeface="Consolas" panose="020B0609020204030204" pitchFamily="49" charset="0"/>
            <a:ea typeface="JetBrains Mono"/>
          </a:defRPr>
        </a:defPPr>
      </a:lstStyle>
    </a:txDef>
  </a:objectDefaults>
  <a:extraClrSchemeLst/>
</a:theme>
</file>

<file path=ppt/theme/theme7.xml><?xml version="1.0" encoding="utf-8"?>
<a:theme xmlns:a="http://schemas.openxmlformats.org/drawingml/2006/main" name="5_结束页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47921</TotalTime>
  <Words>17705</Words>
  <Application>Microsoft Office PowerPoint</Application>
  <PresentationFormat>宽屏</PresentationFormat>
  <Paragraphs>4110</Paragraphs>
  <Slides>210</Slides>
  <Notes>201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7</vt:i4>
      </vt:variant>
      <vt:variant>
        <vt:lpstr>幻灯片标题</vt:lpstr>
      </vt:variant>
      <vt:variant>
        <vt:i4>210</vt:i4>
      </vt:variant>
    </vt:vector>
  </HeadingPairs>
  <TitlesOfParts>
    <vt:vector size="234" baseType="lpstr">
      <vt:lpstr>Alibaba PuHuiTi B</vt:lpstr>
      <vt:lpstr>Alibaba PuHuiTi Medium</vt:lpstr>
      <vt:lpstr>Alibaba PuHuiTi R</vt:lpstr>
      <vt:lpstr>阿里巴巴普惠体</vt:lpstr>
      <vt:lpstr>等线</vt:lpstr>
      <vt:lpstr>黑体</vt:lpstr>
      <vt:lpstr>华文楷体</vt:lpstr>
      <vt:lpstr>华文楷体</vt:lpstr>
      <vt:lpstr>微软雅黑</vt:lpstr>
      <vt:lpstr>杨任东竹石体-Bold</vt:lpstr>
      <vt:lpstr>Arial</vt:lpstr>
      <vt:lpstr>Calibri</vt:lpstr>
      <vt:lpstr>Consolas</vt:lpstr>
      <vt:lpstr>Open Sans</vt:lpstr>
      <vt:lpstr>Segoe UI</vt:lpstr>
      <vt:lpstr>Verdana</vt:lpstr>
      <vt:lpstr>Wingdings</vt:lpstr>
      <vt:lpstr>封面2</vt:lpstr>
      <vt:lpstr>目录</vt:lpstr>
      <vt:lpstr>学习目标</vt:lpstr>
      <vt:lpstr>章节页版式（一级+二级标题）</vt:lpstr>
      <vt:lpstr>章节页版式（一级标题）</vt:lpstr>
      <vt:lpstr>正文设计方案</vt:lpstr>
      <vt:lpstr>5_结束页设计方案</vt:lpstr>
      <vt:lpstr>PowerPoint 演示文稿</vt:lpstr>
      <vt:lpstr>PowerPoint 演示文稿</vt:lpstr>
      <vt:lpstr>泛型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数据结构（树）</vt:lpstr>
      <vt:lpstr>数据结构（</vt:lpstr>
      <vt:lpstr>数据结构（</vt:lpstr>
      <vt:lpstr>数据结构（</vt:lpstr>
      <vt:lpstr>数据结构（</vt:lpstr>
      <vt:lpstr>数据结构（</vt:lpstr>
      <vt:lpstr>数据结构（</vt:lpstr>
      <vt:lpstr>数据结构（</vt:lpstr>
      <vt:lpstr>数据结构（</vt:lpstr>
      <vt:lpstr>数据结构（</vt:lpstr>
      <vt:lpstr>数据结构（</vt:lpstr>
      <vt:lpstr>数据结构（</vt:lpstr>
      <vt:lpstr>数据结构（</vt:lpstr>
      <vt:lpstr>数据结构（</vt:lpstr>
      <vt:lpstr>数据结构（</vt:lpstr>
      <vt:lpstr>数据结构（</vt:lpstr>
      <vt:lpstr>数据结构（</vt:lpstr>
      <vt:lpstr>数据结构（</vt:lpstr>
      <vt:lpstr>数据结构（</vt:lpstr>
      <vt:lpstr>数据结构（</vt:lpstr>
      <vt:lpstr>数据结构（</vt:lpstr>
      <vt:lpstr>数据结构（</vt:lpstr>
      <vt:lpstr>数据结构（</vt:lpstr>
      <vt:lpstr>数据结构（</vt:lpstr>
      <vt:lpstr>数据结构（</vt:lpstr>
      <vt:lpstr>数据结构（</vt:lpstr>
      <vt:lpstr>数据结构（</vt:lpstr>
      <vt:lpstr>数据结构（</vt:lpstr>
      <vt:lpstr>数据结构（</vt:lpstr>
      <vt:lpstr>数据结构（</vt:lpstr>
      <vt:lpstr>数据结构（</vt:lpstr>
      <vt:lpstr>数据结构（</vt:lpstr>
      <vt:lpstr>数据结构（</vt:lpstr>
      <vt:lpstr>数据结构（</vt:lpstr>
      <vt:lpstr>数据结构（</vt:lpstr>
      <vt:lpstr>数据结构（</vt:lpstr>
      <vt:lpstr>数据结构（</vt:lpstr>
      <vt:lpstr>数据结构（</vt:lpstr>
      <vt:lpstr>数据结构（</vt:lpstr>
      <vt:lpstr>数据结构（</vt:lpstr>
      <vt:lpstr>数据结构（</vt:lpstr>
      <vt:lpstr>数据结构（</vt:lpstr>
      <vt:lpstr>数据结构（</vt:lpstr>
      <vt:lpstr>数据结构（</vt:lpstr>
      <vt:lpstr>数据结构（</vt:lpstr>
      <vt:lpstr>数据结构（</vt:lpstr>
      <vt:lpstr>数据结构（</vt:lpstr>
      <vt:lpstr>数据结构（</vt:lpstr>
      <vt:lpstr>数据结构（</vt:lpstr>
      <vt:lpstr>数据结构（</vt:lpstr>
      <vt:lpstr>数据结构（</vt:lpstr>
      <vt:lpstr>数据结构（</vt:lpstr>
      <vt:lpstr>数据结构（</vt:lpstr>
      <vt:lpstr>数据结构（</vt:lpstr>
      <vt:lpstr>数据结构（</vt:lpstr>
      <vt:lpstr>数据结构（</vt:lpstr>
      <vt:lpstr>数据结构（</vt:lpstr>
      <vt:lpstr>数据结构（</vt:lpstr>
      <vt:lpstr>数据结构（</vt:lpstr>
      <vt:lpstr>数据结构（</vt:lpstr>
      <vt:lpstr>数据结构（</vt:lpstr>
      <vt:lpstr>数据结构（</vt:lpstr>
      <vt:lpstr>数据结构（</vt:lpstr>
      <vt:lpstr>数据结构（</vt:lpstr>
      <vt:lpstr>数据结构（</vt:lpstr>
      <vt:lpstr>数据结构（</vt:lpstr>
      <vt:lpstr>数据结构（</vt:lpstr>
      <vt:lpstr>数据结构（</vt:lpstr>
      <vt:lpstr>数据结构（</vt:lpstr>
      <vt:lpstr>数据结构（</vt:lpstr>
      <vt:lpstr>数据结构（</vt:lpstr>
      <vt:lpstr>数据结构（</vt:lpstr>
      <vt:lpstr>数据结构（</vt:lpstr>
      <vt:lpstr>数据结构（</vt:lpstr>
      <vt:lpstr>数据结构（</vt:lpstr>
      <vt:lpstr>数据结构（</vt:lpstr>
      <vt:lpstr>数据结构（</vt:lpstr>
      <vt:lpstr>数据结构（</vt:lpstr>
      <vt:lpstr>数据结构（</vt:lpstr>
      <vt:lpstr>数据结构（</vt:lpstr>
      <vt:lpstr>数据结构（</vt:lpstr>
      <vt:lpstr>数据结构（</vt:lpstr>
      <vt:lpstr>数据结构（</vt:lpstr>
      <vt:lpstr>数据结构（</vt:lpstr>
      <vt:lpstr>数据结构（</vt:lpstr>
      <vt:lpstr>数据结构（</vt:lpstr>
      <vt:lpstr>数据结构（</vt:lpstr>
      <vt:lpstr>数据结构（</vt:lpstr>
      <vt:lpstr>数据结构（</vt:lpstr>
      <vt:lpstr>数据结构（</vt:lpstr>
      <vt:lpstr>数据结构（</vt:lpstr>
      <vt:lpstr>数据结构（</vt:lpstr>
      <vt:lpstr>数据结构（</vt:lpstr>
      <vt:lpstr>数据结构（</vt:lpstr>
      <vt:lpstr>数据结构（</vt:lpstr>
      <vt:lpstr>数据结构（</vt:lpstr>
      <vt:lpstr>数据结构（</vt:lpstr>
      <vt:lpstr>数据结构（</vt:lpstr>
      <vt:lpstr>数据结构（</vt:lpstr>
      <vt:lpstr>数据结构（</vt:lpstr>
      <vt:lpstr>数据结构（</vt:lpstr>
      <vt:lpstr>数据结构（</vt:lpstr>
      <vt:lpstr>数据结构（</vt:lpstr>
      <vt:lpstr>数据结构（</vt:lpstr>
      <vt:lpstr>数据结构（</vt:lpstr>
      <vt:lpstr>数据结构（</vt:lpstr>
      <vt:lpstr>数据结构（</vt:lpstr>
      <vt:lpstr>数据结构（</vt:lpstr>
      <vt:lpstr>数据结构（</vt:lpstr>
      <vt:lpstr>数据结构（</vt:lpstr>
      <vt:lpstr>数据结构（</vt:lpstr>
      <vt:lpstr>数据结构（</vt:lpstr>
      <vt:lpstr>数据结构（</vt:lpstr>
      <vt:lpstr>数据结构（</vt:lpstr>
      <vt:lpstr>数据结构（</vt:lpstr>
      <vt:lpstr>数据结构（</vt:lpstr>
      <vt:lpstr>数据结构（</vt:lpstr>
      <vt:lpstr>数据结构（</vt:lpstr>
      <vt:lpstr>数据结构（</vt:lpstr>
      <vt:lpstr>数据结构（</vt:lpstr>
      <vt:lpstr>数据结构（</vt:lpstr>
      <vt:lpstr>数据结构（</vt:lpstr>
      <vt:lpstr>数据结构（</vt:lpstr>
      <vt:lpstr>数据结构（</vt:lpstr>
      <vt:lpstr>数据结构（</vt:lpstr>
      <vt:lpstr>数据结构（</vt:lpstr>
      <vt:lpstr>数据结构（</vt:lpstr>
      <vt:lpstr>数据结构（</vt:lpstr>
      <vt:lpstr>数据结构（</vt:lpstr>
      <vt:lpstr>数据结构（</vt:lpstr>
      <vt:lpstr>数据结构（</vt:lpstr>
      <vt:lpstr>数据结构（</vt:lpstr>
      <vt:lpstr>数据结构（</vt:lpstr>
      <vt:lpstr>数据结构（</vt:lpstr>
      <vt:lpstr>数据结构（</vt:lpstr>
      <vt:lpstr>数据结构（</vt:lpstr>
      <vt:lpstr>数据结构（</vt:lpstr>
      <vt:lpstr>数据结构（</vt:lpstr>
      <vt:lpstr>数据结构（</vt:lpstr>
      <vt:lpstr>数据结构（</vt:lpstr>
      <vt:lpstr>数据结构（</vt:lpstr>
      <vt:lpstr>数据结构（</vt:lpstr>
      <vt:lpstr>数据结构（</vt:lpstr>
      <vt:lpstr>数据结构（</vt:lpstr>
      <vt:lpstr>数据结构（</vt:lpstr>
      <vt:lpstr>数据结构（</vt:lpstr>
      <vt:lpstr>数据结构（</vt:lpstr>
      <vt:lpstr>数据结构（</vt:lpstr>
      <vt:lpstr>数据结构（</vt:lpstr>
      <vt:lpstr>数据结构（</vt:lpstr>
      <vt:lpstr>数据结构（</vt:lpstr>
      <vt:lpstr>数据结构（</vt:lpstr>
      <vt:lpstr>数据结构（</vt:lpstr>
      <vt:lpstr>数据结构（</vt:lpstr>
      <vt:lpstr>数据结构（</vt:lpstr>
      <vt:lpstr>PowerPoint 演示文稿</vt:lpstr>
      <vt:lpstr>PowerPoint 演示文稿</vt:lpstr>
      <vt:lpstr>TreeSet 集合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8802</dc:creator>
  <cp:lastModifiedBy>h ys</cp:lastModifiedBy>
  <cp:revision>1802</cp:revision>
  <dcterms:created xsi:type="dcterms:W3CDTF">2020-03-31T02:23:27Z</dcterms:created>
  <dcterms:modified xsi:type="dcterms:W3CDTF">2023-08-07T13:32:39Z</dcterms:modified>
</cp:coreProperties>
</file>